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7.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8.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9.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0.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1.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2.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3.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4.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5.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16.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17.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18.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19.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0.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21.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22.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theme/theme23.xml" ContentType="application/vnd.openxmlformats-officedocument.theme+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24.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theme/theme25.xml" ContentType="application/vnd.openxmlformats-officedocument.theme+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theme/theme26.xml" ContentType="application/vnd.openxmlformats-officedocument.theme+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27.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28.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theme/theme29.xml" ContentType="application/vnd.openxmlformats-officedocument.theme+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theme/theme30.xml" ContentType="application/vnd.openxmlformats-officedocument.theme+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theme/theme31.xml" ContentType="application/vnd.openxmlformats-officedocument.theme+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theme/theme3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theme/theme33.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theme/theme34.xml" ContentType="application/vnd.openxmlformats-officedocument.them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theme/theme35.xml" ContentType="application/vnd.openxmlformats-officedocument.them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theme/theme36.xml" ContentType="application/vnd.openxmlformats-officedocument.them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heme/theme3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94" r:id="rId3"/>
    <p:sldMasterId id="2147483707" r:id="rId4"/>
    <p:sldMasterId id="2147483724" r:id="rId5"/>
    <p:sldMasterId id="2147483736" r:id="rId6"/>
    <p:sldMasterId id="2147483748" r:id="rId7"/>
    <p:sldMasterId id="2147483760" r:id="rId8"/>
    <p:sldMasterId id="2147483774" r:id="rId9"/>
    <p:sldMasterId id="2147483788" r:id="rId10"/>
    <p:sldMasterId id="2147483802" r:id="rId11"/>
    <p:sldMasterId id="2147483819" r:id="rId12"/>
    <p:sldMasterId id="2147483836" r:id="rId13"/>
    <p:sldMasterId id="2147483853" r:id="rId14"/>
    <p:sldMasterId id="2147483870" r:id="rId15"/>
    <p:sldMasterId id="2147483883" r:id="rId16"/>
    <p:sldMasterId id="2147483900" r:id="rId17"/>
    <p:sldMasterId id="2147483917" r:id="rId18"/>
    <p:sldMasterId id="2147483934" r:id="rId19"/>
    <p:sldMasterId id="2147483951" r:id="rId20"/>
    <p:sldMasterId id="2147483968" r:id="rId21"/>
    <p:sldMasterId id="2147483985" r:id="rId22"/>
    <p:sldMasterId id="2147484002" r:id="rId23"/>
    <p:sldMasterId id="2147484019" r:id="rId24"/>
    <p:sldMasterId id="2147484036" r:id="rId25"/>
    <p:sldMasterId id="2147484053" r:id="rId26"/>
    <p:sldMasterId id="2147484070" r:id="rId27"/>
    <p:sldMasterId id="2147484083" r:id="rId28"/>
    <p:sldMasterId id="2147484095" r:id="rId29"/>
    <p:sldMasterId id="2147484112" r:id="rId30"/>
    <p:sldMasterId id="2147484129" r:id="rId31"/>
    <p:sldMasterId id="2147484141" r:id="rId32"/>
    <p:sldMasterId id="2147484152" r:id="rId33"/>
    <p:sldMasterId id="2147484163" r:id="rId34"/>
    <p:sldMasterId id="2147484174" r:id="rId35"/>
    <p:sldMasterId id="2147484196" r:id="rId36"/>
  </p:sldMasterIdLst>
  <p:notesMasterIdLst>
    <p:notesMasterId r:id="rId92"/>
  </p:notesMasterIdLst>
  <p:sldIdLst>
    <p:sldId id="334" r:id="rId37"/>
    <p:sldId id="325" r:id="rId38"/>
    <p:sldId id="299" r:id="rId39"/>
    <p:sldId id="300" r:id="rId40"/>
    <p:sldId id="321" r:id="rId41"/>
    <p:sldId id="320" r:id="rId42"/>
    <p:sldId id="323" r:id="rId43"/>
    <p:sldId id="257" r:id="rId44"/>
    <p:sldId id="295" r:id="rId45"/>
    <p:sldId id="296" r:id="rId46"/>
    <p:sldId id="264" r:id="rId47"/>
    <p:sldId id="258" r:id="rId48"/>
    <p:sldId id="297" r:id="rId49"/>
    <p:sldId id="271" r:id="rId50"/>
    <p:sldId id="262" r:id="rId51"/>
    <p:sldId id="259" r:id="rId52"/>
    <p:sldId id="275" r:id="rId53"/>
    <p:sldId id="273" r:id="rId54"/>
    <p:sldId id="266" r:id="rId55"/>
    <p:sldId id="269" r:id="rId56"/>
    <p:sldId id="260" r:id="rId57"/>
    <p:sldId id="261" r:id="rId58"/>
    <p:sldId id="272" r:id="rId59"/>
    <p:sldId id="276" r:id="rId60"/>
    <p:sldId id="301" r:id="rId61"/>
    <p:sldId id="302" r:id="rId62"/>
    <p:sldId id="277" r:id="rId63"/>
    <p:sldId id="278" r:id="rId64"/>
    <p:sldId id="281" r:id="rId65"/>
    <p:sldId id="279" r:id="rId66"/>
    <p:sldId id="280" r:id="rId67"/>
    <p:sldId id="304" r:id="rId68"/>
    <p:sldId id="283" r:id="rId69"/>
    <p:sldId id="303" r:id="rId70"/>
    <p:sldId id="324" r:id="rId71"/>
    <p:sldId id="326" r:id="rId72"/>
    <p:sldId id="327" r:id="rId73"/>
    <p:sldId id="305" r:id="rId74"/>
    <p:sldId id="314" r:id="rId75"/>
    <p:sldId id="311" r:id="rId76"/>
    <p:sldId id="307" r:id="rId77"/>
    <p:sldId id="308" r:id="rId78"/>
    <p:sldId id="287" r:id="rId79"/>
    <p:sldId id="288" r:id="rId80"/>
    <p:sldId id="289" r:id="rId81"/>
    <p:sldId id="333" r:id="rId82"/>
    <p:sldId id="332" r:id="rId83"/>
    <p:sldId id="328" r:id="rId84"/>
    <p:sldId id="330" r:id="rId85"/>
    <p:sldId id="331" r:id="rId86"/>
    <p:sldId id="312" r:id="rId87"/>
    <p:sldId id="313" r:id="rId88"/>
    <p:sldId id="318" r:id="rId89"/>
    <p:sldId id="319" r:id="rId90"/>
    <p:sldId id="317" r:id="rId9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871" autoAdjust="0"/>
    <p:restoredTop sz="94660"/>
  </p:normalViewPr>
  <p:slideViewPr>
    <p:cSldViewPr snapToGrid="0">
      <p:cViewPr>
        <p:scale>
          <a:sx n="80" d="100"/>
          <a:sy n="80" d="100"/>
        </p:scale>
        <p:origin x="-1506" y="-88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6.xml"/><Relationship Id="rId47" Type="http://schemas.openxmlformats.org/officeDocument/2006/relationships/slide" Target="slides/slide11.xml"/><Relationship Id="rId63" Type="http://schemas.openxmlformats.org/officeDocument/2006/relationships/slide" Target="slides/slide27.xml"/><Relationship Id="rId68" Type="http://schemas.openxmlformats.org/officeDocument/2006/relationships/slide" Target="slides/slide32.xml"/><Relationship Id="rId84" Type="http://schemas.openxmlformats.org/officeDocument/2006/relationships/slide" Target="slides/slide48.xml"/><Relationship Id="rId89" Type="http://schemas.openxmlformats.org/officeDocument/2006/relationships/slide" Target="slides/slide53.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 Target="slides/slide1.xml"/><Relationship Id="rId53" Type="http://schemas.openxmlformats.org/officeDocument/2006/relationships/slide" Target="slides/slide17.xml"/><Relationship Id="rId58" Type="http://schemas.openxmlformats.org/officeDocument/2006/relationships/slide" Target="slides/slide22.xml"/><Relationship Id="rId74" Type="http://schemas.openxmlformats.org/officeDocument/2006/relationships/slide" Target="slides/slide38.xml"/><Relationship Id="rId79" Type="http://schemas.openxmlformats.org/officeDocument/2006/relationships/slide" Target="slides/slide43.xml"/><Relationship Id="rId5" Type="http://schemas.openxmlformats.org/officeDocument/2006/relationships/slideMaster" Target="slideMasters/slideMaster5.xml"/><Relationship Id="rId90" Type="http://schemas.openxmlformats.org/officeDocument/2006/relationships/slide" Target="slides/slide54.xml"/><Relationship Id="rId95" Type="http://schemas.openxmlformats.org/officeDocument/2006/relationships/theme" Target="theme/theme1.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7.xml"/><Relationship Id="rId48" Type="http://schemas.openxmlformats.org/officeDocument/2006/relationships/slide" Target="slides/slide12.xml"/><Relationship Id="rId64" Type="http://schemas.openxmlformats.org/officeDocument/2006/relationships/slide" Target="slides/slide28.xml"/><Relationship Id="rId69" Type="http://schemas.openxmlformats.org/officeDocument/2006/relationships/slide" Target="slides/slide33.xml"/><Relationship Id="rId8" Type="http://schemas.openxmlformats.org/officeDocument/2006/relationships/slideMaster" Target="slideMasters/slideMaster8.xml"/><Relationship Id="rId51" Type="http://schemas.openxmlformats.org/officeDocument/2006/relationships/slide" Target="slides/slide15.xml"/><Relationship Id="rId72" Type="http://schemas.openxmlformats.org/officeDocument/2006/relationships/slide" Target="slides/slide36.xml"/><Relationship Id="rId80" Type="http://schemas.openxmlformats.org/officeDocument/2006/relationships/slide" Target="slides/slide44.xml"/><Relationship Id="rId85" Type="http://schemas.openxmlformats.org/officeDocument/2006/relationships/slide" Target="slides/slide49.xml"/><Relationship Id="rId93"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 Target="slides/slide2.xml"/><Relationship Id="rId46" Type="http://schemas.openxmlformats.org/officeDocument/2006/relationships/slide" Target="slides/slide10.xml"/><Relationship Id="rId59" Type="http://schemas.openxmlformats.org/officeDocument/2006/relationships/slide" Target="slides/slide23.xml"/><Relationship Id="rId67" Type="http://schemas.openxmlformats.org/officeDocument/2006/relationships/slide" Target="slides/slide31.xml"/><Relationship Id="rId20" Type="http://schemas.openxmlformats.org/officeDocument/2006/relationships/slideMaster" Target="slideMasters/slideMaster20.xml"/><Relationship Id="rId41" Type="http://schemas.openxmlformats.org/officeDocument/2006/relationships/slide" Target="slides/slide5.xml"/><Relationship Id="rId54" Type="http://schemas.openxmlformats.org/officeDocument/2006/relationships/slide" Target="slides/slide18.xml"/><Relationship Id="rId62" Type="http://schemas.openxmlformats.org/officeDocument/2006/relationships/slide" Target="slides/slide26.xml"/><Relationship Id="rId70" Type="http://schemas.openxmlformats.org/officeDocument/2006/relationships/slide" Target="slides/slide34.xml"/><Relationship Id="rId75" Type="http://schemas.openxmlformats.org/officeDocument/2006/relationships/slide" Target="slides/slide39.xml"/><Relationship Id="rId83" Type="http://schemas.openxmlformats.org/officeDocument/2006/relationships/slide" Target="slides/slide47.xml"/><Relationship Id="rId88" Type="http://schemas.openxmlformats.org/officeDocument/2006/relationships/slide" Target="slides/slide52.xml"/><Relationship Id="rId91" Type="http://schemas.openxmlformats.org/officeDocument/2006/relationships/slide" Target="slides/slide55.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 Target="slides/slide13.xml"/><Relationship Id="rId57" Type="http://schemas.openxmlformats.org/officeDocument/2006/relationships/slide" Target="slides/slide2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8.xml"/><Relationship Id="rId52" Type="http://schemas.openxmlformats.org/officeDocument/2006/relationships/slide" Target="slides/slide16.xml"/><Relationship Id="rId60" Type="http://schemas.openxmlformats.org/officeDocument/2006/relationships/slide" Target="slides/slide24.xml"/><Relationship Id="rId65" Type="http://schemas.openxmlformats.org/officeDocument/2006/relationships/slide" Target="slides/slide29.xml"/><Relationship Id="rId73" Type="http://schemas.openxmlformats.org/officeDocument/2006/relationships/slide" Target="slides/slide37.xml"/><Relationship Id="rId78" Type="http://schemas.openxmlformats.org/officeDocument/2006/relationships/slide" Target="slides/slide42.xml"/><Relationship Id="rId81" Type="http://schemas.openxmlformats.org/officeDocument/2006/relationships/slide" Target="slides/slide45.xml"/><Relationship Id="rId86" Type="http://schemas.openxmlformats.org/officeDocument/2006/relationships/slide" Target="slides/slide50.xml"/><Relationship Id="rId9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3.xml"/><Relationship Id="rId34" Type="http://schemas.openxmlformats.org/officeDocument/2006/relationships/slideMaster" Target="slideMasters/slideMaster34.xml"/><Relationship Id="rId50" Type="http://schemas.openxmlformats.org/officeDocument/2006/relationships/slide" Target="slides/slide14.xml"/><Relationship Id="rId55" Type="http://schemas.openxmlformats.org/officeDocument/2006/relationships/slide" Target="slides/slide19.xml"/><Relationship Id="rId76" Type="http://schemas.openxmlformats.org/officeDocument/2006/relationships/slide" Target="slides/slide40.xml"/><Relationship Id="rId7" Type="http://schemas.openxmlformats.org/officeDocument/2006/relationships/slideMaster" Target="slideMasters/slideMaster7.xml"/><Relationship Id="rId71" Type="http://schemas.openxmlformats.org/officeDocument/2006/relationships/slide" Target="slides/slide35.xml"/><Relationship Id="rId9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4.xml"/><Relationship Id="rId45" Type="http://schemas.openxmlformats.org/officeDocument/2006/relationships/slide" Target="slides/slide9.xml"/><Relationship Id="rId66" Type="http://schemas.openxmlformats.org/officeDocument/2006/relationships/slide" Target="slides/slide30.xml"/><Relationship Id="rId87" Type="http://schemas.openxmlformats.org/officeDocument/2006/relationships/slide" Target="slides/slide51.xml"/><Relationship Id="rId61" Type="http://schemas.openxmlformats.org/officeDocument/2006/relationships/slide" Target="slides/slide25.xml"/><Relationship Id="rId82" Type="http://schemas.openxmlformats.org/officeDocument/2006/relationships/slide" Target="slides/slide4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20.xml"/><Relationship Id="rId77" Type="http://schemas.openxmlformats.org/officeDocument/2006/relationships/slide" Target="slides/slide41.xml"/></Relationships>
</file>

<file path=ppt/charts/_rels/chart1.xml.rels><?xml version="1.0" encoding="UTF-8" standalone="yes"?>
<Relationships xmlns="http://schemas.openxmlformats.org/package/2006/relationships"><Relationship Id="rId1" Type="http://schemas.openxmlformats.org/officeDocument/2006/relationships/oleObject" Target="file:///D:\_Eigene%20Dateien\Ammann\Pr&#228;sentationen\Statistiken\RAD_Example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hr-H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latin typeface="Arial" panose="020B0604020202020204" pitchFamily="34" charset="0"/>
                <a:cs typeface="Arial" panose="020B0604020202020204" pitchFamily="34" charset="0"/>
              </a:defRPr>
            </a:pPr>
            <a:r>
              <a:rPr lang="en-US">
                <a:latin typeface="Arial" panose="020B0604020202020204" pitchFamily="34" charset="0"/>
                <a:cs typeface="Arial" panose="020B0604020202020204" pitchFamily="34" charset="0"/>
              </a:rPr>
              <a:t>Dynamic RAP - Temperature control</a:t>
            </a:r>
          </a:p>
        </c:rich>
      </c:tx>
      <c:overlay val="0"/>
    </c:title>
    <c:autoTitleDeleted val="0"/>
    <c:plotArea>
      <c:layout/>
      <c:barChart>
        <c:barDir val="col"/>
        <c:grouping val="clustered"/>
        <c:varyColors val="0"/>
        <c:ser>
          <c:idx val="0"/>
          <c:order val="0"/>
          <c:tx>
            <c:v>"RA %"</c:v>
          </c:tx>
          <c:spPr>
            <a:solidFill>
              <a:schemeClr val="bg1">
                <a:lumMod val="75000"/>
              </a:schemeClr>
            </a:solidFill>
            <a:effectLst>
              <a:innerShdw blurRad="88900" dist="101600" dir="1980000">
                <a:prstClr val="black">
                  <a:alpha val="50000"/>
                </a:prstClr>
              </a:innerShdw>
            </a:effectLst>
          </c:spPr>
          <c:invertIfNegative val="0"/>
          <c:dLbls>
            <c:numFmt formatCode="#,##0" sourceLinked="0"/>
            <c:spPr>
              <a:noFill/>
              <a:ln>
                <a:noFill/>
              </a:ln>
              <a:effectLst/>
            </c:spPr>
            <c:txPr>
              <a:bodyPr/>
              <a:lstStyle/>
              <a:p>
                <a:pPr>
                  <a:defRPr>
                    <a:latin typeface="Arial Rounded MT Bold" panose="020F0704030504030204" pitchFamily="34" charset="0"/>
                  </a:defRPr>
                </a:pPr>
                <a:endParaRPr lang="sr-Latn-R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val>
            <c:numRef>
              <c:f>Tabelle4!$F$1:$F$85</c:f>
              <c:numCache>
                <c:formatCode>0.0</c:formatCode>
                <c:ptCount val="13"/>
                <c:pt idx="0">
                  <c:v>5.3025089999999997</c:v>
                </c:pt>
                <c:pt idx="1">
                  <c:v>4.838101</c:v>
                </c:pt>
                <c:pt idx="2">
                  <c:v>5.3396720000000002</c:v>
                </c:pt>
                <c:pt idx="3">
                  <c:v>5.3882989999999999</c:v>
                </c:pt>
                <c:pt idx="4">
                  <c:v>5.3684789999999998</c:v>
                </c:pt>
                <c:pt idx="5">
                  <c:v>5.4250759999999998</c:v>
                </c:pt>
                <c:pt idx="6">
                  <c:v>5.412045</c:v>
                </c:pt>
                <c:pt idx="7">
                  <c:v>5.6159999999999997</c:v>
                </c:pt>
                <c:pt idx="8">
                  <c:v>10.46083</c:v>
                </c:pt>
                <c:pt idx="9">
                  <c:v>10.27716</c:v>
                </c:pt>
                <c:pt idx="10">
                  <c:v>15.28913</c:v>
                </c:pt>
                <c:pt idx="11">
                  <c:v>15.851710000000001</c:v>
                </c:pt>
                <c:pt idx="12">
                  <c:v>15.704660000000001</c:v>
                </c:pt>
              </c:numCache>
            </c:numRef>
          </c:val>
        </c:ser>
        <c:dLbls>
          <c:showLegendKey val="0"/>
          <c:showVal val="0"/>
          <c:showCatName val="0"/>
          <c:showSerName val="0"/>
          <c:showPercent val="0"/>
          <c:showBubbleSize val="0"/>
        </c:dLbls>
        <c:gapWidth val="150"/>
        <c:axId val="178211840"/>
        <c:axId val="158790144"/>
      </c:barChart>
      <c:lineChart>
        <c:grouping val="standard"/>
        <c:varyColors val="0"/>
        <c:ser>
          <c:idx val="1"/>
          <c:order val="1"/>
          <c:tx>
            <c:v>"Mix temp"</c:v>
          </c:tx>
          <c:spPr>
            <a:ln w="31750">
              <a:solidFill>
                <a:srgbClr val="FF0000"/>
              </a:solidFill>
            </a:ln>
            <a:effectLst>
              <a:outerShdw blurRad="50800" dist="50800" dir="5400000" algn="t" rotWithShape="0">
                <a:prstClr val="black">
                  <a:alpha val="40000"/>
                </a:prstClr>
              </a:outerShdw>
            </a:effectLst>
          </c:spPr>
          <c:marker>
            <c:symbol val="none"/>
          </c:marker>
          <c:val>
            <c:numRef>
              <c:f>Tabelle4!$H$1:$H$85</c:f>
              <c:numCache>
                <c:formatCode>0</c:formatCode>
                <c:ptCount val="13"/>
                <c:pt idx="0">
                  <c:v>171.09909999999999</c:v>
                </c:pt>
                <c:pt idx="1">
                  <c:v>184.2448</c:v>
                </c:pt>
                <c:pt idx="2">
                  <c:v>184.5026</c:v>
                </c:pt>
                <c:pt idx="3">
                  <c:v>188.1112</c:v>
                </c:pt>
                <c:pt idx="4">
                  <c:v>190.16210000000001</c:v>
                </c:pt>
                <c:pt idx="5">
                  <c:v>189.69139999999999</c:v>
                </c:pt>
                <c:pt idx="6">
                  <c:v>188.29050000000001</c:v>
                </c:pt>
                <c:pt idx="7">
                  <c:v>187.4948</c:v>
                </c:pt>
                <c:pt idx="8">
                  <c:v>178.7646</c:v>
                </c:pt>
                <c:pt idx="9">
                  <c:v>179.29140000000001</c:v>
                </c:pt>
                <c:pt idx="10">
                  <c:v>171.44649999999999</c:v>
                </c:pt>
                <c:pt idx="11">
                  <c:v>169.30600000000001</c:v>
                </c:pt>
                <c:pt idx="12">
                  <c:v>172.19739999999999</c:v>
                </c:pt>
              </c:numCache>
            </c:numRef>
          </c:val>
          <c:smooth val="0"/>
        </c:ser>
        <c:dLbls>
          <c:showLegendKey val="0"/>
          <c:showVal val="0"/>
          <c:showCatName val="0"/>
          <c:showSerName val="0"/>
          <c:showPercent val="0"/>
          <c:showBubbleSize val="0"/>
        </c:dLbls>
        <c:marker val="1"/>
        <c:smooth val="0"/>
        <c:axId val="178212352"/>
        <c:axId val="162243136"/>
      </c:lineChart>
      <c:catAx>
        <c:axId val="178211840"/>
        <c:scaling>
          <c:orientation val="minMax"/>
        </c:scaling>
        <c:delete val="0"/>
        <c:axPos val="b"/>
        <c:majorTickMark val="out"/>
        <c:minorTickMark val="none"/>
        <c:tickLblPos val="nextTo"/>
        <c:crossAx val="158790144"/>
        <c:crosses val="autoZero"/>
        <c:auto val="1"/>
        <c:lblAlgn val="ctr"/>
        <c:lblOffset val="100"/>
        <c:noMultiLvlLbl val="0"/>
      </c:catAx>
      <c:valAx>
        <c:axId val="158790144"/>
        <c:scaling>
          <c:orientation val="minMax"/>
        </c:scaling>
        <c:delete val="0"/>
        <c:axPos val="l"/>
        <c:majorGridlines/>
        <c:title>
          <c:tx>
            <c:rich>
              <a:bodyPr rot="0" vert="horz"/>
              <a:lstStyle/>
              <a:p>
                <a:pPr>
                  <a:defRPr/>
                </a:pPr>
                <a:r>
                  <a:rPr lang="en-US"/>
                  <a:t>%</a:t>
                </a:r>
              </a:p>
            </c:rich>
          </c:tx>
          <c:layout>
            <c:manualLayout>
              <c:xMode val="edge"/>
              <c:yMode val="edge"/>
              <c:x val="4.1467304625199361E-2"/>
              <c:y val="7.0155624486333154E-2"/>
            </c:manualLayout>
          </c:layout>
          <c:overlay val="0"/>
        </c:title>
        <c:numFmt formatCode="0" sourceLinked="0"/>
        <c:majorTickMark val="out"/>
        <c:minorTickMark val="none"/>
        <c:tickLblPos val="nextTo"/>
        <c:crossAx val="178211840"/>
        <c:crosses val="autoZero"/>
        <c:crossBetween val="between"/>
      </c:valAx>
      <c:valAx>
        <c:axId val="162243136"/>
        <c:scaling>
          <c:orientation val="minMax"/>
          <c:min val="0"/>
        </c:scaling>
        <c:delete val="0"/>
        <c:axPos val="r"/>
        <c:title>
          <c:tx>
            <c:rich>
              <a:bodyPr rot="0" vert="horz"/>
              <a:lstStyle/>
              <a:p>
                <a:pPr>
                  <a:defRPr/>
                </a:pPr>
                <a:r>
                  <a:rPr lang="en-US"/>
                  <a:t>°C</a:t>
                </a:r>
              </a:p>
            </c:rich>
          </c:tx>
          <c:layout>
            <c:manualLayout>
              <c:xMode val="edge"/>
              <c:yMode val="edge"/>
              <c:x val="0.93346092503987232"/>
              <c:y val="7.4364378695087358E-2"/>
            </c:manualLayout>
          </c:layout>
          <c:overlay val="0"/>
        </c:title>
        <c:numFmt formatCode="0" sourceLinked="1"/>
        <c:majorTickMark val="out"/>
        <c:minorTickMark val="none"/>
        <c:tickLblPos val="nextTo"/>
        <c:crossAx val="178212352"/>
        <c:crosses val="max"/>
        <c:crossBetween val="between"/>
      </c:valAx>
      <c:catAx>
        <c:axId val="178212352"/>
        <c:scaling>
          <c:orientation val="minMax"/>
        </c:scaling>
        <c:delete val="1"/>
        <c:axPos val="b"/>
        <c:majorTickMark val="out"/>
        <c:minorTickMark val="none"/>
        <c:tickLblPos val="nextTo"/>
        <c:crossAx val="162243136"/>
        <c:crosses val="autoZero"/>
        <c:auto val="1"/>
        <c:lblAlgn val="ctr"/>
        <c:lblOffset val="100"/>
        <c:noMultiLvlLbl val="0"/>
      </c:catAx>
      <c:spPr>
        <a:solidFill>
          <a:schemeClr val="bg1"/>
        </a:solidFill>
      </c:spPr>
    </c:plotArea>
    <c:legend>
      <c:legendPos val="b"/>
      <c:overlay val="0"/>
      <c:txPr>
        <a:bodyPr/>
        <a:lstStyle/>
        <a:p>
          <a:pPr>
            <a:defRPr>
              <a:latin typeface="Arial" panose="020B0604020202020204" pitchFamily="34" charset="0"/>
              <a:cs typeface="Arial" panose="020B0604020202020204" pitchFamily="34" charset="0"/>
            </a:defRPr>
          </a:pPr>
          <a:endParaRPr lang="sr-Latn-RS"/>
        </a:p>
      </c:txPr>
    </c:legend>
    <c:plotVisOnly val="1"/>
    <c:dispBlanksAs val="gap"/>
    <c:showDLblsOverMax val="0"/>
  </c:chart>
  <c:spPr>
    <a:solidFill>
      <a:schemeClr val="bg1"/>
    </a:solidFill>
    <a:ln>
      <a:solidFill>
        <a:schemeClr val="tx1">
          <a:lumMod val="50000"/>
          <a:lumOff val="50000"/>
        </a:schemeClr>
      </a:solidFill>
    </a:ln>
    <a:effectLst>
      <a:outerShdw blurRad="50800" dist="38100" dir="2700000" algn="tl" rotWithShape="0">
        <a:prstClr val="black">
          <a:alpha val="40000"/>
        </a:prstClr>
      </a:outerShdw>
    </a:effectLst>
  </c:sp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F56C68-BC84-4900-B6BC-B87D453BB57B}" type="datetimeFigureOut">
              <a:rPr lang="en-GB" smtClean="0"/>
              <a:t>11/03/2015</a:t>
            </a:fld>
            <a:endParaRPr lang="en-GB"/>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595102-4145-47BA-B595-258A1CD211D3}" type="slidenum">
              <a:rPr lang="en-GB" smtClean="0"/>
              <a:t>‹#›</a:t>
            </a:fld>
            <a:endParaRPr lang="en-GB"/>
          </a:p>
        </p:txBody>
      </p:sp>
    </p:spTree>
    <p:extLst>
      <p:ext uri="{BB962C8B-B14F-4D97-AF65-F5344CB8AC3E}">
        <p14:creationId xmlns:p14="http://schemas.microsoft.com/office/powerpoint/2010/main" val="3098029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348AF4F9-CEC9-48C9-8928-1798B6BBD506}" type="slidenum">
              <a:rPr lang="de-CH">
                <a:solidFill>
                  <a:srgbClr val="000000"/>
                </a:solidFill>
              </a:rPr>
              <a:pPr/>
              <a:t>2</a:t>
            </a:fld>
            <a:endParaRPr lang="de-CH">
              <a:solidFill>
                <a:srgbClr val="000000"/>
              </a:solidFill>
            </a:endParaRPr>
          </a:p>
        </p:txBody>
      </p:sp>
      <p:sp>
        <p:nvSpPr>
          <p:cNvPr id="49155" name="Rectangle 2"/>
          <p:cNvSpPr>
            <a:spLocks noGrp="1" noRot="1" noChangeAspect="1" noChangeArrowheads="1" noTextEdit="1"/>
          </p:cNvSpPr>
          <p:nvPr>
            <p:ph type="sldImg"/>
          </p:nvPr>
        </p:nvSpPr>
        <p:spPr>
          <a:xfrm>
            <a:off x="96838" y="746125"/>
            <a:ext cx="6615112" cy="3721100"/>
          </a:xfrm>
          <a:ln/>
        </p:spPr>
      </p:sp>
      <p:sp>
        <p:nvSpPr>
          <p:cNvPr id="49156" name="Rectangle 3"/>
          <p:cNvSpPr>
            <a:spLocks noGrp="1" noChangeArrowheads="1"/>
          </p:cNvSpPr>
          <p:nvPr>
            <p:ph type="body" idx="1"/>
          </p:nvPr>
        </p:nvSpPr>
        <p:spPr>
          <a:xfrm>
            <a:off x="676275" y="4714875"/>
            <a:ext cx="5445125" cy="4465638"/>
          </a:xfrm>
          <a:noFill/>
        </p:spPr>
        <p:txBody>
          <a:bodyPr/>
          <a:lstStyle/>
          <a:p>
            <a:pPr eaLnBrk="1" hangingPunct="1"/>
            <a:endParaRPr lang="en-US" smtClean="0"/>
          </a:p>
        </p:txBody>
      </p:sp>
    </p:spTree>
    <p:extLst>
      <p:ext uri="{BB962C8B-B14F-4D97-AF65-F5344CB8AC3E}">
        <p14:creationId xmlns:p14="http://schemas.microsoft.com/office/powerpoint/2010/main" val="1821935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1B7792A-C0B4-44B4-8AD3-F77EF72AD6EE}" type="slidenum">
              <a:rPr lang="de-CH">
                <a:solidFill>
                  <a:prstClr val="black"/>
                </a:solidFill>
              </a:rPr>
              <a:pPr/>
              <a:t>17</a:t>
            </a:fld>
            <a:endParaRPr lang="de-CH">
              <a:solidFill>
                <a:prstClr val="black"/>
              </a:solidFill>
            </a:endParaRPr>
          </a:p>
        </p:txBody>
      </p:sp>
      <p:sp>
        <p:nvSpPr>
          <p:cNvPr id="2222082" name="Rectangle 7"/>
          <p:cNvSpPr txBox="1">
            <a:spLocks noGrp="1" noChangeArrowheads="1"/>
          </p:cNvSpPr>
          <p:nvPr/>
        </p:nvSpPr>
        <p:spPr bwMode="auto">
          <a:xfrm>
            <a:off x="3849443" y="9428222"/>
            <a:ext cx="2947144" cy="4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851" tIns="44427" rIns="88851" bIns="44427" anchor="b"/>
          <a:lstStyle>
            <a:lvl1pPr defTabSz="889000">
              <a:defRPr>
                <a:solidFill>
                  <a:schemeClr val="tx1"/>
                </a:solidFill>
                <a:latin typeface="Arial" charset="0"/>
              </a:defRPr>
            </a:lvl1pPr>
            <a:lvl2pPr marL="714375" indent="-274638" defTabSz="889000">
              <a:defRPr>
                <a:solidFill>
                  <a:schemeClr val="tx1"/>
                </a:solidFill>
                <a:latin typeface="Arial" charset="0"/>
              </a:defRPr>
            </a:lvl2pPr>
            <a:lvl3pPr marL="1098550" indent="-219075" defTabSz="889000">
              <a:defRPr>
                <a:solidFill>
                  <a:schemeClr val="tx1"/>
                </a:solidFill>
                <a:latin typeface="Arial" charset="0"/>
              </a:defRPr>
            </a:lvl3pPr>
            <a:lvl4pPr marL="1538288" indent="-219075" defTabSz="889000">
              <a:defRPr>
                <a:solidFill>
                  <a:schemeClr val="tx1"/>
                </a:solidFill>
                <a:latin typeface="Arial" charset="0"/>
              </a:defRPr>
            </a:lvl4pPr>
            <a:lvl5pPr marL="1978025" indent="-219075" defTabSz="889000">
              <a:defRPr>
                <a:solidFill>
                  <a:schemeClr val="tx1"/>
                </a:solidFill>
                <a:latin typeface="Arial" charset="0"/>
              </a:defRPr>
            </a:lvl5pPr>
            <a:lvl6pPr marL="2435225" indent="-219075" defTabSz="889000" fontAlgn="base">
              <a:spcBef>
                <a:spcPct val="0"/>
              </a:spcBef>
              <a:spcAft>
                <a:spcPct val="0"/>
              </a:spcAft>
              <a:defRPr>
                <a:solidFill>
                  <a:schemeClr val="tx1"/>
                </a:solidFill>
                <a:latin typeface="Arial" charset="0"/>
              </a:defRPr>
            </a:lvl6pPr>
            <a:lvl7pPr marL="2892425" indent="-219075" defTabSz="889000" fontAlgn="base">
              <a:spcBef>
                <a:spcPct val="0"/>
              </a:spcBef>
              <a:spcAft>
                <a:spcPct val="0"/>
              </a:spcAft>
              <a:defRPr>
                <a:solidFill>
                  <a:schemeClr val="tx1"/>
                </a:solidFill>
                <a:latin typeface="Arial" charset="0"/>
              </a:defRPr>
            </a:lvl7pPr>
            <a:lvl8pPr marL="3349625" indent="-219075" defTabSz="889000" fontAlgn="base">
              <a:spcBef>
                <a:spcPct val="0"/>
              </a:spcBef>
              <a:spcAft>
                <a:spcPct val="0"/>
              </a:spcAft>
              <a:defRPr>
                <a:solidFill>
                  <a:schemeClr val="tx1"/>
                </a:solidFill>
                <a:latin typeface="Arial" charset="0"/>
              </a:defRPr>
            </a:lvl8pPr>
            <a:lvl9pPr marL="3806825" indent="-219075" defTabSz="889000" fontAlgn="base">
              <a:spcBef>
                <a:spcPct val="0"/>
              </a:spcBef>
              <a:spcAft>
                <a:spcPct val="0"/>
              </a:spcAft>
              <a:defRPr>
                <a:solidFill>
                  <a:schemeClr val="tx1"/>
                </a:solidFill>
                <a:latin typeface="Arial" charset="0"/>
              </a:defRPr>
            </a:lvl9pPr>
          </a:lstStyle>
          <a:p>
            <a:pPr algn="r" fontAlgn="base">
              <a:spcBef>
                <a:spcPct val="0"/>
              </a:spcBef>
              <a:spcAft>
                <a:spcPct val="0"/>
              </a:spcAft>
            </a:pPr>
            <a:fld id="{D25D92B2-8DBF-4359-A63A-B6D773557EE1}" type="slidenum">
              <a:rPr lang="de-CH" sz="1100">
                <a:solidFill>
                  <a:prstClr val="black"/>
                </a:solidFill>
                <a:cs typeface="Arial" charset="0"/>
              </a:rPr>
              <a:pPr algn="r" fontAlgn="base">
                <a:spcBef>
                  <a:spcPct val="0"/>
                </a:spcBef>
                <a:spcAft>
                  <a:spcPct val="0"/>
                </a:spcAft>
              </a:pPr>
              <a:t>17</a:t>
            </a:fld>
            <a:endParaRPr lang="de-CH" sz="1100">
              <a:solidFill>
                <a:prstClr val="black"/>
              </a:solidFill>
              <a:cs typeface="Arial" charset="0"/>
            </a:endParaRPr>
          </a:p>
        </p:txBody>
      </p:sp>
      <p:sp>
        <p:nvSpPr>
          <p:cNvPr id="2222083" name="Rectangle 2"/>
          <p:cNvSpPr>
            <a:spLocks noGrp="1" noRot="1" noChangeAspect="1" noChangeArrowheads="1" noTextEdit="1"/>
          </p:cNvSpPr>
          <p:nvPr>
            <p:ph type="sldImg"/>
          </p:nvPr>
        </p:nvSpPr>
        <p:spPr>
          <a:xfrm>
            <a:off x="95250" y="747713"/>
            <a:ext cx="6611938" cy="3719512"/>
          </a:xfrm>
          <a:ln/>
        </p:spPr>
      </p:sp>
      <p:sp>
        <p:nvSpPr>
          <p:cNvPr id="2222084" name="Rectangle 3"/>
          <p:cNvSpPr>
            <a:spLocks noGrp="1" noChangeArrowheads="1"/>
          </p:cNvSpPr>
          <p:nvPr>
            <p:ph type="body" idx="1"/>
          </p:nvPr>
        </p:nvSpPr>
        <p:spPr>
          <a:xfrm>
            <a:off x="679442" y="4715269"/>
            <a:ext cx="5438792" cy="4462583"/>
          </a:xfrm>
        </p:spPr>
        <p:txBody>
          <a:bodyPr lIns="88851" tIns="44427" rIns="88851" bIns="44427"/>
          <a:lstStyle/>
          <a:p>
            <a:endParaRPr lang="de-DE"/>
          </a:p>
        </p:txBody>
      </p:sp>
    </p:spTree>
    <p:extLst>
      <p:ext uri="{BB962C8B-B14F-4D97-AF65-F5344CB8AC3E}">
        <p14:creationId xmlns:p14="http://schemas.microsoft.com/office/powerpoint/2010/main" val="17673927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FF4EB8B5-357A-43C5-8525-6153C85DEF1D}" type="slidenum">
              <a:rPr lang="de-CH">
                <a:solidFill>
                  <a:prstClr val="black"/>
                </a:solidFill>
              </a:rPr>
              <a:pPr/>
              <a:t>18</a:t>
            </a:fld>
            <a:endParaRPr lang="de-CH">
              <a:solidFill>
                <a:prstClr val="black"/>
              </a:solidFill>
            </a:endParaRPr>
          </a:p>
        </p:txBody>
      </p:sp>
      <p:sp>
        <p:nvSpPr>
          <p:cNvPr id="2224130" name="Rectangle 7"/>
          <p:cNvSpPr txBox="1">
            <a:spLocks noGrp="1" noChangeArrowheads="1"/>
          </p:cNvSpPr>
          <p:nvPr/>
        </p:nvSpPr>
        <p:spPr bwMode="auto">
          <a:xfrm>
            <a:off x="3849443" y="9428222"/>
            <a:ext cx="2947144" cy="4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851" tIns="44427" rIns="88851" bIns="44427" anchor="b"/>
          <a:lstStyle>
            <a:lvl1pPr defTabSz="889000">
              <a:defRPr>
                <a:solidFill>
                  <a:schemeClr val="tx1"/>
                </a:solidFill>
                <a:latin typeface="Arial" charset="0"/>
              </a:defRPr>
            </a:lvl1pPr>
            <a:lvl2pPr marL="714375" indent="-274638" defTabSz="889000">
              <a:defRPr>
                <a:solidFill>
                  <a:schemeClr val="tx1"/>
                </a:solidFill>
                <a:latin typeface="Arial" charset="0"/>
              </a:defRPr>
            </a:lvl2pPr>
            <a:lvl3pPr marL="1098550" indent="-219075" defTabSz="889000">
              <a:defRPr>
                <a:solidFill>
                  <a:schemeClr val="tx1"/>
                </a:solidFill>
                <a:latin typeface="Arial" charset="0"/>
              </a:defRPr>
            </a:lvl3pPr>
            <a:lvl4pPr marL="1538288" indent="-219075" defTabSz="889000">
              <a:defRPr>
                <a:solidFill>
                  <a:schemeClr val="tx1"/>
                </a:solidFill>
                <a:latin typeface="Arial" charset="0"/>
              </a:defRPr>
            </a:lvl4pPr>
            <a:lvl5pPr marL="1978025" indent="-219075" defTabSz="889000">
              <a:defRPr>
                <a:solidFill>
                  <a:schemeClr val="tx1"/>
                </a:solidFill>
                <a:latin typeface="Arial" charset="0"/>
              </a:defRPr>
            </a:lvl5pPr>
            <a:lvl6pPr marL="2435225" indent="-219075" defTabSz="889000" fontAlgn="base">
              <a:spcBef>
                <a:spcPct val="0"/>
              </a:spcBef>
              <a:spcAft>
                <a:spcPct val="0"/>
              </a:spcAft>
              <a:defRPr>
                <a:solidFill>
                  <a:schemeClr val="tx1"/>
                </a:solidFill>
                <a:latin typeface="Arial" charset="0"/>
              </a:defRPr>
            </a:lvl6pPr>
            <a:lvl7pPr marL="2892425" indent="-219075" defTabSz="889000" fontAlgn="base">
              <a:spcBef>
                <a:spcPct val="0"/>
              </a:spcBef>
              <a:spcAft>
                <a:spcPct val="0"/>
              </a:spcAft>
              <a:defRPr>
                <a:solidFill>
                  <a:schemeClr val="tx1"/>
                </a:solidFill>
                <a:latin typeface="Arial" charset="0"/>
              </a:defRPr>
            </a:lvl7pPr>
            <a:lvl8pPr marL="3349625" indent="-219075" defTabSz="889000" fontAlgn="base">
              <a:spcBef>
                <a:spcPct val="0"/>
              </a:spcBef>
              <a:spcAft>
                <a:spcPct val="0"/>
              </a:spcAft>
              <a:defRPr>
                <a:solidFill>
                  <a:schemeClr val="tx1"/>
                </a:solidFill>
                <a:latin typeface="Arial" charset="0"/>
              </a:defRPr>
            </a:lvl8pPr>
            <a:lvl9pPr marL="3806825" indent="-219075" defTabSz="889000" fontAlgn="base">
              <a:spcBef>
                <a:spcPct val="0"/>
              </a:spcBef>
              <a:spcAft>
                <a:spcPct val="0"/>
              </a:spcAft>
              <a:defRPr>
                <a:solidFill>
                  <a:schemeClr val="tx1"/>
                </a:solidFill>
                <a:latin typeface="Arial" charset="0"/>
              </a:defRPr>
            </a:lvl9pPr>
          </a:lstStyle>
          <a:p>
            <a:pPr algn="r" fontAlgn="base">
              <a:spcBef>
                <a:spcPct val="0"/>
              </a:spcBef>
              <a:spcAft>
                <a:spcPct val="0"/>
              </a:spcAft>
            </a:pPr>
            <a:fld id="{359A53A2-2759-4CE3-8E50-315AAA904B1D}" type="slidenum">
              <a:rPr lang="de-CH" sz="1100">
                <a:solidFill>
                  <a:prstClr val="black"/>
                </a:solidFill>
                <a:cs typeface="Arial" charset="0"/>
              </a:rPr>
              <a:pPr algn="r" fontAlgn="base">
                <a:spcBef>
                  <a:spcPct val="0"/>
                </a:spcBef>
                <a:spcAft>
                  <a:spcPct val="0"/>
                </a:spcAft>
              </a:pPr>
              <a:t>18</a:t>
            </a:fld>
            <a:endParaRPr lang="de-CH" sz="1100">
              <a:solidFill>
                <a:prstClr val="black"/>
              </a:solidFill>
              <a:cs typeface="Arial" charset="0"/>
            </a:endParaRPr>
          </a:p>
        </p:txBody>
      </p:sp>
      <p:sp>
        <p:nvSpPr>
          <p:cNvPr id="2224131" name="Rectangle 2"/>
          <p:cNvSpPr>
            <a:spLocks noGrp="1" noRot="1" noChangeAspect="1" noChangeArrowheads="1" noTextEdit="1"/>
          </p:cNvSpPr>
          <p:nvPr>
            <p:ph type="sldImg"/>
          </p:nvPr>
        </p:nvSpPr>
        <p:spPr>
          <a:xfrm>
            <a:off x="95250" y="747713"/>
            <a:ext cx="6611938" cy="3719512"/>
          </a:xfrm>
          <a:ln/>
        </p:spPr>
      </p:sp>
      <p:sp>
        <p:nvSpPr>
          <p:cNvPr id="2224132" name="Rectangle 3"/>
          <p:cNvSpPr>
            <a:spLocks noGrp="1" noChangeArrowheads="1"/>
          </p:cNvSpPr>
          <p:nvPr>
            <p:ph type="body" idx="1"/>
          </p:nvPr>
        </p:nvSpPr>
        <p:spPr>
          <a:xfrm>
            <a:off x="679442" y="4715269"/>
            <a:ext cx="5438792" cy="4462583"/>
          </a:xfrm>
        </p:spPr>
        <p:txBody>
          <a:bodyPr lIns="88851" tIns="44427" rIns="88851" bIns="44427"/>
          <a:lstStyle/>
          <a:p>
            <a:r>
              <a:rPr lang="de-DE"/>
              <a:t>Installation in Gardelegen</a:t>
            </a:r>
          </a:p>
        </p:txBody>
      </p:sp>
    </p:spTree>
    <p:extLst>
      <p:ext uri="{BB962C8B-B14F-4D97-AF65-F5344CB8AC3E}">
        <p14:creationId xmlns:p14="http://schemas.microsoft.com/office/powerpoint/2010/main" val="13242764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D1FECC-C6AA-4F59-8B68-3378CD522552}" type="slidenum">
              <a:rPr lang="de-CH">
                <a:solidFill>
                  <a:srgbClr val="000000"/>
                </a:solidFill>
              </a:rPr>
              <a:pPr/>
              <a:t>26</a:t>
            </a:fld>
            <a:endParaRPr lang="de-CH">
              <a:solidFill>
                <a:srgbClr val="000000"/>
              </a:solidFill>
            </a:endParaRPr>
          </a:p>
        </p:txBody>
      </p:sp>
      <p:sp>
        <p:nvSpPr>
          <p:cNvPr id="1075202" name="Rectangle 2"/>
          <p:cNvSpPr>
            <a:spLocks noGrp="1" noRot="1" noChangeAspect="1" noChangeArrowheads="1" noTextEdit="1"/>
          </p:cNvSpPr>
          <p:nvPr>
            <p:ph type="sldImg"/>
          </p:nvPr>
        </p:nvSpPr>
        <p:spPr>
          <a:xfrm>
            <a:off x="88900" y="744538"/>
            <a:ext cx="6619875" cy="3724275"/>
          </a:xfrm>
          <a:ln/>
        </p:spPr>
      </p:sp>
      <p:sp>
        <p:nvSpPr>
          <p:cNvPr id="1075203" name="Rectangle 3"/>
          <p:cNvSpPr>
            <a:spLocks noGrp="1" noChangeArrowheads="1"/>
          </p:cNvSpPr>
          <p:nvPr>
            <p:ph type="body" idx="1"/>
          </p:nvPr>
        </p:nvSpPr>
        <p:spPr>
          <a:xfrm>
            <a:off x="679464" y="4714653"/>
            <a:ext cx="5438748" cy="4466756"/>
          </a:xfrm>
        </p:spPr>
        <p:txBody>
          <a:bodyPr/>
          <a:lstStyle/>
          <a:p>
            <a:endParaRPr lang="en-GB"/>
          </a:p>
        </p:txBody>
      </p:sp>
    </p:spTree>
    <p:extLst>
      <p:ext uri="{BB962C8B-B14F-4D97-AF65-F5344CB8AC3E}">
        <p14:creationId xmlns:p14="http://schemas.microsoft.com/office/powerpoint/2010/main" val="41509294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lvl1pPr defTabSz="947738">
              <a:defRPr sz="1600">
                <a:solidFill>
                  <a:schemeClr val="tx1"/>
                </a:solidFill>
                <a:latin typeface="Arial" pitchFamily="34" charset="0"/>
              </a:defRPr>
            </a:lvl1pPr>
            <a:lvl2pPr marL="742950" indent="-285750" defTabSz="947738">
              <a:defRPr sz="1600">
                <a:solidFill>
                  <a:schemeClr val="tx1"/>
                </a:solidFill>
                <a:latin typeface="Arial" pitchFamily="34" charset="0"/>
              </a:defRPr>
            </a:lvl2pPr>
            <a:lvl3pPr marL="1143000" indent="-228600" defTabSz="947738">
              <a:defRPr sz="1600">
                <a:solidFill>
                  <a:schemeClr val="tx1"/>
                </a:solidFill>
                <a:latin typeface="Arial" pitchFamily="34" charset="0"/>
              </a:defRPr>
            </a:lvl3pPr>
            <a:lvl4pPr marL="1600200" indent="-228600" defTabSz="947738">
              <a:defRPr sz="1600">
                <a:solidFill>
                  <a:schemeClr val="tx1"/>
                </a:solidFill>
                <a:latin typeface="Arial" pitchFamily="34" charset="0"/>
              </a:defRPr>
            </a:lvl4pPr>
            <a:lvl5pPr marL="2057400" indent="-228600" defTabSz="947738">
              <a:defRPr sz="1600">
                <a:solidFill>
                  <a:schemeClr val="tx1"/>
                </a:solidFill>
                <a:latin typeface="Arial" pitchFamily="34" charset="0"/>
              </a:defRPr>
            </a:lvl5pPr>
            <a:lvl6pPr marL="2514600" indent="-228600" defTabSz="947738" eaLnBrk="0" fontAlgn="base" hangingPunct="0">
              <a:spcBef>
                <a:spcPct val="0"/>
              </a:spcBef>
              <a:spcAft>
                <a:spcPct val="0"/>
              </a:spcAft>
              <a:defRPr sz="1600">
                <a:solidFill>
                  <a:schemeClr val="tx1"/>
                </a:solidFill>
                <a:latin typeface="Arial" pitchFamily="34" charset="0"/>
              </a:defRPr>
            </a:lvl6pPr>
            <a:lvl7pPr marL="2971800" indent="-228600" defTabSz="947738" eaLnBrk="0" fontAlgn="base" hangingPunct="0">
              <a:spcBef>
                <a:spcPct val="0"/>
              </a:spcBef>
              <a:spcAft>
                <a:spcPct val="0"/>
              </a:spcAft>
              <a:defRPr sz="1600">
                <a:solidFill>
                  <a:schemeClr val="tx1"/>
                </a:solidFill>
                <a:latin typeface="Arial" pitchFamily="34" charset="0"/>
              </a:defRPr>
            </a:lvl7pPr>
            <a:lvl8pPr marL="3429000" indent="-228600" defTabSz="947738" eaLnBrk="0" fontAlgn="base" hangingPunct="0">
              <a:spcBef>
                <a:spcPct val="0"/>
              </a:spcBef>
              <a:spcAft>
                <a:spcPct val="0"/>
              </a:spcAft>
              <a:defRPr sz="1600">
                <a:solidFill>
                  <a:schemeClr val="tx1"/>
                </a:solidFill>
                <a:latin typeface="Arial" pitchFamily="34" charset="0"/>
              </a:defRPr>
            </a:lvl8pPr>
            <a:lvl9pPr marL="3886200" indent="-228600" defTabSz="947738" eaLnBrk="0" fontAlgn="base" hangingPunct="0">
              <a:spcBef>
                <a:spcPct val="0"/>
              </a:spcBef>
              <a:spcAft>
                <a:spcPct val="0"/>
              </a:spcAft>
              <a:defRPr sz="1600">
                <a:solidFill>
                  <a:schemeClr val="tx1"/>
                </a:solidFill>
                <a:latin typeface="Arial" pitchFamily="34" charset="0"/>
              </a:defRPr>
            </a:lvl9pPr>
          </a:lstStyle>
          <a:p>
            <a:fld id="{21C7584D-1041-4D7E-98F7-15294F697789}" type="slidenum">
              <a:rPr lang="de-CH" sz="1200" smtClean="0">
                <a:solidFill>
                  <a:srgbClr val="000000"/>
                </a:solidFill>
              </a:rPr>
              <a:pPr/>
              <a:t>27</a:t>
            </a:fld>
            <a:endParaRPr lang="de-CH" sz="1200" smtClean="0">
              <a:solidFill>
                <a:srgbClr val="000000"/>
              </a:solidFill>
            </a:endParaRPr>
          </a:p>
        </p:txBody>
      </p:sp>
      <p:sp>
        <p:nvSpPr>
          <p:cNvPr id="124931" name="Rectangle 2"/>
          <p:cNvSpPr>
            <a:spLocks noGrp="1" noRot="1" noChangeAspect="1" noChangeArrowheads="1" noTextEdit="1"/>
          </p:cNvSpPr>
          <p:nvPr>
            <p:ph type="sldImg"/>
          </p:nvPr>
        </p:nvSpPr>
        <p:spPr>
          <a:xfrm>
            <a:off x="90488" y="742950"/>
            <a:ext cx="6616700" cy="3722688"/>
          </a:xfrm>
          <a:ln/>
        </p:spPr>
      </p:sp>
      <p:sp>
        <p:nvSpPr>
          <p:cNvPr id="124932" name="Rectangle 3"/>
          <p:cNvSpPr>
            <a:spLocks noGrp="1" noChangeArrowheads="1"/>
          </p:cNvSpPr>
          <p:nvPr>
            <p:ph type="body" idx="1"/>
          </p:nvPr>
        </p:nvSpPr>
        <p:spPr>
          <a:noFill/>
        </p:spPr>
        <p:txBody>
          <a:bodyPr/>
          <a:lstStyle/>
          <a:p>
            <a:endParaRPr lang="en-AU" smtClean="0">
              <a:latin typeface="Arial" pitchFamily="34" charset="0"/>
            </a:endParaRPr>
          </a:p>
        </p:txBody>
      </p:sp>
    </p:spTree>
    <p:extLst>
      <p:ext uri="{BB962C8B-B14F-4D97-AF65-F5344CB8AC3E}">
        <p14:creationId xmlns:p14="http://schemas.microsoft.com/office/powerpoint/2010/main" val="11372089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defTabSz="989013">
              <a:spcBef>
                <a:spcPct val="30000"/>
              </a:spcBef>
              <a:defRPr sz="1200">
                <a:solidFill>
                  <a:schemeClr val="tx1"/>
                </a:solidFill>
                <a:latin typeface="Arial" panose="020B0604020202020204" pitchFamily="34" charset="0"/>
              </a:defRPr>
            </a:lvl1pPr>
            <a:lvl2pPr marL="742950" indent="-285750" defTabSz="989013">
              <a:spcBef>
                <a:spcPct val="30000"/>
              </a:spcBef>
              <a:defRPr sz="1200">
                <a:solidFill>
                  <a:schemeClr val="tx1"/>
                </a:solidFill>
                <a:latin typeface="Arial" panose="020B0604020202020204" pitchFamily="34" charset="0"/>
              </a:defRPr>
            </a:lvl2pPr>
            <a:lvl3pPr marL="1143000" indent="-228600" defTabSz="989013">
              <a:spcBef>
                <a:spcPct val="30000"/>
              </a:spcBef>
              <a:defRPr sz="1200">
                <a:solidFill>
                  <a:schemeClr val="tx1"/>
                </a:solidFill>
                <a:latin typeface="Arial" panose="020B0604020202020204" pitchFamily="34" charset="0"/>
              </a:defRPr>
            </a:lvl3pPr>
            <a:lvl4pPr marL="1600200" indent="-228600" defTabSz="989013">
              <a:spcBef>
                <a:spcPct val="30000"/>
              </a:spcBef>
              <a:defRPr sz="1200">
                <a:solidFill>
                  <a:schemeClr val="tx1"/>
                </a:solidFill>
                <a:latin typeface="Arial" panose="020B0604020202020204" pitchFamily="34" charset="0"/>
              </a:defRPr>
            </a:lvl4pPr>
            <a:lvl5pPr marL="2057400" indent="-228600" defTabSz="989013">
              <a:spcBef>
                <a:spcPct val="30000"/>
              </a:spcBef>
              <a:defRPr sz="1200">
                <a:solidFill>
                  <a:schemeClr val="tx1"/>
                </a:solidFill>
                <a:latin typeface="Arial" panose="020B0604020202020204" pitchFamily="34" charset="0"/>
              </a:defRPr>
            </a:lvl5pPr>
            <a:lvl6pPr marL="2514600" indent="-228600" defTabSz="98901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8901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8901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890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56B36FC-1B82-4C62-A846-AAC66223569C}" type="slidenum">
              <a:rPr lang="de-CH" altLang="en-US" sz="1300">
                <a:solidFill>
                  <a:srgbClr val="000000"/>
                </a:solidFill>
              </a:rPr>
              <a:pPr>
                <a:spcBef>
                  <a:spcPct val="0"/>
                </a:spcBef>
              </a:pPr>
              <a:t>29</a:t>
            </a:fld>
            <a:endParaRPr lang="de-CH" altLang="en-US" sz="1300">
              <a:solidFill>
                <a:srgbClr val="000000"/>
              </a:solidFill>
            </a:endParaRPr>
          </a:p>
        </p:txBody>
      </p:sp>
      <p:sp>
        <p:nvSpPr>
          <p:cNvPr id="5123" name="Rectangle 2"/>
          <p:cNvSpPr>
            <a:spLocks noGrp="1" noRot="1" noChangeAspect="1" noChangeArrowheads="1" noTextEdit="1"/>
          </p:cNvSpPr>
          <p:nvPr>
            <p:ph type="sldImg"/>
          </p:nvPr>
        </p:nvSpPr>
        <p:spPr>
          <a:xfrm>
            <a:off x="119063" y="785813"/>
            <a:ext cx="6835775" cy="3846512"/>
          </a:xfrm>
          <a:ln/>
        </p:spPr>
      </p:sp>
      <p:sp>
        <p:nvSpPr>
          <p:cNvPr id="5124" name="Rectangle 3"/>
          <p:cNvSpPr>
            <a:spLocks noGrp="1" noChangeArrowheads="1"/>
          </p:cNvSpPr>
          <p:nvPr>
            <p:ph type="body" idx="1"/>
          </p:nvPr>
        </p:nvSpPr>
        <p:spPr>
          <a:xfrm>
            <a:off x="952500" y="4867275"/>
            <a:ext cx="5165725" cy="4556125"/>
          </a:xfrm>
          <a:noFill/>
        </p:spPr>
        <p:txBody>
          <a:bodyPr/>
          <a:lstStyle/>
          <a:p>
            <a:pPr eaLnBrk="1" hangingPunct="1"/>
            <a:endParaRPr lang="de-DE" altLang="en-US" smtClean="0">
              <a:latin typeface="Arial" panose="020B0604020202020204" pitchFamily="34" charset="0"/>
            </a:endParaRPr>
          </a:p>
        </p:txBody>
      </p:sp>
    </p:spTree>
    <p:extLst>
      <p:ext uri="{BB962C8B-B14F-4D97-AF65-F5344CB8AC3E}">
        <p14:creationId xmlns:p14="http://schemas.microsoft.com/office/powerpoint/2010/main" val="40646636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9E31E762-61D2-46BE-B40B-866108D48561}" type="slidenum">
              <a:rPr lang="de-CH" smtClean="0">
                <a:solidFill>
                  <a:prstClr val="black"/>
                </a:solidFill>
              </a:rPr>
              <a:pPr/>
              <a:t>30</a:t>
            </a:fld>
            <a:endParaRPr lang="de-CH">
              <a:solidFill>
                <a:prstClr val="black"/>
              </a:solidFill>
            </a:endParaRPr>
          </a:p>
        </p:txBody>
      </p:sp>
    </p:spTree>
    <p:extLst>
      <p:ext uri="{BB962C8B-B14F-4D97-AF65-F5344CB8AC3E}">
        <p14:creationId xmlns:p14="http://schemas.microsoft.com/office/powerpoint/2010/main" val="16780579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CBE81CF9-807B-435B-921A-324F716958BA}" type="slidenum">
              <a:rPr lang="de-CH">
                <a:solidFill>
                  <a:srgbClr val="000000"/>
                </a:solidFill>
              </a:rPr>
              <a:pPr/>
              <a:t>32</a:t>
            </a:fld>
            <a:endParaRPr lang="de-CH">
              <a:solidFill>
                <a:srgbClr val="000000"/>
              </a:solidFill>
            </a:endParaRPr>
          </a:p>
        </p:txBody>
      </p:sp>
      <p:sp>
        <p:nvSpPr>
          <p:cNvPr id="59395" name="Rectangle 2"/>
          <p:cNvSpPr>
            <a:spLocks noGrp="1" noRot="1" noChangeAspect="1" noChangeArrowheads="1" noTextEdit="1"/>
          </p:cNvSpPr>
          <p:nvPr>
            <p:ph type="sldImg"/>
          </p:nvPr>
        </p:nvSpPr>
        <p:spPr>
          <a:xfrm>
            <a:off x="90488" y="744538"/>
            <a:ext cx="6616700" cy="3722687"/>
          </a:xfrm>
          <a:ln/>
        </p:spPr>
      </p:sp>
      <p:sp>
        <p:nvSpPr>
          <p:cNvPr id="59396" name="Rectangle 3"/>
          <p:cNvSpPr>
            <a:spLocks noGrp="1" noChangeArrowheads="1"/>
          </p:cNvSpPr>
          <p:nvPr>
            <p:ph type="body" idx="1"/>
          </p:nvPr>
        </p:nvSpPr>
        <p:spPr>
          <a:noFill/>
        </p:spPr>
        <p:txBody>
          <a:bodyPr/>
          <a:lstStyle/>
          <a:p>
            <a:pPr eaLnBrk="1" hangingPunct="1"/>
            <a:r>
              <a:rPr lang="en-US" smtClean="0"/>
              <a:t>+	The hot aggregate is cooled down by the RA material before adding the binder, thus the added bitumen is not in touch with the very hot mineral aggregate (conventional mixing cycle).</a:t>
            </a:r>
          </a:p>
          <a:p>
            <a:pPr eaLnBrk="1" hangingPunct="1"/>
            <a:r>
              <a:rPr lang="en-US" smtClean="0"/>
              <a:t>+	The binder contained in the RA material partially covers the virgin aggregate.</a:t>
            </a:r>
          </a:p>
          <a:p>
            <a:pPr eaLnBrk="1" hangingPunct="1"/>
            <a:r>
              <a:rPr lang="en-US" smtClean="0"/>
              <a:t>-	The conventional mixing cycle is longer than the progressive mixing cycle.</a:t>
            </a:r>
          </a:p>
          <a:p>
            <a:pPr eaLnBrk="1" hangingPunct="1"/>
            <a:r>
              <a:rPr lang="en-US" smtClean="0"/>
              <a:t>-	The added binder is not fully available for the fresh aggregate. The binder/filler ration is inaccurate and therefore the stiffening effect reduced. Partially the filler adheres to the RA material which already contains filler.</a:t>
            </a:r>
          </a:p>
        </p:txBody>
      </p:sp>
    </p:spTree>
    <p:extLst>
      <p:ext uri="{BB962C8B-B14F-4D97-AF65-F5344CB8AC3E}">
        <p14:creationId xmlns:p14="http://schemas.microsoft.com/office/powerpoint/2010/main" val="29379147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CBE81CF9-807B-435B-921A-324F716958BA}" type="slidenum">
              <a:rPr lang="de-CH">
                <a:solidFill>
                  <a:srgbClr val="000000"/>
                </a:solidFill>
              </a:rPr>
              <a:pPr/>
              <a:t>34</a:t>
            </a:fld>
            <a:endParaRPr lang="de-CH">
              <a:solidFill>
                <a:srgbClr val="000000"/>
              </a:solidFill>
            </a:endParaRPr>
          </a:p>
        </p:txBody>
      </p:sp>
      <p:sp>
        <p:nvSpPr>
          <p:cNvPr id="59395" name="Rectangle 2"/>
          <p:cNvSpPr>
            <a:spLocks noGrp="1" noRot="1" noChangeAspect="1" noChangeArrowheads="1" noTextEdit="1"/>
          </p:cNvSpPr>
          <p:nvPr>
            <p:ph type="sldImg"/>
          </p:nvPr>
        </p:nvSpPr>
        <p:spPr>
          <a:xfrm>
            <a:off x="90488" y="744538"/>
            <a:ext cx="6616700" cy="3722687"/>
          </a:xfrm>
          <a:ln/>
        </p:spPr>
      </p:sp>
      <p:sp>
        <p:nvSpPr>
          <p:cNvPr id="59396" name="Rectangle 3"/>
          <p:cNvSpPr>
            <a:spLocks noGrp="1" noChangeArrowheads="1"/>
          </p:cNvSpPr>
          <p:nvPr>
            <p:ph type="body" idx="1"/>
          </p:nvPr>
        </p:nvSpPr>
        <p:spPr>
          <a:noFill/>
        </p:spPr>
        <p:txBody>
          <a:bodyPr/>
          <a:lstStyle/>
          <a:p>
            <a:pPr eaLnBrk="1" hangingPunct="1"/>
            <a:r>
              <a:rPr lang="en-US" smtClean="0"/>
              <a:t>+	The hot aggregate is cooled down by the RA material before adding the binder, thus the added bitumen is not in touch with the very hot mineral aggregate (conventional mixing cycle).</a:t>
            </a:r>
          </a:p>
          <a:p>
            <a:pPr eaLnBrk="1" hangingPunct="1"/>
            <a:r>
              <a:rPr lang="en-US" smtClean="0"/>
              <a:t>+	The binder contained in the RA material partially covers the virgin aggregate.</a:t>
            </a:r>
          </a:p>
          <a:p>
            <a:pPr eaLnBrk="1" hangingPunct="1"/>
            <a:r>
              <a:rPr lang="en-US" smtClean="0"/>
              <a:t>-	The conventional mixing cycle is longer than the progressive mixing cycle.</a:t>
            </a:r>
          </a:p>
          <a:p>
            <a:pPr eaLnBrk="1" hangingPunct="1"/>
            <a:r>
              <a:rPr lang="en-US" smtClean="0"/>
              <a:t>-	The added binder is not fully available for the fresh aggregate. The binder/filler ration is inaccurate and therefore the stiffening effect reduced. Partially the filler adheres to the RA material which already contains filler.</a:t>
            </a:r>
          </a:p>
        </p:txBody>
      </p:sp>
    </p:spTree>
    <p:extLst>
      <p:ext uri="{BB962C8B-B14F-4D97-AF65-F5344CB8AC3E}">
        <p14:creationId xmlns:p14="http://schemas.microsoft.com/office/powerpoint/2010/main" val="13087759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C444D353-D56A-49D2-81B4-3AEF3010CD7D}" type="slidenum">
              <a:rPr lang="de-CH" sz="1200" smtClean="0">
                <a:solidFill>
                  <a:srgbClr val="000000"/>
                </a:solidFill>
              </a:rPr>
              <a:pPr/>
              <a:t>41</a:t>
            </a:fld>
            <a:endParaRPr lang="de-CH" sz="1200" smtClean="0">
              <a:solidFill>
                <a:srgbClr val="000000"/>
              </a:solidFill>
            </a:endParaRPr>
          </a:p>
        </p:txBody>
      </p:sp>
      <p:sp>
        <p:nvSpPr>
          <p:cNvPr id="72707" name="Rectangle 2"/>
          <p:cNvSpPr>
            <a:spLocks noGrp="1" noRot="1" noChangeAspect="1" noChangeArrowheads="1" noTextEdit="1"/>
          </p:cNvSpPr>
          <p:nvPr>
            <p:ph type="sldImg"/>
          </p:nvPr>
        </p:nvSpPr>
        <p:spPr>
          <a:xfrm>
            <a:off x="90488" y="744538"/>
            <a:ext cx="6616700" cy="3722687"/>
          </a:xfrm>
          <a:ln/>
        </p:spPr>
      </p:sp>
      <p:sp>
        <p:nvSpPr>
          <p:cNvPr id="72708" name="Rectangle 3"/>
          <p:cNvSpPr>
            <a:spLocks noGrp="1" noChangeArrowheads="1"/>
          </p:cNvSpPr>
          <p:nvPr>
            <p:ph type="body" idx="1"/>
          </p:nvPr>
        </p:nvSpPr>
        <p:spPr>
          <a:xfrm>
            <a:off x="906463" y="4714875"/>
            <a:ext cx="4984750" cy="4467225"/>
          </a:xfrm>
          <a:noFill/>
        </p:spPr>
        <p:txBody>
          <a:bodyPr/>
          <a:lstStyle/>
          <a:p>
            <a:pPr eaLnBrk="1" hangingPunct="1"/>
            <a:endParaRPr lang="it-IT" smtClean="0"/>
          </a:p>
        </p:txBody>
      </p:sp>
    </p:spTree>
    <p:extLst>
      <p:ext uri="{BB962C8B-B14F-4D97-AF65-F5344CB8AC3E}">
        <p14:creationId xmlns:p14="http://schemas.microsoft.com/office/powerpoint/2010/main" val="32270198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C444D353-D56A-49D2-81B4-3AEF3010CD7D}" type="slidenum">
              <a:rPr lang="de-CH" sz="1200" smtClean="0">
                <a:solidFill>
                  <a:srgbClr val="000000"/>
                </a:solidFill>
              </a:rPr>
              <a:pPr/>
              <a:t>46</a:t>
            </a:fld>
            <a:endParaRPr lang="de-CH" sz="1200" smtClean="0">
              <a:solidFill>
                <a:srgbClr val="000000"/>
              </a:solidFill>
            </a:endParaRPr>
          </a:p>
        </p:txBody>
      </p:sp>
      <p:sp>
        <p:nvSpPr>
          <p:cNvPr id="72707" name="Rectangle 2"/>
          <p:cNvSpPr>
            <a:spLocks noGrp="1" noRot="1" noChangeAspect="1" noChangeArrowheads="1" noTextEdit="1"/>
          </p:cNvSpPr>
          <p:nvPr>
            <p:ph type="sldImg"/>
          </p:nvPr>
        </p:nvSpPr>
        <p:spPr>
          <a:xfrm>
            <a:off x="90488" y="744538"/>
            <a:ext cx="6616700" cy="3722687"/>
          </a:xfrm>
          <a:ln/>
        </p:spPr>
      </p:sp>
      <p:sp>
        <p:nvSpPr>
          <p:cNvPr id="72708" name="Rectangle 3"/>
          <p:cNvSpPr>
            <a:spLocks noGrp="1" noChangeArrowheads="1"/>
          </p:cNvSpPr>
          <p:nvPr>
            <p:ph type="body" idx="1"/>
          </p:nvPr>
        </p:nvSpPr>
        <p:spPr>
          <a:xfrm>
            <a:off x="906463" y="4714875"/>
            <a:ext cx="4984750" cy="4467225"/>
          </a:xfrm>
          <a:noFill/>
        </p:spPr>
        <p:txBody>
          <a:bodyPr/>
          <a:lstStyle/>
          <a:p>
            <a:pPr eaLnBrk="1" hangingPunct="1"/>
            <a:endParaRPr lang="it-IT" smtClean="0"/>
          </a:p>
        </p:txBody>
      </p:sp>
    </p:spTree>
    <p:extLst>
      <p:ext uri="{BB962C8B-B14F-4D97-AF65-F5344CB8AC3E}">
        <p14:creationId xmlns:p14="http://schemas.microsoft.com/office/powerpoint/2010/main" val="3227019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lvl1pPr defTabSz="947738">
              <a:defRPr sz="1600">
                <a:solidFill>
                  <a:schemeClr val="tx1"/>
                </a:solidFill>
                <a:latin typeface="Arial" pitchFamily="34" charset="0"/>
              </a:defRPr>
            </a:lvl1pPr>
            <a:lvl2pPr marL="742950" indent="-285750" defTabSz="947738">
              <a:defRPr sz="1600">
                <a:solidFill>
                  <a:schemeClr val="tx1"/>
                </a:solidFill>
                <a:latin typeface="Arial" pitchFamily="34" charset="0"/>
              </a:defRPr>
            </a:lvl2pPr>
            <a:lvl3pPr marL="1143000" indent="-228600" defTabSz="947738">
              <a:defRPr sz="1600">
                <a:solidFill>
                  <a:schemeClr val="tx1"/>
                </a:solidFill>
                <a:latin typeface="Arial" pitchFamily="34" charset="0"/>
              </a:defRPr>
            </a:lvl3pPr>
            <a:lvl4pPr marL="1600200" indent="-228600" defTabSz="947738">
              <a:defRPr sz="1600">
                <a:solidFill>
                  <a:schemeClr val="tx1"/>
                </a:solidFill>
                <a:latin typeface="Arial" pitchFamily="34" charset="0"/>
              </a:defRPr>
            </a:lvl4pPr>
            <a:lvl5pPr marL="2057400" indent="-228600" defTabSz="947738">
              <a:defRPr sz="1600">
                <a:solidFill>
                  <a:schemeClr val="tx1"/>
                </a:solidFill>
                <a:latin typeface="Arial" pitchFamily="34" charset="0"/>
              </a:defRPr>
            </a:lvl5pPr>
            <a:lvl6pPr marL="2514600" indent="-228600" defTabSz="947738" eaLnBrk="0" fontAlgn="base" hangingPunct="0">
              <a:spcBef>
                <a:spcPct val="0"/>
              </a:spcBef>
              <a:spcAft>
                <a:spcPct val="0"/>
              </a:spcAft>
              <a:defRPr sz="1600">
                <a:solidFill>
                  <a:schemeClr val="tx1"/>
                </a:solidFill>
                <a:latin typeface="Arial" pitchFamily="34" charset="0"/>
              </a:defRPr>
            </a:lvl6pPr>
            <a:lvl7pPr marL="2971800" indent="-228600" defTabSz="947738" eaLnBrk="0" fontAlgn="base" hangingPunct="0">
              <a:spcBef>
                <a:spcPct val="0"/>
              </a:spcBef>
              <a:spcAft>
                <a:spcPct val="0"/>
              </a:spcAft>
              <a:defRPr sz="1600">
                <a:solidFill>
                  <a:schemeClr val="tx1"/>
                </a:solidFill>
                <a:latin typeface="Arial" pitchFamily="34" charset="0"/>
              </a:defRPr>
            </a:lvl7pPr>
            <a:lvl8pPr marL="3429000" indent="-228600" defTabSz="947738" eaLnBrk="0" fontAlgn="base" hangingPunct="0">
              <a:spcBef>
                <a:spcPct val="0"/>
              </a:spcBef>
              <a:spcAft>
                <a:spcPct val="0"/>
              </a:spcAft>
              <a:defRPr sz="1600">
                <a:solidFill>
                  <a:schemeClr val="tx1"/>
                </a:solidFill>
                <a:latin typeface="Arial" pitchFamily="34" charset="0"/>
              </a:defRPr>
            </a:lvl8pPr>
            <a:lvl9pPr marL="3886200" indent="-228600" defTabSz="947738" eaLnBrk="0" fontAlgn="base" hangingPunct="0">
              <a:spcBef>
                <a:spcPct val="0"/>
              </a:spcBef>
              <a:spcAft>
                <a:spcPct val="0"/>
              </a:spcAft>
              <a:defRPr sz="1600">
                <a:solidFill>
                  <a:schemeClr val="tx1"/>
                </a:solidFill>
                <a:latin typeface="Arial" pitchFamily="34" charset="0"/>
              </a:defRPr>
            </a:lvl9pPr>
          </a:lstStyle>
          <a:p>
            <a:fld id="{0E75D4C5-8AFA-47DB-9C56-2F0590871B70}" type="slidenum">
              <a:rPr lang="de-CH" sz="1200" smtClean="0">
                <a:solidFill>
                  <a:srgbClr val="000000"/>
                </a:solidFill>
              </a:rPr>
              <a:pPr/>
              <a:t>3</a:t>
            </a:fld>
            <a:endParaRPr lang="de-CH" sz="1200" smtClean="0">
              <a:solidFill>
                <a:srgbClr val="000000"/>
              </a:solidFill>
            </a:endParaRPr>
          </a:p>
        </p:txBody>
      </p:sp>
      <p:sp>
        <p:nvSpPr>
          <p:cNvPr id="111619" name="Rectangle 2"/>
          <p:cNvSpPr>
            <a:spLocks noGrp="1" noRot="1" noChangeAspect="1" noChangeArrowheads="1" noTextEdit="1"/>
          </p:cNvSpPr>
          <p:nvPr>
            <p:ph type="sldImg"/>
          </p:nvPr>
        </p:nvSpPr>
        <p:spPr>
          <a:xfrm>
            <a:off x="98425" y="746125"/>
            <a:ext cx="6611938" cy="3719513"/>
          </a:xfrm>
          <a:ln/>
        </p:spPr>
      </p:sp>
      <p:sp>
        <p:nvSpPr>
          <p:cNvPr id="111620" name="Rectangle 3"/>
          <p:cNvSpPr>
            <a:spLocks noGrp="1" noChangeArrowheads="1"/>
          </p:cNvSpPr>
          <p:nvPr>
            <p:ph type="body" idx="1"/>
          </p:nvPr>
        </p:nvSpPr>
        <p:spPr>
          <a:xfrm>
            <a:off x="677863" y="4713288"/>
            <a:ext cx="5441950" cy="4467225"/>
          </a:xfrm>
          <a:noFill/>
        </p:spPr>
        <p:txBody>
          <a:bodyPr/>
          <a:lstStyle/>
          <a:p>
            <a:r>
              <a:rPr lang="de-CH" smtClean="0">
                <a:latin typeface="Arial" pitchFamily="34" charset="0"/>
              </a:rPr>
              <a:t>Die Produzenten von Asphalt tragen eine große Verantwortung. Ammann trägt diese Verantwortung mit.</a:t>
            </a:r>
          </a:p>
          <a:p>
            <a:endParaRPr lang="de-CH" smtClean="0">
              <a:latin typeface="Arial" pitchFamily="34" charset="0"/>
            </a:endParaRPr>
          </a:p>
          <a:p>
            <a:r>
              <a:rPr lang="de-CH" smtClean="0">
                <a:latin typeface="Arial" pitchFamily="34" charset="0"/>
              </a:rPr>
              <a:t>Lebensraum und Mobilität in Einklang bringen.</a:t>
            </a:r>
          </a:p>
        </p:txBody>
      </p:sp>
    </p:spTree>
    <p:extLst>
      <p:ext uri="{BB962C8B-B14F-4D97-AF65-F5344CB8AC3E}">
        <p14:creationId xmlns:p14="http://schemas.microsoft.com/office/powerpoint/2010/main" val="26766288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AE1E9C-6B91-4E98-BBDB-0E4E70669C93}" type="slidenum">
              <a:rPr lang="de-CH">
                <a:solidFill>
                  <a:srgbClr val="000000"/>
                </a:solidFill>
              </a:rPr>
              <a:pPr/>
              <a:t>51</a:t>
            </a:fld>
            <a:endParaRPr lang="de-CH">
              <a:solidFill>
                <a:srgbClr val="000000"/>
              </a:solidFill>
            </a:endParaRPr>
          </a:p>
        </p:txBody>
      </p:sp>
      <p:sp>
        <p:nvSpPr>
          <p:cNvPr id="1089538" name="Rectangle 2"/>
          <p:cNvSpPr>
            <a:spLocks noGrp="1" noRot="1" noChangeAspect="1" noChangeArrowheads="1" noTextEdit="1"/>
          </p:cNvSpPr>
          <p:nvPr>
            <p:ph type="sldImg"/>
          </p:nvPr>
        </p:nvSpPr>
        <p:spPr>
          <a:xfrm>
            <a:off x="92075" y="746125"/>
            <a:ext cx="6615113" cy="3722688"/>
          </a:xfrm>
          <a:ln/>
        </p:spPr>
      </p:sp>
      <p:sp>
        <p:nvSpPr>
          <p:cNvPr id="1089539" name="Rectangle 3"/>
          <p:cNvSpPr>
            <a:spLocks noGrp="1" noChangeArrowheads="1"/>
          </p:cNvSpPr>
          <p:nvPr>
            <p:ph type="body" idx="1"/>
          </p:nvPr>
        </p:nvSpPr>
        <p:spPr>
          <a:xfrm>
            <a:off x="679464" y="4714653"/>
            <a:ext cx="5438748" cy="4465216"/>
          </a:xfrm>
        </p:spPr>
        <p:txBody>
          <a:bodyPr/>
          <a:lstStyle/>
          <a:p>
            <a:endParaRPr lang="de-DE"/>
          </a:p>
        </p:txBody>
      </p:sp>
    </p:spTree>
    <p:extLst>
      <p:ext uri="{BB962C8B-B14F-4D97-AF65-F5344CB8AC3E}">
        <p14:creationId xmlns:p14="http://schemas.microsoft.com/office/powerpoint/2010/main" val="8749699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D854302-C1E1-4E9C-BFA3-A2FFD9051F69}" type="slidenum">
              <a:rPr lang="de-CH" smtClean="0">
                <a:solidFill>
                  <a:prstClr val="black"/>
                </a:solidFill>
              </a:rPr>
              <a:pPr eaLnBrk="1" hangingPunct="1"/>
              <a:t>53</a:t>
            </a:fld>
            <a:endParaRPr lang="de-CH" smtClean="0">
              <a:solidFill>
                <a:prstClr val="black"/>
              </a:solidFill>
            </a:endParaRPr>
          </a:p>
        </p:txBody>
      </p:sp>
      <p:sp>
        <p:nvSpPr>
          <p:cNvPr id="23555" name="Rectangle 2"/>
          <p:cNvSpPr>
            <a:spLocks noGrp="1" noRot="1" noChangeAspect="1" noChangeArrowheads="1" noTextEdit="1"/>
          </p:cNvSpPr>
          <p:nvPr>
            <p:ph type="sldImg"/>
          </p:nvPr>
        </p:nvSpPr>
        <p:spPr>
          <a:xfrm>
            <a:off x="74613" y="763588"/>
            <a:ext cx="6637337" cy="3733800"/>
          </a:xfrm>
          <a:ln/>
        </p:spPr>
      </p:sp>
      <p:sp>
        <p:nvSpPr>
          <p:cNvPr id="23556" name="Rectangle 3"/>
          <p:cNvSpPr>
            <a:spLocks noGrp="1" noChangeArrowheads="1"/>
          </p:cNvSpPr>
          <p:nvPr>
            <p:ph type="body" idx="1"/>
          </p:nvPr>
        </p:nvSpPr>
        <p:spPr>
          <a:xfrm>
            <a:off x="914401" y="4726820"/>
            <a:ext cx="4954588" cy="4423656"/>
          </a:xfrm>
          <a:noFill/>
        </p:spPr>
        <p:txBody>
          <a:bodyPr/>
          <a:lstStyle/>
          <a:p>
            <a:pPr eaLnBrk="1" hangingPunct="1"/>
            <a:r>
              <a:rPr lang="de-DE" dirty="0" smtClean="0"/>
              <a:t>This </a:t>
            </a:r>
            <a:r>
              <a:rPr lang="de-DE" dirty="0" err="1" smtClean="0"/>
              <a:t>module</a:t>
            </a:r>
            <a:r>
              <a:rPr lang="de-DE" dirty="0" smtClean="0"/>
              <a:t> </a:t>
            </a:r>
            <a:r>
              <a:rPr lang="de-DE" dirty="0" err="1" smtClean="0"/>
              <a:t>does</a:t>
            </a:r>
            <a:r>
              <a:rPr lang="de-DE" baseline="0" dirty="0" smtClean="0"/>
              <a:t> not </a:t>
            </a:r>
            <a:r>
              <a:rPr lang="de-DE" baseline="0" dirty="0" err="1" smtClean="0"/>
              <a:t>require</a:t>
            </a:r>
            <a:r>
              <a:rPr lang="de-DE" baseline="0" dirty="0" smtClean="0"/>
              <a:t> additional Hardware. It is based on RAP analysis from the laboratory.</a:t>
            </a:r>
          </a:p>
          <a:p>
            <a:pPr eaLnBrk="1" hangingPunct="1"/>
            <a:r>
              <a:rPr lang="de-DE" baseline="0" dirty="0" smtClean="0"/>
              <a:t>RAP addition into the mixer only is supported by this module.</a:t>
            </a:r>
            <a:endParaRPr lang="de-DE" dirty="0" smtClean="0"/>
          </a:p>
        </p:txBody>
      </p:sp>
    </p:spTree>
    <p:extLst>
      <p:ext uri="{BB962C8B-B14F-4D97-AF65-F5344CB8AC3E}">
        <p14:creationId xmlns:p14="http://schemas.microsoft.com/office/powerpoint/2010/main" val="24204979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smtClean="0"/>
              <a:t>Based on an estimated Bitumen price of ~ 600</a:t>
            </a:r>
            <a:r>
              <a:rPr lang="en-GB" baseline="0" noProof="0" dirty="0" smtClean="0"/>
              <a:t> $/ t of Bitumen (2013).  (Bitumen reduction depending on remaining bitumen content in the rap), more RAP means as well higher virgin mineral temperatures.</a:t>
            </a:r>
          </a:p>
          <a:p>
            <a:r>
              <a:rPr lang="en-GB" baseline="0" noProof="0" dirty="0" smtClean="0"/>
              <a:t>Thanks to RAD higher recycling rates are produced</a:t>
            </a:r>
          </a:p>
          <a:p>
            <a:r>
              <a:rPr lang="en-GB" baseline="0" noProof="0" dirty="0" smtClean="0"/>
              <a:t>Thanks to RAD mix temperatures are more stable which equals higher quality</a:t>
            </a:r>
          </a:p>
          <a:p>
            <a:r>
              <a:rPr lang="en-GB" baseline="0" noProof="0" dirty="0" smtClean="0"/>
              <a:t>Thanks to RAD you get a continuous mix documentation instead of multiple productions from different recipes.</a:t>
            </a:r>
            <a:endParaRPr lang="en-GB" noProof="0" dirty="0"/>
          </a:p>
        </p:txBody>
      </p:sp>
      <p:sp>
        <p:nvSpPr>
          <p:cNvPr id="4" name="Slide Number Placeholder 3"/>
          <p:cNvSpPr>
            <a:spLocks noGrp="1"/>
          </p:cNvSpPr>
          <p:nvPr>
            <p:ph type="sldNum" sz="quarter" idx="10"/>
          </p:nvPr>
        </p:nvSpPr>
        <p:spPr/>
        <p:txBody>
          <a:bodyPr/>
          <a:lstStyle/>
          <a:p>
            <a:pPr>
              <a:defRPr/>
            </a:pPr>
            <a:fld id="{5F492DC6-0529-444A-A144-6CCA22EDAE7F}" type="slidenum">
              <a:rPr lang="de-CH">
                <a:solidFill>
                  <a:prstClr val="black"/>
                </a:solidFill>
              </a:rPr>
              <a:pPr>
                <a:defRPr/>
              </a:pPr>
              <a:t>54</a:t>
            </a:fld>
            <a:endParaRPr lang="de-CH">
              <a:solidFill>
                <a:prstClr val="black"/>
              </a:solidFill>
            </a:endParaRPr>
          </a:p>
        </p:txBody>
      </p:sp>
    </p:spTree>
    <p:extLst>
      <p:ext uri="{BB962C8B-B14F-4D97-AF65-F5344CB8AC3E}">
        <p14:creationId xmlns:p14="http://schemas.microsoft.com/office/powerpoint/2010/main" val="17070268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Folienbildplatzhalter 1"/>
          <p:cNvSpPr>
            <a:spLocks noGrp="1" noRot="1" noChangeAspect="1" noTextEdit="1"/>
          </p:cNvSpPr>
          <p:nvPr>
            <p:ph type="sldImg"/>
          </p:nvPr>
        </p:nvSpPr>
        <p:spPr>
          <a:xfrm>
            <a:off x="90488" y="742950"/>
            <a:ext cx="6616700" cy="3722688"/>
          </a:xfrm>
          <a:ln/>
        </p:spPr>
      </p:sp>
      <p:sp>
        <p:nvSpPr>
          <p:cNvPr id="57347" name="Notizenplatzhalter 2"/>
          <p:cNvSpPr>
            <a:spLocks noGrp="1"/>
          </p:cNvSpPr>
          <p:nvPr>
            <p:ph type="body" idx="1"/>
          </p:nvPr>
        </p:nvSpPr>
        <p:spPr>
          <a:noFill/>
        </p:spPr>
        <p:txBody>
          <a:bodyPr/>
          <a:lstStyle/>
          <a:p>
            <a:pPr eaLnBrk="1" hangingPunct="1"/>
            <a:endParaRPr lang="de-DE" altLang="en-US" smtClean="0">
              <a:latin typeface="Arial" panose="020B0604020202020204" pitchFamily="34" charset="0"/>
            </a:endParaRPr>
          </a:p>
        </p:txBody>
      </p:sp>
      <p:sp>
        <p:nvSpPr>
          <p:cNvPr id="57348" name="Foliennummernplatzhalter 3"/>
          <p:cNvSpPr>
            <a:spLocks noGrp="1"/>
          </p:cNvSpPr>
          <p:nvPr>
            <p:ph type="sldNum" sz="quarter" idx="5"/>
          </p:nvPr>
        </p:nvSpPr>
        <p:spPr>
          <a:noFill/>
        </p:spPr>
        <p:txBody>
          <a:bodyPr/>
          <a:lstStyle>
            <a:lvl1pPr defTabSz="947738">
              <a:defRPr sz="1600">
                <a:solidFill>
                  <a:schemeClr val="tx1"/>
                </a:solidFill>
                <a:latin typeface="Arial" panose="020B0604020202020204" pitchFamily="34" charset="0"/>
              </a:defRPr>
            </a:lvl1pPr>
            <a:lvl2pPr marL="742950" indent="-285750" defTabSz="947738">
              <a:defRPr sz="1600">
                <a:solidFill>
                  <a:schemeClr val="tx1"/>
                </a:solidFill>
                <a:latin typeface="Arial" panose="020B0604020202020204" pitchFamily="34" charset="0"/>
              </a:defRPr>
            </a:lvl2pPr>
            <a:lvl3pPr marL="1143000" indent="-228600" defTabSz="947738">
              <a:defRPr sz="1600">
                <a:solidFill>
                  <a:schemeClr val="tx1"/>
                </a:solidFill>
                <a:latin typeface="Arial" panose="020B0604020202020204" pitchFamily="34" charset="0"/>
              </a:defRPr>
            </a:lvl3pPr>
            <a:lvl4pPr marL="1600200" indent="-228600" defTabSz="947738">
              <a:defRPr sz="1600">
                <a:solidFill>
                  <a:schemeClr val="tx1"/>
                </a:solidFill>
                <a:latin typeface="Arial" panose="020B0604020202020204" pitchFamily="34" charset="0"/>
              </a:defRPr>
            </a:lvl4pPr>
            <a:lvl5pPr marL="2057400" indent="-228600" defTabSz="947738">
              <a:defRPr sz="1600">
                <a:solidFill>
                  <a:schemeClr val="tx1"/>
                </a:solidFill>
                <a:latin typeface="Arial" panose="020B0604020202020204" pitchFamily="34" charset="0"/>
              </a:defRPr>
            </a:lvl5pPr>
            <a:lvl6pPr marL="2514600" indent="-228600" defTabSz="94773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4773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4773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47738" eaLnBrk="0" fontAlgn="base" hangingPunct="0">
              <a:spcBef>
                <a:spcPct val="0"/>
              </a:spcBef>
              <a:spcAft>
                <a:spcPct val="0"/>
              </a:spcAft>
              <a:defRPr sz="1600">
                <a:solidFill>
                  <a:schemeClr val="tx1"/>
                </a:solidFill>
                <a:latin typeface="Arial" panose="020B0604020202020204" pitchFamily="34" charset="0"/>
              </a:defRPr>
            </a:lvl9pPr>
          </a:lstStyle>
          <a:p>
            <a:fld id="{E3431CD5-6680-48D7-8FC7-24B0D89240BB}" type="slidenum">
              <a:rPr lang="de-CH" altLang="en-US" sz="1200">
                <a:solidFill>
                  <a:srgbClr val="000000"/>
                </a:solidFill>
              </a:rPr>
              <a:pPr/>
              <a:t>55</a:t>
            </a:fld>
            <a:endParaRPr lang="de-CH" altLang="en-US" sz="1200">
              <a:solidFill>
                <a:srgbClr val="000000"/>
              </a:solidFill>
            </a:endParaRPr>
          </a:p>
        </p:txBody>
      </p:sp>
    </p:spTree>
    <p:extLst>
      <p:ext uri="{BB962C8B-B14F-4D97-AF65-F5344CB8AC3E}">
        <p14:creationId xmlns:p14="http://schemas.microsoft.com/office/powerpoint/2010/main" val="2813645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smtClean="0"/>
              <a:t>Q1-4</a:t>
            </a:r>
            <a:r>
              <a:rPr lang="en-GB" baseline="0" dirty="0" smtClean="0"/>
              <a:t> New age  plants reduce the CO2 emission 10%, 45% 90%? </a:t>
            </a:r>
          </a:p>
          <a:p>
            <a:r>
              <a:rPr lang="en-GB" baseline="0" dirty="0" smtClean="0"/>
              <a:t>Q1-5 Name 3 different ways to reduce CO2</a:t>
            </a:r>
            <a:endParaRPr lang="en-GB" dirty="0" smtClean="0"/>
          </a:p>
          <a:p>
            <a:endParaRPr lang="en-GB" dirty="0" smtClean="0"/>
          </a:p>
          <a:p>
            <a:r>
              <a:rPr lang="en-GB" dirty="0" smtClean="0"/>
              <a:t>Notes:</a:t>
            </a:r>
          </a:p>
          <a:p>
            <a:r>
              <a:rPr lang="en-GB" dirty="0" smtClean="0"/>
              <a:t>Different ways to reduce CO2 emissions</a:t>
            </a:r>
            <a:endParaRPr lang="en-GB" dirty="0"/>
          </a:p>
        </p:txBody>
      </p:sp>
      <p:sp>
        <p:nvSpPr>
          <p:cNvPr id="4" name="Foliennummernplatzhalter 3"/>
          <p:cNvSpPr>
            <a:spLocks noGrp="1"/>
          </p:cNvSpPr>
          <p:nvPr>
            <p:ph type="sldNum" sz="quarter" idx="10"/>
          </p:nvPr>
        </p:nvSpPr>
        <p:spPr/>
        <p:txBody>
          <a:bodyPr/>
          <a:lstStyle/>
          <a:p>
            <a:fld id="{51A189AC-29BA-40EF-9DB4-8DE19C54F799}" type="slidenum">
              <a:rPr lang="en-GB" smtClean="0">
                <a:solidFill>
                  <a:prstClr val="black"/>
                </a:solidFill>
              </a:rPr>
              <a:pPr/>
              <a:t>5</a:t>
            </a:fld>
            <a:endParaRPr lang="en-GB">
              <a:solidFill>
                <a:prstClr val="black"/>
              </a:solidFill>
            </a:endParaRPr>
          </a:p>
        </p:txBody>
      </p:sp>
    </p:spTree>
    <p:extLst>
      <p:ext uri="{BB962C8B-B14F-4D97-AF65-F5344CB8AC3E}">
        <p14:creationId xmlns:p14="http://schemas.microsoft.com/office/powerpoint/2010/main" val="31108623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smtClean="0"/>
          </a:p>
          <a:p>
            <a:endParaRPr lang="en-GB" dirty="0" smtClean="0"/>
          </a:p>
          <a:p>
            <a:endParaRPr lang="en-GB" dirty="0" smtClean="0"/>
          </a:p>
          <a:p>
            <a:r>
              <a:rPr lang="en-GB" dirty="0" smtClean="0"/>
              <a:t>Notes:</a:t>
            </a:r>
          </a:p>
          <a:p>
            <a:r>
              <a:rPr lang="en-GB" dirty="0" smtClean="0"/>
              <a:t>Lower CO2 emissions lower costs</a:t>
            </a:r>
            <a:endParaRPr lang="en-GB" dirty="0"/>
          </a:p>
        </p:txBody>
      </p:sp>
      <p:sp>
        <p:nvSpPr>
          <p:cNvPr id="4" name="Foliennummernplatzhalter 3"/>
          <p:cNvSpPr>
            <a:spLocks noGrp="1"/>
          </p:cNvSpPr>
          <p:nvPr>
            <p:ph type="sldNum" sz="quarter" idx="10"/>
          </p:nvPr>
        </p:nvSpPr>
        <p:spPr/>
        <p:txBody>
          <a:bodyPr/>
          <a:lstStyle/>
          <a:p>
            <a:fld id="{51A189AC-29BA-40EF-9DB4-8DE19C54F799}"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3991054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AU"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Notes:</a:t>
            </a:r>
          </a:p>
          <a:p>
            <a:pPr marL="0" marR="0" indent="0" algn="l" defTabSz="914400" rtl="0" eaLnBrk="1" fontAlgn="auto" latinLnBrk="0" hangingPunct="1">
              <a:lnSpc>
                <a:spcPct val="100000"/>
              </a:lnSpc>
              <a:spcBef>
                <a:spcPts val="0"/>
              </a:spcBef>
              <a:spcAft>
                <a:spcPts val="0"/>
              </a:spcAft>
              <a:buClrTx/>
              <a:buSzTx/>
              <a:buFontTx/>
              <a:buNone/>
              <a:tabLst/>
              <a:defRPr/>
            </a:pPr>
            <a:r>
              <a:rPr lang="de-CH" sz="1200" kern="1200" dirty="0" smtClean="0">
                <a:solidFill>
                  <a:schemeClr val="tx1"/>
                </a:solidFill>
                <a:effectLst/>
                <a:latin typeface="+mn-lt"/>
                <a:ea typeface="+mn-ea"/>
                <a:cs typeface="+mn-cs"/>
              </a:rPr>
              <a:t>Different plant </a:t>
            </a:r>
            <a:r>
              <a:rPr lang="de-CH" sz="1200" kern="1200" dirty="0" err="1" smtClean="0">
                <a:solidFill>
                  <a:schemeClr val="tx1"/>
                </a:solidFill>
                <a:effectLst/>
                <a:latin typeface="+mn-lt"/>
                <a:ea typeface="+mn-ea"/>
                <a:cs typeface="+mn-cs"/>
              </a:rPr>
              <a:t>levels</a:t>
            </a:r>
            <a:r>
              <a:rPr lang="de-CH" sz="1200" kern="1200" dirty="0" smtClean="0">
                <a:solidFill>
                  <a:schemeClr val="tx1"/>
                </a:solidFill>
                <a:effectLst/>
                <a:latin typeface="+mn-lt"/>
                <a:ea typeface="+mn-ea"/>
                <a:cs typeface="+mn-cs"/>
              </a:rPr>
              <a:t> </a:t>
            </a:r>
            <a:r>
              <a:rPr lang="de-CH" sz="1200" kern="1200" dirty="0" err="1" smtClean="0">
                <a:solidFill>
                  <a:schemeClr val="tx1"/>
                </a:solidFill>
                <a:effectLst/>
                <a:latin typeface="+mn-lt"/>
                <a:ea typeface="+mn-ea"/>
                <a:cs typeface="+mn-cs"/>
              </a:rPr>
              <a:t>for</a:t>
            </a:r>
            <a:r>
              <a:rPr lang="de-CH" sz="1200" kern="1200" dirty="0" smtClean="0">
                <a:solidFill>
                  <a:schemeClr val="tx1"/>
                </a:solidFill>
                <a:effectLst/>
                <a:latin typeface="+mn-lt"/>
                <a:ea typeface="+mn-ea"/>
                <a:cs typeface="+mn-cs"/>
              </a:rPr>
              <a:t> different </a:t>
            </a:r>
            <a:r>
              <a:rPr lang="de-CH" sz="1200" kern="1200" dirty="0" err="1" smtClean="0">
                <a:solidFill>
                  <a:schemeClr val="tx1"/>
                </a:solidFill>
                <a:effectLst/>
                <a:latin typeface="+mn-lt"/>
                <a:ea typeface="+mn-ea"/>
                <a:cs typeface="+mn-cs"/>
              </a:rPr>
              <a:t>requirements</a:t>
            </a:r>
            <a:endParaRPr lang="de-CH" sz="120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1A189AC-29BA-40EF-9DB4-8DE19C54F799}"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314631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The goal is to keep the ball in the air! Keep the asphalt in</a:t>
            </a:r>
            <a:r>
              <a:rPr lang="en-US" baseline="0" dirty="0" smtClean="0"/>
              <a:t> the road!</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p>
          <a:p>
            <a:pPr>
              <a:lnSpc>
                <a:spcPct val="125000"/>
              </a:lnSpc>
              <a:tabLst>
                <a:tab pos="361950" algn="l"/>
                <a:tab pos="1438275" algn="l"/>
                <a:tab pos="1885950" algn="l"/>
              </a:tabLst>
            </a:pPr>
            <a:r>
              <a:rPr lang="en-US" sz="1200" b="1" u="sng" dirty="0" smtClean="0">
                <a:solidFill>
                  <a:srgbClr val="735E23"/>
                </a:solidFill>
              </a:rPr>
              <a:t>AC 0/11</a:t>
            </a:r>
          </a:p>
          <a:p>
            <a:pPr>
              <a:tabLst>
                <a:tab pos="361950" algn="l"/>
                <a:tab pos="1438275" algn="l"/>
                <a:tab pos="1885950" algn="l"/>
              </a:tabLst>
            </a:pPr>
            <a:r>
              <a:rPr lang="en-US" sz="1200" dirty="0" smtClean="0">
                <a:solidFill>
                  <a:srgbClr val="735E23"/>
                </a:solidFill>
              </a:rPr>
              <a:t>RA (0/11)	   91,5%</a:t>
            </a:r>
          </a:p>
          <a:p>
            <a:pPr>
              <a:tabLst>
                <a:tab pos="361950" algn="l"/>
                <a:tab pos="1438275" algn="l"/>
                <a:tab pos="1885950" algn="l"/>
              </a:tabLst>
            </a:pPr>
            <a:r>
              <a:rPr lang="en-US" sz="1200" dirty="0" smtClean="0">
                <a:solidFill>
                  <a:srgbClr val="735E23"/>
                </a:solidFill>
              </a:rPr>
              <a:t>Aggregate (8/11)	8%</a:t>
            </a:r>
          </a:p>
          <a:p>
            <a:pPr>
              <a:tabLst>
                <a:tab pos="361950" algn="l"/>
                <a:tab pos="1438275" algn="l"/>
                <a:tab pos="1885950" algn="l"/>
              </a:tabLst>
            </a:pPr>
            <a:r>
              <a:rPr lang="en-US" sz="1200" dirty="0" err="1" smtClean="0">
                <a:solidFill>
                  <a:srgbClr val="735E23"/>
                </a:solidFill>
              </a:rPr>
              <a:t>Störbit</a:t>
            </a:r>
            <a:r>
              <a:rPr lang="en-US" sz="1200" dirty="0" smtClean="0">
                <a:solidFill>
                  <a:srgbClr val="735E23"/>
                </a:solidFill>
              </a:rPr>
              <a:t>	     0,5%</a:t>
            </a:r>
          </a:p>
          <a:p>
            <a:pPr>
              <a:tabLst>
                <a:tab pos="361950" algn="l"/>
                <a:tab pos="1438275" algn="l"/>
                <a:tab pos="1885950" algn="l"/>
              </a:tabLst>
            </a:pPr>
            <a:r>
              <a:rPr lang="en-US" sz="1100" dirty="0" smtClean="0">
                <a:solidFill>
                  <a:srgbClr val="735E23"/>
                </a:solidFill>
              </a:rPr>
              <a:t>Mix temperature	     160°C</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p>
        </p:txBody>
      </p:sp>
      <p:sp>
        <p:nvSpPr>
          <p:cNvPr id="4" name="Foliennummernplatzhalter 3"/>
          <p:cNvSpPr>
            <a:spLocks noGrp="1"/>
          </p:cNvSpPr>
          <p:nvPr>
            <p:ph type="sldNum" sz="quarter" idx="10"/>
          </p:nvPr>
        </p:nvSpPr>
        <p:spPr/>
        <p:txBody>
          <a:bodyPr/>
          <a:lstStyle/>
          <a:p>
            <a:fld id="{9E31E762-61D2-46BE-B40B-866108D48561}" type="slidenum">
              <a:rPr lang="de-CH" smtClean="0">
                <a:solidFill>
                  <a:prstClr val="black"/>
                </a:solidFill>
              </a:rPr>
              <a:pPr/>
              <a:t>8</a:t>
            </a:fld>
            <a:endParaRPr lang="de-CH">
              <a:solidFill>
                <a:prstClr val="black"/>
              </a:solidFill>
            </a:endParaRPr>
          </a:p>
        </p:txBody>
      </p:sp>
    </p:spTree>
    <p:extLst>
      <p:ext uri="{BB962C8B-B14F-4D97-AF65-F5344CB8AC3E}">
        <p14:creationId xmlns:p14="http://schemas.microsoft.com/office/powerpoint/2010/main" val="1523412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C42B0D-9F52-4B11-9BEF-8E8035F22BA0}" type="slidenum">
              <a:rPr lang="de-CH" altLang="en-US">
                <a:solidFill>
                  <a:srgbClr val="000000"/>
                </a:solidFill>
              </a:rPr>
              <a:pPr/>
              <a:t>9</a:t>
            </a:fld>
            <a:endParaRPr lang="de-CH" altLang="en-US">
              <a:solidFill>
                <a:srgbClr val="000000"/>
              </a:solidFill>
            </a:endParaRPr>
          </a:p>
        </p:txBody>
      </p:sp>
      <p:sp>
        <p:nvSpPr>
          <p:cNvPr id="1337346" name="Rectangle 2"/>
          <p:cNvSpPr>
            <a:spLocks noGrp="1" noRot="1" noChangeAspect="1" noChangeArrowheads="1" noTextEdit="1"/>
          </p:cNvSpPr>
          <p:nvPr>
            <p:ph type="sldImg"/>
          </p:nvPr>
        </p:nvSpPr>
        <p:spPr>
          <a:xfrm>
            <a:off x="95250" y="744538"/>
            <a:ext cx="6615113" cy="3721100"/>
          </a:xfrm>
          <a:ln/>
        </p:spPr>
      </p:sp>
      <p:sp>
        <p:nvSpPr>
          <p:cNvPr id="1337347" name="Rectangle 3"/>
          <p:cNvSpPr>
            <a:spLocks noGrp="1" noChangeArrowheads="1"/>
          </p:cNvSpPr>
          <p:nvPr>
            <p:ph type="body" idx="1"/>
          </p:nvPr>
        </p:nvSpPr>
        <p:spPr>
          <a:xfrm>
            <a:off x="677863" y="4714875"/>
            <a:ext cx="5441950" cy="4467225"/>
          </a:xfrm>
        </p:spPr>
        <p:txBody>
          <a:bodyPr/>
          <a:lstStyle/>
          <a:p>
            <a:endParaRPr lang="en-GB" altLang="en-US"/>
          </a:p>
        </p:txBody>
      </p:sp>
    </p:spTree>
    <p:extLst>
      <p:ext uri="{BB962C8B-B14F-4D97-AF65-F5344CB8AC3E}">
        <p14:creationId xmlns:p14="http://schemas.microsoft.com/office/powerpoint/2010/main" val="1992674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E64AF581-DFD4-4E94-B884-CA20C08A8598}" type="slidenum">
              <a:rPr lang="de-CH"/>
              <a:pPr/>
              <a:t>11</a:t>
            </a:fld>
            <a:endParaRPr lang="de-CH"/>
          </a:p>
        </p:txBody>
      </p:sp>
    </p:spTree>
    <p:extLst>
      <p:ext uri="{BB962C8B-B14F-4D97-AF65-F5344CB8AC3E}">
        <p14:creationId xmlns:p14="http://schemas.microsoft.com/office/powerpoint/2010/main" val="2870337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686FA6-E95D-4DCB-9121-0B1420118237}" type="slidenum">
              <a:rPr lang="de-CH" altLang="en-US">
                <a:solidFill>
                  <a:srgbClr val="000000"/>
                </a:solidFill>
              </a:rPr>
              <a:pPr/>
              <a:t>13</a:t>
            </a:fld>
            <a:endParaRPr lang="de-CH" altLang="en-US">
              <a:solidFill>
                <a:srgbClr val="000000"/>
              </a:solidFill>
            </a:endParaRPr>
          </a:p>
        </p:txBody>
      </p:sp>
      <p:sp>
        <p:nvSpPr>
          <p:cNvPr id="1310722" name="Rectangle 2"/>
          <p:cNvSpPr>
            <a:spLocks noGrp="1" noRot="1" noChangeAspect="1" noChangeArrowheads="1" noTextEdit="1"/>
          </p:cNvSpPr>
          <p:nvPr>
            <p:ph type="sldImg"/>
          </p:nvPr>
        </p:nvSpPr>
        <p:spPr>
          <a:ln/>
        </p:spPr>
      </p:sp>
      <p:sp>
        <p:nvSpPr>
          <p:cNvPr id="1310723" name="Rectangle 3"/>
          <p:cNvSpPr>
            <a:spLocks noGrp="1" noChangeArrowheads="1"/>
          </p:cNvSpPr>
          <p:nvPr>
            <p:ph type="body" idx="1"/>
          </p:nvPr>
        </p:nvSpPr>
        <p:spPr/>
        <p:txBody>
          <a:bodyPr/>
          <a:lstStyle/>
          <a:p>
            <a:endParaRPr lang="en-AU" altLang="en-US"/>
          </a:p>
        </p:txBody>
      </p:sp>
    </p:spTree>
    <p:extLst>
      <p:ext uri="{BB962C8B-B14F-4D97-AF65-F5344CB8AC3E}">
        <p14:creationId xmlns:p14="http://schemas.microsoft.com/office/powerpoint/2010/main" val="1217463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51.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png"/><Relationship Id="rId5" Type="http://schemas.openxmlformats.org/officeDocument/2006/relationships/slideMaster" Target="../slideMasters/slideMaster32.xml"/><Relationship Id="rId4" Type="http://schemas.openxmlformats.org/officeDocument/2006/relationships/tags" Target="../tags/tag7.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53.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1.png"/><Relationship Id="rId4" Type="http://schemas.openxmlformats.org/officeDocument/2006/relationships/slideMaster" Target="../slideMasters/slideMaster3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59.xml.rels><?xml version="1.0" encoding="UTF-8" standalone="yes"?>
<Relationships xmlns="http://schemas.openxmlformats.org/package/2006/relationships"><Relationship Id="rId3" Type="http://schemas.openxmlformats.org/officeDocument/2006/relationships/slideMaster" Target="../slideMasters/slideMaster32.xml"/><Relationship Id="rId2" Type="http://schemas.openxmlformats.org/officeDocument/2006/relationships/tags" Target="../tags/tag12.xml"/><Relationship Id="rId1" Type="http://schemas.openxmlformats.org/officeDocument/2006/relationships/tags" Target="../tags/tag1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4" Type="http://schemas.openxmlformats.org/officeDocument/2006/relationships/slideMaster" Target="../slideMasters/slideMaster32.xml"/></Relationships>
</file>

<file path=ppt/slideLayouts/_rels/slideLayout461.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1.png"/><Relationship Id="rId5" Type="http://schemas.openxmlformats.org/officeDocument/2006/relationships/slideMaster" Target="../slideMasters/slideMaster33.xml"/><Relationship Id="rId4" Type="http://schemas.openxmlformats.org/officeDocument/2006/relationships/tags" Target="../tags/tag2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63.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 Id="rId5" Type="http://schemas.openxmlformats.org/officeDocument/2006/relationships/image" Target="../media/image1.png"/><Relationship Id="rId4" Type="http://schemas.openxmlformats.org/officeDocument/2006/relationships/slideMaster" Target="../slideMasters/slideMaster3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69.xml.rels><?xml version="1.0" encoding="UTF-8" standalone="yes"?>
<Relationships xmlns="http://schemas.openxmlformats.org/package/2006/relationships"><Relationship Id="rId3" Type="http://schemas.openxmlformats.org/officeDocument/2006/relationships/slideMaster" Target="../slideMasters/slideMaster33.xml"/><Relationship Id="rId2" Type="http://schemas.openxmlformats.org/officeDocument/2006/relationships/tags" Target="../tags/tag27.xml"/><Relationship Id="rId1" Type="http://schemas.openxmlformats.org/officeDocument/2006/relationships/tags" Target="../tags/tag2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4" Type="http://schemas.openxmlformats.org/officeDocument/2006/relationships/slideMaster" Target="../slideMasters/slideMaster33.xml"/></Relationships>
</file>

<file path=ppt/slideLayouts/_rels/slideLayout471.xml.rels><?xml version="1.0" encoding="UTF-8" standalone="yes"?>
<Relationships xmlns="http://schemas.openxmlformats.org/package/2006/relationships"><Relationship Id="rId2" Type="http://schemas.openxmlformats.org/officeDocument/2006/relationships/slideMaster" Target="../slideMasters/slideMaster34.xml"/><Relationship Id="rId1" Type="http://schemas.openxmlformats.org/officeDocument/2006/relationships/tags" Target="../tags/tag34.xml"/></Relationships>
</file>

<file path=ppt/slideLayouts/_rels/slideLayout472.xml.rels><?xml version="1.0" encoding="UTF-8" standalone="yes"?>
<Relationships xmlns="http://schemas.openxmlformats.org/package/2006/relationships"><Relationship Id="rId2" Type="http://schemas.openxmlformats.org/officeDocument/2006/relationships/slideMaster" Target="../slideMasters/slideMaster34.xml"/><Relationship Id="rId1" Type="http://schemas.openxmlformats.org/officeDocument/2006/relationships/tags" Target="../tags/tag35.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79.xml.rels><?xml version="1.0" encoding="UTF-8" standalone="yes"?>
<Relationships xmlns="http://schemas.openxmlformats.org/package/2006/relationships"><Relationship Id="rId3" Type="http://schemas.openxmlformats.org/officeDocument/2006/relationships/slideMaster" Target="../slideMasters/slideMaster34.xml"/><Relationship Id="rId2" Type="http://schemas.openxmlformats.org/officeDocument/2006/relationships/tags" Target="../tags/tag37.xml"/><Relationship Id="rId1" Type="http://schemas.openxmlformats.org/officeDocument/2006/relationships/tags" Target="../tags/tag3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tags" Target="../tags/tag38.xml"/><Relationship Id="rId4" Type="http://schemas.openxmlformats.org/officeDocument/2006/relationships/slideMaster" Target="../slideMasters/slideMaster34.xml"/></Relationships>
</file>

<file path=ppt/slideLayouts/_rels/slideLayout481.xml.rels><?xml version="1.0" encoding="UTF-8" standalone="yes"?>
<Relationships xmlns="http://schemas.openxmlformats.org/package/2006/relationships"><Relationship Id="rId2" Type="http://schemas.openxmlformats.org/officeDocument/2006/relationships/slideMaster" Target="../slideMasters/slideMaster35.xml"/><Relationship Id="rId1" Type="http://schemas.openxmlformats.org/officeDocument/2006/relationships/tags" Target="../tags/tag44.xml"/></Relationships>
</file>

<file path=ppt/slideLayouts/_rels/slideLayout482.xml.rels><?xml version="1.0" encoding="UTF-8" standalone="yes"?>
<Relationships xmlns="http://schemas.openxmlformats.org/package/2006/relationships"><Relationship Id="rId2" Type="http://schemas.openxmlformats.org/officeDocument/2006/relationships/slideMaster" Target="../slideMasters/slideMaster35.xml"/><Relationship Id="rId1" Type="http://schemas.openxmlformats.org/officeDocument/2006/relationships/tags" Target="../tags/tag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89.xml.rels><?xml version="1.0" encoding="UTF-8" standalone="yes"?>
<Relationships xmlns="http://schemas.openxmlformats.org/package/2006/relationships"><Relationship Id="rId3" Type="http://schemas.openxmlformats.org/officeDocument/2006/relationships/slideMaster" Target="../slideMasters/slideMaster35.xml"/><Relationship Id="rId2" Type="http://schemas.openxmlformats.org/officeDocument/2006/relationships/tags" Target="../tags/tag47.xml"/><Relationship Id="rId1" Type="http://schemas.openxmlformats.org/officeDocument/2006/relationships/tags" Target="../tags/tag4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tags" Target="../tags/tag48.xml"/><Relationship Id="rId4" Type="http://schemas.openxmlformats.org/officeDocument/2006/relationships/slideMaster" Target="../slideMasters/slideMaster35.xml"/></Relationships>
</file>

<file path=ppt/slideLayouts/_rels/slideLayout491.xml.rels><?xml version="1.0" encoding="UTF-8" standalone="yes"?>
<Relationships xmlns="http://schemas.openxmlformats.org/package/2006/relationships"><Relationship Id="rId2" Type="http://schemas.openxmlformats.org/officeDocument/2006/relationships/slideMaster" Target="../slideMasters/slideMaster36.xml"/><Relationship Id="rId1" Type="http://schemas.openxmlformats.org/officeDocument/2006/relationships/tags" Target="../tags/tag54.xml"/></Relationships>
</file>

<file path=ppt/slideLayouts/_rels/slideLayout492.xml.rels><?xml version="1.0" encoding="UTF-8" standalone="yes"?>
<Relationships xmlns="http://schemas.openxmlformats.org/package/2006/relationships"><Relationship Id="rId2" Type="http://schemas.openxmlformats.org/officeDocument/2006/relationships/slideMaster" Target="../slideMasters/slideMaster36.xml"/><Relationship Id="rId1" Type="http://schemas.openxmlformats.org/officeDocument/2006/relationships/tags" Target="../tags/tag5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99.xml.rels><?xml version="1.0" encoding="UTF-8" standalone="yes"?>
<Relationships xmlns="http://schemas.openxmlformats.org/package/2006/relationships"><Relationship Id="rId3" Type="http://schemas.openxmlformats.org/officeDocument/2006/relationships/slideMaster" Target="../slideMasters/slideMaster36.xml"/><Relationship Id="rId2" Type="http://schemas.openxmlformats.org/officeDocument/2006/relationships/tags" Target="../tags/tag57.xml"/><Relationship Id="rId1" Type="http://schemas.openxmlformats.org/officeDocument/2006/relationships/tags" Target="../tags/tag5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4" Type="http://schemas.openxmlformats.org/officeDocument/2006/relationships/slideMaster" Target="../slideMasters/slideMaster3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2"/>
          <p:cNvSpPr>
            <a:spLocks noChangeArrowheads="1"/>
          </p:cNvSpPr>
          <p:nvPr/>
        </p:nvSpPr>
        <p:spPr bwMode="auto">
          <a:xfrm>
            <a:off x="408518" y="942975"/>
            <a:ext cx="11374967" cy="5607050"/>
          </a:xfrm>
          <a:prstGeom prst="rect">
            <a:avLst/>
          </a:prstGeom>
          <a:solidFill>
            <a:schemeClr val="bg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185738" indent="-185738" fontAlgn="base">
              <a:lnSpc>
                <a:spcPct val="97000"/>
              </a:lnSpc>
              <a:spcBef>
                <a:spcPct val="25000"/>
              </a:spcBef>
              <a:spcAft>
                <a:spcPct val="0"/>
              </a:spcAft>
            </a:pPr>
            <a:endParaRPr lang="fr-FR" sz="2400" b="1">
              <a:solidFill>
                <a:srgbClr val="FFFFFF"/>
              </a:solidFill>
            </a:endParaRPr>
          </a:p>
        </p:txBody>
      </p:sp>
      <p:grpSp>
        <p:nvGrpSpPr>
          <p:cNvPr id="5" name="Group 8"/>
          <p:cNvGrpSpPr>
            <a:grpSpLocks/>
          </p:cNvGrpSpPr>
          <p:nvPr/>
        </p:nvGrpSpPr>
        <p:grpSpPr bwMode="auto">
          <a:xfrm>
            <a:off x="9239251" y="309564"/>
            <a:ext cx="2540000" cy="282575"/>
            <a:chOff x="1860" y="3171"/>
            <a:chExt cx="2677" cy="397"/>
          </a:xfrm>
        </p:grpSpPr>
        <p:sp>
          <p:nvSpPr>
            <p:cNvPr id="6" name="Freeform 9"/>
            <p:cNvSpPr>
              <a:spLocks/>
            </p:cNvSpPr>
            <p:nvPr userDrawn="1"/>
          </p:nvSpPr>
          <p:spPr bwMode="auto">
            <a:xfrm>
              <a:off x="4175" y="3171"/>
              <a:ext cx="362" cy="397"/>
            </a:xfrm>
            <a:custGeom>
              <a:avLst/>
              <a:gdLst>
                <a:gd name="T0" fmla="*/ 279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9 w 153"/>
                <a:gd name="T13" fmla="*/ 0 h 168"/>
                <a:gd name="T14" fmla="*/ 582 w 153"/>
                <a:gd name="T15" fmla="*/ 520 h 168"/>
                <a:gd name="T16" fmla="*/ 587 w 153"/>
                <a:gd name="T17" fmla="*/ 520 h 168"/>
                <a:gd name="T18" fmla="*/ 582 w 153"/>
                <a:gd name="T19" fmla="*/ 302 h 168"/>
                <a:gd name="T20" fmla="*/ 582 w 153"/>
                <a:gd name="T21" fmla="*/ 0 h 168"/>
                <a:gd name="T22" fmla="*/ 856 w 153"/>
                <a:gd name="T23" fmla="*/ 0 h 168"/>
                <a:gd name="T24" fmla="*/ 856 w 153"/>
                <a:gd name="T25" fmla="*/ 938 h 168"/>
                <a:gd name="T26" fmla="*/ 544 w 153"/>
                <a:gd name="T27" fmla="*/ 938 h 168"/>
                <a:gd name="T28" fmla="*/ 279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4" y="93"/>
                    <a:pt x="104" y="93"/>
                    <a:pt x="104"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 name="Freeform 10"/>
            <p:cNvSpPr>
              <a:spLocks/>
            </p:cNvSpPr>
            <p:nvPr userDrawn="1"/>
          </p:nvSpPr>
          <p:spPr bwMode="auto">
            <a:xfrm>
              <a:off x="3760" y="3171"/>
              <a:ext cx="361" cy="397"/>
            </a:xfrm>
            <a:custGeom>
              <a:avLst/>
              <a:gdLst>
                <a:gd name="T0" fmla="*/ 278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6 w 153"/>
                <a:gd name="T13" fmla="*/ 0 h 168"/>
                <a:gd name="T14" fmla="*/ 573 w 153"/>
                <a:gd name="T15" fmla="*/ 520 h 168"/>
                <a:gd name="T16" fmla="*/ 585 w 153"/>
                <a:gd name="T17" fmla="*/ 520 h 168"/>
                <a:gd name="T18" fmla="*/ 578 w 153"/>
                <a:gd name="T19" fmla="*/ 302 h 168"/>
                <a:gd name="T20" fmla="*/ 578 w 153"/>
                <a:gd name="T21" fmla="*/ 0 h 168"/>
                <a:gd name="T22" fmla="*/ 852 w 153"/>
                <a:gd name="T23" fmla="*/ 0 h 168"/>
                <a:gd name="T24" fmla="*/ 852 w 153"/>
                <a:gd name="T25" fmla="*/ 938 h 168"/>
                <a:gd name="T26" fmla="*/ 540 w 153"/>
                <a:gd name="T27" fmla="*/ 938 h 168"/>
                <a:gd name="T28" fmla="*/ 278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3" y="93"/>
                    <a:pt x="103" y="93"/>
                    <a:pt x="103"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8" name="Freeform 11"/>
            <p:cNvSpPr>
              <a:spLocks/>
            </p:cNvSpPr>
            <p:nvPr userDrawn="1"/>
          </p:nvSpPr>
          <p:spPr bwMode="auto">
            <a:xfrm>
              <a:off x="1860" y="3171"/>
              <a:ext cx="442" cy="397"/>
            </a:xfrm>
            <a:custGeom>
              <a:avLst/>
              <a:gdLst>
                <a:gd name="T0" fmla="*/ 286 w 442"/>
                <a:gd name="T1" fmla="*/ 0 h 397"/>
                <a:gd name="T2" fmla="*/ 154 w 442"/>
                <a:gd name="T3" fmla="*/ 0 h 397"/>
                <a:gd name="T4" fmla="*/ 0 w 442"/>
                <a:gd name="T5" fmla="*/ 397 h 397"/>
                <a:gd name="T6" fmla="*/ 137 w 442"/>
                <a:gd name="T7" fmla="*/ 397 h 397"/>
                <a:gd name="T8" fmla="*/ 220 w 442"/>
                <a:gd name="T9" fmla="*/ 158 h 397"/>
                <a:gd name="T10" fmla="*/ 222 w 442"/>
                <a:gd name="T11" fmla="*/ 158 h 397"/>
                <a:gd name="T12" fmla="*/ 303 w 442"/>
                <a:gd name="T13" fmla="*/ 397 h 397"/>
                <a:gd name="T14" fmla="*/ 442 w 442"/>
                <a:gd name="T15" fmla="*/ 397 h 397"/>
                <a:gd name="T16" fmla="*/ 286 w 442"/>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2" h="397">
                  <a:moveTo>
                    <a:pt x="286" y="0"/>
                  </a:moveTo>
                  <a:lnTo>
                    <a:pt x="154" y="0"/>
                  </a:lnTo>
                  <a:lnTo>
                    <a:pt x="0" y="397"/>
                  </a:lnTo>
                  <a:lnTo>
                    <a:pt x="137" y="397"/>
                  </a:lnTo>
                  <a:lnTo>
                    <a:pt x="220" y="158"/>
                  </a:lnTo>
                  <a:lnTo>
                    <a:pt x="222" y="158"/>
                  </a:lnTo>
                  <a:lnTo>
                    <a:pt x="303" y="397"/>
                  </a:lnTo>
                  <a:lnTo>
                    <a:pt x="442" y="397"/>
                  </a:lnTo>
                  <a:lnTo>
                    <a:pt x="2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9" name="Freeform 12"/>
            <p:cNvSpPr>
              <a:spLocks/>
            </p:cNvSpPr>
            <p:nvPr userDrawn="1"/>
          </p:nvSpPr>
          <p:spPr bwMode="auto">
            <a:xfrm>
              <a:off x="3306" y="3171"/>
              <a:ext cx="444" cy="397"/>
            </a:xfrm>
            <a:custGeom>
              <a:avLst/>
              <a:gdLst>
                <a:gd name="T0" fmla="*/ 288 w 444"/>
                <a:gd name="T1" fmla="*/ 0 h 397"/>
                <a:gd name="T2" fmla="*/ 156 w 444"/>
                <a:gd name="T3" fmla="*/ 0 h 397"/>
                <a:gd name="T4" fmla="*/ 0 w 444"/>
                <a:gd name="T5" fmla="*/ 397 h 397"/>
                <a:gd name="T6" fmla="*/ 140 w 444"/>
                <a:gd name="T7" fmla="*/ 397 h 397"/>
                <a:gd name="T8" fmla="*/ 220 w 444"/>
                <a:gd name="T9" fmla="*/ 158 h 397"/>
                <a:gd name="T10" fmla="*/ 225 w 444"/>
                <a:gd name="T11" fmla="*/ 158 h 397"/>
                <a:gd name="T12" fmla="*/ 305 w 444"/>
                <a:gd name="T13" fmla="*/ 397 h 397"/>
                <a:gd name="T14" fmla="*/ 444 w 444"/>
                <a:gd name="T15" fmla="*/ 397 h 397"/>
                <a:gd name="T16" fmla="*/ 288 w 444"/>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4" h="397">
                  <a:moveTo>
                    <a:pt x="288" y="0"/>
                  </a:moveTo>
                  <a:lnTo>
                    <a:pt x="156" y="0"/>
                  </a:lnTo>
                  <a:lnTo>
                    <a:pt x="0" y="397"/>
                  </a:lnTo>
                  <a:lnTo>
                    <a:pt x="140" y="397"/>
                  </a:lnTo>
                  <a:lnTo>
                    <a:pt x="220" y="158"/>
                  </a:lnTo>
                  <a:lnTo>
                    <a:pt x="225" y="158"/>
                  </a:lnTo>
                  <a:lnTo>
                    <a:pt x="305" y="397"/>
                  </a:lnTo>
                  <a:lnTo>
                    <a:pt x="444" y="397"/>
                  </a:lnTo>
                  <a:lnTo>
                    <a:pt x="288" y="0"/>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0" name="Freeform 13"/>
            <p:cNvSpPr>
              <a:spLocks/>
            </p:cNvSpPr>
            <p:nvPr userDrawn="1"/>
          </p:nvSpPr>
          <p:spPr bwMode="auto">
            <a:xfrm>
              <a:off x="2831" y="3171"/>
              <a:ext cx="466" cy="397"/>
            </a:xfrm>
            <a:custGeom>
              <a:avLst/>
              <a:gdLst>
                <a:gd name="T0" fmla="*/ 442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6 w 197"/>
                <a:gd name="T15" fmla="*/ 0 h 168"/>
                <a:gd name="T16" fmla="*/ 549 w 197"/>
                <a:gd name="T17" fmla="*/ 553 h 168"/>
                <a:gd name="T18" fmla="*/ 554 w 197"/>
                <a:gd name="T19" fmla="*/ 553 h 168"/>
                <a:gd name="T20" fmla="*/ 717 w 197"/>
                <a:gd name="T21" fmla="*/ 0 h 168"/>
                <a:gd name="T22" fmla="*/ 1102 w 197"/>
                <a:gd name="T23" fmla="*/ 0 h 168"/>
                <a:gd name="T24" fmla="*/ 1102 w 197"/>
                <a:gd name="T25" fmla="*/ 938 h 168"/>
                <a:gd name="T26" fmla="*/ 828 w 197"/>
                <a:gd name="T27" fmla="*/ 938 h 168"/>
                <a:gd name="T28" fmla="*/ 828 w 197"/>
                <a:gd name="T29" fmla="*/ 581 h 168"/>
                <a:gd name="T30" fmla="*/ 833 w 197"/>
                <a:gd name="T31" fmla="*/ 369 h 168"/>
                <a:gd name="T32" fmla="*/ 823 w 197"/>
                <a:gd name="T33" fmla="*/ 369 h 168"/>
                <a:gd name="T34" fmla="*/ 660 w 197"/>
                <a:gd name="T35" fmla="*/ 938 h 168"/>
                <a:gd name="T36" fmla="*/ 442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7" y="66"/>
                    <a:pt x="147" y="66"/>
                    <a:pt x="147"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1" name="Freeform 14"/>
            <p:cNvSpPr>
              <a:spLocks/>
            </p:cNvSpPr>
            <p:nvPr userDrawn="1"/>
          </p:nvSpPr>
          <p:spPr bwMode="auto">
            <a:xfrm>
              <a:off x="2312" y="3171"/>
              <a:ext cx="465" cy="397"/>
            </a:xfrm>
            <a:custGeom>
              <a:avLst/>
              <a:gdLst>
                <a:gd name="T0" fmla="*/ 439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5 w 197"/>
                <a:gd name="T15" fmla="*/ 0 h 168"/>
                <a:gd name="T16" fmla="*/ 545 w 197"/>
                <a:gd name="T17" fmla="*/ 553 h 168"/>
                <a:gd name="T18" fmla="*/ 552 w 197"/>
                <a:gd name="T19" fmla="*/ 553 h 168"/>
                <a:gd name="T20" fmla="*/ 713 w 197"/>
                <a:gd name="T21" fmla="*/ 0 h 168"/>
                <a:gd name="T22" fmla="*/ 1098 w 197"/>
                <a:gd name="T23" fmla="*/ 0 h 168"/>
                <a:gd name="T24" fmla="*/ 1098 w 197"/>
                <a:gd name="T25" fmla="*/ 938 h 168"/>
                <a:gd name="T26" fmla="*/ 824 w 197"/>
                <a:gd name="T27" fmla="*/ 938 h 168"/>
                <a:gd name="T28" fmla="*/ 824 w 197"/>
                <a:gd name="T29" fmla="*/ 581 h 168"/>
                <a:gd name="T30" fmla="*/ 831 w 197"/>
                <a:gd name="T31" fmla="*/ 369 h 168"/>
                <a:gd name="T32" fmla="*/ 824 w 197"/>
                <a:gd name="T33" fmla="*/ 369 h 168"/>
                <a:gd name="T34" fmla="*/ 659 w 197"/>
                <a:gd name="T35" fmla="*/ 938 h 168"/>
                <a:gd name="T36" fmla="*/ 439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8" y="66"/>
                    <a:pt x="148" y="66"/>
                    <a:pt x="148"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grpSp>
        <p:nvGrpSpPr>
          <p:cNvPr id="12" name="Group 24"/>
          <p:cNvGrpSpPr>
            <a:grpSpLocks noChangeAspect="1"/>
          </p:cNvGrpSpPr>
          <p:nvPr/>
        </p:nvGrpSpPr>
        <p:grpSpPr bwMode="auto">
          <a:xfrm>
            <a:off x="408517" y="309563"/>
            <a:ext cx="2029883" cy="201612"/>
            <a:chOff x="836" y="342"/>
            <a:chExt cx="1047" cy="139"/>
          </a:xfrm>
        </p:grpSpPr>
        <p:sp>
          <p:nvSpPr>
            <p:cNvPr id="13" name="Rectangle 25"/>
            <p:cNvSpPr>
              <a:spLocks noChangeAspect="1" noChangeArrowheads="1"/>
            </p:cNvSpPr>
            <p:nvPr userDrawn="1"/>
          </p:nvSpPr>
          <p:spPr bwMode="auto">
            <a:xfrm>
              <a:off x="836" y="342"/>
              <a:ext cx="1047" cy="139"/>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endParaRPr>
            </a:p>
          </p:txBody>
        </p:sp>
        <p:sp>
          <p:nvSpPr>
            <p:cNvPr id="14" name="Freeform 26"/>
            <p:cNvSpPr>
              <a:spLocks noChangeAspect="1"/>
            </p:cNvSpPr>
            <p:nvPr userDrawn="1"/>
          </p:nvSpPr>
          <p:spPr bwMode="auto">
            <a:xfrm>
              <a:off x="888" y="375"/>
              <a:ext cx="40" cy="66"/>
            </a:xfrm>
            <a:custGeom>
              <a:avLst/>
              <a:gdLst>
                <a:gd name="T0" fmla="*/ 38 w 17"/>
                <a:gd name="T1" fmla="*/ 156 h 28"/>
                <a:gd name="T2" fmla="*/ 0 w 17"/>
                <a:gd name="T3" fmla="*/ 151 h 28"/>
                <a:gd name="T4" fmla="*/ 5 w 17"/>
                <a:gd name="T5" fmla="*/ 127 h 28"/>
                <a:gd name="T6" fmla="*/ 38 w 17"/>
                <a:gd name="T7" fmla="*/ 134 h 28"/>
                <a:gd name="T8" fmla="*/ 61 w 17"/>
                <a:gd name="T9" fmla="*/ 118 h 28"/>
                <a:gd name="T10" fmla="*/ 45 w 17"/>
                <a:gd name="T11" fmla="*/ 90 h 28"/>
                <a:gd name="T12" fmla="*/ 21 w 17"/>
                <a:gd name="T13" fmla="*/ 78 h 28"/>
                <a:gd name="T14" fmla="*/ 0 w 17"/>
                <a:gd name="T15" fmla="*/ 45 h 28"/>
                <a:gd name="T16" fmla="*/ 49 w 17"/>
                <a:gd name="T17" fmla="*/ 0 h 28"/>
                <a:gd name="T18" fmla="*/ 82 w 17"/>
                <a:gd name="T19" fmla="*/ 5 h 28"/>
                <a:gd name="T20" fmla="*/ 78 w 17"/>
                <a:gd name="T21" fmla="*/ 28 h 28"/>
                <a:gd name="T22" fmla="*/ 56 w 17"/>
                <a:gd name="T23" fmla="*/ 21 h 28"/>
                <a:gd name="T24" fmla="*/ 33 w 17"/>
                <a:gd name="T25" fmla="*/ 40 h 28"/>
                <a:gd name="T26" fmla="*/ 49 w 17"/>
                <a:gd name="T27" fmla="*/ 61 h 28"/>
                <a:gd name="T28" fmla="*/ 73 w 17"/>
                <a:gd name="T29" fmla="*/ 78 h 28"/>
                <a:gd name="T30" fmla="*/ 94 w 17"/>
                <a:gd name="T31" fmla="*/ 111 h 28"/>
                <a:gd name="T32" fmla="*/ 38 w 17"/>
                <a:gd name="T33" fmla="*/ 156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28">
                  <a:moveTo>
                    <a:pt x="7" y="28"/>
                  </a:moveTo>
                  <a:cubicBezTo>
                    <a:pt x="4" y="28"/>
                    <a:pt x="3" y="28"/>
                    <a:pt x="0" y="27"/>
                  </a:cubicBezTo>
                  <a:cubicBezTo>
                    <a:pt x="1" y="23"/>
                    <a:pt x="1" y="23"/>
                    <a:pt x="1" y="23"/>
                  </a:cubicBezTo>
                  <a:cubicBezTo>
                    <a:pt x="2" y="24"/>
                    <a:pt x="5" y="24"/>
                    <a:pt x="7" y="24"/>
                  </a:cubicBezTo>
                  <a:cubicBezTo>
                    <a:pt x="9" y="24"/>
                    <a:pt x="11" y="23"/>
                    <a:pt x="11" y="21"/>
                  </a:cubicBezTo>
                  <a:cubicBezTo>
                    <a:pt x="11" y="19"/>
                    <a:pt x="10" y="18"/>
                    <a:pt x="8" y="16"/>
                  </a:cubicBezTo>
                  <a:cubicBezTo>
                    <a:pt x="7" y="16"/>
                    <a:pt x="5" y="15"/>
                    <a:pt x="4" y="14"/>
                  </a:cubicBezTo>
                  <a:cubicBezTo>
                    <a:pt x="1" y="12"/>
                    <a:pt x="0" y="10"/>
                    <a:pt x="0" y="8"/>
                  </a:cubicBezTo>
                  <a:cubicBezTo>
                    <a:pt x="0" y="3"/>
                    <a:pt x="4" y="0"/>
                    <a:pt x="9" y="0"/>
                  </a:cubicBezTo>
                  <a:cubicBezTo>
                    <a:pt x="11" y="0"/>
                    <a:pt x="13" y="1"/>
                    <a:pt x="15" y="1"/>
                  </a:cubicBezTo>
                  <a:cubicBezTo>
                    <a:pt x="14" y="5"/>
                    <a:pt x="14" y="5"/>
                    <a:pt x="14" y="5"/>
                  </a:cubicBezTo>
                  <a:cubicBezTo>
                    <a:pt x="13" y="4"/>
                    <a:pt x="11" y="4"/>
                    <a:pt x="10" y="4"/>
                  </a:cubicBezTo>
                  <a:cubicBezTo>
                    <a:pt x="7" y="4"/>
                    <a:pt x="6" y="5"/>
                    <a:pt x="6" y="7"/>
                  </a:cubicBezTo>
                  <a:cubicBezTo>
                    <a:pt x="6" y="9"/>
                    <a:pt x="6" y="9"/>
                    <a:pt x="9" y="11"/>
                  </a:cubicBezTo>
                  <a:cubicBezTo>
                    <a:pt x="11" y="13"/>
                    <a:pt x="13" y="14"/>
                    <a:pt x="13" y="14"/>
                  </a:cubicBezTo>
                  <a:cubicBezTo>
                    <a:pt x="16" y="16"/>
                    <a:pt x="17" y="18"/>
                    <a:pt x="17" y="20"/>
                  </a:cubicBezTo>
                  <a:cubicBezTo>
                    <a:pt x="17" y="25"/>
                    <a:pt x="13" y="28"/>
                    <a:pt x="7" y="2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5" name="Freeform 27"/>
            <p:cNvSpPr>
              <a:spLocks noChangeAspect="1"/>
            </p:cNvSpPr>
            <p:nvPr userDrawn="1"/>
          </p:nvSpPr>
          <p:spPr bwMode="auto">
            <a:xfrm>
              <a:off x="931" y="394"/>
              <a:ext cx="45" cy="66"/>
            </a:xfrm>
            <a:custGeom>
              <a:avLst/>
              <a:gdLst>
                <a:gd name="T0" fmla="*/ 62 w 19"/>
                <a:gd name="T1" fmla="*/ 127 h 28"/>
                <a:gd name="T2" fmla="*/ 45 w 19"/>
                <a:gd name="T3" fmla="*/ 151 h 28"/>
                <a:gd name="T4" fmla="*/ 21 w 19"/>
                <a:gd name="T5" fmla="*/ 156 h 28"/>
                <a:gd name="T6" fmla="*/ 0 w 19"/>
                <a:gd name="T7" fmla="*/ 156 h 28"/>
                <a:gd name="T8" fmla="*/ 5 w 19"/>
                <a:gd name="T9" fmla="*/ 134 h 28"/>
                <a:gd name="T10" fmla="*/ 21 w 19"/>
                <a:gd name="T11" fmla="*/ 139 h 28"/>
                <a:gd name="T12" fmla="*/ 40 w 19"/>
                <a:gd name="T13" fmla="*/ 123 h 28"/>
                <a:gd name="T14" fmla="*/ 40 w 19"/>
                <a:gd name="T15" fmla="*/ 111 h 28"/>
                <a:gd name="T16" fmla="*/ 0 w 19"/>
                <a:gd name="T17" fmla="*/ 0 h 28"/>
                <a:gd name="T18" fmla="*/ 33 w 19"/>
                <a:gd name="T19" fmla="*/ 0 h 28"/>
                <a:gd name="T20" fmla="*/ 57 w 19"/>
                <a:gd name="T21" fmla="*/ 78 h 28"/>
                <a:gd name="T22" fmla="*/ 78 w 19"/>
                <a:gd name="T23" fmla="*/ 0 h 28"/>
                <a:gd name="T24" fmla="*/ 107 w 19"/>
                <a:gd name="T25" fmla="*/ 0 h 28"/>
                <a:gd name="T26" fmla="*/ 62 w 19"/>
                <a:gd name="T27" fmla="*/ 127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 h="28">
                  <a:moveTo>
                    <a:pt x="11" y="23"/>
                  </a:moveTo>
                  <a:cubicBezTo>
                    <a:pt x="10" y="25"/>
                    <a:pt x="9" y="26"/>
                    <a:pt x="8" y="27"/>
                  </a:cubicBezTo>
                  <a:cubicBezTo>
                    <a:pt x="7" y="28"/>
                    <a:pt x="6" y="28"/>
                    <a:pt x="4" y="28"/>
                  </a:cubicBezTo>
                  <a:cubicBezTo>
                    <a:pt x="3" y="28"/>
                    <a:pt x="1" y="28"/>
                    <a:pt x="0" y="28"/>
                  </a:cubicBezTo>
                  <a:cubicBezTo>
                    <a:pt x="1" y="24"/>
                    <a:pt x="1" y="24"/>
                    <a:pt x="1" y="24"/>
                  </a:cubicBezTo>
                  <a:cubicBezTo>
                    <a:pt x="2" y="24"/>
                    <a:pt x="3" y="25"/>
                    <a:pt x="4" y="25"/>
                  </a:cubicBezTo>
                  <a:cubicBezTo>
                    <a:pt x="5" y="25"/>
                    <a:pt x="6" y="24"/>
                    <a:pt x="7" y="22"/>
                  </a:cubicBezTo>
                  <a:cubicBezTo>
                    <a:pt x="7" y="20"/>
                    <a:pt x="7" y="20"/>
                    <a:pt x="7" y="20"/>
                  </a:cubicBezTo>
                  <a:cubicBezTo>
                    <a:pt x="0" y="0"/>
                    <a:pt x="0" y="0"/>
                    <a:pt x="0" y="0"/>
                  </a:cubicBezTo>
                  <a:cubicBezTo>
                    <a:pt x="6" y="0"/>
                    <a:pt x="6" y="0"/>
                    <a:pt x="6" y="0"/>
                  </a:cubicBezTo>
                  <a:cubicBezTo>
                    <a:pt x="10" y="14"/>
                    <a:pt x="10" y="14"/>
                    <a:pt x="10" y="14"/>
                  </a:cubicBezTo>
                  <a:cubicBezTo>
                    <a:pt x="14" y="0"/>
                    <a:pt x="14" y="0"/>
                    <a:pt x="14" y="0"/>
                  </a:cubicBezTo>
                  <a:cubicBezTo>
                    <a:pt x="19" y="0"/>
                    <a:pt x="19" y="0"/>
                    <a:pt x="19" y="0"/>
                  </a:cubicBezTo>
                  <a:lnTo>
                    <a:pt x="11"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6" name="Freeform 28"/>
            <p:cNvSpPr>
              <a:spLocks noChangeAspect="1"/>
            </p:cNvSpPr>
            <p:nvPr userDrawn="1"/>
          </p:nvSpPr>
          <p:spPr bwMode="auto">
            <a:xfrm>
              <a:off x="980" y="394"/>
              <a:ext cx="33" cy="47"/>
            </a:xfrm>
            <a:custGeom>
              <a:avLst/>
              <a:gdLst>
                <a:gd name="T0" fmla="*/ 33 w 14"/>
                <a:gd name="T1" fmla="*/ 110 h 20"/>
                <a:gd name="T2" fmla="*/ 0 w 14"/>
                <a:gd name="T3" fmla="*/ 106 h 20"/>
                <a:gd name="T4" fmla="*/ 5 w 14"/>
                <a:gd name="T5" fmla="*/ 82 h 20"/>
                <a:gd name="T6" fmla="*/ 33 w 14"/>
                <a:gd name="T7" fmla="*/ 89 h 20"/>
                <a:gd name="T8" fmla="*/ 50 w 14"/>
                <a:gd name="T9" fmla="*/ 78 h 20"/>
                <a:gd name="T10" fmla="*/ 40 w 14"/>
                <a:gd name="T11" fmla="*/ 66 h 20"/>
                <a:gd name="T12" fmla="*/ 21 w 14"/>
                <a:gd name="T13" fmla="*/ 61 h 20"/>
                <a:gd name="T14" fmla="*/ 0 w 14"/>
                <a:gd name="T15" fmla="*/ 33 h 20"/>
                <a:gd name="T16" fmla="*/ 45 w 14"/>
                <a:gd name="T17" fmla="*/ 0 h 20"/>
                <a:gd name="T18" fmla="*/ 73 w 14"/>
                <a:gd name="T19" fmla="*/ 0 h 20"/>
                <a:gd name="T20" fmla="*/ 66 w 14"/>
                <a:gd name="T21" fmla="*/ 21 h 20"/>
                <a:gd name="T22" fmla="*/ 45 w 14"/>
                <a:gd name="T23" fmla="*/ 16 h 20"/>
                <a:gd name="T24" fmla="*/ 28 w 14"/>
                <a:gd name="T25" fmla="*/ 28 h 20"/>
                <a:gd name="T26" fmla="*/ 50 w 14"/>
                <a:gd name="T27" fmla="*/ 45 h 20"/>
                <a:gd name="T28" fmla="*/ 78 w 14"/>
                <a:gd name="T29" fmla="*/ 78 h 20"/>
                <a:gd name="T30" fmla="*/ 33 w 14"/>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 h="20">
                  <a:moveTo>
                    <a:pt x="6" y="20"/>
                  </a:moveTo>
                  <a:cubicBezTo>
                    <a:pt x="3" y="20"/>
                    <a:pt x="2" y="20"/>
                    <a:pt x="0" y="19"/>
                  </a:cubicBezTo>
                  <a:cubicBezTo>
                    <a:pt x="1" y="15"/>
                    <a:pt x="1" y="15"/>
                    <a:pt x="1" y="15"/>
                  </a:cubicBezTo>
                  <a:cubicBezTo>
                    <a:pt x="2" y="16"/>
                    <a:pt x="4" y="16"/>
                    <a:pt x="6" y="16"/>
                  </a:cubicBezTo>
                  <a:cubicBezTo>
                    <a:pt x="8" y="16"/>
                    <a:pt x="9" y="16"/>
                    <a:pt x="9" y="14"/>
                  </a:cubicBezTo>
                  <a:cubicBezTo>
                    <a:pt x="9" y="13"/>
                    <a:pt x="8" y="13"/>
                    <a:pt x="7" y="12"/>
                  </a:cubicBezTo>
                  <a:cubicBezTo>
                    <a:pt x="6" y="12"/>
                    <a:pt x="5" y="11"/>
                    <a:pt x="4" y="11"/>
                  </a:cubicBezTo>
                  <a:cubicBezTo>
                    <a:pt x="1" y="9"/>
                    <a:pt x="0" y="8"/>
                    <a:pt x="0" y="6"/>
                  </a:cubicBezTo>
                  <a:cubicBezTo>
                    <a:pt x="0" y="2"/>
                    <a:pt x="3" y="0"/>
                    <a:pt x="8" y="0"/>
                  </a:cubicBezTo>
                  <a:cubicBezTo>
                    <a:pt x="10" y="0"/>
                    <a:pt x="11" y="0"/>
                    <a:pt x="13" y="0"/>
                  </a:cubicBezTo>
                  <a:cubicBezTo>
                    <a:pt x="12" y="4"/>
                    <a:pt x="12" y="4"/>
                    <a:pt x="12" y="4"/>
                  </a:cubicBezTo>
                  <a:cubicBezTo>
                    <a:pt x="10" y="3"/>
                    <a:pt x="9" y="3"/>
                    <a:pt x="8" y="3"/>
                  </a:cubicBezTo>
                  <a:cubicBezTo>
                    <a:pt x="6" y="3"/>
                    <a:pt x="5" y="4"/>
                    <a:pt x="5" y="5"/>
                  </a:cubicBezTo>
                  <a:cubicBezTo>
                    <a:pt x="5" y="6"/>
                    <a:pt x="6" y="7"/>
                    <a:pt x="9" y="8"/>
                  </a:cubicBezTo>
                  <a:cubicBezTo>
                    <a:pt x="13" y="9"/>
                    <a:pt x="14" y="11"/>
                    <a:pt x="14" y="14"/>
                  </a:cubicBezTo>
                  <a:cubicBezTo>
                    <a:pt x="14" y="18"/>
                    <a:pt x="11"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7" name="Freeform 29"/>
            <p:cNvSpPr>
              <a:spLocks noChangeAspect="1"/>
            </p:cNvSpPr>
            <p:nvPr userDrawn="1"/>
          </p:nvSpPr>
          <p:spPr bwMode="auto">
            <a:xfrm>
              <a:off x="1020" y="382"/>
              <a:ext cx="34" cy="59"/>
            </a:xfrm>
            <a:custGeom>
              <a:avLst/>
              <a:gdLst>
                <a:gd name="T0" fmla="*/ 41 w 14"/>
                <a:gd name="T1" fmla="*/ 139 h 25"/>
                <a:gd name="T2" fmla="*/ 17 w 14"/>
                <a:gd name="T3" fmla="*/ 106 h 25"/>
                <a:gd name="T4" fmla="*/ 17 w 14"/>
                <a:gd name="T5" fmla="*/ 50 h 25"/>
                <a:gd name="T6" fmla="*/ 0 w 14"/>
                <a:gd name="T7" fmla="*/ 50 h 25"/>
                <a:gd name="T8" fmla="*/ 0 w 14"/>
                <a:gd name="T9" fmla="*/ 28 h 25"/>
                <a:gd name="T10" fmla="*/ 17 w 14"/>
                <a:gd name="T11" fmla="*/ 28 h 25"/>
                <a:gd name="T12" fmla="*/ 17 w 14"/>
                <a:gd name="T13" fmla="*/ 0 h 25"/>
                <a:gd name="T14" fmla="*/ 46 w 14"/>
                <a:gd name="T15" fmla="*/ 0 h 25"/>
                <a:gd name="T16" fmla="*/ 46 w 14"/>
                <a:gd name="T17" fmla="*/ 28 h 25"/>
                <a:gd name="T18" fmla="*/ 78 w 14"/>
                <a:gd name="T19" fmla="*/ 28 h 25"/>
                <a:gd name="T20" fmla="*/ 78 w 14"/>
                <a:gd name="T21" fmla="*/ 50 h 25"/>
                <a:gd name="T22" fmla="*/ 46 w 14"/>
                <a:gd name="T23" fmla="*/ 50 h 25"/>
                <a:gd name="T24" fmla="*/ 46 w 14"/>
                <a:gd name="T25" fmla="*/ 99 h 25"/>
                <a:gd name="T26" fmla="*/ 53 w 14"/>
                <a:gd name="T27" fmla="*/ 118 h 25"/>
                <a:gd name="T28" fmla="*/ 70 w 14"/>
                <a:gd name="T29" fmla="*/ 106 h 25"/>
                <a:gd name="T30" fmla="*/ 83 w 14"/>
                <a:gd name="T31" fmla="*/ 123 h 25"/>
                <a:gd name="T32" fmla="*/ 41 w 14"/>
                <a:gd name="T33" fmla="*/ 139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 h="25">
                  <a:moveTo>
                    <a:pt x="7" y="25"/>
                  </a:moveTo>
                  <a:cubicBezTo>
                    <a:pt x="4" y="25"/>
                    <a:pt x="3" y="24"/>
                    <a:pt x="3" y="19"/>
                  </a:cubicBezTo>
                  <a:cubicBezTo>
                    <a:pt x="3" y="9"/>
                    <a:pt x="3" y="9"/>
                    <a:pt x="3" y="9"/>
                  </a:cubicBezTo>
                  <a:cubicBezTo>
                    <a:pt x="0" y="9"/>
                    <a:pt x="0" y="9"/>
                    <a:pt x="0" y="9"/>
                  </a:cubicBezTo>
                  <a:cubicBezTo>
                    <a:pt x="0" y="5"/>
                    <a:pt x="0" y="5"/>
                    <a:pt x="0" y="5"/>
                  </a:cubicBezTo>
                  <a:cubicBezTo>
                    <a:pt x="3" y="5"/>
                    <a:pt x="3" y="5"/>
                    <a:pt x="3" y="5"/>
                  </a:cubicBezTo>
                  <a:cubicBezTo>
                    <a:pt x="3" y="0"/>
                    <a:pt x="3" y="0"/>
                    <a:pt x="3" y="0"/>
                  </a:cubicBezTo>
                  <a:cubicBezTo>
                    <a:pt x="8" y="0"/>
                    <a:pt x="8" y="0"/>
                    <a:pt x="8" y="0"/>
                  </a:cubicBezTo>
                  <a:cubicBezTo>
                    <a:pt x="8" y="5"/>
                    <a:pt x="8" y="5"/>
                    <a:pt x="8" y="5"/>
                  </a:cubicBezTo>
                  <a:cubicBezTo>
                    <a:pt x="13" y="5"/>
                    <a:pt x="13" y="5"/>
                    <a:pt x="13" y="5"/>
                  </a:cubicBezTo>
                  <a:cubicBezTo>
                    <a:pt x="13" y="9"/>
                    <a:pt x="13" y="9"/>
                    <a:pt x="13" y="9"/>
                  </a:cubicBezTo>
                  <a:cubicBezTo>
                    <a:pt x="8" y="9"/>
                    <a:pt x="8" y="9"/>
                    <a:pt x="8" y="9"/>
                  </a:cubicBezTo>
                  <a:cubicBezTo>
                    <a:pt x="8" y="18"/>
                    <a:pt x="8" y="18"/>
                    <a:pt x="8" y="18"/>
                  </a:cubicBezTo>
                  <a:cubicBezTo>
                    <a:pt x="8" y="20"/>
                    <a:pt x="8" y="21"/>
                    <a:pt x="9" y="21"/>
                  </a:cubicBezTo>
                  <a:cubicBezTo>
                    <a:pt x="10" y="21"/>
                    <a:pt x="11" y="21"/>
                    <a:pt x="12" y="19"/>
                  </a:cubicBezTo>
                  <a:cubicBezTo>
                    <a:pt x="14" y="22"/>
                    <a:pt x="14" y="22"/>
                    <a:pt x="14" y="22"/>
                  </a:cubicBezTo>
                  <a:cubicBezTo>
                    <a:pt x="11" y="24"/>
                    <a:pt x="9" y="25"/>
                    <a:pt x="7" y="2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8" name="Freeform 30"/>
            <p:cNvSpPr>
              <a:spLocks noChangeAspect="1" noEditPoints="1"/>
            </p:cNvSpPr>
            <p:nvPr userDrawn="1"/>
          </p:nvSpPr>
          <p:spPr bwMode="auto">
            <a:xfrm>
              <a:off x="1058" y="394"/>
              <a:ext cx="38" cy="47"/>
            </a:xfrm>
            <a:custGeom>
              <a:avLst/>
              <a:gdLst>
                <a:gd name="T0" fmla="*/ 45 w 16"/>
                <a:gd name="T1" fmla="*/ 110 h 20"/>
                <a:gd name="T2" fmla="*/ 0 w 16"/>
                <a:gd name="T3" fmla="*/ 56 h 20"/>
                <a:gd name="T4" fmla="*/ 45 w 16"/>
                <a:gd name="T5" fmla="*/ 0 h 20"/>
                <a:gd name="T6" fmla="*/ 90 w 16"/>
                <a:gd name="T7" fmla="*/ 56 h 20"/>
                <a:gd name="T8" fmla="*/ 90 w 16"/>
                <a:gd name="T9" fmla="*/ 61 h 20"/>
                <a:gd name="T10" fmla="*/ 29 w 16"/>
                <a:gd name="T11" fmla="*/ 61 h 20"/>
                <a:gd name="T12" fmla="*/ 50 w 16"/>
                <a:gd name="T13" fmla="*/ 89 h 20"/>
                <a:gd name="T14" fmla="*/ 78 w 16"/>
                <a:gd name="T15" fmla="*/ 78 h 20"/>
                <a:gd name="T16" fmla="*/ 90 w 16"/>
                <a:gd name="T17" fmla="*/ 94 h 20"/>
                <a:gd name="T18" fmla="*/ 45 w 16"/>
                <a:gd name="T19" fmla="*/ 110 h 20"/>
                <a:gd name="T20" fmla="*/ 45 w 16"/>
                <a:gd name="T21" fmla="*/ 16 h 20"/>
                <a:gd name="T22" fmla="*/ 29 w 16"/>
                <a:gd name="T23" fmla="*/ 45 h 20"/>
                <a:gd name="T24" fmla="*/ 62 w 16"/>
                <a:gd name="T25" fmla="*/ 45 h 20"/>
                <a:gd name="T26" fmla="*/ 45 w 16"/>
                <a:gd name="T27" fmla="*/ 16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 h="20">
                  <a:moveTo>
                    <a:pt x="8" y="20"/>
                  </a:moveTo>
                  <a:cubicBezTo>
                    <a:pt x="3" y="20"/>
                    <a:pt x="0" y="16"/>
                    <a:pt x="0" y="10"/>
                  </a:cubicBezTo>
                  <a:cubicBezTo>
                    <a:pt x="0" y="4"/>
                    <a:pt x="3" y="0"/>
                    <a:pt x="8" y="0"/>
                  </a:cubicBezTo>
                  <a:cubicBezTo>
                    <a:pt x="14" y="0"/>
                    <a:pt x="16" y="3"/>
                    <a:pt x="16" y="10"/>
                  </a:cubicBezTo>
                  <a:cubicBezTo>
                    <a:pt x="16" y="10"/>
                    <a:pt x="16" y="10"/>
                    <a:pt x="16" y="11"/>
                  </a:cubicBezTo>
                  <a:cubicBezTo>
                    <a:pt x="5" y="11"/>
                    <a:pt x="5" y="11"/>
                    <a:pt x="5" y="11"/>
                  </a:cubicBezTo>
                  <a:cubicBezTo>
                    <a:pt x="5" y="14"/>
                    <a:pt x="6" y="16"/>
                    <a:pt x="9" y="16"/>
                  </a:cubicBezTo>
                  <a:cubicBezTo>
                    <a:pt x="10" y="16"/>
                    <a:pt x="12" y="15"/>
                    <a:pt x="14" y="14"/>
                  </a:cubicBezTo>
                  <a:cubicBezTo>
                    <a:pt x="16" y="17"/>
                    <a:pt x="16" y="17"/>
                    <a:pt x="16" y="17"/>
                  </a:cubicBezTo>
                  <a:cubicBezTo>
                    <a:pt x="13" y="19"/>
                    <a:pt x="11" y="20"/>
                    <a:pt x="8" y="20"/>
                  </a:cubicBezTo>
                  <a:close/>
                  <a:moveTo>
                    <a:pt x="8" y="3"/>
                  </a:moveTo>
                  <a:cubicBezTo>
                    <a:pt x="6" y="3"/>
                    <a:pt x="5" y="5"/>
                    <a:pt x="5" y="8"/>
                  </a:cubicBezTo>
                  <a:cubicBezTo>
                    <a:pt x="11" y="8"/>
                    <a:pt x="11" y="8"/>
                    <a:pt x="11" y="8"/>
                  </a:cubicBezTo>
                  <a:cubicBezTo>
                    <a:pt x="11" y="5"/>
                    <a:pt x="10" y="3"/>
                    <a:pt x="8"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9" name="Freeform 31"/>
            <p:cNvSpPr>
              <a:spLocks noChangeAspect="1"/>
            </p:cNvSpPr>
            <p:nvPr userDrawn="1"/>
          </p:nvSpPr>
          <p:spPr bwMode="auto">
            <a:xfrm>
              <a:off x="1108" y="394"/>
              <a:ext cx="61" cy="47"/>
            </a:xfrm>
            <a:custGeom>
              <a:avLst/>
              <a:gdLst>
                <a:gd name="T0" fmla="*/ 115 w 26"/>
                <a:gd name="T1" fmla="*/ 110 h 20"/>
                <a:gd name="T2" fmla="*/ 115 w 26"/>
                <a:gd name="T3" fmla="*/ 45 h 20"/>
                <a:gd name="T4" fmla="*/ 115 w 26"/>
                <a:gd name="T5" fmla="*/ 33 h 20"/>
                <a:gd name="T6" fmla="*/ 110 w 26"/>
                <a:gd name="T7" fmla="*/ 28 h 20"/>
                <a:gd name="T8" fmla="*/ 82 w 26"/>
                <a:gd name="T9" fmla="*/ 38 h 20"/>
                <a:gd name="T10" fmla="*/ 82 w 26"/>
                <a:gd name="T11" fmla="*/ 110 h 20"/>
                <a:gd name="T12" fmla="*/ 61 w 26"/>
                <a:gd name="T13" fmla="*/ 110 h 20"/>
                <a:gd name="T14" fmla="*/ 61 w 26"/>
                <a:gd name="T15" fmla="*/ 45 h 20"/>
                <a:gd name="T16" fmla="*/ 54 w 26"/>
                <a:gd name="T17" fmla="*/ 28 h 20"/>
                <a:gd name="T18" fmla="*/ 49 w 26"/>
                <a:gd name="T19" fmla="*/ 28 h 20"/>
                <a:gd name="T20" fmla="*/ 28 w 26"/>
                <a:gd name="T21" fmla="*/ 38 h 20"/>
                <a:gd name="T22" fmla="*/ 28 w 26"/>
                <a:gd name="T23" fmla="*/ 110 h 20"/>
                <a:gd name="T24" fmla="*/ 0 w 26"/>
                <a:gd name="T25" fmla="*/ 110 h 20"/>
                <a:gd name="T26" fmla="*/ 0 w 26"/>
                <a:gd name="T27" fmla="*/ 0 h 20"/>
                <a:gd name="T28" fmla="*/ 28 w 26"/>
                <a:gd name="T29" fmla="*/ 0 h 20"/>
                <a:gd name="T30" fmla="*/ 28 w 26"/>
                <a:gd name="T31" fmla="*/ 16 h 20"/>
                <a:gd name="T32" fmla="*/ 61 w 26"/>
                <a:gd name="T33" fmla="*/ 0 h 20"/>
                <a:gd name="T34" fmla="*/ 82 w 26"/>
                <a:gd name="T35" fmla="*/ 16 h 20"/>
                <a:gd name="T36" fmla="*/ 122 w 26"/>
                <a:gd name="T37" fmla="*/ 0 h 20"/>
                <a:gd name="T38" fmla="*/ 138 w 26"/>
                <a:gd name="T39" fmla="*/ 12 h 20"/>
                <a:gd name="T40" fmla="*/ 143 w 26"/>
                <a:gd name="T41" fmla="*/ 38 h 20"/>
                <a:gd name="T42" fmla="*/ 143 w 26"/>
                <a:gd name="T43" fmla="*/ 110 h 20"/>
                <a:gd name="T44" fmla="*/ 115 w 26"/>
                <a:gd name="T45" fmla="*/ 110 h 2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 h="20">
                  <a:moveTo>
                    <a:pt x="21" y="20"/>
                  </a:moveTo>
                  <a:cubicBezTo>
                    <a:pt x="21" y="8"/>
                    <a:pt x="21" y="8"/>
                    <a:pt x="21" y="8"/>
                  </a:cubicBezTo>
                  <a:cubicBezTo>
                    <a:pt x="21" y="7"/>
                    <a:pt x="21" y="6"/>
                    <a:pt x="21" y="6"/>
                  </a:cubicBezTo>
                  <a:cubicBezTo>
                    <a:pt x="21" y="5"/>
                    <a:pt x="20" y="5"/>
                    <a:pt x="20" y="5"/>
                  </a:cubicBezTo>
                  <a:cubicBezTo>
                    <a:pt x="19" y="5"/>
                    <a:pt x="17" y="5"/>
                    <a:pt x="15" y="7"/>
                  </a:cubicBezTo>
                  <a:cubicBezTo>
                    <a:pt x="15" y="20"/>
                    <a:pt x="15" y="20"/>
                    <a:pt x="15" y="20"/>
                  </a:cubicBezTo>
                  <a:cubicBezTo>
                    <a:pt x="11" y="20"/>
                    <a:pt x="11" y="20"/>
                    <a:pt x="11" y="20"/>
                  </a:cubicBezTo>
                  <a:cubicBezTo>
                    <a:pt x="11" y="8"/>
                    <a:pt x="11" y="8"/>
                    <a:pt x="11" y="8"/>
                  </a:cubicBezTo>
                  <a:cubicBezTo>
                    <a:pt x="11" y="6"/>
                    <a:pt x="11" y="6"/>
                    <a:pt x="10" y="5"/>
                  </a:cubicBezTo>
                  <a:cubicBezTo>
                    <a:pt x="10" y="5"/>
                    <a:pt x="10" y="5"/>
                    <a:pt x="9" y="5"/>
                  </a:cubicBezTo>
                  <a:cubicBezTo>
                    <a:pt x="8" y="5"/>
                    <a:pt x="7" y="6"/>
                    <a:pt x="5" y="7"/>
                  </a:cubicBezTo>
                  <a:cubicBezTo>
                    <a:pt x="5" y="20"/>
                    <a:pt x="5" y="20"/>
                    <a:pt x="5" y="20"/>
                  </a:cubicBezTo>
                  <a:cubicBezTo>
                    <a:pt x="0" y="20"/>
                    <a:pt x="0" y="20"/>
                    <a:pt x="0" y="20"/>
                  </a:cubicBezTo>
                  <a:cubicBezTo>
                    <a:pt x="0" y="0"/>
                    <a:pt x="0" y="0"/>
                    <a:pt x="0" y="0"/>
                  </a:cubicBezTo>
                  <a:cubicBezTo>
                    <a:pt x="5" y="0"/>
                    <a:pt x="5" y="0"/>
                    <a:pt x="5" y="0"/>
                  </a:cubicBezTo>
                  <a:cubicBezTo>
                    <a:pt x="5" y="3"/>
                    <a:pt x="5" y="3"/>
                    <a:pt x="5" y="3"/>
                  </a:cubicBezTo>
                  <a:cubicBezTo>
                    <a:pt x="7" y="1"/>
                    <a:pt x="9" y="0"/>
                    <a:pt x="11" y="0"/>
                  </a:cubicBezTo>
                  <a:cubicBezTo>
                    <a:pt x="13" y="0"/>
                    <a:pt x="15" y="1"/>
                    <a:pt x="15" y="3"/>
                  </a:cubicBezTo>
                  <a:cubicBezTo>
                    <a:pt x="18" y="1"/>
                    <a:pt x="20" y="0"/>
                    <a:pt x="22" y="0"/>
                  </a:cubicBezTo>
                  <a:cubicBezTo>
                    <a:pt x="24" y="0"/>
                    <a:pt x="25" y="1"/>
                    <a:pt x="25" y="2"/>
                  </a:cubicBezTo>
                  <a:cubicBezTo>
                    <a:pt x="26" y="3"/>
                    <a:pt x="26" y="4"/>
                    <a:pt x="26" y="7"/>
                  </a:cubicBezTo>
                  <a:cubicBezTo>
                    <a:pt x="26" y="20"/>
                    <a:pt x="26" y="20"/>
                    <a:pt x="26" y="20"/>
                  </a:cubicBezTo>
                  <a:lnTo>
                    <a:pt x="21"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20" name="Freeform 32"/>
            <p:cNvSpPr>
              <a:spLocks noChangeAspect="1"/>
            </p:cNvSpPr>
            <p:nvPr userDrawn="1"/>
          </p:nvSpPr>
          <p:spPr bwMode="auto">
            <a:xfrm>
              <a:off x="1179" y="394"/>
              <a:ext cx="35" cy="47"/>
            </a:xfrm>
            <a:custGeom>
              <a:avLst/>
              <a:gdLst>
                <a:gd name="T0" fmla="*/ 33 w 15"/>
                <a:gd name="T1" fmla="*/ 110 h 20"/>
                <a:gd name="T2" fmla="*/ 0 w 15"/>
                <a:gd name="T3" fmla="*/ 106 h 20"/>
                <a:gd name="T4" fmla="*/ 5 w 15"/>
                <a:gd name="T5" fmla="*/ 82 h 20"/>
                <a:gd name="T6" fmla="*/ 33 w 15"/>
                <a:gd name="T7" fmla="*/ 89 h 20"/>
                <a:gd name="T8" fmla="*/ 49 w 15"/>
                <a:gd name="T9" fmla="*/ 78 h 20"/>
                <a:gd name="T10" fmla="*/ 37 w 15"/>
                <a:gd name="T11" fmla="*/ 66 h 20"/>
                <a:gd name="T12" fmla="*/ 21 w 15"/>
                <a:gd name="T13" fmla="*/ 61 h 20"/>
                <a:gd name="T14" fmla="*/ 5 w 15"/>
                <a:gd name="T15" fmla="*/ 33 h 20"/>
                <a:gd name="T16" fmla="*/ 49 w 15"/>
                <a:gd name="T17" fmla="*/ 0 h 20"/>
                <a:gd name="T18" fmla="*/ 77 w 15"/>
                <a:gd name="T19" fmla="*/ 0 h 20"/>
                <a:gd name="T20" fmla="*/ 70 w 15"/>
                <a:gd name="T21" fmla="*/ 21 h 20"/>
                <a:gd name="T22" fmla="*/ 49 w 15"/>
                <a:gd name="T23" fmla="*/ 16 h 20"/>
                <a:gd name="T24" fmla="*/ 33 w 15"/>
                <a:gd name="T25" fmla="*/ 28 h 20"/>
                <a:gd name="T26" fmla="*/ 54 w 15"/>
                <a:gd name="T27" fmla="*/ 45 h 20"/>
                <a:gd name="T28" fmla="*/ 82 w 15"/>
                <a:gd name="T29" fmla="*/ 78 h 20"/>
                <a:gd name="T30" fmla="*/ 33 w 15"/>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 h="20">
                  <a:moveTo>
                    <a:pt x="6" y="20"/>
                  </a:moveTo>
                  <a:cubicBezTo>
                    <a:pt x="4" y="20"/>
                    <a:pt x="2" y="20"/>
                    <a:pt x="0" y="19"/>
                  </a:cubicBezTo>
                  <a:cubicBezTo>
                    <a:pt x="1" y="15"/>
                    <a:pt x="1" y="15"/>
                    <a:pt x="1" y="15"/>
                  </a:cubicBezTo>
                  <a:cubicBezTo>
                    <a:pt x="3" y="16"/>
                    <a:pt x="5" y="16"/>
                    <a:pt x="6" y="16"/>
                  </a:cubicBezTo>
                  <a:cubicBezTo>
                    <a:pt x="8" y="16"/>
                    <a:pt x="9" y="16"/>
                    <a:pt x="9" y="14"/>
                  </a:cubicBezTo>
                  <a:cubicBezTo>
                    <a:pt x="9" y="13"/>
                    <a:pt x="9" y="13"/>
                    <a:pt x="7" y="12"/>
                  </a:cubicBezTo>
                  <a:cubicBezTo>
                    <a:pt x="6" y="12"/>
                    <a:pt x="6" y="11"/>
                    <a:pt x="4" y="11"/>
                  </a:cubicBezTo>
                  <a:cubicBezTo>
                    <a:pt x="2" y="9"/>
                    <a:pt x="1" y="8"/>
                    <a:pt x="1" y="6"/>
                  </a:cubicBezTo>
                  <a:cubicBezTo>
                    <a:pt x="1" y="2"/>
                    <a:pt x="4" y="0"/>
                    <a:pt x="9" y="0"/>
                  </a:cubicBezTo>
                  <a:cubicBezTo>
                    <a:pt x="10" y="0"/>
                    <a:pt x="12" y="0"/>
                    <a:pt x="14" y="0"/>
                  </a:cubicBezTo>
                  <a:cubicBezTo>
                    <a:pt x="13" y="4"/>
                    <a:pt x="13" y="4"/>
                    <a:pt x="13" y="4"/>
                  </a:cubicBezTo>
                  <a:cubicBezTo>
                    <a:pt x="11" y="3"/>
                    <a:pt x="10" y="3"/>
                    <a:pt x="9" y="3"/>
                  </a:cubicBezTo>
                  <a:cubicBezTo>
                    <a:pt x="7" y="3"/>
                    <a:pt x="6" y="4"/>
                    <a:pt x="6" y="5"/>
                  </a:cubicBezTo>
                  <a:cubicBezTo>
                    <a:pt x="6" y="6"/>
                    <a:pt x="6" y="7"/>
                    <a:pt x="10" y="8"/>
                  </a:cubicBezTo>
                  <a:cubicBezTo>
                    <a:pt x="13" y="9"/>
                    <a:pt x="15" y="11"/>
                    <a:pt x="15" y="14"/>
                  </a:cubicBezTo>
                  <a:cubicBezTo>
                    <a:pt x="15" y="18"/>
                    <a:pt x="12"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sp>
        <p:nvSpPr>
          <p:cNvPr id="898054" name="Rectangle 6"/>
          <p:cNvSpPr>
            <a:spLocks noGrp="1" noChangeArrowheads="1"/>
          </p:cNvSpPr>
          <p:nvPr>
            <p:ph type="subTitle" idx="1"/>
          </p:nvPr>
        </p:nvSpPr>
        <p:spPr>
          <a:xfrm>
            <a:off x="397934" y="5764213"/>
            <a:ext cx="11385551" cy="785812"/>
          </a:xfrm>
          <a:extLst>
            <a:ext uri="{91240B29-F687-4F45-9708-019B960494DF}">
              <a14:hiddenLine xmlns:a14="http://schemas.microsoft.com/office/drawing/2010/main" w="9525">
                <a:solidFill>
                  <a:schemeClr val="tx1"/>
                </a:solidFill>
                <a:miter lim="800000"/>
                <a:headEnd/>
                <a:tailEnd/>
              </a14:hiddenLine>
            </a:ext>
          </a:extLst>
        </p:spPr>
        <p:txBody>
          <a:bodyPr lIns="306000" rIns="306000"/>
          <a:lstStyle>
            <a:lvl1pPr marL="0" indent="0">
              <a:lnSpc>
                <a:spcPct val="120000"/>
              </a:lnSpc>
              <a:spcBef>
                <a:spcPct val="0"/>
              </a:spcBef>
              <a:buFontTx/>
              <a:buNone/>
              <a:defRPr sz="1600">
                <a:solidFill>
                  <a:schemeClr val="tx2"/>
                </a:solidFill>
              </a:defRPr>
            </a:lvl1pPr>
          </a:lstStyle>
          <a:p>
            <a:pPr lvl="0"/>
            <a:r>
              <a:rPr lang="de-CH" noProof="0" smtClean="0"/>
              <a:t>Formatvorlage des Untertitelmasters durch Klicken bearbeiten</a:t>
            </a:r>
          </a:p>
        </p:txBody>
      </p:sp>
      <p:sp>
        <p:nvSpPr>
          <p:cNvPr id="898055" name="Rectangle 7"/>
          <p:cNvSpPr>
            <a:spLocks noGrp="1" noChangeArrowheads="1"/>
          </p:cNvSpPr>
          <p:nvPr>
            <p:ph type="ctrTitle"/>
          </p:nvPr>
        </p:nvSpPr>
        <p:spPr>
          <a:xfrm>
            <a:off x="397934" y="4824413"/>
            <a:ext cx="11385551" cy="939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306000" tIns="0" rIns="306000" bIns="0"/>
          <a:lstStyle>
            <a:lvl1pPr marL="0" indent="0">
              <a:lnSpc>
                <a:spcPct val="110000"/>
              </a:lnSpc>
              <a:spcBef>
                <a:spcPct val="0"/>
              </a:spcBef>
              <a:defRPr/>
            </a:lvl1pPr>
          </a:lstStyle>
          <a:p>
            <a:pPr lvl="0"/>
            <a:r>
              <a:rPr lang="de-CH" noProof="0" smtClean="0"/>
              <a:t>Titelmasterformat durch Klicken bearbeiten</a:t>
            </a:r>
          </a:p>
        </p:txBody>
      </p:sp>
      <p:sp>
        <p:nvSpPr>
          <p:cNvPr id="21" name="Rectangle 3"/>
          <p:cNvSpPr>
            <a:spLocks noGrp="1" noChangeArrowheads="1"/>
          </p:cNvSpPr>
          <p:nvPr>
            <p:ph type="dt" sz="half" idx="10"/>
          </p:nvPr>
        </p:nvSpPr>
        <p:spPr/>
        <p:txBody>
          <a:bodyPr/>
          <a:lstStyle>
            <a:lvl1pPr>
              <a:defRPr smtClean="0"/>
            </a:lvl1pPr>
          </a:lstStyle>
          <a:p>
            <a:pPr>
              <a:defRPr/>
            </a:pPr>
            <a:fld id="{D474CB3E-0A55-4AD5-823C-BD4A0A462EAB}" type="datetime1">
              <a:rPr lang="de-DE">
                <a:solidFill>
                  <a:srgbClr val="000000"/>
                </a:solidFill>
              </a:rPr>
              <a:pPr>
                <a:defRPr/>
              </a:pPr>
              <a:t>11.03.2015</a:t>
            </a:fld>
            <a:endParaRPr lang="de-CH">
              <a:solidFill>
                <a:srgbClr val="000000"/>
              </a:solidFill>
            </a:endParaRPr>
          </a:p>
        </p:txBody>
      </p:sp>
      <p:sp>
        <p:nvSpPr>
          <p:cNvPr id="22" name="Rectangle 4"/>
          <p:cNvSpPr>
            <a:spLocks noGrp="1" noChangeArrowheads="1"/>
          </p:cNvSpPr>
          <p:nvPr>
            <p:ph type="ftr" sz="quarter" idx="11"/>
          </p:nvPr>
        </p:nvSpPr>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23" name="Rectangle 5"/>
          <p:cNvSpPr>
            <a:spLocks noGrp="1" noChangeArrowheads="1"/>
          </p:cNvSpPr>
          <p:nvPr>
            <p:ph type="sldNum" sz="quarter" idx="12"/>
          </p:nvPr>
        </p:nvSpPr>
        <p:spPr>
          <a:xfrm>
            <a:off x="11182351" y="6589714"/>
            <a:ext cx="601133" cy="147637"/>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a:defRPr smtClean="0"/>
            </a:lvl1pPr>
          </a:lstStyle>
          <a:p>
            <a:pPr>
              <a:defRPr/>
            </a:pPr>
            <a:fld id="{DF971649-1691-4798-A318-D571AF5BB3B9}"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64935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5"/>
          <p:cNvSpPr>
            <a:spLocks noGrp="1" noChangeArrowheads="1"/>
          </p:cNvSpPr>
          <p:nvPr>
            <p:ph type="dt" sz="half" idx="10"/>
          </p:nvPr>
        </p:nvSpPr>
        <p:spPr>
          <a:ln/>
        </p:spPr>
        <p:txBody>
          <a:bodyPr/>
          <a:lstStyle>
            <a:lvl1pPr>
              <a:defRPr/>
            </a:lvl1pPr>
          </a:lstStyle>
          <a:p>
            <a:pPr>
              <a:defRPr/>
            </a:pPr>
            <a:fld id="{E16E7DB3-DCF1-4B64-9813-5799432DAC31}"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2CD75199-2B5B-4537-8129-15C51EDABA5E}"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50487418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r>
              <a:rPr lang="de-DE" altLang="en-US">
                <a:solidFill>
                  <a:srgbClr val="000000"/>
                </a:solidFill>
              </a:rPr>
              <a:t>June 20, 2010</a:t>
            </a:r>
            <a:endParaRPr lang="de-CH" altLang="en-US">
              <a:solidFill>
                <a:srgbClr val="000000"/>
              </a:solidFill>
            </a:endParaRPr>
          </a:p>
        </p:txBody>
      </p:sp>
      <p:sp>
        <p:nvSpPr>
          <p:cNvPr id="3" name="Fußzeilenplatzhalter 2"/>
          <p:cNvSpPr>
            <a:spLocks noGrp="1"/>
          </p:cNvSpPr>
          <p:nvPr>
            <p:ph type="ftr" sz="quarter" idx="11"/>
          </p:nvPr>
        </p:nvSpPr>
        <p:spPr/>
        <p:txBody>
          <a:bodyPr/>
          <a:lstStyle>
            <a:lvl1pPr>
              <a:defRPr/>
            </a:lvl1pPr>
          </a:lstStyle>
          <a:p>
            <a:r>
              <a:rPr lang="en-AU" altLang="en-US">
                <a:solidFill>
                  <a:srgbClr val="000000"/>
                </a:solidFill>
              </a:rPr>
              <a:t>Cairo Conference</a:t>
            </a:r>
          </a:p>
        </p:txBody>
      </p:sp>
      <p:sp>
        <p:nvSpPr>
          <p:cNvPr id="4" name="Foliennummernplatzhalter 3"/>
          <p:cNvSpPr>
            <a:spLocks noGrp="1"/>
          </p:cNvSpPr>
          <p:nvPr>
            <p:ph type="sldNum" sz="quarter" idx="12"/>
          </p:nvPr>
        </p:nvSpPr>
        <p:spPr/>
        <p:txBody>
          <a:bodyPr/>
          <a:lstStyle>
            <a:lvl1pPr>
              <a:defRPr/>
            </a:lvl1pPr>
          </a:lstStyle>
          <a:p>
            <a:fld id="{3E735F19-369C-4038-87C3-23AFFEED263C}" type="slidenum">
              <a:rPr lang="de-CH" altLang="en-US">
                <a:solidFill>
                  <a:srgbClr val="000000"/>
                </a:solidFill>
              </a:rPr>
              <a:pPr/>
              <a:t>‹#›</a:t>
            </a:fld>
            <a:endParaRPr lang="de-CH" altLang="en-US">
              <a:solidFill>
                <a:srgbClr val="000000"/>
              </a:solidFill>
            </a:endParaRPr>
          </a:p>
        </p:txBody>
      </p:sp>
    </p:spTree>
    <p:extLst>
      <p:ext uri="{BB962C8B-B14F-4D97-AF65-F5344CB8AC3E}">
        <p14:creationId xmlns:p14="http://schemas.microsoft.com/office/powerpoint/2010/main" val="376235465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40318" y="457200"/>
            <a:ext cx="3932767" cy="1600200"/>
          </a:xfrm>
        </p:spPr>
        <p:txBody>
          <a:bodyPr anchor="b"/>
          <a:lstStyle>
            <a:lvl1pPr>
              <a:defRPr sz="3200"/>
            </a:lvl1pPr>
          </a:lstStyle>
          <a:p>
            <a:r>
              <a:rPr lang="de-DE" smtClean="0"/>
              <a:t>Titelmasterformat durch Klicken bearbeiten</a:t>
            </a:r>
            <a:endParaRPr lang="en-GB"/>
          </a:p>
        </p:txBody>
      </p:sp>
      <p:sp>
        <p:nvSpPr>
          <p:cNvPr id="3" name="Inhaltsplatzhalt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Textplatzhalt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r>
              <a:rPr lang="de-DE" altLang="en-US">
                <a:solidFill>
                  <a:srgbClr val="000000"/>
                </a:solidFill>
              </a:rPr>
              <a:t>June 20, 2010</a:t>
            </a:r>
            <a:endParaRPr lang="de-CH" altLang="en-US">
              <a:solidFill>
                <a:srgbClr val="000000"/>
              </a:solidFill>
            </a:endParaRPr>
          </a:p>
        </p:txBody>
      </p:sp>
      <p:sp>
        <p:nvSpPr>
          <p:cNvPr id="6" name="Fußzeilenplatzhalter 5"/>
          <p:cNvSpPr>
            <a:spLocks noGrp="1"/>
          </p:cNvSpPr>
          <p:nvPr>
            <p:ph type="ftr" sz="quarter" idx="11"/>
          </p:nvPr>
        </p:nvSpPr>
        <p:spPr/>
        <p:txBody>
          <a:bodyPr/>
          <a:lstStyle>
            <a:lvl1pPr>
              <a:defRPr/>
            </a:lvl1pPr>
          </a:lstStyle>
          <a:p>
            <a:r>
              <a:rPr lang="en-AU" altLang="en-US">
                <a:solidFill>
                  <a:srgbClr val="000000"/>
                </a:solidFill>
              </a:rPr>
              <a:t>Cairo Conference</a:t>
            </a:r>
          </a:p>
        </p:txBody>
      </p:sp>
      <p:sp>
        <p:nvSpPr>
          <p:cNvPr id="7" name="Foliennummernplatzhalter 6"/>
          <p:cNvSpPr>
            <a:spLocks noGrp="1"/>
          </p:cNvSpPr>
          <p:nvPr>
            <p:ph type="sldNum" sz="quarter" idx="12"/>
          </p:nvPr>
        </p:nvSpPr>
        <p:spPr/>
        <p:txBody>
          <a:bodyPr/>
          <a:lstStyle>
            <a:lvl1pPr>
              <a:defRPr/>
            </a:lvl1pPr>
          </a:lstStyle>
          <a:p>
            <a:fld id="{38461DE4-B67A-4A67-9B3C-38D93CECD9E6}" type="slidenum">
              <a:rPr lang="de-CH" altLang="en-US">
                <a:solidFill>
                  <a:srgbClr val="000000"/>
                </a:solidFill>
              </a:rPr>
              <a:pPr/>
              <a:t>‹#›</a:t>
            </a:fld>
            <a:endParaRPr lang="de-CH" altLang="en-US">
              <a:solidFill>
                <a:srgbClr val="000000"/>
              </a:solidFill>
            </a:endParaRPr>
          </a:p>
        </p:txBody>
      </p:sp>
    </p:spTree>
    <p:extLst>
      <p:ext uri="{BB962C8B-B14F-4D97-AF65-F5344CB8AC3E}">
        <p14:creationId xmlns:p14="http://schemas.microsoft.com/office/powerpoint/2010/main" val="238558963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40318" y="457200"/>
            <a:ext cx="3932767" cy="1600200"/>
          </a:xfrm>
        </p:spPr>
        <p:txBody>
          <a:bodyPr anchor="b"/>
          <a:lstStyle>
            <a:lvl1pPr>
              <a:defRPr sz="3200"/>
            </a:lvl1pPr>
          </a:lstStyle>
          <a:p>
            <a:r>
              <a:rPr lang="de-DE" smtClean="0"/>
              <a:t>Titelmasterformat durch Klicken bearbeiten</a:t>
            </a:r>
            <a:endParaRPr lang="en-GB"/>
          </a:p>
        </p:txBody>
      </p:sp>
      <p:sp>
        <p:nvSpPr>
          <p:cNvPr id="3" name="Bildplatzhalt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platzhalt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r>
              <a:rPr lang="de-DE" altLang="en-US">
                <a:solidFill>
                  <a:srgbClr val="000000"/>
                </a:solidFill>
              </a:rPr>
              <a:t>June 20, 2010</a:t>
            </a:r>
            <a:endParaRPr lang="de-CH" altLang="en-US">
              <a:solidFill>
                <a:srgbClr val="000000"/>
              </a:solidFill>
            </a:endParaRPr>
          </a:p>
        </p:txBody>
      </p:sp>
      <p:sp>
        <p:nvSpPr>
          <p:cNvPr id="6" name="Fußzeilenplatzhalter 5"/>
          <p:cNvSpPr>
            <a:spLocks noGrp="1"/>
          </p:cNvSpPr>
          <p:nvPr>
            <p:ph type="ftr" sz="quarter" idx="11"/>
          </p:nvPr>
        </p:nvSpPr>
        <p:spPr/>
        <p:txBody>
          <a:bodyPr/>
          <a:lstStyle>
            <a:lvl1pPr>
              <a:defRPr/>
            </a:lvl1pPr>
          </a:lstStyle>
          <a:p>
            <a:r>
              <a:rPr lang="en-AU" altLang="en-US">
                <a:solidFill>
                  <a:srgbClr val="000000"/>
                </a:solidFill>
              </a:rPr>
              <a:t>Cairo Conference</a:t>
            </a:r>
          </a:p>
        </p:txBody>
      </p:sp>
      <p:sp>
        <p:nvSpPr>
          <p:cNvPr id="7" name="Foliennummernplatzhalter 6"/>
          <p:cNvSpPr>
            <a:spLocks noGrp="1"/>
          </p:cNvSpPr>
          <p:nvPr>
            <p:ph type="sldNum" sz="quarter" idx="12"/>
          </p:nvPr>
        </p:nvSpPr>
        <p:spPr/>
        <p:txBody>
          <a:bodyPr/>
          <a:lstStyle>
            <a:lvl1pPr>
              <a:defRPr/>
            </a:lvl1pPr>
          </a:lstStyle>
          <a:p>
            <a:fld id="{5D38A693-97F2-4DED-AE5C-E5441CEA9398}" type="slidenum">
              <a:rPr lang="de-CH" altLang="en-US">
                <a:solidFill>
                  <a:srgbClr val="000000"/>
                </a:solidFill>
              </a:rPr>
              <a:pPr/>
              <a:t>‹#›</a:t>
            </a:fld>
            <a:endParaRPr lang="de-CH" altLang="en-US">
              <a:solidFill>
                <a:srgbClr val="000000"/>
              </a:solidFill>
            </a:endParaRPr>
          </a:p>
        </p:txBody>
      </p:sp>
    </p:spTree>
    <p:extLst>
      <p:ext uri="{BB962C8B-B14F-4D97-AF65-F5344CB8AC3E}">
        <p14:creationId xmlns:p14="http://schemas.microsoft.com/office/powerpoint/2010/main" val="29676660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GB"/>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Datumsplatzhalter 3"/>
          <p:cNvSpPr>
            <a:spLocks noGrp="1"/>
          </p:cNvSpPr>
          <p:nvPr>
            <p:ph type="dt" sz="half" idx="10"/>
          </p:nvPr>
        </p:nvSpPr>
        <p:spPr/>
        <p:txBody>
          <a:bodyPr/>
          <a:lstStyle>
            <a:lvl1pPr>
              <a:defRPr/>
            </a:lvl1pPr>
          </a:lstStyle>
          <a:p>
            <a:r>
              <a:rPr lang="de-DE" altLang="en-US">
                <a:solidFill>
                  <a:srgbClr val="000000"/>
                </a:solidFill>
              </a:rPr>
              <a:t>June 20, 2010</a:t>
            </a:r>
            <a:endParaRPr lang="de-CH" altLang="en-US">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AU" altLang="en-US">
                <a:solidFill>
                  <a:srgbClr val="000000"/>
                </a:solidFill>
              </a:rPr>
              <a:t>Cairo Conference</a:t>
            </a:r>
          </a:p>
        </p:txBody>
      </p:sp>
      <p:sp>
        <p:nvSpPr>
          <p:cNvPr id="6" name="Foliennummernplatzhalter 5"/>
          <p:cNvSpPr>
            <a:spLocks noGrp="1"/>
          </p:cNvSpPr>
          <p:nvPr>
            <p:ph type="sldNum" sz="quarter" idx="12"/>
          </p:nvPr>
        </p:nvSpPr>
        <p:spPr/>
        <p:txBody>
          <a:bodyPr/>
          <a:lstStyle>
            <a:lvl1pPr>
              <a:defRPr/>
            </a:lvl1pPr>
          </a:lstStyle>
          <a:p>
            <a:fld id="{6557DE26-3B5B-42ED-828C-DBC1CB28D19F}" type="slidenum">
              <a:rPr lang="de-CH" altLang="en-US">
                <a:solidFill>
                  <a:srgbClr val="000000"/>
                </a:solidFill>
              </a:rPr>
              <a:pPr/>
              <a:t>‹#›</a:t>
            </a:fld>
            <a:endParaRPr lang="de-CH" altLang="en-US">
              <a:solidFill>
                <a:srgbClr val="000000"/>
              </a:solidFill>
            </a:endParaRPr>
          </a:p>
        </p:txBody>
      </p:sp>
    </p:spTree>
    <p:extLst>
      <p:ext uri="{BB962C8B-B14F-4D97-AF65-F5344CB8AC3E}">
        <p14:creationId xmlns:p14="http://schemas.microsoft.com/office/powerpoint/2010/main" val="119931061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940801" y="942975"/>
            <a:ext cx="2842684" cy="5607050"/>
          </a:xfrm>
        </p:spPr>
        <p:txBody>
          <a:bodyPr vert="eaVert"/>
          <a:lstStyle/>
          <a:p>
            <a:r>
              <a:rPr lang="de-DE" smtClean="0"/>
              <a:t>Titelmasterformat durch Klicken bearbeiten</a:t>
            </a:r>
            <a:endParaRPr lang="en-GB"/>
          </a:p>
        </p:txBody>
      </p:sp>
      <p:sp>
        <p:nvSpPr>
          <p:cNvPr id="3" name="Vertikaler Textplatzhalter 2"/>
          <p:cNvSpPr>
            <a:spLocks noGrp="1"/>
          </p:cNvSpPr>
          <p:nvPr>
            <p:ph type="body" orient="vert" idx="1"/>
          </p:nvPr>
        </p:nvSpPr>
        <p:spPr>
          <a:xfrm>
            <a:off x="408517" y="942975"/>
            <a:ext cx="8329083" cy="560705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Datumsplatzhalter 3"/>
          <p:cNvSpPr>
            <a:spLocks noGrp="1"/>
          </p:cNvSpPr>
          <p:nvPr>
            <p:ph type="dt" sz="half" idx="10"/>
          </p:nvPr>
        </p:nvSpPr>
        <p:spPr/>
        <p:txBody>
          <a:bodyPr/>
          <a:lstStyle>
            <a:lvl1pPr>
              <a:defRPr/>
            </a:lvl1pPr>
          </a:lstStyle>
          <a:p>
            <a:r>
              <a:rPr lang="de-DE" altLang="en-US">
                <a:solidFill>
                  <a:srgbClr val="000000"/>
                </a:solidFill>
              </a:rPr>
              <a:t>June 20, 2010</a:t>
            </a:r>
            <a:endParaRPr lang="de-CH" altLang="en-US">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AU" altLang="en-US">
                <a:solidFill>
                  <a:srgbClr val="000000"/>
                </a:solidFill>
              </a:rPr>
              <a:t>Cairo Conference</a:t>
            </a:r>
          </a:p>
        </p:txBody>
      </p:sp>
      <p:sp>
        <p:nvSpPr>
          <p:cNvPr id="6" name="Foliennummernplatzhalter 5"/>
          <p:cNvSpPr>
            <a:spLocks noGrp="1"/>
          </p:cNvSpPr>
          <p:nvPr>
            <p:ph type="sldNum" sz="quarter" idx="12"/>
          </p:nvPr>
        </p:nvSpPr>
        <p:spPr/>
        <p:txBody>
          <a:bodyPr/>
          <a:lstStyle>
            <a:lvl1pPr>
              <a:defRPr/>
            </a:lvl1pPr>
          </a:lstStyle>
          <a:p>
            <a:fld id="{11C5A7DD-FE73-424E-8204-C7F446C87215}" type="slidenum">
              <a:rPr lang="de-CH" altLang="en-US">
                <a:solidFill>
                  <a:srgbClr val="000000"/>
                </a:solidFill>
              </a:rPr>
              <a:pPr/>
              <a:t>‹#›</a:t>
            </a:fld>
            <a:endParaRPr lang="de-CH" altLang="en-US">
              <a:solidFill>
                <a:srgbClr val="000000"/>
              </a:solidFill>
            </a:endParaRPr>
          </a:p>
        </p:txBody>
      </p:sp>
    </p:spTree>
    <p:extLst>
      <p:ext uri="{BB962C8B-B14F-4D97-AF65-F5344CB8AC3E}">
        <p14:creationId xmlns:p14="http://schemas.microsoft.com/office/powerpoint/2010/main" val="11316505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dgm" preserve="1">
  <p:cSld name="Titel und Diagramm oder Organigramm">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en-GB"/>
          </a:p>
        </p:txBody>
      </p:sp>
      <p:sp>
        <p:nvSpPr>
          <p:cNvPr id="3" name="SmartArt-Platzhalter 2"/>
          <p:cNvSpPr>
            <a:spLocks noGrp="1"/>
          </p:cNvSpPr>
          <p:nvPr>
            <p:ph type="dgm" idx="1"/>
          </p:nvPr>
        </p:nvSpPr>
        <p:spPr>
          <a:xfrm>
            <a:off x="527051" y="1555751"/>
            <a:ext cx="11137900" cy="4994275"/>
          </a:xfrm>
        </p:spPr>
        <p:txBody>
          <a:bodyPr/>
          <a:lstStyle/>
          <a:p>
            <a:endParaRPr lang="en-GB"/>
          </a:p>
        </p:txBody>
      </p:sp>
      <p:sp>
        <p:nvSpPr>
          <p:cNvPr id="4" name="Datumsplatzhalter 3"/>
          <p:cNvSpPr>
            <a:spLocks noGrp="1"/>
          </p:cNvSpPr>
          <p:nvPr>
            <p:ph type="dt" sz="half" idx="10"/>
          </p:nvPr>
        </p:nvSpPr>
        <p:spPr>
          <a:xfrm>
            <a:off x="9235017" y="6589714"/>
            <a:ext cx="1828800" cy="149225"/>
          </a:xfrm>
        </p:spPr>
        <p:txBody>
          <a:bodyPr/>
          <a:lstStyle>
            <a:lvl1pPr>
              <a:defRPr/>
            </a:lvl1pPr>
          </a:lstStyle>
          <a:p>
            <a:r>
              <a:rPr lang="de-DE" altLang="en-US">
                <a:solidFill>
                  <a:srgbClr val="000000"/>
                </a:solidFill>
              </a:rPr>
              <a:t>June 20, 2010</a:t>
            </a:r>
            <a:endParaRPr lang="de-CH" altLang="en-US">
              <a:solidFill>
                <a:srgbClr val="000000"/>
              </a:solidFill>
            </a:endParaRPr>
          </a:p>
        </p:txBody>
      </p:sp>
      <p:sp>
        <p:nvSpPr>
          <p:cNvPr id="5" name="Fußzeilenplatzhalter 4"/>
          <p:cNvSpPr>
            <a:spLocks noGrp="1"/>
          </p:cNvSpPr>
          <p:nvPr>
            <p:ph type="ftr" sz="quarter" idx="11"/>
          </p:nvPr>
        </p:nvSpPr>
        <p:spPr>
          <a:xfrm>
            <a:off x="406400" y="6589714"/>
            <a:ext cx="8434917" cy="147637"/>
          </a:xfrm>
        </p:spPr>
        <p:txBody>
          <a:bodyPr/>
          <a:lstStyle>
            <a:lvl1pPr>
              <a:defRPr/>
            </a:lvl1pPr>
          </a:lstStyle>
          <a:p>
            <a:r>
              <a:rPr lang="en-AU" altLang="en-US">
                <a:solidFill>
                  <a:srgbClr val="000000"/>
                </a:solidFill>
              </a:rPr>
              <a:t>Cairo Conference</a:t>
            </a:r>
          </a:p>
        </p:txBody>
      </p:sp>
      <p:sp>
        <p:nvSpPr>
          <p:cNvPr id="6" name="Foliennummernplatzhalter 5"/>
          <p:cNvSpPr>
            <a:spLocks noGrp="1"/>
          </p:cNvSpPr>
          <p:nvPr>
            <p:ph type="sldNum" sz="quarter" idx="12"/>
          </p:nvPr>
        </p:nvSpPr>
        <p:spPr>
          <a:xfrm>
            <a:off x="11182351" y="6589714"/>
            <a:ext cx="601133" cy="149225"/>
          </a:xfrm>
        </p:spPr>
        <p:txBody>
          <a:bodyPr/>
          <a:lstStyle>
            <a:lvl1pPr>
              <a:defRPr/>
            </a:lvl1pPr>
          </a:lstStyle>
          <a:p>
            <a:fld id="{4966193B-C656-4F09-8DE6-55185C369B62}" type="slidenum">
              <a:rPr lang="de-CH" altLang="en-US">
                <a:solidFill>
                  <a:srgbClr val="000000"/>
                </a:solidFill>
              </a:rPr>
              <a:pPr/>
              <a:t>‹#›</a:t>
            </a:fld>
            <a:endParaRPr lang="de-CH" altLang="en-US">
              <a:solidFill>
                <a:srgbClr val="000000"/>
              </a:solidFill>
            </a:endParaRPr>
          </a:p>
        </p:txBody>
      </p:sp>
    </p:spTree>
    <p:extLst>
      <p:ext uri="{BB962C8B-B14F-4D97-AF65-F5344CB8AC3E}">
        <p14:creationId xmlns:p14="http://schemas.microsoft.com/office/powerpoint/2010/main" val="201976228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408518" y="942975"/>
            <a:ext cx="11374967" cy="560705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3" name="Datumsplatzhalter 2"/>
          <p:cNvSpPr>
            <a:spLocks noGrp="1"/>
          </p:cNvSpPr>
          <p:nvPr>
            <p:ph type="dt" sz="half" idx="10"/>
          </p:nvPr>
        </p:nvSpPr>
        <p:spPr>
          <a:xfrm>
            <a:off x="9235017" y="6589714"/>
            <a:ext cx="1828800" cy="149225"/>
          </a:xfrm>
        </p:spPr>
        <p:txBody>
          <a:bodyPr/>
          <a:lstStyle>
            <a:lvl1pPr>
              <a:defRPr/>
            </a:lvl1pPr>
          </a:lstStyle>
          <a:p>
            <a:r>
              <a:rPr lang="de-DE" altLang="en-US">
                <a:solidFill>
                  <a:srgbClr val="000000"/>
                </a:solidFill>
              </a:rPr>
              <a:t>June 20, 2010</a:t>
            </a:r>
            <a:endParaRPr lang="de-CH" altLang="en-US">
              <a:solidFill>
                <a:srgbClr val="000000"/>
              </a:solidFill>
            </a:endParaRPr>
          </a:p>
        </p:txBody>
      </p:sp>
      <p:sp>
        <p:nvSpPr>
          <p:cNvPr id="4" name="Fußzeilenplatzhalter 3"/>
          <p:cNvSpPr>
            <a:spLocks noGrp="1"/>
          </p:cNvSpPr>
          <p:nvPr>
            <p:ph type="ftr" sz="quarter" idx="11"/>
          </p:nvPr>
        </p:nvSpPr>
        <p:spPr>
          <a:xfrm>
            <a:off x="406400" y="6589714"/>
            <a:ext cx="8434917" cy="147637"/>
          </a:xfrm>
        </p:spPr>
        <p:txBody>
          <a:bodyPr/>
          <a:lstStyle>
            <a:lvl1pPr>
              <a:defRPr/>
            </a:lvl1pPr>
          </a:lstStyle>
          <a:p>
            <a:r>
              <a:rPr lang="en-AU" altLang="en-US">
                <a:solidFill>
                  <a:srgbClr val="000000"/>
                </a:solidFill>
              </a:rPr>
              <a:t>Cairo Conference</a:t>
            </a:r>
          </a:p>
        </p:txBody>
      </p:sp>
      <p:sp>
        <p:nvSpPr>
          <p:cNvPr id="5" name="Foliennummernplatzhalter 4"/>
          <p:cNvSpPr>
            <a:spLocks noGrp="1"/>
          </p:cNvSpPr>
          <p:nvPr>
            <p:ph type="sldNum" sz="quarter" idx="12"/>
          </p:nvPr>
        </p:nvSpPr>
        <p:spPr>
          <a:xfrm>
            <a:off x="11182351" y="6589714"/>
            <a:ext cx="601133" cy="149225"/>
          </a:xfrm>
        </p:spPr>
        <p:txBody>
          <a:bodyPr/>
          <a:lstStyle>
            <a:lvl1pPr>
              <a:defRPr/>
            </a:lvl1pPr>
          </a:lstStyle>
          <a:p>
            <a:fld id="{49B998CA-58AA-4AC0-8244-78A52C3A1D87}" type="slidenum">
              <a:rPr lang="de-CH" altLang="en-US">
                <a:solidFill>
                  <a:srgbClr val="000000"/>
                </a:solidFill>
              </a:rPr>
              <a:pPr/>
              <a:t>‹#›</a:t>
            </a:fld>
            <a:endParaRPr lang="de-CH" altLang="en-US">
              <a:solidFill>
                <a:srgbClr val="000000"/>
              </a:solidFill>
            </a:endParaRPr>
          </a:p>
        </p:txBody>
      </p:sp>
    </p:spTree>
    <p:extLst>
      <p:ext uri="{BB962C8B-B14F-4D97-AF65-F5344CB8AC3E}">
        <p14:creationId xmlns:p14="http://schemas.microsoft.com/office/powerpoint/2010/main" val="386599696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1199106" name="Rectangle 2"/>
          <p:cNvSpPr>
            <a:spLocks noChangeArrowheads="1"/>
          </p:cNvSpPr>
          <p:nvPr/>
        </p:nvSpPr>
        <p:spPr bwMode="auto">
          <a:xfrm>
            <a:off x="408518" y="942975"/>
            <a:ext cx="11374967" cy="5607050"/>
          </a:xfrm>
          <a:prstGeom prst="rect">
            <a:avLst/>
          </a:prstGeom>
          <a:solidFill>
            <a:schemeClr val="bg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marL="185738" indent="-185738">
              <a:defRPr>
                <a:solidFill>
                  <a:schemeClr val="tx1"/>
                </a:solidFill>
                <a:latin typeface="Arial" panose="020B0604020202020204" pitchFamily="34" charset="0"/>
              </a:defRPr>
            </a:lvl1pPr>
            <a:lvl2pPr marL="185738" indent="-185738">
              <a:defRPr>
                <a:solidFill>
                  <a:schemeClr val="tx1"/>
                </a:solidFill>
                <a:latin typeface="Arial" panose="020B0604020202020204" pitchFamily="34" charset="0"/>
              </a:defRPr>
            </a:lvl2pPr>
            <a:lvl3pPr marL="185738" indent="-185738">
              <a:defRPr>
                <a:solidFill>
                  <a:schemeClr val="tx1"/>
                </a:solidFill>
                <a:latin typeface="Arial" panose="020B0604020202020204" pitchFamily="34" charset="0"/>
              </a:defRPr>
            </a:lvl3pPr>
            <a:lvl4pPr marL="185738" indent="-185738">
              <a:defRPr>
                <a:solidFill>
                  <a:schemeClr val="tx1"/>
                </a:solidFill>
                <a:latin typeface="Arial" panose="020B0604020202020204" pitchFamily="34" charset="0"/>
              </a:defRPr>
            </a:lvl4pPr>
            <a:lvl5pPr marL="185738" indent="-185738">
              <a:defRPr>
                <a:solidFill>
                  <a:schemeClr val="tx1"/>
                </a:solidFill>
                <a:latin typeface="Arial" panose="020B0604020202020204" pitchFamily="34" charset="0"/>
              </a:defRPr>
            </a:lvl5pPr>
            <a:lvl6pPr marL="642938" indent="-185738" fontAlgn="base">
              <a:spcBef>
                <a:spcPct val="0"/>
              </a:spcBef>
              <a:spcAft>
                <a:spcPct val="0"/>
              </a:spcAft>
              <a:defRPr>
                <a:solidFill>
                  <a:schemeClr val="tx1"/>
                </a:solidFill>
                <a:latin typeface="Arial" panose="020B0604020202020204" pitchFamily="34" charset="0"/>
              </a:defRPr>
            </a:lvl6pPr>
            <a:lvl7pPr marL="1100138" indent="-185738" fontAlgn="base">
              <a:spcBef>
                <a:spcPct val="0"/>
              </a:spcBef>
              <a:spcAft>
                <a:spcPct val="0"/>
              </a:spcAft>
              <a:defRPr>
                <a:solidFill>
                  <a:schemeClr val="tx1"/>
                </a:solidFill>
                <a:latin typeface="Arial" panose="020B0604020202020204" pitchFamily="34" charset="0"/>
              </a:defRPr>
            </a:lvl7pPr>
            <a:lvl8pPr marL="1557338" indent="-185738" fontAlgn="base">
              <a:spcBef>
                <a:spcPct val="0"/>
              </a:spcBef>
              <a:spcAft>
                <a:spcPct val="0"/>
              </a:spcAft>
              <a:defRPr>
                <a:solidFill>
                  <a:schemeClr val="tx1"/>
                </a:solidFill>
                <a:latin typeface="Arial" panose="020B0604020202020204" pitchFamily="34" charset="0"/>
              </a:defRPr>
            </a:lvl8pPr>
            <a:lvl9pPr marL="2014538" indent="-185738" fontAlgn="base">
              <a:spcBef>
                <a:spcPct val="0"/>
              </a:spcBef>
              <a:spcAft>
                <a:spcPct val="0"/>
              </a:spcAft>
              <a:defRPr>
                <a:solidFill>
                  <a:schemeClr val="tx1"/>
                </a:solidFill>
                <a:latin typeface="Arial" panose="020B0604020202020204" pitchFamily="34" charset="0"/>
              </a:defRPr>
            </a:lvl9pPr>
          </a:lstStyle>
          <a:p>
            <a:pPr fontAlgn="base">
              <a:lnSpc>
                <a:spcPct val="97000"/>
              </a:lnSpc>
              <a:spcBef>
                <a:spcPct val="25000"/>
              </a:spcBef>
              <a:spcAft>
                <a:spcPct val="0"/>
              </a:spcAft>
            </a:pPr>
            <a:endParaRPr lang="fr-FR" altLang="en-US" sz="2400" b="1" smtClean="0">
              <a:solidFill>
                <a:srgbClr val="FFFFFF"/>
              </a:solidFill>
            </a:endParaRPr>
          </a:p>
        </p:txBody>
      </p:sp>
      <p:sp>
        <p:nvSpPr>
          <p:cNvPr id="1199107" name="Rectangle 3"/>
          <p:cNvSpPr>
            <a:spLocks noGrp="1" noChangeArrowheads="1"/>
          </p:cNvSpPr>
          <p:nvPr>
            <p:ph type="dt" sz="half" idx="2"/>
          </p:nvPr>
        </p:nvSpPr>
        <p:spPr/>
        <p:txBody>
          <a:bodyPr/>
          <a:lstStyle>
            <a:lvl1pPr>
              <a:defRPr/>
            </a:lvl1pPr>
          </a:lstStyle>
          <a:p>
            <a:r>
              <a:rPr lang="de-DE" altLang="en-US">
                <a:solidFill>
                  <a:srgbClr val="000000"/>
                </a:solidFill>
              </a:rPr>
              <a:t>June 20, 2010</a:t>
            </a:r>
            <a:endParaRPr lang="de-CH" altLang="en-US">
              <a:solidFill>
                <a:srgbClr val="000000"/>
              </a:solidFill>
            </a:endParaRPr>
          </a:p>
        </p:txBody>
      </p:sp>
      <p:sp>
        <p:nvSpPr>
          <p:cNvPr id="1199108" name="Rectangle 4"/>
          <p:cNvSpPr>
            <a:spLocks noGrp="1" noChangeArrowheads="1"/>
          </p:cNvSpPr>
          <p:nvPr>
            <p:ph type="ftr" sz="quarter" idx="3"/>
          </p:nvPr>
        </p:nvSpPr>
        <p:spPr/>
        <p:txBody>
          <a:bodyPr/>
          <a:lstStyle>
            <a:lvl1pPr>
              <a:defRPr/>
            </a:lvl1pPr>
          </a:lstStyle>
          <a:p>
            <a:r>
              <a:rPr lang="de-CH" altLang="en-US">
                <a:solidFill>
                  <a:srgbClr val="000000"/>
                </a:solidFill>
              </a:rPr>
              <a:t>Cairo Conference</a:t>
            </a:r>
          </a:p>
        </p:txBody>
      </p:sp>
      <p:sp>
        <p:nvSpPr>
          <p:cNvPr id="1199109" name="Rectangle 5"/>
          <p:cNvSpPr>
            <a:spLocks noGrp="1" noChangeArrowheads="1"/>
          </p:cNvSpPr>
          <p:nvPr>
            <p:ph type="sldNum" sz="quarter" idx="4"/>
          </p:nvPr>
        </p:nvSpPr>
        <p:spPr>
          <a:xfrm>
            <a:off x="11182351" y="6589714"/>
            <a:ext cx="601133" cy="147637"/>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a:defRPr/>
            </a:lvl1pPr>
          </a:lstStyle>
          <a:p>
            <a:fld id="{F65DC521-9745-4E27-9EF1-7F39BBAEBD30}" type="slidenum">
              <a:rPr lang="de-CH" altLang="en-US">
                <a:solidFill>
                  <a:srgbClr val="000000"/>
                </a:solidFill>
              </a:rPr>
              <a:pPr/>
              <a:t>‹#›</a:t>
            </a:fld>
            <a:endParaRPr lang="de-CH" altLang="en-US">
              <a:solidFill>
                <a:srgbClr val="000000"/>
              </a:solidFill>
            </a:endParaRPr>
          </a:p>
        </p:txBody>
      </p:sp>
      <p:sp>
        <p:nvSpPr>
          <p:cNvPr id="1199110" name="Rectangle 6"/>
          <p:cNvSpPr>
            <a:spLocks noGrp="1" noChangeArrowheads="1"/>
          </p:cNvSpPr>
          <p:nvPr>
            <p:ph type="subTitle" idx="1"/>
          </p:nvPr>
        </p:nvSpPr>
        <p:spPr>
          <a:xfrm>
            <a:off x="397934" y="5764213"/>
            <a:ext cx="11385551" cy="785812"/>
          </a:xfrm>
          <a:extLst>
            <a:ext uri="{91240B29-F687-4F45-9708-019B960494DF}">
              <a14:hiddenLine xmlns:a14="http://schemas.microsoft.com/office/drawing/2010/main" w="9525">
                <a:solidFill>
                  <a:schemeClr val="tx1"/>
                </a:solidFill>
                <a:miter lim="800000"/>
                <a:headEnd/>
                <a:tailEnd/>
              </a14:hiddenLine>
            </a:ext>
          </a:extLst>
        </p:spPr>
        <p:txBody>
          <a:bodyPr lIns="306000" rIns="306000"/>
          <a:lstStyle>
            <a:lvl1pPr marL="0" indent="0">
              <a:lnSpc>
                <a:spcPct val="120000"/>
              </a:lnSpc>
              <a:spcBef>
                <a:spcPct val="0"/>
              </a:spcBef>
              <a:buFontTx/>
              <a:buNone/>
              <a:defRPr sz="1600">
                <a:solidFill>
                  <a:schemeClr val="tx2"/>
                </a:solidFill>
              </a:defRPr>
            </a:lvl1pPr>
          </a:lstStyle>
          <a:p>
            <a:pPr lvl="0"/>
            <a:r>
              <a:rPr lang="de-CH" altLang="en-US" noProof="0" smtClean="0"/>
              <a:t>Formatvorlage des Untertitelmasters durch Klicken bearbeiten</a:t>
            </a:r>
          </a:p>
        </p:txBody>
      </p:sp>
      <p:sp>
        <p:nvSpPr>
          <p:cNvPr id="1199111" name="Rectangle 7"/>
          <p:cNvSpPr>
            <a:spLocks noGrp="1" noChangeArrowheads="1"/>
          </p:cNvSpPr>
          <p:nvPr>
            <p:ph type="ctrTitle"/>
          </p:nvPr>
        </p:nvSpPr>
        <p:spPr>
          <a:xfrm>
            <a:off x="397934" y="4824413"/>
            <a:ext cx="11385551" cy="939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306000" tIns="0" rIns="306000" bIns="0"/>
          <a:lstStyle>
            <a:lvl1pPr marL="0" indent="0">
              <a:lnSpc>
                <a:spcPct val="110000"/>
              </a:lnSpc>
              <a:spcBef>
                <a:spcPct val="0"/>
              </a:spcBef>
              <a:defRPr/>
            </a:lvl1pPr>
          </a:lstStyle>
          <a:p>
            <a:pPr lvl="0"/>
            <a:r>
              <a:rPr lang="de-CH" altLang="en-US" noProof="0" smtClean="0"/>
              <a:t>Titelmasterformat durch Klicken bearbeiten</a:t>
            </a:r>
          </a:p>
        </p:txBody>
      </p:sp>
      <p:grpSp>
        <p:nvGrpSpPr>
          <p:cNvPr id="1199112" name="Group 8"/>
          <p:cNvGrpSpPr>
            <a:grpSpLocks/>
          </p:cNvGrpSpPr>
          <p:nvPr/>
        </p:nvGrpSpPr>
        <p:grpSpPr bwMode="auto">
          <a:xfrm>
            <a:off x="9239251" y="309564"/>
            <a:ext cx="2540000" cy="282575"/>
            <a:chOff x="1860" y="3171"/>
            <a:chExt cx="2677" cy="397"/>
          </a:xfrm>
        </p:grpSpPr>
        <p:sp>
          <p:nvSpPr>
            <p:cNvPr id="1199113" name="Freeform 9"/>
            <p:cNvSpPr>
              <a:spLocks/>
            </p:cNvSpPr>
            <p:nvPr userDrawn="1"/>
          </p:nvSpPr>
          <p:spPr bwMode="auto">
            <a:xfrm>
              <a:off x="4175" y="3171"/>
              <a:ext cx="362" cy="397"/>
            </a:xfrm>
            <a:custGeom>
              <a:avLst/>
              <a:gdLst>
                <a:gd name="T0" fmla="*/ 50 w 153"/>
                <a:gd name="T1" fmla="*/ 74 h 168"/>
                <a:gd name="T2" fmla="*/ 49 w 153"/>
                <a:gd name="T3" fmla="*/ 74 h 168"/>
                <a:gd name="T4" fmla="*/ 49 w 153"/>
                <a:gd name="T5" fmla="*/ 114 h 168"/>
                <a:gd name="T6" fmla="*/ 49 w 153"/>
                <a:gd name="T7" fmla="*/ 168 h 168"/>
                <a:gd name="T8" fmla="*/ 0 w 153"/>
                <a:gd name="T9" fmla="*/ 168 h 168"/>
                <a:gd name="T10" fmla="*/ 0 w 153"/>
                <a:gd name="T11" fmla="*/ 0 h 168"/>
                <a:gd name="T12" fmla="*/ 57 w 153"/>
                <a:gd name="T13" fmla="*/ 0 h 168"/>
                <a:gd name="T14" fmla="*/ 104 w 153"/>
                <a:gd name="T15" fmla="*/ 93 h 168"/>
                <a:gd name="T16" fmla="*/ 105 w 153"/>
                <a:gd name="T17" fmla="*/ 93 h 168"/>
                <a:gd name="T18" fmla="*/ 104 w 153"/>
                <a:gd name="T19" fmla="*/ 54 h 168"/>
                <a:gd name="T20" fmla="*/ 104 w 153"/>
                <a:gd name="T21" fmla="*/ 0 h 168"/>
                <a:gd name="T22" fmla="*/ 153 w 153"/>
                <a:gd name="T23" fmla="*/ 0 h 168"/>
                <a:gd name="T24" fmla="*/ 153 w 153"/>
                <a:gd name="T25" fmla="*/ 168 h 168"/>
                <a:gd name="T26" fmla="*/ 97 w 153"/>
                <a:gd name="T27" fmla="*/ 168 h 168"/>
                <a:gd name="T28" fmla="*/ 50 w 153"/>
                <a:gd name="T29" fmla="*/ 7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4" y="93"/>
                    <a:pt x="104" y="93"/>
                    <a:pt x="104"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800" b="1" smtClean="0">
                <a:solidFill>
                  <a:srgbClr val="000000"/>
                </a:solidFill>
              </a:endParaRPr>
            </a:p>
          </p:txBody>
        </p:sp>
        <p:sp>
          <p:nvSpPr>
            <p:cNvPr id="1199114" name="Freeform 10"/>
            <p:cNvSpPr>
              <a:spLocks/>
            </p:cNvSpPr>
            <p:nvPr userDrawn="1"/>
          </p:nvSpPr>
          <p:spPr bwMode="auto">
            <a:xfrm>
              <a:off x="3760" y="3171"/>
              <a:ext cx="361" cy="397"/>
            </a:xfrm>
            <a:custGeom>
              <a:avLst/>
              <a:gdLst>
                <a:gd name="T0" fmla="*/ 50 w 153"/>
                <a:gd name="T1" fmla="*/ 74 h 168"/>
                <a:gd name="T2" fmla="*/ 49 w 153"/>
                <a:gd name="T3" fmla="*/ 74 h 168"/>
                <a:gd name="T4" fmla="*/ 49 w 153"/>
                <a:gd name="T5" fmla="*/ 114 h 168"/>
                <a:gd name="T6" fmla="*/ 49 w 153"/>
                <a:gd name="T7" fmla="*/ 168 h 168"/>
                <a:gd name="T8" fmla="*/ 0 w 153"/>
                <a:gd name="T9" fmla="*/ 168 h 168"/>
                <a:gd name="T10" fmla="*/ 0 w 153"/>
                <a:gd name="T11" fmla="*/ 0 h 168"/>
                <a:gd name="T12" fmla="*/ 57 w 153"/>
                <a:gd name="T13" fmla="*/ 0 h 168"/>
                <a:gd name="T14" fmla="*/ 103 w 153"/>
                <a:gd name="T15" fmla="*/ 93 h 168"/>
                <a:gd name="T16" fmla="*/ 105 w 153"/>
                <a:gd name="T17" fmla="*/ 93 h 168"/>
                <a:gd name="T18" fmla="*/ 104 w 153"/>
                <a:gd name="T19" fmla="*/ 54 h 168"/>
                <a:gd name="T20" fmla="*/ 104 w 153"/>
                <a:gd name="T21" fmla="*/ 0 h 168"/>
                <a:gd name="T22" fmla="*/ 153 w 153"/>
                <a:gd name="T23" fmla="*/ 0 h 168"/>
                <a:gd name="T24" fmla="*/ 153 w 153"/>
                <a:gd name="T25" fmla="*/ 168 h 168"/>
                <a:gd name="T26" fmla="*/ 97 w 153"/>
                <a:gd name="T27" fmla="*/ 168 h 168"/>
                <a:gd name="T28" fmla="*/ 50 w 153"/>
                <a:gd name="T29" fmla="*/ 7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3" y="93"/>
                    <a:pt x="103" y="93"/>
                    <a:pt x="103"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800" b="1" smtClean="0">
                <a:solidFill>
                  <a:srgbClr val="000000"/>
                </a:solidFill>
              </a:endParaRPr>
            </a:p>
          </p:txBody>
        </p:sp>
        <p:sp>
          <p:nvSpPr>
            <p:cNvPr id="1199115" name="Freeform 11"/>
            <p:cNvSpPr>
              <a:spLocks/>
            </p:cNvSpPr>
            <p:nvPr userDrawn="1"/>
          </p:nvSpPr>
          <p:spPr bwMode="auto">
            <a:xfrm>
              <a:off x="1860" y="3171"/>
              <a:ext cx="442" cy="397"/>
            </a:xfrm>
            <a:custGeom>
              <a:avLst/>
              <a:gdLst>
                <a:gd name="T0" fmla="*/ 286 w 442"/>
                <a:gd name="T1" fmla="*/ 0 h 397"/>
                <a:gd name="T2" fmla="*/ 154 w 442"/>
                <a:gd name="T3" fmla="*/ 0 h 397"/>
                <a:gd name="T4" fmla="*/ 0 w 442"/>
                <a:gd name="T5" fmla="*/ 397 h 397"/>
                <a:gd name="T6" fmla="*/ 137 w 442"/>
                <a:gd name="T7" fmla="*/ 397 h 397"/>
                <a:gd name="T8" fmla="*/ 220 w 442"/>
                <a:gd name="T9" fmla="*/ 158 h 397"/>
                <a:gd name="T10" fmla="*/ 222 w 442"/>
                <a:gd name="T11" fmla="*/ 158 h 397"/>
                <a:gd name="T12" fmla="*/ 303 w 442"/>
                <a:gd name="T13" fmla="*/ 397 h 397"/>
                <a:gd name="T14" fmla="*/ 442 w 442"/>
                <a:gd name="T15" fmla="*/ 397 h 397"/>
                <a:gd name="T16" fmla="*/ 286 w 442"/>
                <a:gd name="T17"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2" h="397">
                  <a:moveTo>
                    <a:pt x="286" y="0"/>
                  </a:moveTo>
                  <a:lnTo>
                    <a:pt x="154" y="0"/>
                  </a:lnTo>
                  <a:lnTo>
                    <a:pt x="0" y="397"/>
                  </a:lnTo>
                  <a:lnTo>
                    <a:pt x="137" y="397"/>
                  </a:lnTo>
                  <a:lnTo>
                    <a:pt x="220" y="158"/>
                  </a:lnTo>
                  <a:lnTo>
                    <a:pt x="222" y="158"/>
                  </a:lnTo>
                  <a:lnTo>
                    <a:pt x="303" y="397"/>
                  </a:lnTo>
                  <a:lnTo>
                    <a:pt x="442" y="397"/>
                  </a:lnTo>
                  <a:lnTo>
                    <a:pt x="2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800" b="1" smtClean="0">
                <a:solidFill>
                  <a:srgbClr val="000000"/>
                </a:solidFill>
              </a:endParaRPr>
            </a:p>
          </p:txBody>
        </p:sp>
        <p:sp>
          <p:nvSpPr>
            <p:cNvPr id="1199116" name="Freeform 12"/>
            <p:cNvSpPr>
              <a:spLocks/>
            </p:cNvSpPr>
            <p:nvPr userDrawn="1"/>
          </p:nvSpPr>
          <p:spPr bwMode="auto">
            <a:xfrm>
              <a:off x="3306" y="3171"/>
              <a:ext cx="444" cy="397"/>
            </a:xfrm>
            <a:custGeom>
              <a:avLst/>
              <a:gdLst>
                <a:gd name="T0" fmla="*/ 288 w 444"/>
                <a:gd name="T1" fmla="*/ 0 h 397"/>
                <a:gd name="T2" fmla="*/ 156 w 444"/>
                <a:gd name="T3" fmla="*/ 0 h 397"/>
                <a:gd name="T4" fmla="*/ 0 w 444"/>
                <a:gd name="T5" fmla="*/ 397 h 397"/>
                <a:gd name="T6" fmla="*/ 140 w 444"/>
                <a:gd name="T7" fmla="*/ 397 h 397"/>
                <a:gd name="T8" fmla="*/ 220 w 444"/>
                <a:gd name="T9" fmla="*/ 158 h 397"/>
                <a:gd name="T10" fmla="*/ 225 w 444"/>
                <a:gd name="T11" fmla="*/ 158 h 397"/>
                <a:gd name="T12" fmla="*/ 305 w 444"/>
                <a:gd name="T13" fmla="*/ 397 h 397"/>
                <a:gd name="T14" fmla="*/ 444 w 444"/>
                <a:gd name="T15" fmla="*/ 397 h 397"/>
                <a:gd name="T16" fmla="*/ 288 w 444"/>
                <a:gd name="T17"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4" h="397">
                  <a:moveTo>
                    <a:pt x="288" y="0"/>
                  </a:moveTo>
                  <a:lnTo>
                    <a:pt x="156" y="0"/>
                  </a:lnTo>
                  <a:lnTo>
                    <a:pt x="0" y="397"/>
                  </a:lnTo>
                  <a:lnTo>
                    <a:pt x="140" y="397"/>
                  </a:lnTo>
                  <a:lnTo>
                    <a:pt x="220" y="158"/>
                  </a:lnTo>
                  <a:lnTo>
                    <a:pt x="225" y="158"/>
                  </a:lnTo>
                  <a:lnTo>
                    <a:pt x="305" y="397"/>
                  </a:lnTo>
                  <a:lnTo>
                    <a:pt x="444" y="397"/>
                  </a:lnTo>
                  <a:lnTo>
                    <a:pt x="288" y="0"/>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800" b="1" smtClean="0">
                <a:solidFill>
                  <a:srgbClr val="000000"/>
                </a:solidFill>
              </a:endParaRPr>
            </a:p>
          </p:txBody>
        </p:sp>
        <p:sp>
          <p:nvSpPr>
            <p:cNvPr id="1199117" name="Freeform 13"/>
            <p:cNvSpPr>
              <a:spLocks/>
            </p:cNvSpPr>
            <p:nvPr userDrawn="1"/>
          </p:nvSpPr>
          <p:spPr bwMode="auto">
            <a:xfrm>
              <a:off x="2831" y="3171"/>
              <a:ext cx="466" cy="397"/>
            </a:xfrm>
            <a:custGeom>
              <a:avLst/>
              <a:gdLst>
                <a:gd name="T0" fmla="*/ 79 w 197"/>
                <a:gd name="T1" fmla="*/ 168 h 168"/>
                <a:gd name="T2" fmla="*/ 50 w 197"/>
                <a:gd name="T3" fmla="*/ 66 h 168"/>
                <a:gd name="T4" fmla="*/ 49 w 197"/>
                <a:gd name="T5" fmla="*/ 66 h 168"/>
                <a:gd name="T6" fmla="*/ 49 w 197"/>
                <a:gd name="T7" fmla="*/ 104 h 168"/>
                <a:gd name="T8" fmla="*/ 49 w 197"/>
                <a:gd name="T9" fmla="*/ 168 h 168"/>
                <a:gd name="T10" fmla="*/ 0 w 197"/>
                <a:gd name="T11" fmla="*/ 168 h 168"/>
                <a:gd name="T12" fmla="*/ 0 w 197"/>
                <a:gd name="T13" fmla="*/ 0 h 168"/>
                <a:gd name="T14" fmla="*/ 69 w 197"/>
                <a:gd name="T15" fmla="*/ 0 h 168"/>
                <a:gd name="T16" fmla="*/ 98 w 197"/>
                <a:gd name="T17" fmla="*/ 99 h 168"/>
                <a:gd name="T18" fmla="*/ 99 w 197"/>
                <a:gd name="T19" fmla="*/ 99 h 168"/>
                <a:gd name="T20" fmla="*/ 128 w 197"/>
                <a:gd name="T21" fmla="*/ 0 h 168"/>
                <a:gd name="T22" fmla="*/ 197 w 197"/>
                <a:gd name="T23" fmla="*/ 0 h 168"/>
                <a:gd name="T24" fmla="*/ 197 w 197"/>
                <a:gd name="T25" fmla="*/ 168 h 168"/>
                <a:gd name="T26" fmla="*/ 148 w 197"/>
                <a:gd name="T27" fmla="*/ 168 h 168"/>
                <a:gd name="T28" fmla="*/ 148 w 197"/>
                <a:gd name="T29" fmla="*/ 104 h 168"/>
                <a:gd name="T30" fmla="*/ 149 w 197"/>
                <a:gd name="T31" fmla="*/ 66 h 168"/>
                <a:gd name="T32" fmla="*/ 147 w 197"/>
                <a:gd name="T33" fmla="*/ 66 h 168"/>
                <a:gd name="T34" fmla="*/ 118 w 197"/>
                <a:gd name="T35" fmla="*/ 168 h 168"/>
                <a:gd name="T36" fmla="*/ 79 w 197"/>
                <a:gd name="T37"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7" y="66"/>
                    <a:pt x="147" y="66"/>
                    <a:pt x="147"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800" b="1" smtClean="0">
                <a:solidFill>
                  <a:srgbClr val="000000"/>
                </a:solidFill>
              </a:endParaRPr>
            </a:p>
          </p:txBody>
        </p:sp>
        <p:sp>
          <p:nvSpPr>
            <p:cNvPr id="1199118" name="Freeform 14"/>
            <p:cNvSpPr>
              <a:spLocks/>
            </p:cNvSpPr>
            <p:nvPr userDrawn="1"/>
          </p:nvSpPr>
          <p:spPr bwMode="auto">
            <a:xfrm>
              <a:off x="2312" y="3171"/>
              <a:ext cx="465" cy="397"/>
            </a:xfrm>
            <a:custGeom>
              <a:avLst/>
              <a:gdLst>
                <a:gd name="T0" fmla="*/ 79 w 197"/>
                <a:gd name="T1" fmla="*/ 168 h 168"/>
                <a:gd name="T2" fmla="*/ 50 w 197"/>
                <a:gd name="T3" fmla="*/ 66 h 168"/>
                <a:gd name="T4" fmla="*/ 49 w 197"/>
                <a:gd name="T5" fmla="*/ 66 h 168"/>
                <a:gd name="T6" fmla="*/ 49 w 197"/>
                <a:gd name="T7" fmla="*/ 104 h 168"/>
                <a:gd name="T8" fmla="*/ 49 w 197"/>
                <a:gd name="T9" fmla="*/ 168 h 168"/>
                <a:gd name="T10" fmla="*/ 0 w 197"/>
                <a:gd name="T11" fmla="*/ 168 h 168"/>
                <a:gd name="T12" fmla="*/ 0 w 197"/>
                <a:gd name="T13" fmla="*/ 0 h 168"/>
                <a:gd name="T14" fmla="*/ 69 w 197"/>
                <a:gd name="T15" fmla="*/ 0 h 168"/>
                <a:gd name="T16" fmla="*/ 98 w 197"/>
                <a:gd name="T17" fmla="*/ 99 h 168"/>
                <a:gd name="T18" fmla="*/ 99 w 197"/>
                <a:gd name="T19" fmla="*/ 99 h 168"/>
                <a:gd name="T20" fmla="*/ 128 w 197"/>
                <a:gd name="T21" fmla="*/ 0 h 168"/>
                <a:gd name="T22" fmla="*/ 197 w 197"/>
                <a:gd name="T23" fmla="*/ 0 h 168"/>
                <a:gd name="T24" fmla="*/ 197 w 197"/>
                <a:gd name="T25" fmla="*/ 168 h 168"/>
                <a:gd name="T26" fmla="*/ 148 w 197"/>
                <a:gd name="T27" fmla="*/ 168 h 168"/>
                <a:gd name="T28" fmla="*/ 148 w 197"/>
                <a:gd name="T29" fmla="*/ 104 h 168"/>
                <a:gd name="T30" fmla="*/ 149 w 197"/>
                <a:gd name="T31" fmla="*/ 66 h 168"/>
                <a:gd name="T32" fmla="*/ 148 w 197"/>
                <a:gd name="T33" fmla="*/ 66 h 168"/>
                <a:gd name="T34" fmla="*/ 118 w 197"/>
                <a:gd name="T35" fmla="*/ 168 h 168"/>
                <a:gd name="T36" fmla="*/ 79 w 197"/>
                <a:gd name="T37"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8" y="66"/>
                    <a:pt x="148" y="66"/>
                    <a:pt x="148"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800" b="1" smtClean="0">
                <a:solidFill>
                  <a:srgbClr val="000000"/>
                </a:solidFill>
              </a:endParaRPr>
            </a:p>
          </p:txBody>
        </p:sp>
      </p:grpSp>
    </p:spTree>
    <p:extLst>
      <p:ext uri="{BB962C8B-B14F-4D97-AF65-F5344CB8AC3E}">
        <p14:creationId xmlns:p14="http://schemas.microsoft.com/office/powerpoint/2010/main" val="2393258921"/>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GB"/>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Datumsplatzhalter 3"/>
          <p:cNvSpPr>
            <a:spLocks noGrp="1"/>
          </p:cNvSpPr>
          <p:nvPr>
            <p:ph type="dt" sz="half" idx="10"/>
          </p:nvPr>
        </p:nvSpPr>
        <p:spPr/>
        <p:txBody>
          <a:bodyPr/>
          <a:lstStyle>
            <a:lvl1pPr>
              <a:defRPr/>
            </a:lvl1pPr>
          </a:lstStyle>
          <a:p>
            <a:r>
              <a:rPr lang="de-DE" altLang="en-US">
                <a:solidFill>
                  <a:srgbClr val="000000"/>
                </a:solidFill>
              </a:rPr>
              <a:t>June 20, 2010</a:t>
            </a:r>
            <a:endParaRPr lang="de-CH" altLang="en-US">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AU" altLang="en-US">
                <a:solidFill>
                  <a:srgbClr val="000000"/>
                </a:solidFill>
              </a:rPr>
              <a:t>Cairo Conference</a:t>
            </a:r>
          </a:p>
        </p:txBody>
      </p:sp>
      <p:sp>
        <p:nvSpPr>
          <p:cNvPr id="6" name="Foliennummernplatzhalter 5"/>
          <p:cNvSpPr>
            <a:spLocks noGrp="1"/>
          </p:cNvSpPr>
          <p:nvPr>
            <p:ph type="sldNum" sz="quarter" idx="12"/>
          </p:nvPr>
        </p:nvSpPr>
        <p:spPr/>
        <p:txBody>
          <a:bodyPr/>
          <a:lstStyle>
            <a:lvl1pPr>
              <a:defRPr/>
            </a:lvl1pPr>
          </a:lstStyle>
          <a:p>
            <a:fld id="{097C5099-EB5A-4F2F-8E6F-E797EDD3FEB8}" type="slidenum">
              <a:rPr lang="de-CH" altLang="en-US">
                <a:solidFill>
                  <a:srgbClr val="000000"/>
                </a:solidFill>
              </a:rPr>
              <a:pPr/>
              <a:t>‹#›</a:t>
            </a:fld>
            <a:endParaRPr lang="de-CH" altLang="en-US">
              <a:solidFill>
                <a:srgbClr val="000000"/>
              </a:solidFill>
            </a:endParaRPr>
          </a:p>
        </p:txBody>
      </p:sp>
    </p:spTree>
    <p:extLst>
      <p:ext uri="{BB962C8B-B14F-4D97-AF65-F5344CB8AC3E}">
        <p14:creationId xmlns:p14="http://schemas.microsoft.com/office/powerpoint/2010/main" val="132062549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1" y="1709739"/>
            <a:ext cx="10515600" cy="2852737"/>
          </a:xfrm>
        </p:spPr>
        <p:txBody>
          <a:bodyPr anchor="b"/>
          <a:lstStyle>
            <a:lvl1pPr>
              <a:defRPr sz="6000"/>
            </a:lvl1pPr>
          </a:lstStyle>
          <a:p>
            <a:r>
              <a:rPr lang="de-DE" smtClean="0"/>
              <a:t>Titelmasterformat durch Klicken bearbeiten</a:t>
            </a:r>
            <a:endParaRPr lang="en-GB"/>
          </a:p>
        </p:txBody>
      </p:sp>
      <p:sp>
        <p:nvSpPr>
          <p:cNvPr id="3" name="Textplatzhalt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r>
              <a:rPr lang="de-DE" altLang="en-US">
                <a:solidFill>
                  <a:srgbClr val="000000"/>
                </a:solidFill>
              </a:rPr>
              <a:t>June 20, 2010</a:t>
            </a:r>
            <a:endParaRPr lang="de-CH" altLang="en-US">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AU" altLang="en-US">
                <a:solidFill>
                  <a:srgbClr val="000000"/>
                </a:solidFill>
              </a:rPr>
              <a:t>Cairo Conference</a:t>
            </a:r>
          </a:p>
        </p:txBody>
      </p:sp>
      <p:sp>
        <p:nvSpPr>
          <p:cNvPr id="6" name="Foliennummernplatzhalter 5"/>
          <p:cNvSpPr>
            <a:spLocks noGrp="1"/>
          </p:cNvSpPr>
          <p:nvPr>
            <p:ph type="sldNum" sz="quarter" idx="12"/>
          </p:nvPr>
        </p:nvSpPr>
        <p:spPr/>
        <p:txBody>
          <a:bodyPr/>
          <a:lstStyle>
            <a:lvl1pPr>
              <a:defRPr/>
            </a:lvl1pPr>
          </a:lstStyle>
          <a:p>
            <a:fld id="{A65BDC96-E864-44B2-836B-EC3C32814F26}" type="slidenum">
              <a:rPr lang="de-CH" altLang="en-US">
                <a:solidFill>
                  <a:srgbClr val="000000"/>
                </a:solidFill>
              </a:rPr>
              <a:pPr/>
              <a:t>‹#›</a:t>
            </a:fld>
            <a:endParaRPr lang="de-CH" altLang="en-US">
              <a:solidFill>
                <a:srgbClr val="000000"/>
              </a:solidFill>
            </a:endParaRPr>
          </a:p>
        </p:txBody>
      </p:sp>
    </p:spTree>
    <p:extLst>
      <p:ext uri="{BB962C8B-B14F-4D97-AF65-F5344CB8AC3E}">
        <p14:creationId xmlns:p14="http://schemas.microsoft.com/office/powerpoint/2010/main" val="3688346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940801" y="942975"/>
            <a:ext cx="2842684" cy="560705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408517" y="942975"/>
            <a:ext cx="8329083" cy="560705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5"/>
          <p:cNvSpPr>
            <a:spLocks noGrp="1" noChangeArrowheads="1"/>
          </p:cNvSpPr>
          <p:nvPr>
            <p:ph type="dt" sz="half" idx="10"/>
          </p:nvPr>
        </p:nvSpPr>
        <p:spPr>
          <a:ln/>
        </p:spPr>
        <p:txBody>
          <a:bodyPr/>
          <a:lstStyle>
            <a:lvl1pPr>
              <a:defRPr/>
            </a:lvl1pPr>
          </a:lstStyle>
          <a:p>
            <a:pPr>
              <a:defRPr/>
            </a:pPr>
            <a:fld id="{01610BCC-2B59-497C-BC7C-2C71E40DED7A}"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E9D4981F-CC5A-45AA-A9E3-A357A43499A3}"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74999455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GB"/>
          </a:p>
        </p:txBody>
      </p:sp>
      <p:sp>
        <p:nvSpPr>
          <p:cNvPr id="3" name="Inhaltsplatzhalter 2"/>
          <p:cNvSpPr>
            <a:spLocks noGrp="1"/>
          </p:cNvSpPr>
          <p:nvPr>
            <p:ph sz="half" idx="1"/>
          </p:nvPr>
        </p:nvSpPr>
        <p:spPr>
          <a:xfrm>
            <a:off x="527051" y="1555751"/>
            <a:ext cx="5467349" cy="49942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Inhaltsplatzhalter 3"/>
          <p:cNvSpPr>
            <a:spLocks noGrp="1"/>
          </p:cNvSpPr>
          <p:nvPr>
            <p:ph sz="half" idx="2"/>
          </p:nvPr>
        </p:nvSpPr>
        <p:spPr>
          <a:xfrm>
            <a:off x="6197601" y="1555751"/>
            <a:ext cx="5467351" cy="49942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5" name="Datumsplatzhalter 4"/>
          <p:cNvSpPr>
            <a:spLocks noGrp="1"/>
          </p:cNvSpPr>
          <p:nvPr>
            <p:ph type="dt" sz="half" idx="10"/>
          </p:nvPr>
        </p:nvSpPr>
        <p:spPr/>
        <p:txBody>
          <a:bodyPr/>
          <a:lstStyle>
            <a:lvl1pPr>
              <a:defRPr/>
            </a:lvl1pPr>
          </a:lstStyle>
          <a:p>
            <a:r>
              <a:rPr lang="de-DE" altLang="en-US">
                <a:solidFill>
                  <a:srgbClr val="000000"/>
                </a:solidFill>
              </a:rPr>
              <a:t>June 20, 2010</a:t>
            </a:r>
            <a:endParaRPr lang="de-CH" altLang="en-US">
              <a:solidFill>
                <a:srgbClr val="000000"/>
              </a:solidFill>
            </a:endParaRPr>
          </a:p>
        </p:txBody>
      </p:sp>
      <p:sp>
        <p:nvSpPr>
          <p:cNvPr id="6" name="Fußzeilenplatzhalter 5"/>
          <p:cNvSpPr>
            <a:spLocks noGrp="1"/>
          </p:cNvSpPr>
          <p:nvPr>
            <p:ph type="ftr" sz="quarter" idx="11"/>
          </p:nvPr>
        </p:nvSpPr>
        <p:spPr/>
        <p:txBody>
          <a:bodyPr/>
          <a:lstStyle>
            <a:lvl1pPr>
              <a:defRPr/>
            </a:lvl1pPr>
          </a:lstStyle>
          <a:p>
            <a:r>
              <a:rPr lang="en-AU" altLang="en-US">
                <a:solidFill>
                  <a:srgbClr val="000000"/>
                </a:solidFill>
              </a:rPr>
              <a:t>Cairo Conference</a:t>
            </a:r>
          </a:p>
        </p:txBody>
      </p:sp>
      <p:sp>
        <p:nvSpPr>
          <p:cNvPr id="7" name="Foliennummernplatzhalter 6"/>
          <p:cNvSpPr>
            <a:spLocks noGrp="1"/>
          </p:cNvSpPr>
          <p:nvPr>
            <p:ph type="sldNum" sz="quarter" idx="12"/>
          </p:nvPr>
        </p:nvSpPr>
        <p:spPr/>
        <p:txBody>
          <a:bodyPr/>
          <a:lstStyle>
            <a:lvl1pPr>
              <a:defRPr/>
            </a:lvl1pPr>
          </a:lstStyle>
          <a:p>
            <a:fld id="{38B07EA7-305E-4F1F-B809-3DD6825812C8}" type="slidenum">
              <a:rPr lang="de-CH" altLang="en-US">
                <a:solidFill>
                  <a:srgbClr val="000000"/>
                </a:solidFill>
              </a:rPr>
              <a:pPr/>
              <a:t>‹#›</a:t>
            </a:fld>
            <a:endParaRPr lang="de-CH" altLang="en-US">
              <a:solidFill>
                <a:srgbClr val="000000"/>
              </a:solidFill>
            </a:endParaRPr>
          </a:p>
        </p:txBody>
      </p:sp>
    </p:spTree>
    <p:extLst>
      <p:ext uri="{BB962C8B-B14F-4D97-AF65-F5344CB8AC3E}">
        <p14:creationId xmlns:p14="http://schemas.microsoft.com/office/powerpoint/2010/main" val="398930213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40317" y="365126"/>
            <a:ext cx="10515600" cy="1325563"/>
          </a:xfrm>
        </p:spPr>
        <p:txBody>
          <a:bodyPr/>
          <a:lstStyle/>
          <a:p>
            <a:r>
              <a:rPr lang="de-DE" smtClean="0"/>
              <a:t>Titelmasterformat durch Klicken bearbeiten</a:t>
            </a:r>
            <a:endParaRPr lang="en-GB"/>
          </a:p>
        </p:txBody>
      </p:sp>
      <p:sp>
        <p:nvSpPr>
          <p:cNvPr id="3" name="Textplatzhalt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840318" y="2505075"/>
            <a:ext cx="5158316"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5" name="Textplatzhalt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72200" y="2505075"/>
            <a:ext cx="5183717"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7" name="Datumsplatzhalter 6"/>
          <p:cNvSpPr>
            <a:spLocks noGrp="1"/>
          </p:cNvSpPr>
          <p:nvPr>
            <p:ph type="dt" sz="half" idx="10"/>
          </p:nvPr>
        </p:nvSpPr>
        <p:spPr/>
        <p:txBody>
          <a:bodyPr/>
          <a:lstStyle>
            <a:lvl1pPr>
              <a:defRPr/>
            </a:lvl1pPr>
          </a:lstStyle>
          <a:p>
            <a:r>
              <a:rPr lang="de-DE" altLang="en-US">
                <a:solidFill>
                  <a:srgbClr val="000000"/>
                </a:solidFill>
              </a:rPr>
              <a:t>June 20, 2010</a:t>
            </a:r>
            <a:endParaRPr lang="de-CH" altLang="en-US">
              <a:solidFill>
                <a:srgbClr val="000000"/>
              </a:solidFill>
            </a:endParaRPr>
          </a:p>
        </p:txBody>
      </p:sp>
      <p:sp>
        <p:nvSpPr>
          <p:cNvPr id="8" name="Fußzeilenplatzhalter 7"/>
          <p:cNvSpPr>
            <a:spLocks noGrp="1"/>
          </p:cNvSpPr>
          <p:nvPr>
            <p:ph type="ftr" sz="quarter" idx="11"/>
          </p:nvPr>
        </p:nvSpPr>
        <p:spPr/>
        <p:txBody>
          <a:bodyPr/>
          <a:lstStyle>
            <a:lvl1pPr>
              <a:defRPr/>
            </a:lvl1pPr>
          </a:lstStyle>
          <a:p>
            <a:r>
              <a:rPr lang="en-AU" altLang="en-US">
                <a:solidFill>
                  <a:srgbClr val="000000"/>
                </a:solidFill>
              </a:rPr>
              <a:t>Cairo Conference</a:t>
            </a:r>
          </a:p>
        </p:txBody>
      </p:sp>
      <p:sp>
        <p:nvSpPr>
          <p:cNvPr id="9" name="Foliennummernplatzhalter 8"/>
          <p:cNvSpPr>
            <a:spLocks noGrp="1"/>
          </p:cNvSpPr>
          <p:nvPr>
            <p:ph type="sldNum" sz="quarter" idx="12"/>
          </p:nvPr>
        </p:nvSpPr>
        <p:spPr/>
        <p:txBody>
          <a:bodyPr/>
          <a:lstStyle>
            <a:lvl1pPr>
              <a:defRPr/>
            </a:lvl1pPr>
          </a:lstStyle>
          <a:p>
            <a:fld id="{3F3AA662-E6DF-4E45-9953-85B65357F094}" type="slidenum">
              <a:rPr lang="de-CH" altLang="en-US">
                <a:solidFill>
                  <a:srgbClr val="000000"/>
                </a:solidFill>
              </a:rPr>
              <a:pPr/>
              <a:t>‹#›</a:t>
            </a:fld>
            <a:endParaRPr lang="de-CH" altLang="en-US">
              <a:solidFill>
                <a:srgbClr val="000000"/>
              </a:solidFill>
            </a:endParaRPr>
          </a:p>
        </p:txBody>
      </p:sp>
    </p:spTree>
    <p:extLst>
      <p:ext uri="{BB962C8B-B14F-4D97-AF65-F5344CB8AC3E}">
        <p14:creationId xmlns:p14="http://schemas.microsoft.com/office/powerpoint/2010/main" val="324485506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GB"/>
          </a:p>
        </p:txBody>
      </p:sp>
      <p:sp>
        <p:nvSpPr>
          <p:cNvPr id="3" name="Datumsplatzhalter 2"/>
          <p:cNvSpPr>
            <a:spLocks noGrp="1"/>
          </p:cNvSpPr>
          <p:nvPr>
            <p:ph type="dt" sz="half" idx="10"/>
          </p:nvPr>
        </p:nvSpPr>
        <p:spPr/>
        <p:txBody>
          <a:bodyPr/>
          <a:lstStyle>
            <a:lvl1pPr>
              <a:defRPr/>
            </a:lvl1pPr>
          </a:lstStyle>
          <a:p>
            <a:r>
              <a:rPr lang="de-DE" altLang="en-US">
                <a:solidFill>
                  <a:srgbClr val="000000"/>
                </a:solidFill>
              </a:rPr>
              <a:t>June 20, 2010</a:t>
            </a:r>
            <a:endParaRPr lang="de-CH" altLang="en-US">
              <a:solidFill>
                <a:srgbClr val="000000"/>
              </a:solidFill>
            </a:endParaRPr>
          </a:p>
        </p:txBody>
      </p:sp>
      <p:sp>
        <p:nvSpPr>
          <p:cNvPr id="4" name="Fußzeilenplatzhalter 3"/>
          <p:cNvSpPr>
            <a:spLocks noGrp="1"/>
          </p:cNvSpPr>
          <p:nvPr>
            <p:ph type="ftr" sz="quarter" idx="11"/>
          </p:nvPr>
        </p:nvSpPr>
        <p:spPr/>
        <p:txBody>
          <a:bodyPr/>
          <a:lstStyle>
            <a:lvl1pPr>
              <a:defRPr/>
            </a:lvl1pPr>
          </a:lstStyle>
          <a:p>
            <a:r>
              <a:rPr lang="en-AU" altLang="en-US">
                <a:solidFill>
                  <a:srgbClr val="000000"/>
                </a:solidFill>
              </a:rPr>
              <a:t>Cairo Conference</a:t>
            </a:r>
          </a:p>
        </p:txBody>
      </p:sp>
      <p:sp>
        <p:nvSpPr>
          <p:cNvPr id="5" name="Foliennummernplatzhalter 4"/>
          <p:cNvSpPr>
            <a:spLocks noGrp="1"/>
          </p:cNvSpPr>
          <p:nvPr>
            <p:ph type="sldNum" sz="quarter" idx="12"/>
          </p:nvPr>
        </p:nvSpPr>
        <p:spPr/>
        <p:txBody>
          <a:bodyPr/>
          <a:lstStyle>
            <a:lvl1pPr>
              <a:defRPr/>
            </a:lvl1pPr>
          </a:lstStyle>
          <a:p>
            <a:fld id="{A13CCE4D-01B9-4E24-9A83-BAC7757FD808}" type="slidenum">
              <a:rPr lang="de-CH" altLang="en-US">
                <a:solidFill>
                  <a:srgbClr val="000000"/>
                </a:solidFill>
              </a:rPr>
              <a:pPr/>
              <a:t>‹#›</a:t>
            </a:fld>
            <a:endParaRPr lang="de-CH" altLang="en-US">
              <a:solidFill>
                <a:srgbClr val="000000"/>
              </a:solidFill>
            </a:endParaRPr>
          </a:p>
        </p:txBody>
      </p:sp>
    </p:spTree>
    <p:extLst>
      <p:ext uri="{BB962C8B-B14F-4D97-AF65-F5344CB8AC3E}">
        <p14:creationId xmlns:p14="http://schemas.microsoft.com/office/powerpoint/2010/main" val="74679234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r>
              <a:rPr lang="de-DE" altLang="en-US">
                <a:solidFill>
                  <a:srgbClr val="000000"/>
                </a:solidFill>
              </a:rPr>
              <a:t>June 20, 2010</a:t>
            </a:r>
            <a:endParaRPr lang="de-CH" altLang="en-US">
              <a:solidFill>
                <a:srgbClr val="000000"/>
              </a:solidFill>
            </a:endParaRPr>
          </a:p>
        </p:txBody>
      </p:sp>
      <p:sp>
        <p:nvSpPr>
          <p:cNvPr id="3" name="Fußzeilenplatzhalter 2"/>
          <p:cNvSpPr>
            <a:spLocks noGrp="1"/>
          </p:cNvSpPr>
          <p:nvPr>
            <p:ph type="ftr" sz="quarter" idx="11"/>
          </p:nvPr>
        </p:nvSpPr>
        <p:spPr/>
        <p:txBody>
          <a:bodyPr/>
          <a:lstStyle>
            <a:lvl1pPr>
              <a:defRPr/>
            </a:lvl1pPr>
          </a:lstStyle>
          <a:p>
            <a:r>
              <a:rPr lang="en-AU" altLang="en-US">
                <a:solidFill>
                  <a:srgbClr val="000000"/>
                </a:solidFill>
              </a:rPr>
              <a:t>Cairo Conference</a:t>
            </a:r>
          </a:p>
        </p:txBody>
      </p:sp>
      <p:sp>
        <p:nvSpPr>
          <p:cNvPr id="4" name="Foliennummernplatzhalter 3"/>
          <p:cNvSpPr>
            <a:spLocks noGrp="1"/>
          </p:cNvSpPr>
          <p:nvPr>
            <p:ph type="sldNum" sz="quarter" idx="12"/>
          </p:nvPr>
        </p:nvSpPr>
        <p:spPr/>
        <p:txBody>
          <a:bodyPr/>
          <a:lstStyle>
            <a:lvl1pPr>
              <a:defRPr/>
            </a:lvl1pPr>
          </a:lstStyle>
          <a:p>
            <a:fld id="{3E735F19-369C-4038-87C3-23AFFEED263C}" type="slidenum">
              <a:rPr lang="de-CH" altLang="en-US">
                <a:solidFill>
                  <a:srgbClr val="000000"/>
                </a:solidFill>
              </a:rPr>
              <a:pPr/>
              <a:t>‹#›</a:t>
            </a:fld>
            <a:endParaRPr lang="de-CH" altLang="en-US">
              <a:solidFill>
                <a:srgbClr val="000000"/>
              </a:solidFill>
            </a:endParaRPr>
          </a:p>
        </p:txBody>
      </p:sp>
    </p:spTree>
    <p:extLst>
      <p:ext uri="{BB962C8B-B14F-4D97-AF65-F5344CB8AC3E}">
        <p14:creationId xmlns:p14="http://schemas.microsoft.com/office/powerpoint/2010/main" val="321394528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40318" y="457200"/>
            <a:ext cx="3932767" cy="1600200"/>
          </a:xfrm>
        </p:spPr>
        <p:txBody>
          <a:bodyPr anchor="b"/>
          <a:lstStyle>
            <a:lvl1pPr>
              <a:defRPr sz="3200"/>
            </a:lvl1pPr>
          </a:lstStyle>
          <a:p>
            <a:r>
              <a:rPr lang="de-DE" smtClean="0"/>
              <a:t>Titelmasterformat durch Klicken bearbeiten</a:t>
            </a:r>
            <a:endParaRPr lang="en-GB"/>
          </a:p>
        </p:txBody>
      </p:sp>
      <p:sp>
        <p:nvSpPr>
          <p:cNvPr id="3" name="Inhaltsplatzhalt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Textplatzhalt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r>
              <a:rPr lang="de-DE" altLang="en-US">
                <a:solidFill>
                  <a:srgbClr val="000000"/>
                </a:solidFill>
              </a:rPr>
              <a:t>June 20, 2010</a:t>
            </a:r>
            <a:endParaRPr lang="de-CH" altLang="en-US">
              <a:solidFill>
                <a:srgbClr val="000000"/>
              </a:solidFill>
            </a:endParaRPr>
          </a:p>
        </p:txBody>
      </p:sp>
      <p:sp>
        <p:nvSpPr>
          <p:cNvPr id="6" name="Fußzeilenplatzhalter 5"/>
          <p:cNvSpPr>
            <a:spLocks noGrp="1"/>
          </p:cNvSpPr>
          <p:nvPr>
            <p:ph type="ftr" sz="quarter" idx="11"/>
          </p:nvPr>
        </p:nvSpPr>
        <p:spPr/>
        <p:txBody>
          <a:bodyPr/>
          <a:lstStyle>
            <a:lvl1pPr>
              <a:defRPr/>
            </a:lvl1pPr>
          </a:lstStyle>
          <a:p>
            <a:r>
              <a:rPr lang="en-AU" altLang="en-US">
                <a:solidFill>
                  <a:srgbClr val="000000"/>
                </a:solidFill>
              </a:rPr>
              <a:t>Cairo Conference</a:t>
            </a:r>
          </a:p>
        </p:txBody>
      </p:sp>
      <p:sp>
        <p:nvSpPr>
          <p:cNvPr id="7" name="Foliennummernplatzhalter 6"/>
          <p:cNvSpPr>
            <a:spLocks noGrp="1"/>
          </p:cNvSpPr>
          <p:nvPr>
            <p:ph type="sldNum" sz="quarter" idx="12"/>
          </p:nvPr>
        </p:nvSpPr>
        <p:spPr/>
        <p:txBody>
          <a:bodyPr/>
          <a:lstStyle>
            <a:lvl1pPr>
              <a:defRPr/>
            </a:lvl1pPr>
          </a:lstStyle>
          <a:p>
            <a:fld id="{38461DE4-B67A-4A67-9B3C-38D93CECD9E6}" type="slidenum">
              <a:rPr lang="de-CH" altLang="en-US">
                <a:solidFill>
                  <a:srgbClr val="000000"/>
                </a:solidFill>
              </a:rPr>
              <a:pPr/>
              <a:t>‹#›</a:t>
            </a:fld>
            <a:endParaRPr lang="de-CH" altLang="en-US">
              <a:solidFill>
                <a:srgbClr val="000000"/>
              </a:solidFill>
            </a:endParaRPr>
          </a:p>
        </p:txBody>
      </p:sp>
    </p:spTree>
    <p:extLst>
      <p:ext uri="{BB962C8B-B14F-4D97-AF65-F5344CB8AC3E}">
        <p14:creationId xmlns:p14="http://schemas.microsoft.com/office/powerpoint/2010/main" val="326068323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40318" y="457200"/>
            <a:ext cx="3932767" cy="1600200"/>
          </a:xfrm>
        </p:spPr>
        <p:txBody>
          <a:bodyPr anchor="b"/>
          <a:lstStyle>
            <a:lvl1pPr>
              <a:defRPr sz="3200"/>
            </a:lvl1pPr>
          </a:lstStyle>
          <a:p>
            <a:r>
              <a:rPr lang="de-DE" smtClean="0"/>
              <a:t>Titelmasterformat durch Klicken bearbeiten</a:t>
            </a:r>
            <a:endParaRPr lang="en-GB"/>
          </a:p>
        </p:txBody>
      </p:sp>
      <p:sp>
        <p:nvSpPr>
          <p:cNvPr id="3" name="Bildplatzhalt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platzhalt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r>
              <a:rPr lang="de-DE" altLang="en-US">
                <a:solidFill>
                  <a:srgbClr val="000000"/>
                </a:solidFill>
              </a:rPr>
              <a:t>June 20, 2010</a:t>
            </a:r>
            <a:endParaRPr lang="de-CH" altLang="en-US">
              <a:solidFill>
                <a:srgbClr val="000000"/>
              </a:solidFill>
            </a:endParaRPr>
          </a:p>
        </p:txBody>
      </p:sp>
      <p:sp>
        <p:nvSpPr>
          <p:cNvPr id="6" name="Fußzeilenplatzhalter 5"/>
          <p:cNvSpPr>
            <a:spLocks noGrp="1"/>
          </p:cNvSpPr>
          <p:nvPr>
            <p:ph type="ftr" sz="quarter" idx="11"/>
          </p:nvPr>
        </p:nvSpPr>
        <p:spPr/>
        <p:txBody>
          <a:bodyPr/>
          <a:lstStyle>
            <a:lvl1pPr>
              <a:defRPr/>
            </a:lvl1pPr>
          </a:lstStyle>
          <a:p>
            <a:r>
              <a:rPr lang="en-AU" altLang="en-US">
                <a:solidFill>
                  <a:srgbClr val="000000"/>
                </a:solidFill>
              </a:rPr>
              <a:t>Cairo Conference</a:t>
            </a:r>
          </a:p>
        </p:txBody>
      </p:sp>
      <p:sp>
        <p:nvSpPr>
          <p:cNvPr id="7" name="Foliennummernplatzhalter 6"/>
          <p:cNvSpPr>
            <a:spLocks noGrp="1"/>
          </p:cNvSpPr>
          <p:nvPr>
            <p:ph type="sldNum" sz="quarter" idx="12"/>
          </p:nvPr>
        </p:nvSpPr>
        <p:spPr/>
        <p:txBody>
          <a:bodyPr/>
          <a:lstStyle>
            <a:lvl1pPr>
              <a:defRPr/>
            </a:lvl1pPr>
          </a:lstStyle>
          <a:p>
            <a:fld id="{5D38A693-97F2-4DED-AE5C-E5441CEA9398}" type="slidenum">
              <a:rPr lang="de-CH" altLang="en-US">
                <a:solidFill>
                  <a:srgbClr val="000000"/>
                </a:solidFill>
              </a:rPr>
              <a:pPr/>
              <a:t>‹#›</a:t>
            </a:fld>
            <a:endParaRPr lang="de-CH" altLang="en-US">
              <a:solidFill>
                <a:srgbClr val="000000"/>
              </a:solidFill>
            </a:endParaRPr>
          </a:p>
        </p:txBody>
      </p:sp>
    </p:spTree>
    <p:extLst>
      <p:ext uri="{BB962C8B-B14F-4D97-AF65-F5344CB8AC3E}">
        <p14:creationId xmlns:p14="http://schemas.microsoft.com/office/powerpoint/2010/main" val="108471444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GB"/>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Datumsplatzhalter 3"/>
          <p:cNvSpPr>
            <a:spLocks noGrp="1"/>
          </p:cNvSpPr>
          <p:nvPr>
            <p:ph type="dt" sz="half" idx="10"/>
          </p:nvPr>
        </p:nvSpPr>
        <p:spPr/>
        <p:txBody>
          <a:bodyPr/>
          <a:lstStyle>
            <a:lvl1pPr>
              <a:defRPr/>
            </a:lvl1pPr>
          </a:lstStyle>
          <a:p>
            <a:r>
              <a:rPr lang="de-DE" altLang="en-US">
                <a:solidFill>
                  <a:srgbClr val="000000"/>
                </a:solidFill>
              </a:rPr>
              <a:t>June 20, 2010</a:t>
            </a:r>
            <a:endParaRPr lang="de-CH" altLang="en-US">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AU" altLang="en-US">
                <a:solidFill>
                  <a:srgbClr val="000000"/>
                </a:solidFill>
              </a:rPr>
              <a:t>Cairo Conference</a:t>
            </a:r>
          </a:p>
        </p:txBody>
      </p:sp>
      <p:sp>
        <p:nvSpPr>
          <p:cNvPr id="6" name="Foliennummernplatzhalter 5"/>
          <p:cNvSpPr>
            <a:spLocks noGrp="1"/>
          </p:cNvSpPr>
          <p:nvPr>
            <p:ph type="sldNum" sz="quarter" idx="12"/>
          </p:nvPr>
        </p:nvSpPr>
        <p:spPr/>
        <p:txBody>
          <a:bodyPr/>
          <a:lstStyle>
            <a:lvl1pPr>
              <a:defRPr/>
            </a:lvl1pPr>
          </a:lstStyle>
          <a:p>
            <a:fld id="{6557DE26-3B5B-42ED-828C-DBC1CB28D19F}" type="slidenum">
              <a:rPr lang="de-CH" altLang="en-US">
                <a:solidFill>
                  <a:srgbClr val="000000"/>
                </a:solidFill>
              </a:rPr>
              <a:pPr/>
              <a:t>‹#›</a:t>
            </a:fld>
            <a:endParaRPr lang="de-CH" altLang="en-US">
              <a:solidFill>
                <a:srgbClr val="000000"/>
              </a:solidFill>
            </a:endParaRPr>
          </a:p>
        </p:txBody>
      </p:sp>
    </p:spTree>
    <p:extLst>
      <p:ext uri="{BB962C8B-B14F-4D97-AF65-F5344CB8AC3E}">
        <p14:creationId xmlns:p14="http://schemas.microsoft.com/office/powerpoint/2010/main" val="192810264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940801" y="942975"/>
            <a:ext cx="2842684" cy="5607050"/>
          </a:xfrm>
        </p:spPr>
        <p:txBody>
          <a:bodyPr vert="eaVert"/>
          <a:lstStyle/>
          <a:p>
            <a:r>
              <a:rPr lang="de-DE" smtClean="0"/>
              <a:t>Titelmasterformat durch Klicken bearbeiten</a:t>
            </a:r>
            <a:endParaRPr lang="en-GB"/>
          </a:p>
        </p:txBody>
      </p:sp>
      <p:sp>
        <p:nvSpPr>
          <p:cNvPr id="3" name="Vertikaler Textplatzhalter 2"/>
          <p:cNvSpPr>
            <a:spLocks noGrp="1"/>
          </p:cNvSpPr>
          <p:nvPr>
            <p:ph type="body" orient="vert" idx="1"/>
          </p:nvPr>
        </p:nvSpPr>
        <p:spPr>
          <a:xfrm>
            <a:off x="408517" y="942975"/>
            <a:ext cx="8329083" cy="560705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Datumsplatzhalter 3"/>
          <p:cNvSpPr>
            <a:spLocks noGrp="1"/>
          </p:cNvSpPr>
          <p:nvPr>
            <p:ph type="dt" sz="half" idx="10"/>
          </p:nvPr>
        </p:nvSpPr>
        <p:spPr/>
        <p:txBody>
          <a:bodyPr/>
          <a:lstStyle>
            <a:lvl1pPr>
              <a:defRPr/>
            </a:lvl1pPr>
          </a:lstStyle>
          <a:p>
            <a:r>
              <a:rPr lang="de-DE" altLang="en-US">
                <a:solidFill>
                  <a:srgbClr val="000000"/>
                </a:solidFill>
              </a:rPr>
              <a:t>June 20, 2010</a:t>
            </a:r>
            <a:endParaRPr lang="de-CH" altLang="en-US">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AU" altLang="en-US">
                <a:solidFill>
                  <a:srgbClr val="000000"/>
                </a:solidFill>
              </a:rPr>
              <a:t>Cairo Conference</a:t>
            </a:r>
          </a:p>
        </p:txBody>
      </p:sp>
      <p:sp>
        <p:nvSpPr>
          <p:cNvPr id="6" name="Foliennummernplatzhalter 5"/>
          <p:cNvSpPr>
            <a:spLocks noGrp="1"/>
          </p:cNvSpPr>
          <p:nvPr>
            <p:ph type="sldNum" sz="quarter" idx="12"/>
          </p:nvPr>
        </p:nvSpPr>
        <p:spPr/>
        <p:txBody>
          <a:bodyPr/>
          <a:lstStyle>
            <a:lvl1pPr>
              <a:defRPr/>
            </a:lvl1pPr>
          </a:lstStyle>
          <a:p>
            <a:fld id="{11C5A7DD-FE73-424E-8204-C7F446C87215}" type="slidenum">
              <a:rPr lang="de-CH" altLang="en-US">
                <a:solidFill>
                  <a:srgbClr val="000000"/>
                </a:solidFill>
              </a:rPr>
              <a:pPr/>
              <a:t>‹#›</a:t>
            </a:fld>
            <a:endParaRPr lang="de-CH" altLang="en-US">
              <a:solidFill>
                <a:srgbClr val="000000"/>
              </a:solidFill>
            </a:endParaRPr>
          </a:p>
        </p:txBody>
      </p:sp>
    </p:spTree>
    <p:extLst>
      <p:ext uri="{BB962C8B-B14F-4D97-AF65-F5344CB8AC3E}">
        <p14:creationId xmlns:p14="http://schemas.microsoft.com/office/powerpoint/2010/main" val="309487155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dgm" preserve="1">
  <p:cSld name="Titel und Diagramm oder Organigramm">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en-GB"/>
          </a:p>
        </p:txBody>
      </p:sp>
      <p:sp>
        <p:nvSpPr>
          <p:cNvPr id="3" name="SmartArt-Platzhalter 2"/>
          <p:cNvSpPr>
            <a:spLocks noGrp="1"/>
          </p:cNvSpPr>
          <p:nvPr>
            <p:ph type="dgm" idx="1"/>
          </p:nvPr>
        </p:nvSpPr>
        <p:spPr>
          <a:xfrm>
            <a:off x="527051" y="1555751"/>
            <a:ext cx="11137900" cy="4994275"/>
          </a:xfrm>
        </p:spPr>
        <p:txBody>
          <a:bodyPr/>
          <a:lstStyle/>
          <a:p>
            <a:endParaRPr lang="en-GB"/>
          </a:p>
        </p:txBody>
      </p:sp>
      <p:sp>
        <p:nvSpPr>
          <p:cNvPr id="4" name="Datumsplatzhalter 3"/>
          <p:cNvSpPr>
            <a:spLocks noGrp="1"/>
          </p:cNvSpPr>
          <p:nvPr>
            <p:ph type="dt" sz="half" idx="10"/>
          </p:nvPr>
        </p:nvSpPr>
        <p:spPr>
          <a:xfrm>
            <a:off x="9235017" y="6589714"/>
            <a:ext cx="1828800" cy="149225"/>
          </a:xfrm>
        </p:spPr>
        <p:txBody>
          <a:bodyPr/>
          <a:lstStyle>
            <a:lvl1pPr>
              <a:defRPr/>
            </a:lvl1pPr>
          </a:lstStyle>
          <a:p>
            <a:r>
              <a:rPr lang="de-DE" altLang="en-US">
                <a:solidFill>
                  <a:srgbClr val="000000"/>
                </a:solidFill>
              </a:rPr>
              <a:t>June 20, 2010</a:t>
            </a:r>
            <a:endParaRPr lang="de-CH" altLang="en-US">
              <a:solidFill>
                <a:srgbClr val="000000"/>
              </a:solidFill>
            </a:endParaRPr>
          </a:p>
        </p:txBody>
      </p:sp>
      <p:sp>
        <p:nvSpPr>
          <p:cNvPr id="5" name="Fußzeilenplatzhalter 4"/>
          <p:cNvSpPr>
            <a:spLocks noGrp="1"/>
          </p:cNvSpPr>
          <p:nvPr>
            <p:ph type="ftr" sz="quarter" idx="11"/>
          </p:nvPr>
        </p:nvSpPr>
        <p:spPr>
          <a:xfrm>
            <a:off x="406400" y="6589714"/>
            <a:ext cx="8434917" cy="147637"/>
          </a:xfrm>
        </p:spPr>
        <p:txBody>
          <a:bodyPr/>
          <a:lstStyle>
            <a:lvl1pPr>
              <a:defRPr/>
            </a:lvl1pPr>
          </a:lstStyle>
          <a:p>
            <a:r>
              <a:rPr lang="en-AU" altLang="en-US">
                <a:solidFill>
                  <a:srgbClr val="000000"/>
                </a:solidFill>
              </a:rPr>
              <a:t>Cairo Conference</a:t>
            </a:r>
          </a:p>
        </p:txBody>
      </p:sp>
      <p:sp>
        <p:nvSpPr>
          <p:cNvPr id="6" name="Foliennummernplatzhalter 5"/>
          <p:cNvSpPr>
            <a:spLocks noGrp="1"/>
          </p:cNvSpPr>
          <p:nvPr>
            <p:ph type="sldNum" sz="quarter" idx="12"/>
          </p:nvPr>
        </p:nvSpPr>
        <p:spPr>
          <a:xfrm>
            <a:off x="11182351" y="6589714"/>
            <a:ext cx="601133" cy="149225"/>
          </a:xfrm>
        </p:spPr>
        <p:txBody>
          <a:bodyPr/>
          <a:lstStyle>
            <a:lvl1pPr>
              <a:defRPr/>
            </a:lvl1pPr>
          </a:lstStyle>
          <a:p>
            <a:fld id="{4966193B-C656-4F09-8DE6-55185C369B62}" type="slidenum">
              <a:rPr lang="de-CH" altLang="en-US">
                <a:solidFill>
                  <a:srgbClr val="000000"/>
                </a:solidFill>
              </a:rPr>
              <a:pPr/>
              <a:t>‹#›</a:t>
            </a:fld>
            <a:endParaRPr lang="de-CH" altLang="en-US">
              <a:solidFill>
                <a:srgbClr val="000000"/>
              </a:solidFill>
            </a:endParaRPr>
          </a:p>
        </p:txBody>
      </p:sp>
    </p:spTree>
    <p:extLst>
      <p:ext uri="{BB962C8B-B14F-4D97-AF65-F5344CB8AC3E}">
        <p14:creationId xmlns:p14="http://schemas.microsoft.com/office/powerpoint/2010/main" val="352397946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408518" y="942975"/>
            <a:ext cx="11374967" cy="560705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3" name="Datumsplatzhalter 2"/>
          <p:cNvSpPr>
            <a:spLocks noGrp="1"/>
          </p:cNvSpPr>
          <p:nvPr>
            <p:ph type="dt" sz="half" idx="10"/>
          </p:nvPr>
        </p:nvSpPr>
        <p:spPr>
          <a:xfrm>
            <a:off x="9235017" y="6589714"/>
            <a:ext cx="1828800" cy="149225"/>
          </a:xfrm>
        </p:spPr>
        <p:txBody>
          <a:bodyPr/>
          <a:lstStyle>
            <a:lvl1pPr>
              <a:defRPr/>
            </a:lvl1pPr>
          </a:lstStyle>
          <a:p>
            <a:r>
              <a:rPr lang="de-DE" altLang="en-US">
                <a:solidFill>
                  <a:srgbClr val="000000"/>
                </a:solidFill>
              </a:rPr>
              <a:t>June 20, 2010</a:t>
            </a:r>
            <a:endParaRPr lang="de-CH" altLang="en-US">
              <a:solidFill>
                <a:srgbClr val="000000"/>
              </a:solidFill>
            </a:endParaRPr>
          </a:p>
        </p:txBody>
      </p:sp>
      <p:sp>
        <p:nvSpPr>
          <p:cNvPr id="4" name="Fußzeilenplatzhalter 3"/>
          <p:cNvSpPr>
            <a:spLocks noGrp="1"/>
          </p:cNvSpPr>
          <p:nvPr>
            <p:ph type="ftr" sz="quarter" idx="11"/>
          </p:nvPr>
        </p:nvSpPr>
        <p:spPr>
          <a:xfrm>
            <a:off x="406400" y="6589714"/>
            <a:ext cx="8434917" cy="147637"/>
          </a:xfrm>
        </p:spPr>
        <p:txBody>
          <a:bodyPr/>
          <a:lstStyle>
            <a:lvl1pPr>
              <a:defRPr/>
            </a:lvl1pPr>
          </a:lstStyle>
          <a:p>
            <a:r>
              <a:rPr lang="en-AU" altLang="en-US">
                <a:solidFill>
                  <a:srgbClr val="000000"/>
                </a:solidFill>
              </a:rPr>
              <a:t>Cairo Conference</a:t>
            </a:r>
          </a:p>
        </p:txBody>
      </p:sp>
      <p:sp>
        <p:nvSpPr>
          <p:cNvPr id="5" name="Foliennummernplatzhalter 4"/>
          <p:cNvSpPr>
            <a:spLocks noGrp="1"/>
          </p:cNvSpPr>
          <p:nvPr>
            <p:ph type="sldNum" sz="quarter" idx="12"/>
          </p:nvPr>
        </p:nvSpPr>
        <p:spPr>
          <a:xfrm>
            <a:off x="11182351" y="6589714"/>
            <a:ext cx="601133" cy="149225"/>
          </a:xfrm>
        </p:spPr>
        <p:txBody>
          <a:bodyPr/>
          <a:lstStyle>
            <a:lvl1pPr>
              <a:defRPr/>
            </a:lvl1pPr>
          </a:lstStyle>
          <a:p>
            <a:fld id="{49B998CA-58AA-4AC0-8244-78A52C3A1D87}" type="slidenum">
              <a:rPr lang="de-CH" altLang="en-US">
                <a:solidFill>
                  <a:srgbClr val="000000"/>
                </a:solidFill>
              </a:rPr>
              <a:pPr/>
              <a:t>‹#›</a:t>
            </a:fld>
            <a:endParaRPr lang="de-CH" altLang="en-US">
              <a:solidFill>
                <a:srgbClr val="000000"/>
              </a:solidFill>
            </a:endParaRPr>
          </a:p>
        </p:txBody>
      </p:sp>
    </p:spTree>
    <p:extLst>
      <p:ext uri="{BB962C8B-B14F-4D97-AF65-F5344CB8AC3E}">
        <p14:creationId xmlns:p14="http://schemas.microsoft.com/office/powerpoint/2010/main" val="9947513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Titel und Diagramm oder Organigramm">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SmartArt-Platzhalter 2"/>
          <p:cNvSpPr>
            <a:spLocks noGrp="1"/>
          </p:cNvSpPr>
          <p:nvPr>
            <p:ph type="dgm" idx="1"/>
          </p:nvPr>
        </p:nvSpPr>
        <p:spPr>
          <a:xfrm>
            <a:off x="527051" y="1555751"/>
            <a:ext cx="11137900" cy="4994275"/>
          </a:xfrm>
        </p:spPr>
        <p:txBody>
          <a:bodyPr/>
          <a:lstStyle/>
          <a:p>
            <a:pPr lvl="0"/>
            <a:endParaRPr lang="de-CH" noProof="0" smtClean="0"/>
          </a:p>
        </p:txBody>
      </p:sp>
      <p:sp>
        <p:nvSpPr>
          <p:cNvPr id="4" name="Rectangle 5"/>
          <p:cNvSpPr>
            <a:spLocks noGrp="1" noChangeArrowheads="1"/>
          </p:cNvSpPr>
          <p:nvPr>
            <p:ph type="dt" sz="half" idx="10"/>
          </p:nvPr>
        </p:nvSpPr>
        <p:spPr>
          <a:ln/>
        </p:spPr>
        <p:txBody>
          <a:bodyPr/>
          <a:lstStyle>
            <a:lvl1pPr>
              <a:defRPr/>
            </a:lvl1pPr>
          </a:lstStyle>
          <a:p>
            <a:pPr>
              <a:defRPr/>
            </a:pPr>
            <a:fld id="{19EB0F6A-4D3F-4E32-98D9-F8D5F0CC8979}"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65932109-9D3E-4AF1-B720-4A20CD7B3AA4}"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27512027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1199106" name="Rectangle 2"/>
          <p:cNvSpPr>
            <a:spLocks noChangeArrowheads="1"/>
          </p:cNvSpPr>
          <p:nvPr/>
        </p:nvSpPr>
        <p:spPr bwMode="auto">
          <a:xfrm>
            <a:off x="408518" y="942975"/>
            <a:ext cx="11374967" cy="5607050"/>
          </a:xfrm>
          <a:prstGeom prst="rect">
            <a:avLst/>
          </a:prstGeom>
          <a:solidFill>
            <a:schemeClr val="bg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marL="185738" indent="-185738">
              <a:defRPr>
                <a:solidFill>
                  <a:schemeClr val="tx1"/>
                </a:solidFill>
                <a:latin typeface="Arial" panose="020B0604020202020204" pitchFamily="34" charset="0"/>
              </a:defRPr>
            </a:lvl1pPr>
            <a:lvl2pPr marL="185738" indent="-185738">
              <a:defRPr>
                <a:solidFill>
                  <a:schemeClr val="tx1"/>
                </a:solidFill>
                <a:latin typeface="Arial" panose="020B0604020202020204" pitchFamily="34" charset="0"/>
              </a:defRPr>
            </a:lvl2pPr>
            <a:lvl3pPr marL="185738" indent="-185738">
              <a:defRPr>
                <a:solidFill>
                  <a:schemeClr val="tx1"/>
                </a:solidFill>
                <a:latin typeface="Arial" panose="020B0604020202020204" pitchFamily="34" charset="0"/>
              </a:defRPr>
            </a:lvl3pPr>
            <a:lvl4pPr marL="185738" indent="-185738">
              <a:defRPr>
                <a:solidFill>
                  <a:schemeClr val="tx1"/>
                </a:solidFill>
                <a:latin typeface="Arial" panose="020B0604020202020204" pitchFamily="34" charset="0"/>
              </a:defRPr>
            </a:lvl4pPr>
            <a:lvl5pPr marL="185738" indent="-185738">
              <a:defRPr>
                <a:solidFill>
                  <a:schemeClr val="tx1"/>
                </a:solidFill>
                <a:latin typeface="Arial" panose="020B0604020202020204" pitchFamily="34" charset="0"/>
              </a:defRPr>
            </a:lvl5pPr>
            <a:lvl6pPr marL="642938" indent="-185738" fontAlgn="base">
              <a:spcBef>
                <a:spcPct val="0"/>
              </a:spcBef>
              <a:spcAft>
                <a:spcPct val="0"/>
              </a:spcAft>
              <a:defRPr>
                <a:solidFill>
                  <a:schemeClr val="tx1"/>
                </a:solidFill>
                <a:latin typeface="Arial" panose="020B0604020202020204" pitchFamily="34" charset="0"/>
              </a:defRPr>
            </a:lvl6pPr>
            <a:lvl7pPr marL="1100138" indent="-185738" fontAlgn="base">
              <a:spcBef>
                <a:spcPct val="0"/>
              </a:spcBef>
              <a:spcAft>
                <a:spcPct val="0"/>
              </a:spcAft>
              <a:defRPr>
                <a:solidFill>
                  <a:schemeClr val="tx1"/>
                </a:solidFill>
                <a:latin typeface="Arial" panose="020B0604020202020204" pitchFamily="34" charset="0"/>
              </a:defRPr>
            </a:lvl7pPr>
            <a:lvl8pPr marL="1557338" indent="-185738" fontAlgn="base">
              <a:spcBef>
                <a:spcPct val="0"/>
              </a:spcBef>
              <a:spcAft>
                <a:spcPct val="0"/>
              </a:spcAft>
              <a:defRPr>
                <a:solidFill>
                  <a:schemeClr val="tx1"/>
                </a:solidFill>
                <a:latin typeface="Arial" panose="020B0604020202020204" pitchFamily="34" charset="0"/>
              </a:defRPr>
            </a:lvl8pPr>
            <a:lvl9pPr marL="2014538" indent="-185738" fontAlgn="base">
              <a:spcBef>
                <a:spcPct val="0"/>
              </a:spcBef>
              <a:spcAft>
                <a:spcPct val="0"/>
              </a:spcAft>
              <a:defRPr>
                <a:solidFill>
                  <a:schemeClr val="tx1"/>
                </a:solidFill>
                <a:latin typeface="Arial" panose="020B0604020202020204" pitchFamily="34" charset="0"/>
              </a:defRPr>
            </a:lvl9pPr>
          </a:lstStyle>
          <a:p>
            <a:pPr fontAlgn="base">
              <a:lnSpc>
                <a:spcPct val="97000"/>
              </a:lnSpc>
              <a:spcBef>
                <a:spcPct val="25000"/>
              </a:spcBef>
              <a:spcAft>
                <a:spcPct val="0"/>
              </a:spcAft>
            </a:pPr>
            <a:endParaRPr lang="fr-FR" altLang="en-US" sz="2400" b="1" smtClean="0">
              <a:solidFill>
                <a:srgbClr val="FFFFFF"/>
              </a:solidFill>
            </a:endParaRPr>
          </a:p>
        </p:txBody>
      </p:sp>
      <p:sp>
        <p:nvSpPr>
          <p:cNvPr id="1199107" name="Rectangle 3"/>
          <p:cNvSpPr>
            <a:spLocks noGrp="1" noChangeArrowheads="1"/>
          </p:cNvSpPr>
          <p:nvPr>
            <p:ph type="dt" sz="half" idx="2"/>
          </p:nvPr>
        </p:nvSpPr>
        <p:spPr/>
        <p:txBody>
          <a:bodyPr/>
          <a:lstStyle>
            <a:lvl1pPr>
              <a:defRPr/>
            </a:lvl1pPr>
          </a:lstStyle>
          <a:p>
            <a:r>
              <a:rPr lang="de-DE" altLang="en-US">
                <a:solidFill>
                  <a:srgbClr val="000000"/>
                </a:solidFill>
              </a:rPr>
              <a:t>June 20, 2010</a:t>
            </a:r>
            <a:endParaRPr lang="de-CH" altLang="en-US">
              <a:solidFill>
                <a:srgbClr val="000000"/>
              </a:solidFill>
            </a:endParaRPr>
          </a:p>
        </p:txBody>
      </p:sp>
      <p:sp>
        <p:nvSpPr>
          <p:cNvPr id="1199108" name="Rectangle 4"/>
          <p:cNvSpPr>
            <a:spLocks noGrp="1" noChangeArrowheads="1"/>
          </p:cNvSpPr>
          <p:nvPr>
            <p:ph type="ftr" sz="quarter" idx="3"/>
          </p:nvPr>
        </p:nvSpPr>
        <p:spPr/>
        <p:txBody>
          <a:bodyPr/>
          <a:lstStyle>
            <a:lvl1pPr>
              <a:defRPr/>
            </a:lvl1pPr>
          </a:lstStyle>
          <a:p>
            <a:r>
              <a:rPr lang="de-CH" altLang="en-US">
                <a:solidFill>
                  <a:srgbClr val="000000"/>
                </a:solidFill>
              </a:rPr>
              <a:t>Cairo Conference</a:t>
            </a:r>
          </a:p>
        </p:txBody>
      </p:sp>
      <p:sp>
        <p:nvSpPr>
          <p:cNvPr id="1199109" name="Rectangle 5"/>
          <p:cNvSpPr>
            <a:spLocks noGrp="1" noChangeArrowheads="1"/>
          </p:cNvSpPr>
          <p:nvPr>
            <p:ph type="sldNum" sz="quarter" idx="4"/>
          </p:nvPr>
        </p:nvSpPr>
        <p:spPr>
          <a:xfrm>
            <a:off x="11182351" y="6589714"/>
            <a:ext cx="601133" cy="147637"/>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a:defRPr/>
            </a:lvl1pPr>
          </a:lstStyle>
          <a:p>
            <a:fld id="{F65DC521-9745-4E27-9EF1-7F39BBAEBD30}" type="slidenum">
              <a:rPr lang="de-CH" altLang="en-US">
                <a:solidFill>
                  <a:srgbClr val="000000"/>
                </a:solidFill>
              </a:rPr>
              <a:pPr/>
              <a:t>‹#›</a:t>
            </a:fld>
            <a:endParaRPr lang="de-CH" altLang="en-US">
              <a:solidFill>
                <a:srgbClr val="000000"/>
              </a:solidFill>
            </a:endParaRPr>
          </a:p>
        </p:txBody>
      </p:sp>
      <p:sp>
        <p:nvSpPr>
          <p:cNvPr id="1199110" name="Rectangle 6"/>
          <p:cNvSpPr>
            <a:spLocks noGrp="1" noChangeArrowheads="1"/>
          </p:cNvSpPr>
          <p:nvPr>
            <p:ph type="subTitle" idx="1"/>
          </p:nvPr>
        </p:nvSpPr>
        <p:spPr>
          <a:xfrm>
            <a:off x="397934" y="5764213"/>
            <a:ext cx="11385551" cy="785812"/>
          </a:xfrm>
          <a:extLst>
            <a:ext uri="{91240B29-F687-4F45-9708-019B960494DF}">
              <a14:hiddenLine xmlns:a14="http://schemas.microsoft.com/office/drawing/2010/main" w="9525">
                <a:solidFill>
                  <a:schemeClr val="tx1"/>
                </a:solidFill>
                <a:miter lim="800000"/>
                <a:headEnd/>
                <a:tailEnd/>
              </a14:hiddenLine>
            </a:ext>
          </a:extLst>
        </p:spPr>
        <p:txBody>
          <a:bodyPr lIns="306000" rIns="306000"/>
          <a:lstStyle>
            <a:lvl1pPr marL="0" indent="0">
              <a:lnSpc>
                <a:spcPct val="120000"/>
              </a:lnSpc>
              <a:spcBef>
                <a:spcPct val="0"/>
              </a:spcBef>
              <a:buFontTx/>
              <a:buNone/>
              <a:defRPr sz="1600">
                <a:solidFill>
                  <a:schemeClr val="tx2"/>
                </a:solidFill>
              </a:defRPr>
            </a:lvl1pPr>
          </a:lstStyle>
          <a:p>
            <a:pPr lvl="0"/>
            <a:r>
              <a:rPr lang="de-CH" altLang="en-US" noProof="0" smtClean="0"/>
              <a:t>Formatvorlage des Untertitelmasters durch Klicken bearbeiten</a:t>
            </a:r>
          </a:p>
        </p:txBody>
      </p:sp>
      <p:sp>
        <p:nvSpPr>
          <p:cNvPr id="1199111" name="Rectangle 7"/>
          <p:cNvSpPr>
            <a:spLocks noGrp="1" noChangeArrowheads="1"/>
          </p:cNvSpPr>
          <p:nvPr>
            <p:ph type="ctrTitle"/>
          </p:nvPr>
        </p:nvSpPr>
        <p:spPr>
          <a:xfrm>
            <a:off x="397934" y="4824413"/>
            <a:ext cx="11385551" cy="939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306000" tIns="0" rIns="306000" bIns="0"/>
          <a:lstStyle>
            <a:lvl1pPr marL="0" indent="0">
              <a:lnSpc>
                <a:spcPct val="110000"/>
              </a:lnSpc>
              <a:spcBef>
                <a:spcPct val="0"/>
              </a:spcBef>
              <a:defRPr/>
            </a:lvl1pPr>
          </a:lstStyle>
          <a:p>
            <a:pPr lvl="0"/>
            <a:r>
              <a:rPr lang="de-CH" altLang="en-US" noProof="0" smtClean="0"/>
              <a:t>Titelmasterformat durch Klicken bearbeiten</a:t>
            </a:r>
          </a:p>
        </p:txBody>
      </p:sp>
      <p:grpSp>
        <p:nvGrpSpPr>
          <p:cNvPr id="1199112" name="Group 8"/>
          <p:cNvGrpSpPr>
            <a:grpSpLocks/>
          </p:cNvGrpSpPr>
          <p:nvPr/>
        </p:nvGrpSpPr>
        <p:grpSpPr bwMode="auto">
          <a:xfrm>
            <a:off x="9239251" y="309564"/>
            <a:ext cx="2540000" cy="282575"/>
            <a:chOff x="1860" y="3171"/>
            <a:chExt cx="2677" cy="397"/>
          </a:xfrm>
        </p:grpSpPr>
        <p:sp>
          <p:nvSpPr>
            <p:cNvPr id="1199113" name="Freeform 9"/>
            <p:cNvSpPr>
              <a:spLocks/>
            </p:cNvSpPr>
            <p:nvPr userDrawn="1"/>
          </p:nvSpPr>
          <p:spPr bwMode="auto">
            <a:xfrm>
              <a:off x="4175" y="3171"/>
              <a:ext cx="362" cy="397"/>
            </a:xfrm>
            <a:custGeom>
              <a:avLst/>
              <a:gdLst>
                <a:gd name="T0" fmla="*/ 50 w 153"/>
                <a:gd name="T1" fmla="*/ 74 h 168"/>
                <a:gd name="T2" fmla="*/ 49 w 153"/>
                <a:gd name="T3" fmla="*/ 74 h 168"/>
                <a:gd name="T4" fmla="*/ 49 w 153"/>
                <a:gd name="T5" fmla="*/ 114 h 168"/>
                <a:gd name="T6" fmla="*/ 49 w 153"/>
                <a:gd name="T7" fmla="*/ 168 h 168"/>
                <a:gd name="T8" fmla="*/ 0 w 153"/>
                <a:gd name="T9" fmla="*/ 168 h 168"/>
                <a:gd name="T10" fmla="*/ 0 w 153"/>
                <a:gd name="T11" fmla="*/ 0 h 168"/>
                <a:gd name="T12" fmla="*/ 57 w 153"/>
                <a:gd name="T13" fmla="*/ 0 h 168"/>
                <a:gd name="T14" fmla="*/ 104 w 153"/>
                <a:gd name="T15" fmla="*/ 93 h 168"/>
                <a:gd name="T16" fmla="*/ 105 w 153"/>
                <a:gd name="T17" fmla="*/ 93 h 168"/>
                <a:gd name="T18" fmla="*/ 104 w 153"/>
                <a:gd name="T19" fmla="*/ 54 h 168"/>
                <a:gd name="T20" fmla="*/ 104 w 153"/>
                <a:gd name="T21" fmla="*/ 0 h 168"/>
                <a:gd name="T22" fmla="*/ 153 w 153"/>
                <a:gd name="T23" fmla="*/ 0 h 168"/>
                <a:gd name="T24" fmla="*/ 153 w 153"/>
                <a:gd name="T25" fmla="*/ 168 h 168"/>
                <a:gd name="T26" fmla="*/ 97 w 153"/>
                <a:gd name="T27" fmla="*/ 168 h 168"/>
                <a:gd name="T28" fmla="*/ 50 w 153"/>
                <a:gd name="T29" fmla="*/ 7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4" y="93"/>
                    <a:pt x="104" y="93"/>
                    <a:pt x="104"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800" b="1" smtClean="0">
                <a:solidFill>
                  <a:srgbClr val="000000"/>
                </a:solidFill>
              </a:endParaRPr>
            </a:p>
          </p:txBody>
        </p:sp>
        <p:sp>
          <p:nvSpPr>
            <p:cNvPr id="1199114" name="Freeform 10"/>
            <p:cNvSpPr>
              <a:spLocks/>
            </p:cNvSpPr>
            <p:nvPr userDrawn="1"/>
          </p:nvSpPr>
          <p:spPr bwMode="auto">
            <a:xfrm>
              <a:off x="3760" y="3171"/>
              <a:ext cx="361" cy="397"/>
            </a:xfrm>
            <a:custGeom>
              <a:avLst/>
              <a:gdLst>
                <a:gd name="T0" fmla="*/ 50 w 153"/>
                <a:gd name="T1" fmla="*/ 74 h 168"/>
                <a:gd name="T2" fmla="*/ 49 w 153"/>
                <a:gd name="T3" fmla="*/ 74 h 168"/>
                <a:gd name="T4" fmla="*/ 49 w 153"/>
                <a:gd name="T5" fmla="*/ 114 h 168"/>
                <a:gd name="T6" fmla="*/ 49 w 153"/>
                <a:gd name="T7" fmla="*/ 168 h 168"/>
                <a:gd name="T8" fmla="*/ 0 w 153"/>
                <a:gd name="T9" fmla="*/ 168 h 168"/>
                <a:gd name="T10" fmla="*/ 0 w 153"/>
                <a:gd name="T11" fmla="*/ 0 h 168"/>
                <a:gd name="T12" fmla="*/ 57 w 153"/>
                <a:gd name="T13" fmla="*/ 0 h 168"/>
                <a:gd name="T14" fmla="*/ 103 w 153"/>
                <a:gd name="T15" fmla="*/ 93 h 168"/>
                <a:gd name="T16" fmla="*/ 105 w 153"/>
                <a:gd name="T17" fmla="*/ 93 h 168"/>
                <a:gd name="T18" fmla="*/ 104 w 153"/>
                <a:gd name="T19" fmla="*/ 54 h 168"/>
                <a:gd name="T20" fmla="*/ 104 w 153"/>
                <a:gd name="T21" fmla="*/ 0 h 168"/>
                <a:gd name="T22" fmla="*/ 153 w 153"/>
                <a:gd name="T23" fmla="*/ 0 h 168"/>
                <a:gd name="T24" fmla="*/ 153 w 153"/>
                <a:gd name="T25" fmla="*/ 168 h 168"/>
                <a:gd name="T26" fmla="*/ 97 w 153"/>
                <a:gd name="T27" fmla="*/ 168 h 168"/>
                <a:gd name="T28" fmla="*/ 50 w 153"/>
                <a:gd name="T29" fmla="*/ 7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3" y="93"/>
                    <a:pt x="103" y="93"/>
                    <a:pt x="103"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800" b="1" smtClean="0">
                <a:solidFill>
                  <a:srgbClr val="000000"/>
                </a:solidFill>
              </a:endParaRPr>
            </a:p>
          </p:txBody>
        </p:sp>
        <p:sp>
          <p:nvSpPr>
            <p:cNvPr id="1199115" name="Freeform 11"/>
            <p:cNvSpPr>
              <a:spLocks/>
            </p:cNvSpPr>
            <p:nvPr userDrawn="1"/>
          </p:nvSpPr>
          <p:spPr bwMode="auto">
            <a:xfrm>
              <a:off x="1860" y="3171"/>
              <a:ext cx="442" cy="397"/>
            </a:xfrm>
            <a:custGeom>
              <a:avLst/>
              <a:gdLst>
                <a:gd name="T0" fmla="*/ 286 w 442"/>
                <a:gd name="T1" fmla="*/ 0 h 397"/>
                <a:gd name="T2" fmla="*/ 154 w 442"/>
                <a:gd name="T3" fmla="*/ 0 h 397"/>
                <a:gd name="T4" fmla="*/ 0 w 442"/>
                <a:gd name="T5" fmla="*/ 397 h 397"/>
                <a:gd name="T6" fmla="*/ 137 w 442"/>
                <a:gd name="T7" fmla="*/ 397 h 397"/>
                <a:gd name="T8" fmla="*/ 220 w 442"/>
                <a:gd name="T9" fmla="*/ 158 h 397"/>
                <a:gd name="T10" fmla="*/ 222 w 442"/>
                <a:gd name="T11" fmla="*/ 158 h 397"/>
                <a:gd name="T12" fmla="*/ 303 w 442"/>
                <a:gd name="T13" fmla="*/ 397 h 397"/>
                <a:gd name="T14" fmla="*/ 442 w 442"/>
                <a:gd name="T15" fmla="*/ 397 h 397"/>
                <a:gd name="T16" fmla="*/ 286 w 442"/>
                <a:gd name="T17"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2" h="397">
                  <a:moveTo>
                    <a:pt x="286" y="0"/>
                  </a:moveTo>
                  <a:lnTo>
                    <a:pt x="154" y="0"/>
                  </a:lnTo>
                  <a:lnTo>
                    <a:pt x="0" y="397"/>
                  </a:lnTo>
                  <a:lnTo>
                    <a:pt x="137" y="397"/>
                  </a:lnTo>
                  <a:lnTo>
                    <a:pt x="220" y="158"/>
                  </a:lnTo>
                  <a:lnTo>
                    <a:pt x="222" y="158"/>
                  </a:lnTo>
                  <a:lnTo>
                    <a:pt x="303" y="397"/>
                  </a:lnTo>
                  <a:lnTo>
                    <a:pt x="442" y="397"/>
                  </a:lnTo>
                  <a:lnTo>
                    <a:pt x="2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800" b="1" smtClean="0">
                <a:solidFill>
                  <a:srgbClr val="000000"/>
                </a:solidFill>
              </a:endParaRPr>
            </a:p>
          </p:txBody>
        </p:sp>
        <p:sp>
          <p:nvSpPr>
            <p:cNvPr id="1199116" name="Freeform 12"/>
            <p:cNvSpPr>
              <a:spLocks/>
            </p:cNvSpPr>
            <p:nvPr userDrawn="1"/>
          </p:nvSpPr>
          <p:spPr bwMode="auto">
            <a:xfrm>
              <a:off x="3306" y="3171"/>
              <a:ext cx="444" cy="397"/>
            </a:xfrm>
            <a:custGeom>
              <a:avLst/>
              <a:gdLst>
                <a:gd name="T0" fmla="*/ 288 w 444"/>
                <a:gd name="T1" fmla="*/ 0 h 397"/>
                <a:gd name="T2" fmla="*/ 156 w 444"/>
                <a:gd name="T3" fmla="*/ 0 h 397"/>
                <a:gd name="T4" fmla="*/ 0 w 444"/>
                <a:gd name="T5" fmla="*/ 397 h 397"/>
                <a:gd name="T6" fmla="*/ 140 w 444"/>
                <a:gd name="T7" fmla="*/ 397 h 397"/>
                <a:gd name="T8" fmla="*/ 220 w 444"/>
                <a:gd name="T9" fmla="*/ 158 h 397"/>
                <a:gd name="T10" fmla="*/ 225 w 444"/>
                <a:gd name="T11" fmla="*/ 158 h 397"/>
                <a:gd name="T12" fmla="*/ 305 w 444"/>
                <a:gd name="T13" fmla="*/ 397 h 397"/>
                <a:gd name="T14" fmla="*/ 444 w 444"/>
                <a:gd name="T15" fmla="*/ 397 h 397"/>
                <a:gd name="T16" fmla="*/ 288 w 444"/>
                <a:gd name="T17"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4" h="397">
                  <a:moveTo>
                    <a:pt x="288" y="0"/>
                  </a:moveTo>
                  <a:lnTo>
                    <a:pt x="156" y="0"/>
                  </a:lnTo>
                  <a:lnTo>
                    <a:pt x="0" y="397"/>
                  </a:lnTo>
                  <a:lnTo>
                    <a:pt x="140" y="397"/>
                  </a:lnTo>
                  <a:lnTo>
                    <a:pt x="220" y="158"/>
                  </a:lnTo>
                  <a:lnTo>
                    <a:pt x="225" y="158"/>
                  </a:lnTo>
                  <a:lnTo>
                    <a:pt x="305" y="397"/>
                  </a:lnTo>
                  <a:lnTo>
                    <a:pt x="444" y="397"/>
                  </a:lnTo>
                  <a:lnTo>
                    <a:pt x="288" y="0"/>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800" b="1" smtClean="0">
                <a:solidFill>
                  <a:srgbClr val="000000"/>
                </a:solidFill>
              </a:endParaRPr>
            </a:p>
          </p:txBody>
        </p:sp>
        <p:sp>
          <p:nvSpPr>
            <p:cNvPr id="1199117" name="Freeform 13"/>
            <p:cNvSpPr>
              <a:spLocks/>
            </p:cNvSpPr>
            <p:nvPr userDrawn="1"/>
          </p:nvSpPr>
          <p:spPr bwMode="auto">
            <a:xfrm>
              <a:off x="2831" y="3171"/>
              <a:ext cx="466" cy="397"/>
            </a:xfrm>
            <a:custGeom>
              <a:avLst/>
              <a:gdLst>
                <a:gd name="T0" fmla="*/ 79 w 197"/>
                <a:gd name="T1" fmla="*/ 168 h 168"/>
                <a:gd name="T2" fmla="*/ 50 w 197"/>
                <a:gd name="T3" fmla="*/ 66 h 168"/>
                <a:gd name="T4" fmla="*/ 49 w 197"/>
                <a:gd name="T5" fmla="*/ 66 h 168"/>
                <a:gd name="T6" fmla="*/ 49 w 197"/>
                <a:gd name="T7" fmla="*/ 104 h 168"/>
                <a:gd name="T8" fmla="*/ 49 w 197"/>
                <a:gd name="T9" fmla="*/ 168 h 168"/>
                <a:gd name="T10" fmla="*/ 0 w 197"/>
                <a:gd name="T11" fmla="*/ 168 h 168"/>
                <a:gd name="T12" fmla="*/ 0 w 197"/>
                <a:gd name="T13" fmla="*/ 0 h 168"/>
                <a:gd name="T14" fmla="*/ 69 w 197"/>
                <a:gd name="T15" fmla="*/ 0 h 168"/>
                <a:gd name="T16" fmla="*/ 98 w 197"/>
                <a:gd name="T17" fmla="*/ 99 h 168"/>
                <a:gd name="T18" fmla="*/ 99 w 197"/>
                <a:gd name="T19" fmla="*/ 99 h 168"/>
                <a:gd name="T20" fmla="*/ 128 w 197"/>
                <a:gd name="T21" fmla="*/ 0 h 168"/>
                <a:gd name="T22" fmla="*/ 197 w 197"/>
                <a:gd name="T23" fmla="*/ 0 h 168"/>
                <a:gd name="T24" fmla="*/ 197 w 197"/>
                <a:gd name="T25" fmla="*/ 168 h 168"/>
                <a:gd name="T26" fmla="*/ 148 w 197"/>
                <a:gd name="T27" fmla="*/ 168 h 168"/>
                <a:gd name="T28" fmla="*/ 148 w 197"/>
                <a:gd name="T29" fmla="*/ 104 h 168"/>
                <a:gd name="T30" fmla="*/ 149 w 197"/>
                <a:gd name="T31" fmla="*/ 66 h 168"/>
                <a:gd name="T32" fmla="*/ 147 w 197"/>
                <a:gd name="T33" fmla="*/ 66 h 168"/>
                <a:gd name="T34" fmla="*/ 118 w 197"/>
                <a:gd name="T35" fmla="*/ 168 h 168"/>
                <a:gd name="T36" fmla="*/ 79 w 197"/>
                <a:gd name="T37"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7" y="66"/>
                    <a:pt x="147" y="66"/>
                    <a:pt x="147"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800" b="1" smtClean="0">
                <a:solidFill>
                  <a:srgbClr val="000000"/>
                </a:solidFill>
              </a:endParaRPr>
            </a:p>
          </p:txBody>
        </p:sp>
        <p:sp>
          <p:nvSpPr>
            <p:cNvPr id="1199118" name="Freeform 14"/>
            <p:cNvSpPr>
              <a:spLocks/>
            </p:cNvSpPr>
            <p:nvPr userDrawn="1"/>
          </p:nvSpPr>
          <p:spPr bwMode="auto">
            <a:xfrm>
              <a:off x="2312" y="3171"/>
              <a:ext cx="465" cy="397"/>
            </a:xfrm>
            <a:custGeom>
              <a:avLst/>
              <a:gdLst>
                <a:gd name="T0" fmla="*/ 79 w 197"/>
                <a:gd name="T1" fmla="*/ 168 h 168"/>
                <a:gd name="T2" fmla="*/ 50 w 197"/>
                <a:gd name="T3" fmla="*/ 66 h 168"/>
                <a:gd name="T4" fmla="*/ 49 w 197"/>
                <a:gd name="T5" fmla="*/ 66 h 168"/>
                <a:gd name="T6" fmla="*/ 49 w 197"/>
                <a:gd name="T7" fmla="*/ 104 h 168"/>
                <a:gd name="T8" fmla="*/ 49 w 197"/>
                <a:gd name="T9" fmla="*/ 168 h 168"/>
                <a:gd name="T10" fmla="*/ 0 w 197"/>
                <a:gd name="T11" fmla="*/ 168 h 168"/>
                <a:gd name="T12" fmla="*/ 0 w 197"/>
                <a:gd name="T13" fmla="*/ 0 h 168"/>
                <a:gd name="T14" fmla="*/ 69 w 197"/>
                <a:gd name="T15" fmla="*/ 0 h 168"/>
                <a:gd name="T16" fmla="*/ 98 w 197"/>
                <a:gd name="T17" fmla="*/ 99 h 168"/>
                <a:gd name="T18" fmla="*/ 99 w 197"/>
                <a:gd name="T19" fmla="*/ 99 h 168"/>
                <a:gd name="T20" fmla="*/ 128 w 197"/>
                <a:gd name="T21" fmla="*/ 0 h 168"/>
                <a:gd name="T22" fmla="*/ 197 w 197"/>
                <a:gd name="T23" fmla="*/ 0 h 168"/>
                <a:gd name="T24" fmla="*/ 197 w 197"/>
                <a:gd name="T25" fmla="*/ 168 h 168"/>
                <a:gd name="T26" fmla="*/ 148 w 197"/>
                <a:gd name="T27" fmla="*/ 168 h 168"/>
                <a:gd name="T28" fmla="*/ 148 w 197"/>
                <a:gd name="T29" fmla="*/ 104 h 168"/>
                <a:gd name="T30" fmla="*/ 149 w 197"/>
                <a:gd name="T31" fmla="*/ 66 h 168"/>
                <a:gd name="T32" fmla="*/ 148 w 197"/>
                <a:gd name="T33" fmla="*/ 66 h 168"/>
                <a:gd name="T34" fmla="*/ 118 w 197"/>
                <a:gd name="T35" fmla="*/ 168 h 168"/>
                <a:gd name="T36" fmla="*/ 79 w 197"/>
                <a:gd name="T37"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8" y="66"/>
                    <a:pt x="148" y="66"/>
                    <a:pt x="148"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800" b="1" smtClean="0">
                <a:solidFill>
                  <a:srgbClr val="000000"/>
                </a:solidFill>
              </a:endParaRPr>
            </a:p>
          </p:txBody>
        </p:sp>
      </p:grpSp>
    </p:spTree>
    <p:extLst>
      <p:ext uri="{BB962C8B-B14F-4D97-AF65-F5344CB8AC3E}">
        <p14:creationId xmlns:p14="http://schemas.microsoft.com/office/powerpoint/2010/main" val="1307787379"/>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GB"/>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Datumsplatzhalter 3"/>
          <p:cNvSpPr>
            <a:spLocks noGrp="1"/>
          </p:cNvSpPr>
          <p:nvPr>
            <p:ph type="dt" sz="half" idx="10"/>
          </p:nvPr>
        </p:nvSpPr>
        <p:spPr/>
        <p:txBody>
          <a:bodyPr/>
          <a:lstStyle>
            <a:lvl1pPr>
              <a:defRPr/>
            </a:lvl1pPr>
          </a:lstStyle>
          <a:p>
            <a:r>
              <a:rPr lang="de-DE" altLang="en-US">
                <a:solidFill>
                  <a:srgbClr val="000000"/>
                </a:solidFill>
              </a:rPr>
              <a:t>June 20, 2010</a:t>
            </a:r>
            <a:endParaRPr lang="de-CH" altLang="en-US">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AU" altLang="en-US">
                <a:solidFill>
                  <a:srgbClr val="000000"/>
                </a:solidFill>
              </a:rPr>
              <a:t>Cairo Conference</a:t>
            </a:r>
          </a:p>
        </p:txBody>
      </p:sp>
      <p:sp>
        <p:nvSpPr>
          <p:cNvPr id="6" name="Foliennummernplatzhalter 5"/>
          <p:cNvSpPr>
            <a:spLocks noGrp="1"/>
          </p:cNvSpPr>
          <p:nvPr>
            <p:ph type="sldNum" sz="quarter" idx="12"/>
          </p:nvPr>
        </p:nvSpPr>
        <p:spPr/>
        <p:txBody>
          <a:bodyPr/>
          <a:lstStyle>
            <a:lvl1pPr>
              <a:defRPr/>
            </a:lvl1pPr>
          </a:lstStyle>
          <a:p>
            <a:fld id="{097C5099-EB5A-4F2F-8E6F-E797EDD3FEB8}" type="slidenum">
              <a:rPr lang="de-CH" altLang="en-US">
                <a:solidFill>
                  <a:srgbClr val="000000"/>
                </a:solidFill>
              </a:rPr>
              <a:pPr/>
              <a:t>‹#›</a:t>
            </a:fld>
            <a:endParaRPr lang="de-CH" altLang="en-US">
              <a:solidFill>
                <a:srgbClr val="000000"/>
              </a:solidFill>
            </a:endParaRPr>
          </a:p>
        </p:txBody>
      </p:sp>
    </p:spTree>
    <p:extLst>
      <p:ext uri="{BB962C8B-B14F-4D97-AF65-F5344CB8AC3E}">
        <p14:creationId xmlns:p14="http://schemas.microsoft.com/office/powerpoint/2010/main" val="232300364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1" y="1709739"/>
            <a:ext cx="10515600" cy="2852737"/>
          </a:xfrm>
        </p:spPr>
        <p:txBody>
          <a:bodyPr anchor="b"/>
          <a:lstStyle>
            <a:lvl1pPr>
              <a:defRPr sz="6000"/>
            </a:lvl1pPr>
          </a:lstStyle>
          <a:p>
            <a:r>
              <a:rPr lang="de-DE" smtClean="0"/>
              <a:t>Titelmasterformat durch Klicken bearbeiten</a:t>
            </a:r>
            <a:endParaRPr lang="en-GB"/>
          </a:p>
        </p:txBody>
      </p:sp>
      <p:sp>
        <p:nvSpPr>
          <p:cNvPr id="3" name="Textplatzhalt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r>
              <a:rPr lang="de-DE" altLang="en-US">
                <a:solidFill>
                  <a:srgbClr val="000000"/>
                </a:solidFill>
              </a:rPr>
              <a:t>June 20, 2010</a:t>
            </a:r>
            <a:endParaRPr lang="de-CH" altLang="en-US">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AU" altLang="en-US">
                <a:solidFill>
                  <a:srgbClr val="000000"/>
                </a:solidFill>
              </a:rPr>
              <a:t>Cairo Conference</a:t>
            </a:r>
          </a:p>
        </p:txBody>
      </p:sp>
      <p:sp>
        <p:nvSpPr>
          <p:cNvPr id="6" name="Foliennummernplatzhalter 5"/>
          <p:cNvSpPr>
            <a:spLocks noGrp="1"/>
          </p:cNvSpPr>
          <p:nvPr>
            <p:ph type="sldNum" sz="quarter" idx="12"/>
          </p:nvPr>
        </p:nvSpPr>
        <p:spPr/>
        <p:txBody>
          <a:bodyPr/>
          <a:lstStyle>
            <a:lvl1pPr>
              <a:defRPr/>
            </a:lvl1pPr>
          </a:lstStyle>
          <a:p>
            <a:fld id="{A65BDC96-E864-44B2-836B-EC3C32814F26}" type="slidenum">
              <a:rPr lang="de-CH" altLang="en-US">
                <a:solidFill>
                  <a:srgbClr val="000000"/>
                </a:solidFill>
              </a:rPr>
              <a:pPr/>
              <a:t>‹#›</a:t>
            </a:fld>
            <a:endParaRPr lang="de-CH" altLang="en-US">
              <a:solidFill>
                <a:srgbClr val="000000"/>
              </a:solidFill>
            </a:endParaRPr>
          </a:p>
        </p:txBody>
      </p:sp>
    </p:spTree>
    <p:extLst>
      <p:ext uri="{BB962C8B-B14F-4D97-AF65-F5344CB8AC3E}">
        <p14:creationId xmlns:p14="http://schemas.microsoft.com/office/powerpoint/2010/main" val="367635024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GB"/>
          </a:p>
        </p:txBody>
      </p:sp>
      <p:sp>
        <p:nvSpPr>
          <p:cNvPr id="3" name="Inhaltsplatzhalter 2"/>
          <p:cNvSpPr>
            <a:spLocks noGrp="1"/>
          </p:cNvSpPr>
          <p:nvPr>
            <p:ph sz="half" idx="1"/>
          </p:nvPr>
        </p:nvSpPr>
        <p:spPr>
          <a:xfrm>
            <a:off x="527051" y="1555751"/>
            <a:ext cx="5467349" cy="49942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Inhaltsplatzhalter 3"/>
          <p:cNvSpPr>
            <a:spLocks noGrp="1"/>
          </p:cNvSpPr>
          <p:nvPr>
            <p:ph sz="half" idx="2"/>
          </p:nvPr>
        </p:nvSpPr>
        <p:spPr>
          <a:xfrm>
            <a:off x="6197601" y="1555751"/>
            <a:ext cx="5467351" cy="49942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5" name="Datumsplatzhalter 4"/>
          <p:cNvSpPr>
            <a:spLocks noGrp="1"/>
          </p:cNvSpPr>
          <p:nvPr>
            <p:ph type="dt" sz="half" idx="10"/>
          </p:nvPr>
        </p:nvSpPr>
        <p:spPr/>
        <p:txBody>
          <a:bodyPr/>
          <a:lstStyle>
            <a:lvl1pPr>
              <a:defRPr/>
            </a:lvl1pPr>
          </a:lstStyle>
          <a:p>
            <a:r>
              <a:rPr lang="de-DE" altLang="en-US">
                <a:solidFill>
                  <a:srgbClr val="000000"/>
                </a:solidFill>
              </a:rPr>
              <a:t>June 20, 2010</a:t>
            </a:r>
            <a:endParaRPr lang="de-CH" altLang="en-US">
              <a:solidFill>
                <a:srgbClr val="000000"/>
              </a:solidFill>
            </a:endParaRPr>
          </a:p>
        </p:txBody>
      </p:sp>
      <p:sp>
        <p:nvSpPr>
          <p:cNvPr id="6" name="Fußzeilenplatzhalter 5"/>
          <p:cNvSpPr>
            <a:spLocks noGrp="1"/>
          </p:cNvSpPr>
          <p:nvPr>
            <p:ph type="ftr" sz="quarter" idx="11"/>
          </p:nvPr>
        </p:nvSpPr>
        <p:spPr/>
        <p:txBody>
          <a:bodyPr/>
          <a:lstStyle>
            <a:lvl1pPr>
              <a:defRPr/>
            </a:lvl1pPr>
          </a:lstStyle>
          <a:p>
            <a:r>
              <a:rPr lang="en-AU" altLang="en-US">
                <a:solidFill>
                  <a:srgbClr val="000000"/>
                </a:solidFill>
              </a:rPr>
              <a:t>Cairo Conference</a:t>
            </a:r>
          </a:p>
        </p:txBody>
      </p:sp>
      <p:sp>
        <p:nvSpPr>
          <p:cNvPr id="7" name="Foliennummernplatzhalter 6"/>
          <p:cNvSpPr>
            <a:spLocks noGrp="1"/>
          </p:cNvSpPr>
          <p:nvPr>
            <p:ph type="sldNum" sz="quarter" idx="12"/>
          </p:nvPr>
        </p:nvSpPr>
        <p:spPr/>
        <p:txBody>
          <a:bodyPr/>
          <a:lstStyle>
            <a:lvl1pPr>
              <a:defRPr/>
            </a:lvl1pPr>
          </a:lstStyle>
          <a:p>
            <a:fld id="{38B07EA7-305E-4F1F-B809-3DD6825812C8}" type="slidenum">
              <a:rPr lang="de-CH" altLang="en-US">
                <a:solidFill>
                  <a:srgbClr val="000000"/>
                </a:solidFill>
              </a:rPr>
              <a:pPr/>
              <a:t>‹#›</a:t>
            </a:fld>
            <a:endParaRPr lang="de-CH" altLang="en-US">
              <a:solidFill>
                <a:srgbClr val="000000"/>
              </a:solidFill>
            </a:endParaRPr>
          </a:p>
        </p:txBody>
      </p:sp>
    </p:spTree>
    <p:extLst>
      <p:ext uri="{BB962C8B-B14F-4D97-AF65-F5344CB8AC3E}">
        <p14:creationId xmlns:p14="http://schemas.microsoft.com/office/powerpoint/2010/main" val="96242381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40317" y="365126"/>
            <a:ext cx="10515600" cy="1325563"/>
          </a:xfrm>
        </p:spPr>
        <p:txBody>
          <a:bodyPr/>
          <a:lstStyle/>
          <a:p>
            <a:r>
              <a:rPr lang="de-DE" smtClean="0"/>
              <a:t>Titelmasterformat durch Klicken bearbeiten</a:t>
            </a:r>
            <a:endParaRPr lang="en-GB"/>
          </a:p>
        </p:txBody>
      </p:sp>
      <p:sp>
        <p:nvSpPr>
          <p:cNvPr id="3" name="Textplatzhalt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840318" y="2505075"/>
            <a:ext cx="5158316"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5" name="Textplatzhalt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72200" y="2505075"/>
            <a:ext cx="5183717"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7" name="Datumsplatzhalter 6"/>
          <p:cNvSpPr>
            <a:spLocks noGrp="1"/>
          </p:cNvSpPr>
          <p:nvPr>
            <p:ph type="dt" sz="half" idx="10"/>
          </p:nvPr>
        </p:nvSpPr>
        <p:spPr/>
        <p:txBody>
          <a:bodyPr/>
          <a:lstStyle>
            <a:lvl1pPr>
              <a:defRPr/>
            </a:lvl1pPr>
          </a:lstStyle>
          <a:p>
            <a:r>
              <a:rPr lang="de-DE" altLang="en-US">
                <a:solidFill>
                  <a:srgbClr val="000000"/>
                </a:solidFill>
              </a:rPr>
              <a:t>June 20, 2010</a:t>
            </a:r>
            <a:endParaRPr lang="de-CH" altLang="en-US">
              <a:solidFill>
                <a:srgbClr val="000000"/>
              </a:solidFill>
            </a:endParaRPr>
          </a:p>
        </p:txBody>
      </p:sp>
      <p:sp>
        <p:nvSpPr>
          <p:cNvPr id="8" name="Fußzeilenplatzhalter 7"/>
          <p:cNvSpPr>
            <a:spLocks noGrp="1"/>
          </p:cNvSpPr>
          <p:nvPr>
            <p:ph type="ftr" sz="quarter" idx="11"/>
          </p:nvPr>
        </p:nvSpPr>
        <p:spPr/>
        <p:txBody>
          <a:bodyPr/>
          <a:lstStyle>
            <a:lvl1pPr>
              <a:defRPr/>
            </a:lvl1pPr>
          </a:lstStyle>
          <a:p>
            <a:r>
              <a:rPr lang="en-AU" altLang="en-US">
                <a:solidFill>
                  <a:srgbClr val="000000"/>
                </a:solidFill>
              </a:rPr>
              <a:t>Cairo Conference</a:t>
            </a:r>
          </a:p>
        </p:txBody>
      </p:sp>
      <p:sp>
        <p:nvSpPr>
          <p:cNvPr id="9" name="Foliennummernplatzhalter 8"/>
          <p:cNvSpPr>
            <a:spLocks noGrp="1"/>
          </p:cNvSpPr>
          <p:nvPr>
            <p:ph type="sldNum" sz="quarter" idx="12"/>
          </p:nvPr>
        </p:nvSpPr>
        <p:spPr/>
        <p:txBody>
          <a:bodyPr/>
          <a:lstStyle>
            <a:lvl1pPr>
              <a:defRPr/>
            </a:lvl1pPr>
          </a:lstStyle>
          <a:p>
            <a:fld id="{3F3AA662-E6DF-4E45-9953-85B65357F094}" type="slidenum">
              <a:rPr lang="de-CH" altLang="en-US">
                <a:solidFill>
                  <a:srgbClr val="000000"/>
                </a:solidFill>
              </a:rPr>
              <a:pPr/>
              <a:t>‹#›</a:t>
            </a:fld>
            <a:endParaRPr lang="de-CH" altLang="en-US">
              <a:solidFill>
                <a:srgbClr val="000000"/>
              </a:solidFill>
            </a:endParaRPr>
          </a:p>
        </p:txBody>
      </p:sp>
    </p:spTree>
    <p:extLst>
      <p:ext uri="{BB962C8B-B14F-4D97-AF65-F5344CB8AC3E}">
        <p14:creationId xmlns:p14="http://schemas.microsoft.com/office/powerpoint/2010/main" val="254685403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GB"/>
          </a:p>
        </p:txBody>
      </p:sp>
      <p:sp>
        <p:nvSpPr>
          <p:cNvPr id="3" name="Datumsplatzhalter 2"/>
          <p:cNvSpPr>
            <a:spLocks noGrp="1"/>
          </p:cNvSpPr>
          <p:nvPr>
            <p:ph type="dt" sz="half" idx="10"/>
          </p:nvPr>
        </p:nvSpPr>
        <p:spPr/>
        <p:txBody>
          <a:bodyPr/>
          <a:lstStyle>
            <a:lvl1pPr>
              <a:defRPr/>
            </a:lvl1pPr>
          </a:lstStyle>
          <a:p>
            <a:r>
              <a:rPr lang="de-DE" altLang="en-US">
                <a:solidFill>
                  <a:srgbClr val="000000"/>
                </a:solidFill>
              </a:rPr>
              <a:t>June 20, 2010</a:t>
            </a:r>
            <a:endParaRPr lang="de-CH" altLang="en-US">
              <a:solidFill>
                <a:srgbClr val="000000"/>
              </a:solidFill>
            </a:endParaRPr>
          </a:p>
        </p:txBody>
      </p:sp>
      <p:sp>
        <p:nvSpPr>
          <p:cNvPr id="4" name="Fußzeilenplatzhalter 3"/>
          <p:cNvSpPr>
            <a:spLocks noGrp="1"/>
          </p:cNvSpPr>
          <p:nvPr>
            <p:ph type="ftr" sz="quarter" idx="11"/>
          </p:nvPr>
        </p:nvSpPr>
        <p:spPr/>
        <p:txBody>
          <a:bodyPr/>
          <a:lstStyle>
            <a:lvl1pPr>
              <a:defRPr/>
            </a:lvl1pPr>
          </a:lstStyle>
          <a:p>
            <a:r>
              <a:rPr lang="en-AU" altLang="en-US">
                <a:solidFill>
                  <a:srgbClr val="000000"/>
                </a:solidFill>
              </a:rPr>
              <a:t>Cairo Conference</a:t>
            </a:r>
          </a:p>
        </p:txBody>
      </p:sp>
      <p:sp>
        <p:nvSpPr>
          <p:cNvPr id="5" name="Foliennummernplatzhalter 4"/>
          <p:cNvSpPr>
            <a:spLocks noGrp="1"/>
          </p:cNvSpPr>
          <p:nvPr>
            <p:ph type="sldNum" sz="quarter" idx="12"/>
          </p:nvPr>
        </p:nvSpPr>
        <p:spPr/>
        <p:txBody>
          <a:bodyPr/>
          <a:lstStyle>
            <a:lvl1pPr>
              <a:defRPr/>
            </a:lvl1pPr>
          </a:lstStyle>
          <a:p>
            <a:fld id="{A13CCE4D-01B9-4E24-9A83-BAC7757FD808}" type="slidenum">
              <a:rPr lang="de-CH" altLang="en-US">
                <a:solidFill>
                  <a:srgbClr val="000000"/>
                </a:solidFill>
              </a:rPr>
              <a:pPr/>
              <a:t>‹#›</a:t>
            </a:fld>
            <a:endParaRPr lang="de-CH" altLang="en-US">
              <a:solidFill>
                <a:srgbClr val="000000"/>
              </a:solidFill>
            </a:endParaRPr>
          </a:p>
        </p:txBody>
      </p:sp>
    </p:spTree>
    <p:extLst>
      <p:ext uri="{BB962C8B-B14F-4D97-AF65-F5344CB8AC3E}">
        <p14:creationId xmlns:p14="http://schemas.microsoft.com/office/powerpoint/2010/main" val="255828405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r>
              <a:rPr lang="de-DE" altLang="en-US">
                <a:solidFill>
                  <a:srgbClr val="000000"/>
                </a:solidFill>
              </a:rPr>
              <a:t>June 20, 2010</a:t>
            </a:r>
            <a:endParaRPr lang="de-CH" altLang="en-US">
              <a:solidFill>
                <a:srgbClr val="000000"/>
              </a:solidFill>
            </a:endParaRPr>
          </a:p>
        </p:txBody>
      </p:sp>
      <p:sp>
        <p:nvSpPr>
          <p:cNvPr id="3" name="Fußzeilenplatzhalter 2"/>
          <p:cNvSpPr>
            <a:spLocks noGrp="1"/>
          </p:cNvSpPr>
          <p:nvPr>
            <p:ph type="ftr" sz="quarter" idx="11"/>
          </p:nvPr>
        </p:nvSpPr>
        <p:spPr/>
        <p:txBody>
          <a:bodyPr/>
          <a:lstStyle>
            <a:lvl1pPr>
              <a:defRPr/>
            </a:lvl1pPr>
          </a:lstStyle>
          <a:p>
            <a:r>
              <a:rPr lang="en-AU" altLang="en-US">
                <a:solidFill>
                  <a:srgbClr val="000000"/>
                </a:solidFill>
              </a:rPr>
              <a:t>Cairo Conference</a:t>
            </a:r>
          </a:p>
        </p:txBody>
      </p:sp>
      <p:sp>
        <p:nvSpPr>
          <p:cNvPr id="4" name="Foliennummernplatzhalter 3"/>
          <p:cNvSpPr>
            <a:spLocks noGrp="1"/>
          </p:cNvSpPr>
          <p:nvPr>
            <p:ph type="sldNum" sz="quarter" idx="12"/>
          </p:nvPr>
        </p:nvSpPr>
        <p:spPr/>
        <p:txBody>
          <a:bodyPr/>
          <a:lstStyle>
            <a:lvl1pPr>
              <a:defRPr/>
            </a:lvl1pPr>
          </a:lstStyle>
          <a:p>
            <a:fld id="{3E735F19-369C-4038-87C3-23AFFEED263C}" type="slidenum">
              <a:rPr lang="de-CH" altLang="en-US">
                <a:solidFill>
                  <a:srgbClr val="000000"/>
                </a:solidFill>
              </a:rPr>
              <a:pPr/>
              <a:t>‹#›</a:t>
            </a:fld>
            <a:endParaRPr lang="de-CH" altLang="en-US">
              <a:solidFill>
                <a:srgbClr val="000000"/>
              </a:solidFill>
            </a:endParaRPr>
          </a:p>
        </p:txBody>
      </p:sp>
    </p:spTree>
    <p:extLst>
      <p:ext uri="{BB962C8B-B14F-4D97-AF65-F5344CB8AC3E}">
        <p14:creationId xmlns:p14="http://schemas.microsoft.com/office/powerpoint/2010/main" val="18458429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40318" y="457200"/>
            <a:ext cx="3932767" cy="1600200"/>
          </a:xfrm>
        </p:spPr>
        <p:txBody>
          <a:bodyPr anchor="b"/>
          <a:lstStyle>
            <a:lvl1pPr>
              <a:defRPr sz="3200"/>
            </a:lvl1pPr>
          </a:lstStyle>
          <a:p>
            <a:r>
              <a:rPr lang="de-DE" smtClean="0"/>
              <a:t>Titelmasterformat durch Klicken bearbeiten</a:t>
            </a:r>
            <a:endParaRPr lang="en-GB"/>
          </a:p>
        </p:txBody>
      </p:sp>
      <p:sp>
        <p:nvSpPr>
          <p:cNvPr id="3" name="Inhaltsplatzhalt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Textplatzhalt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r>
              <a:rPr lang="de-DE" altLang="en-US">
                <a:solidFill>
                  <a:srgbClr val="000000"/>
                </a:solidFill>
              </a:rPr>
              <a:t>June 20, 2010</a:t>
            </a:r>
            <a:endParaRPr lang="de-CH" altLang="en-US">
              <a:solidFill>
                <a:srgbClr val="000000"/>
              </a:solidFill>
            </a:endParaRPr>
          </a:p>
        </p:txBody>
      </p:sp>
      <p:sp>
        <p:nvSpPr>
          <p:cNvPr id="6" name="Fußzeilenplatzhalter 5"/>
          <p:cNvSpPr>
            <a:spLocks noGrp="1"/>
          </p:cNvSpPr>
          <p:nvPr>
            <p:ph type="ftr" sz="quarter" idx="11"/>
          </p:nvPr>
        </p:nvSpPr>
        <p:spPr/>
        <p:txBody>
          <a:bodyPr/>
          <a:lstStyle>
            <a:lvl1pPr>
              <a:defRPr/>
            </a:lvl1pPr>
          </a:lstStyle>
          <a:p>
            <a:r>
              <a:rPr lang="en-AU" altLang="en-US">
                <a:solidFill>
                  <a:srgbClr val="000000"/>
                </a:solidFill>
              </a:rPr>
              <a:t>Cairo Conference</a:t>
            </a:r>
          </a:p>
        </p:txBody>
      </p:sp>
      <p:sp>
        <p:nvSpPr>
          <p:cNvPr id="7" name="Foliennummernplatzhalter 6"/>
          <p:cNvSpPr>
            <a:spLocks noGrp="1"/>
          </p:cNvSpPr>
          <p:nvPr>
            <p:ph type="sldNum" sz="quarter" idx="12"/>
          </p:nvPr>
        </p:nvSpPr>
        <p:spPr/>
        <p:txBody>
          <a:bodyPr/>
          <a:lstStyle>
            <a:lvl1pPr>
              <a:defRPr/>
            </a:lvl1pPr>
          </a:lstStyle>
          <a:p>
            <a:fld id="{38461DE4-B67A-4A67-9B3C-38D93CECD9E6}" type="slidenum">
              <a:rPr lang="de-CH" altLang="en-US">
                <a:solidFill>
                  <a:srgbClr val="000000"/>
                </a:solidFill>
              </a:rPr>
              <a:pPr/>
              <a:t>‹#›</a:t>
            </a:fld>
            <a:endParaRPr lang="de-CH" altLang="en-US">
              <a:solidFill>
                <a:srgbClr val="000000"/>
              </a:solidFill>
            </a:endParaRPr>
          </a:p>
        </p:txBody>
      </p:sp>
    </p:spTree>
    <p:extLst>
      <p:ext uri="{BB962C8B-B14F-4D97-AF65-F5344CB8AC3E}">
        <p14:creationId xmlns:p14="http://schemas.microsoft.com/office/powerpoint/2010/main" val="114282064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40318" y="457200"/>
            <a:ext cx="3932767" cy="1600200"/>
          </a:xfrm>
        </p:spPr>
        <p:txBody>
          <a:bodyPr anchor="b"/>
          <a:lstStyle>
            <a:lvl1pPr>
              <a:defRPr sz="3200"/>
            </a:lvl1pPr>
          </a:lstStyle>
          <a:p>
            <a:r>
              <a:rPr lang="de-DE" smtClean="0"/>
              <a:t>Titelmasterformat durch Klicken bearbeiten</a:t>
            </a:r>
            <a:endParaRPr lang="en-GB"/>
          </a:p>
        </p:txBody>
      </p:sp>
      <p:sp>
        <p:nvSpPr>
          <p:cNvPr id="3" name="Bildplatzhalt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platzhalt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r>
              <a:rPr lang="de-DE" altLang="en-US">
                <a:solidFill>
                  <a:srgbClr val="000000"/>
                </a:solidFill>
              </a:rPr>
              <a:t>June 20, 2010</a:t>
            </a:r>
            <a:endParaRPr lang="de-CH" altLang="en-US">
              <a:solidFill>
                <a:srgbClr val="000000"/>
              </a:solidFill>
            </a:endParaRPr>
          </a:p>
        </p:txBody>
      </p:sp>
      <p:sp>
        <p:nvSpPr>
          <p:cNvPr id="6" name="Fußzeilenplatzhalter 5"/>
          <p:cNvSpPr>
            <a:spLocks noGrp="1"/>
          </p:cNvSpPr>
          <p:nvPr>
            <p:ph type="ftr" sz="quarter" idx="11"/>
          </p:nvPr>
        </p:nvSpPr>
        <p:spPr/>
        <p:txBody>
          <a:bodyPr/>
          <a:lstStyle>
            <a:lvl1pPr>
              <a:defRPr/>
            </a:lvl1pPr>
          </a:lstStyle>
          <a:p>
            <a:r>
              <a:rPr lang="en-AU" altLang="en-US">
                <a:solidFill>
                  <a:srgbClr val="000000"/>
                </a:solidFill>
              </a:rPr>
              <a:t>Cairo Conference</a:t>
            </a:r>
          </a:p>
        </p:txBody>
      </p:sp>
      <p:sp>
        <p:nvSpPr>
          <p:cNvPr id="7" name="Foliennummernplatzhalter 6"/>
          <p:cNvSpPr>
            <a:spLocks noGrp="1"/>
          </p:cNvSpPr>
          <p:nvPr>
            <p:ph type="sldNum" sz="quarter" idx="12"/>
          </p:nvPr>
        </p:nvSpPr>
        <p:spPr/>
        <p:txBody>
          <a:bodyPr/>
          <a:lstStyle>
            <a:lvl1pPr>
              <a:defRPr/>
            </a:lvl1pPr>
          </a:lstStyle>
          <a:p>
            <a:fld id="{5D38A693-97F2-4DED-AE5C-E5441CEA9398}" type="slidenum">
              <a:rPr lang="de-CH" altLang="en-US">
                <a:solidFill>
                  <a:srgbClr val="000000"/>
                </a:solidFill>
              </a:rPr>
              <a:pPr/>
              <a:t>‹#›</a:t>
            </a:fld>
            <a:endParaRPr lang="de-CH" altLang="en-US">
              <a:solidFill>
                <a:srgbClr val="000000"/>
              </a:solidFill>
            </a:endParaRPr>
          </a:p>
        </p:txBody>
      </p:sp>
    </p:spTree>
    <p:extLst>
      <p:ext uri="{BB962C8B-B14F-4D97-AF65-F5344CB8AC3E}">
        <p14:creationId xmlns:p14="http://schemas.microsoft.com/office/powerpoint/2010/main" val="297994854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GB"/>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Datumsplatzhalter 3"/>
          <p:cNvSpPr>
            <a:spLocks noGrp="1"/>
          </p:cNvSpPr>
          <p:nvPr>
            <p:ph type="dt" sz="half" idx="10"/>
          </p:nvPr>
        </p:nvSpPr>
        <p:spPr/>
        <p:txBody>
          <a:bodyPr/>
          <a:lstStyle>
            <a:lvl1pPr>
              <a:defRPr/>
            </a:lvl1pPr>
          </a:lstStyle>
          <a:p>
            <a:r>
              <a:rPr lang="de-DE" altLang="en-US">
                <a:solidFill>
                  <a:srgbClr val="000000"/>
                </a:solidFill>
              </a:rPr>
              <a:t>June 20, 2010</a:t>
            </a:r>
            <a:endParaRPr lang="de-CH" altLang="en-US">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AU" altLang="en-US">
                <a:solidFill>
                  <a:srgbClr val="000000"/>
                </a:solidFill>
              </a:rPr>
              <a:t>Cairo Conference</a:t>
            </a:r>
          </a:p>
        </p:txBody>
      </p:sp>
      <p:sp>
        <p:nvSpPr>
          <p:cNvPr id="6" name="Foliennummernplatzhalter 5"/>
          <p:cNvSpPr>
            <a:spLocks noGrp="1"/>
          </p:cNvSpPr>
          <p:nvPr>
            <p:ph type="sldNum" sz="quarter" idx="12"/>
          </p:nvPr>
        </p:nvSpPr>
        <p:spPr/>
        <p:txBody>
          <a:bodyPr/>
          <a:lstStyle>
            <a:lvl1pPr>
              <a:defRPr/>
            </a:lvl1pPr>
          </a:lstStyle>
          <a:p>
            <a:fld id="{6557DE26-3B5B-42ED-828C-DBC1CB28D19F}" type="slidenum">
              <a:rPr lang="de-CH" altLang="en-US">
                <a:solidFill>
                  <a:srgbClr val="000000"/>
                </a:solidFill>
              </a:rPr>
              <a:pPr/>
              <a:t>‹#›</a:t>
            </a:fld>
            <a:endParaRPr lang="de-CH" altLang="en-US">
              <a:solidFill>
                <a:srgbClr val="000000"/>
              </a:solidFill>
            </a:endParaRPr>
          </a:p>
        </p:txBody>
      </p:sp>
    </p:spTree>
    <p:extLst>
      <p:ext uri="{BB962C8B-B14F-4D97-AF65-F5344CB8AC3E}">
        <p14:creationId xmlns:p14="http://schemas.microsoft.com/office/powerpoint/2010/main" val="28575989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Textplatzhalter 2"/>
          <p:cNvSpPr>
            <a:spLocks noGrp="1"/>
          </p:cNvSpPr>
          <p:nvPr>
            <p:ph type="body" sz="half" idx="1"/>
          </p:nvPr>
        </p:nvSpPr>
        <p:spPr>
          <a:xfrm>
            <a:off x="527051" y="1555751"/>
            <a:ext cx="5467349" cy="49942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6197601" y="1555751"/>
            <a:ext cx="5467351" cy="49942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Rectangle 5"/>
          <p:cNvSpPr>
            <a:spLocks noGrp="1" noChangeArrowheads="1"/>
          </p:cNvSpPr>
          <p:nvPr>
            <p:ph type="dt" sz="half" idx="10"/>
          </p:nvPr>
        </p:nvSpPr>
        <p:spPr>
          <a:ln/>
        </p:spPr>
        <p:txBody>
          <a:bodyPr/>
          <a:lstStyle>
            <a:lvl1pPr>
              <a:defRPr/>
            </a:lvl1pPr>
          </a:lstStyle>
          <a:p>
            <a:pPr>
              <a:defRPr/>
            </a:pPr>
            <a:fld id="{B64B5779-8566-4755-A243-27CD7E9B8D54}"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6717F7B0-C155-4DC6-AA7A-5E48F3D9E84B}"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288914933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940801" y="942975"/>
            <a:ext cx="2842684" cy="5607050"/>
          </a:xfrm>
        </p:spPr>
        <p:txBody>
          <a:bodyPr vert="eaVert"/>
          <a:lstStyle/>
          <a:p>
            <a:r>
              <a:rPr lang="de-DE" smtClean="0"/>
              <a:t>Titelmasterformat durch Klicken bearbeiten</a:t>
            </a:r>
            <a:endParaRPr lang="en-GB"/>
          </a:p>
        </p:txBody>
      </p:sp>
      <p:sp>
        <p:nvSpPr>
          <p:cNvPr id="3" name="Vertikaler Textplatzhalter 2"/>
          <p:cNvSpPr>
            <a:spLocks noGrp="1"/>
          </p:cNvSpPr>
          <p:nvPr>
            <p:ph type="body" orient="vert" idx="1"/>
          </p:nvPr>
        </p:nvSpPr>
        <p:spPr>
          <a:xfrm>
            <a:off x="408517" y="942975"/>
            <a:ext cx="8329083" cy="560705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Datumsplatzhalter 3"/>
          <p:cNvSpPr>
            <a:spLocks noGrp="1"/>
          </p:cNvSpPr>
          <p:nvPr>
            <p:ph type="dt" sz="half" idx="10"/>
          </p:nvPr>
        </p:nvSpPr>
        <p:spPr/>
        <p:txBody>
          <a:bodyPr/>
          <a:lstStyle>
            <a:lvl1pPr>
              <a:defRPr/>
            </a:lvl1pPr>
          </a:lstStyle>
          <a:p>
            <a:r>
              <a:rPr lang="de-DE" altLang="en-US">
                <a:solidFill>
                  <a:srgbClr val="000000"/>
                </a:solidFill>
              </a:rPr>
              <a:t>June 20, 2010</a:t>
            </a:r>
            <a:endParaRPr lang="de-CH" altLang="en-US">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AU" altLang="en-US">
                <a:solidFill>
                  <a:srgbClr val="000000"/>
                </a:solidFill>
              </a:rPr>
              <a:t>Cairo Conference</a:t>
            </a:r>
          </a:p>
        </p:txBody>
      </p:sp>
      <p:sp>
        <p:nvSpPr>
          <p:cNvPr id="6" name="Foliennummernplatzhalter 5"/>
          <p:cNvSpPr>
            <a:spLocks noGrp="1"/>
          </p:cNvSpPr>
          <p:nvPr>
            <p:ph type="sldNum" sz="quarter" idx="12"/>
          </p:nvPr>
        </p:nvSpPr>
        <p:spPr/>
        <p:txBody>
          <a:bodyPr/>
          <a:lstStyle>
            <a:lvl1pPr>
              <a:defRPr/>
            </a:lvl1pPr>
          </a:lstStyle>
          <a:p>
            <a:fld id="{11C5A7DD-FE73-424E-8204-C7F446C87215}" type="slidenum">
              <a:rPr lang="de-CH" altLang="en-US">
                <a:solidFill>
                  <a:srgbClr val="000000"/>
                </a:solidFill>
              </a:rPr>
              <a:pPr/>
              <a:t>‹#›</a:t>
            </a:fld>
            <a:endParaRPr lang="de-CH" altLang="en-US">
              <a:solidFill>
                <a:srgbClr val="000000"/>
              </a:solidFill>
            </a:endParaRPr>
          </a:p>
        </p:txBody>
      </p:sp>
    </p:spTree>
    <p:extLst>
      <p:ext uri="{BB962C8B-B14F-4D97-AF65-F5344CB8AC3E}">
        <p14:creationId xmlns:p14="http://schemas.microsoft.com/office/powerpoint/2010/main" val="249861483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dgm" preserve="1">
  <p:cSld name="Titel und Diagramm oder Organigramm">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en-GB"/>
          </a:p>
        </p:txBody>
      </p:sp>
      <p:sp>
        <p:nvSpPr>
          <p:cNvPr id="3" name="SmartArt-Platzhalter 2"/>
          <p:cNvSpPr>
            <a:spLocks noGrp="1"/>
          </p:cNvSpPr>
          <p:nvPr>
            <p:ph type="dgm" idx="1"/>
          </p:nvPr>
        </p:nvSpPr>
        <p:spPr>
          <a:xfrm>
            <a:off x="527051" y="1555751"/>
            <a:ext cx="11137900" cy="4994275"/>
          </a:xfrm>
        </p:spPr>
        <p:txBody>
          <a:bodyPr/>
          <a:lstStyle/>
          <a:p>
            <a:endParaRPr lang="en-GB"/>
          </a:p>
        </p:txBody>
      </p:sp>
      <p:sp>
        <p:nvSpPr>
          <p:cNvPr id="4" name="Datumsplatzhalter 3"/>
          <p:cNvSpPr>
            <a:spLocks noGrp="1"/>
          </p:cNvSpPr>
          <p:nvPr>
            <p:ph type="dt" sz="half" idx="10"/>
          </p:nvPr>
        </p:nvSpPr>
        <p:spPr>
          <a:xfrm>
            <a:off x="9235017" y="6589714"/>
            <a:ext cx="1828800" cy="149225"/>
          </a:xfrm>
        </p:spPr>
        <p:txBody>
          <a:bodyPr/>
          <a:lstStyle>
            <a:lvl1pPr>
              <a:defRPr/>
            </a:lvl1pPr>
          </a:lstStyle>
          <a:p>
            <a:r>
              <a:rPr lang="de-DE" altLang="en-US">
                <a:solidFill>
                  <a:srgbClr val="000000"/>
                </a:solidFill>
              </a:rPr>
              <a:t>June 20, 2010</a:t>
            </a:r>
            <a:endParaRPr lang="de-CH" altLang="en-US">
              <a:solidFill>
                <a:srgbClr val="000000"/>
              </a:solidFill>
            </a:endParaRPr>
          </a:p>
        </p:txBody>
      </p:sp>
      <p:sp>
        <p:nvSpPr>
          <p:cNvPr id="5" name="Fußzeilenplatzhalter 4"/>
          <p:cNvSpPr>
            <a:spLocks noGrp="1"/>
          </p:cNvSpPr>
          <p:nvPr>
            <p:ph type="ftr" sz="quarter" idx="11"/>
          </p:nvPr>
        </p:nvSpPr>
        <p:spPr>
          <a:xfrm>
            <a:off x="406400" y="6589714"/>
            <a:ext cx="8434917" cy="147637"/>
          </a:xfrm>
        </p:spPr>
        <p:txBody>
          <a:bodyPr/>
          <a:lstStyle>
            <a:lvl1pPr>
              <a:defRPr/>
            </a:lvl1pPr>
          </a:lstStyle>
          <a:p>
            <a:r>
              <a:rPr lang="en-AU" altLang="en-US">
                <a:solidFill>
                  <a:srgbClr val="000000"/>
                </a:solidFill>
              </a:rPr>
              <a:t>Cairo Conference</a:t>
            </a:r>
          </a:p>
        </p:txBody>
      </p:sp>
      <p:sp>
        <p:nvSpPr>
          <p:cNvPr id="6" name="Foliennummernplatzhalter 5"/>
          <p:cNvSpPr>
            <a:spLocks noGrp="1"/>
          </p:cNvSpPr>
          <p:nvPr>
            <p:ph type="sldNum" sz="quarter" idx="12"/>
          </p:nvPr>
        </p:nvSpPr>
        <p:spPr>
          <a:xfrm>
            <a:off x="11182351" y="6589714"/>
            <a:ext cx="601133" cy="149225"/>
          </a:xfrm>
        </p:spPr>
        <p:txBody>
          <a:bodyPr/>
          <a:lstStyle>
            <a:lvl1pPr>
              <a:defRPr/>
            </a:lvl1pPr>
          </a:lstStyle>
          <a:p>
            <a:fld id="{4966193B-C656-4F09-8DE6-55185C369B62}" type="slidenum">
              <a:rPr lang="de-CH" altLang="en-US">
                <a:solidFill>
                  <a:srgbClr val="000000"/>
                </a:solidFill>
              </a:rPr>
              <a:pPr/>
              <a:t>‹#›</a:t>
            </a:fld>
            <a:endParaRPr lang="de-CH" altLang="en-US">
              <a:solidFill>
                <a:srgbClr val="000000"/>
              </a:solidFill>
            </a:endParaRPr>
          </a:p>
        </p:txBody>
      </p:sp>
    </p:spTree>
    <p:extLst>
      <p:ext uri="{BB962C8B-B14F-4D97-AF65-F5344CB8AC3E}">
        <p14:creationId xmlns:p14="http://schemas.microsoft.com/office/powerpoint/2010/main" val="149022333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408518" y="942975"/>
            <a:ext cx="11374967" cy="560705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3" name="Datumsplatzhalter 2"/>
          <p:cNvSpPr>
            <a:spLocks noGrp="1"/>
          </p:cNvSpPr>
          <p:nvPr>
            <p:ph type="dt" sz="half" idx="10"/>
          </p:nvPr>
        </p:nvSpPr>
        <p:spPr>
          <a:xfrm>
            <a:off x="9235017" y="6589714"/>
            <a:ext cx="1828800" cy="149225"/>
          </a:xfrm>
        </p:spPr>
        <p:txBody>
          <a:bodyPr/>
          <a:lstStyle>
            <a:lvl1pPr>
              <a:defRPr/>
            </a:lvl1pPr>
          </a:lstStyle>
          <a:p>
            <a:r>
              <a:rPr lang="de-DE" altLang="en-US">
                <a:solidFill>
                  <a:srgbClr val="000000"/>
                </a:solidFill>
              </a:rPr>
              <a:t>June 20, 2010</a:t>
            </a:r>
            <a:endParaRPr lang="de-CH" altLang="en-US">
              <a:solidFill>
                <a:srgbClr val="000000"/>
              </a:solidFill>
            </a:endParaRPr>
          </a:p>
        </p:txBody>
      </p:sp>
      <p:sp>
        <p:nvSpPr>
          <p:cNvPr id="4" name="Fußzeilenplatzhalter 3"/>
          <p:cNvSpPr>
            <a:spLocks noGrp="1"/>
          </p:cNvSpPr>
          <p:nvPr>
            <p:ph type="ftr" sz="quarter" idx="11"/>
          </p:nvPr>
        </p:nvSpPr>
        <p:spPr>
          <a:xfrm>
            <a:off x="406400" y="6589714"/>
            <a:ext cx="8434917" cy="147637"/>
          </a:xfrm>
        </p:spPr>
        <p:txBody>
          <a:bodyPr/>
          <a:lstStyle>
            <a:lvl1pPr>
              <a:defRPr/>
            </a:lvl1pPr>
          </a:lstStyle>
          <a:p>
            <a:r>
              <a:rPr lang="en-AU" altLang="en-US">
                <a:solidFill>
                  <a:srgbClr val="000000"/>
                </a:solidFill>
              </a:rPr>
              <a:t>Cairo Conference</a:t>
            </a:r>
          </a:p>
        </p:txBody>
      </p:sp>
      <p:sp>
        <p:nvSpPr>
          <p:cNvPr id="5" name="Foliennummernplatzhalter 4"/>
          <p:cNvSpPr>
            <a:spLocks noGrp="1"/>
          </p:cNvSpPr>
          <p:nvPr>
            <p:ph type="sldNum" sz="quarter" idx="12"/>
          </p:nvPr>
        </p:nvSpPr>
        <p:spPr>
          <a:xfrm>
            <a:off x="11182351" y="6589714"/>
            <a:ext cx="601133" cy="149225"/>
          </a:xfrm>
        </p:spPr>
        <p:txBody>
          <a:bodyPr/>
          <a:lstStyle>
            <a:lvl1pPr>
              <a:defRPr/>
            </a:lvl1pPr>
          </a:lstStyle>
          <a:p>
            <a:fld id="{49B998CA-58AA-4AC0-8244-78A52C3A1D87}" type="slidenum">
              <a:rPr lang="de-CH" altLang="en-US">
                <a:solidFill>
                  <a:srgbClr val="000000"/>
                </a:solidFill>
              </a:rPr>
              <a:pPr/>
              <a:t>‹#›</a:t>
            </a:fld>
            <a:endParaRPr lang="de-CH" altLang="en-US">
              <a:solidFill>
                <a:srgbClr val="000000"/>
              </a:solidFill>
            </a:endParaRPr>
          </a:p>
        </p:txBody>
      </p:sp>
    </p:spTree>
    <p:extLst>
      <p:ext uri="{BB962C8B-B14F-4D97-AF65-F5344CB8AC3E}">
        <p14:creationId xmlns:p14="http://schemas.microsoft.com/office/powerpoint/2010/main" val="41987296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2"/>
          <p:cNvSpPr>
            <a:spLocks noChangeArrowheads="1"/>
          </p:cNvSpPr>
          <p:nvPr/>
        </p:nvSpPr>
        <p:spPr bwMode="auto">
          <a:xfrm>
            <a:off x="408518" y="942975"/>
            <a:ext cx="11374967" cy="5607050"/>
          </a:xfrm>
          <a:prstGeom prst="rect">
            <a:avLst/>
          </a:prstGeom>
          <a:solidFill>
            <a:schemeClr val="bg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185738" indent="-185738" fontAlgn="base">
              <a:lnSpc>
                <a:spcPct val="97000"/>
              </a:lnSpc>
              <a:spcBef>
                <a:spcPct val="25000"/>
              </a:spcBef>
              <a:spcAft>
                <a:spcPct val="0"/>
              </a:spcAft>
            </a:pPr>
            <a:endParaRPr lang="fr-FR" sz="2400" b="1">
              <a:solidFill>
                <a:srgbClr val="FFFFFF"/>
              </a:solidFill>
            </a:endParaRPr>
          </a:p>
        </p:txBody>
      </p:sp>
      <p:grpSp>
        <p:nvGrpSpPr>
          <p:cNvPr id="5" name="Group 8"/>
          <p:cNvGrpSpPr>
            <a:grpSpLocks/>
          </p:cNvGrpSpPr>
          <p:nvPr/>
        </p:nvGrpSpPr>
        <p:grpSpPr bwMode="auto">
          <a:xfrm>
            <a:off x="9239251" y="309564"/>
            <a:ext cx="2540000" cy="282575"/>
            <a:chOff x="1860" y="3171"/>
            <a:chExt cx="2677" cy="397"/>
          </a:xfrm>
        </p:grpSpPr>
        <p:sp>
          <p:nvSpPr>
            <p:cNvPr id="6" name="Freeform 9"/>
            <p:cNvSpPr>
              <a:spLocks/>
            </p:cNvSpPr>
            <p:nvPr userDrawn="1"/>
          </p:nvSpPr>
          <p:spPr bwMode="auto">
            <a:xfrm>
              <a:off x="4175" y="3171"/>
              <a:ext cx="362" cy="397"/>
            </a:xfrm>
            <a:custGeom>
              <a:avLst/>
              <a:gdLst>
                <a:gd name="T0" fmla="*/ 279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9 w 153"/>
                <a:gd name="T13" fmla="*/ 0 h 168"/>
                <a:gd name="T14" fmla="*/ 582 w 153"/>
                <a:gd name="T15" fmla="*/ 520 h 168"/>
                <a:gd name="T16" fmla="*/ 587 w 153"/>
                <a:gd name="T17" fmla="*/ 520 h 168"/>
                <a:gd name="T18" fmla="*/ 582 w 153"/>
                <a:gd name="T19" fmla="*/ 302 h 168"/>
                <a:gd name="T20" fmla="*/ 582 w 153"/>
                <a:gd name="T21" fmla="*/ 0 h 168"/>
                <a:gd name="T22" fmla="*/ 856 w 153"/>
                <a:gd name="T23" fmla="*/ 0 h 168"/>
                <a:gd name="T24" fmla="*/ 856 w 153"/>
                <a:gd name="T25" fmla="*/ 938 h 168"/>
                <a:gd name="T26" fmla="*/ 544 w 153"/>
                <a:gd name="T27" fmla="*/ 938 h 168"/>
                <a:gd name="T28" fmla="*/ 279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4" y="93"/>
                    <a:pt x="104" y="93"/>
                    <a:pt x="104"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 name="Freeform 10"/>
            <p:cNvSpPr>
              <a:spLocks/>
            </p:cNvSpPr>
            <p:nvPr userDrawn="1"/>
          </p:nvSpPr>
          <p:spPr bwMode="auto">
            <a:xfrm>
              <a:off x="3760" y="3171"/>
              <a:ext cx="361" cy="397"/>
            </a:xfrm>
            <a:custGeom>
              <a:avLst/>
              <a:gdLst>
                <a:gd name="T0" fmla="*/ 278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6 w 153"/>
                <a:gd name="T13" fmla="*/ 0 h 168"/>
                <a:gd name="T14" fmla="*/ 573 w 153"/>
                <a:gd name="T15" fmla="*/ 520 h 168"/>
                <a:gd name="T16" fmla="*/ 585 w 153"/>
                <a:gd name="T17" fmla="*/ 520 h 168"/>
                <a:gd name="T18" fmla="*/ 578 w 153"/>
                <a:gd name="T19" fmla="*/ 302 h 168"/>
                <a:gd name="T20" fmla="*/ 578 w 153"/>
                <a:gd name="T21" fmla="*/ 0 h 168"/>
                <a:gd name="T22" fmla="*/ 852 w 153"/>
                <a:gd name="T23" fmla="*/ 0 h 168"/>
                <a:gd name="T24" fmla="*/ 852 w 153"/>
                <a:gd name="T25" fmla="*/ 938 h 168"/>
                <a:gd name="T26" fmla="*/ 540 w 153"/>
                <a:gd name="T27" fmla="*/ 938 h 168"/>
                <a:gd name="T28" fmla="*/ 278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3" y="93"/>
                    <a:pt x="103" y="93"/>
                    <a:pt x="103"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8" name="Freeform 11"/>
            <p:cNvSpPr>
              <a:spLocks/>
            </p:cNvSpPr>
            <p:nvPr userDrawn="1"/>
          </p:nvSpPr>
          <p:spPr bwMode="auto">
            <a:xfrm>
              <a:off x="1860" y="3171"/>
              <a:ext cx="442" cy="397"/>
            </a:xfrm>
            <a:custGeom>
              <a:avLst/>
              <a:gdLst>
                <a:gd name="T0" fmla="*/ 286 w 442"/>
                <a:gd name="T1" fmla="*/ 0 h 397"/>
                <a:gd name="T2" fmla="*/ 154 w 442"/>
                <a:gd name="T3" fmla="*/ 0 h 397"/>
                <a:gd name="T4" fmla="*/ 0 w 442"/>
                <a:gd name="T5" fmla="*/ 397 h 397"/>
                <a:gd name="T6" fmla="*/ 137 w 442"/>
                <a:gd name="T7" fmla="*/ 397 h 397"/>
                <a:gd name="T8" fmla="*/ 220 w 442"/>
                <a:gd name="T9" fmla="*/ 158 h 397"/>
                <a:gd name="T10" fmla="*/ 222 w 442"/>
                <a:gd name="T11" fmla="*/ 158 h 397"/>
                <a:gd name="T12" fmla="*/ 303 w 442"/>
                <a:gd name="T13" fmla="*/ 397 h 397"/>
                <a:gd name="T14" fmla="*/ 442 w 442"/>
                <a:gd name="T15" fmla="*/ 397 h 397"/>
                <a:gd name="T16" fmla="*/ 286 w 442"/>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2" h="397">
                  <a:moveTo>
                    <a:pt x="286" y="0"/>
                  </a:moveTo>
                  <a:lnTo>
                    <a:pt x="154" y="0"/>
                  </a:lnTo>
                  <a:lnTo>
                    <a:pt x="0" y="397"/>
                  </a:lnTo>
                  <a:lnTo>
                    <a:pt x="137" y="397"/>
                  </a:lnTo>
                  <a:lnTo>
                    <a:pt x="220" y="158"/>
                  </a:lnTo>
                  <a:lnTo>
                    <a:pt x="222" y="158"/>
                  </a:lnTo>
                  <a:lnTo>
                    <a:pt x="303" y="397"/>
                  </a:lnTo>
                  <a:lnTo>
                    <a:pt x="442" y="397"/>
                  </a:lnTo>
                  <a:lnTo>
                    <a:pt x="2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9" name="Freeform 12"/>
            <p:cNvSpPr>
              <a:spLocks/>
            </p:cNvSpPr>
            <p:nvPr userDrawn="1"/>
          </p:nvSpPr>
          <p:spPr bwMode="auto">
            <a:xfrm>
              <a:off x="3306" y="3171"/>
              <a:ext cx="444" cy="397"/>
            </a:xfrm>
            <a:custGeom>
              <a:avLst/>
              <a:gdLst>
                <a:gd name="T0" fmla="*/ 288 w 444"/>
                <a:gd name="T1" fmla="*/ 0 h 397"/>
                <a:gd name="T2" fmla="*/ 156 w 444"/>
                <a:gd name="T3" fmla="*/ 0 h 397"/>
                <a:gd name="T4" fmla="*/ 0 w 444"/>
                <a:gd name="T5" fmla="*/ 397 h 397"/>
                <a:gd name="T6" fmla="*/ 140 w 444"/>
                <a:gd name="T7" fmla="*/ 397 h 397"/>
                <a:gd name="T8" fmla="*/ 220 w 444"/>
                <a:gd name="T9" fmla="*/ 158 h 397"/>
                <a:gd name="T10" fmla="*/ 225 w 444"/>
                <a:gd name="T11" fmla="*/ 158 h 397"/>
                <a:gd name="T12" fmla="*/ 305 w 444"/>
                <a:gd name="T13" fmla="*/ 397 h 397"/>
                <a:gd name="T14" fmla="*/ 444 w 444"/>
                <a:gd name="T15" fmla="*/ 397 h 397"/>
                <a:gd name="T16" fmla="*/ 288 w 444"/>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4" h="397">
                  <a:moveTo>
                    <a:pt x="288" y="0"/>
                  </a:moveTo>
                  <a:lnTo>
                    <a:pt x="156" y="0"/>
                  </a:lnTo>
                  <a:lnTo>
                    <a:pt x="0" y="397"/>
                  </a:lnTo>
                  <a:lnTo>
                    <a:pt x="140" y="397"/>
                  </a:lnTo>
                  <a:lnTo>
                    <a:pt x="220" y="158"/>
                  </a:lnTo>
                  <a:lnTo>
                    <a:pt x="225" y="158"/>
                  </a:lnTo>
                  <a:lnTo>
                    <a:pt x="305" y="397"/>
                  </a:lnTo>
                  <a:lnTo>
                    <a:pt x="444" y="397"/>
                  </a:lnTo>
                  <a:lnTo>
                    <a:pt x="288" y="0"/>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0" name="Freeform 13"/>
            <p:cNvSpPr>
              <a:spLocks/>
            </p:cNvSpPr>
            <p:nvPr userDrawn="1"/>
          </p:nvSpPr>
          <p:spPr bwMode="auto">
            <a:xfrm>
              <a:off x="2831" y="3171"/>
              <a:ext cx="466" cy="397"/>
            </a:xfrm>
            <a:custGeom>
              <a:avLst/>
              <a:gdLst>
                <a:gd name="T0" fmla="*/ 442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6 w 197"/>
                <a:gd name="T15" fmla="*/ 0 h 168"/>
                <a:gd name="T16" fmla="*/ 549 w 197"/>
                <a:gd name="T17" fmla="*/ 553 h 168"/>
                <a:gd name="T18" fmla="*/ 554 w 197"/>
                <a:gd name="T19" fmla="*/ 553 h 168"/>
                <a:gd name="T20" fmla="*/ 717 w 197"/>
                <a:gd name="T21" fmla="*/ 0 h 168"/>
                <a:gd name="T22" fmla="*/ 1102 w 197"/>
                <a:gd name="T23" fmla="*/ 0 h 168"/>
                <a:gd name="T24" fmla="*/ 1102 w 197"/>
                <a:gd name="T25" fmla="*/ 938 h 168"/>
                <a:gd name="T26" fmla="*/ 828 w 197"/>
                <a:gd name="T27" fmla="*/ 938 h 168"/>
                <a:gd name="T28" fmla="*/ 828 w 197"/>
                <a:gd name="T29" fmla="*/ 581 h 168"/>
                <a:gd name="T30" fmla="*/ 833 w 197"/>
                <a:gd name="T31" fmla="*/ 369 h 168"/>
                <a:gd name="T32" fmla="*/ 823 w 197"/>
                <a:gd name="T33" fmla="*/ 369 h 168"/>
                <a:gd name="T34" fmla="*/ 660 w 197"/>
                <a:gd name="T35" fmla="*/ 938 h 168"/>
                <a:gd name="T36" fmla="*/ 442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7" y="66"/>
                    <a:pt x="147" y="66"/>
                    <a:pt x="147"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1" name="Freeform 14"/>
            <p:cNvSpPr>
              <a:spLocks/>
            </p:cNvSpPr>
            <p:nvPr userDrawn="1"/>
          </p:nvSpPr>
          <p:spPr bwMode="auto">
            <a:xfrm>
              <a:off x="2312" y="3171"/>
              <a:ext cx="465" cy="397"/>
            </a:xfrm>
            <a:custGeom>
              <a:avLst/>
              <a:gdLst>
                <a:gd name="T0" fmla="*/ 439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5 w 197"/>
                <a:gd name="T15" fmla="*/ 0 h 168"/>
                <a:gd name="T16" fmla="*/ 545 w 197"/>
                <a:gd name="T17" fmla="*/ 553 h 168"/>
                <a:gd name="T18" fmla="*/ 552 w 197"/>
                <a:gd name="T19" fmla="*/ 553 h 168"/>
                <a:gd name="T20" fmla="*/ 713 w 197"/>
                <a:gd name="T21" fmla="*/ 0 h 168"/>
                <a:gd name="T22" fmla="*/ 1098 w 197"/>
                <a:gd name="T23" fmla="*/ 0 h 168"/>
                <a:gd name="T24" fmla="*/ 1098 w 197"/>
                <a:gd name="T25" fmla="*/ 938 h 168"/>
                <a:gd name="T26" fmla="*/ 824 w 197"/>
                <a:gd name="T27" fmla="*/ 938 h 168"/>
                <a:gd name="T28" fmla="*/ 824 w 197"/>
                <a:gd name="T29" fmla="*/ 581 h 168"/>
                <a:gd name="T30" fmla="*/ 831 w 197"/>
                <a:gd name="T31" fmla="*/ 369 h 168"/>
                <a:gd name="T32" fmla="*/ 824 w 197"/>
                <a:gd name="T33" fmla="*/ 369 h 168"/>
                <a:gd name="T34" fmla="*/ 659 w 197"/>
                <a:gd name="T35" fmla="*/ 938 h 168"/>
                <a:gd name="T36" fmla="*/ 439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8" y="66"/>
                    <a:pt x="148" y="66"/>
                    <a:pt x="148"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grpSp>
        <p:nvGrpSpPr>
          <p:cNvPr id="12" name="Group 24"/>
          <p:cNvGrpSpPr>
            <a:grpSpLocks noChangeAspect="1"/>
          </p:cNvGrpSpPr>
          <p:nvPr/>
        </p:nvGrpSpPr>
        <p:grpSpPr bwMode="auto">
          <a:xfrm>
            <a:off x="408517" y="309563"/>
            <a:ext cx="2029883" cy="201612"/>
            <a:chOff x="836" y="342"/>
            <a:chExt cx="1047" cy="139"/>
          </a:xfrm>
        </p:grpSpPr>
        <p:sp>
          <p:nvSpPr>
            <p:cNvPr id="13" name="Rectangle 25"/>
            <p:cNvSpPr>
              <a:spLocks noChangeAspect="1" noChangeArrowheads="1"/>
            </p:cNvSpPr>
            <p:nvPr userDrawn="1"/>
          </p:nvSpPr>
          <p:spPr bwMode="auto">
            <a:xfrm>
              <a:off x="836" y="342"/>
              <a:ext cx="1047" cy="139"/>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endParaRPr>
            </a:p>
          </p:txBody>
        </p:sp>
        <p:sp>
          <p:nvSpPr>
            <p:cNvPr id="14" name="Freeform 26"/>
            <p:cNvSpPr>
              <a:spLocks noChangeAspect="1"/>
            </p:cNvSpPr>
            <p:nvPr userDrawn="1"/>
          </p:nvSpPr>
          <p:spPr bwMode="auto">
            <a:xfrm>
              <a:off x="888" y="375"/>
              <a:ext cx="40" cy="66"/>
            </a:xfrm>
            <a:custGeom>
              <a:avLst/>
              <a:gdLst>
                <a:gd name="T0" fmla="*/ 38 w 17"/>
                <a:gd name="T1" fmla="*/ 156 h 28"/>
                <a:gd name="T2" fmla="*/ 0 w 17"/>
                <a:gd name="T3" fmla="*/ 151 h 28"/>
                <a:gd name="T4" fmla="*/ 5 w 17"/>
                <a:gd name="T5" fmla="*/ 127 h 28"/>
                <a:gd name="T6" fmla="*/ 38 w 17"/>
                <a:gd name="T7" fmla="*/ 134 h 28"/>
                <a:gd name="T8" fmla="*/ 61 w 17"/>
                <a:gd name="T9" fmla="*/ 118 h 28"/>
                <a:gd name="T10" fmla="*/ 45 w 17"/>
                <a:gd name="T11" fmla="*/ 90 h 28"/>
                <a:gd name="T12" fmla="*/ 21 w 17"/>
                <a:gd name="T13" fmla="*/ 78 h 28"/>
                <a:gd name="T14" fmla="*/ 0 w 17"/>
                <a:gd name="T15" fmla="*/ 45 h 28"/>
                <a:gd name="T16" fmla="*/ 49 w 17"/>
                <a:gd name="T17" fmla="*/ 0 h 28"/>
                <a:gd name="T18" fmla="*/ 82 w 17"/>
                <a:gd name="T19" fmla="*/ 5 h 28"/>
                <a:gd name="T20" fmla="*/ 78 w 17"/>
                <a:gd name="T21" fmla="*/ 28 h 28"/>
                <a:gd name="T22" fmla="*/ 56 w 17"/>
                <a:gd name="T23" fmla="*/ 21 h 28"/>
                <a:gd name="T24" fmla="*/ 33 w 17"/>
                <a:gd name="T25" fmla="*/ 40 h 28"/>
                <a:gd name="T26" fmla="*/ 49 w 17"/>
                <a:gd name="T27" fmla="*/ 61 h 28"/>
                <a:gd name="T28" fmla="*/ 73 w 17"/>
                <a:gd name="T29" fmla="*/ 78 h 28"/>
                <a:gd name="T30" fmla="*/ 94 w 17"/>
                <a:gd name="T31" fmla="*/ 111 h 28"/>
                <a:gd name="T32" fmla="*/ 38 w 17"/>
                <a:gd name="T33" fmla="*/ 156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28">
                  <a:moveTo>
                    <a:pt x="7" y="28"/>
                  </a:moveTo>
                  <a:cubicBezTo>
                    <a:pt x="4" y="28"/>
                    <a:pt x="3" y="28"/>
                    <a:pt x="0" y="27"/>
                  </a:cubicBezTo>
                  <a:cubicBezTo>
                    <a:pt x="1" y="23"/>
                    <a:pt x="1" y="23"/>
                    <a:pt x="1" y="23"/>
                  </a:cubicBezTo>
                  <a:cubicBezTo>
                    <a:pt x="2" y="24"/>
                    <a:pt x="5" y="24"/>
                    <a:pt x="7" y="24"/>
                  </a:cubicBezTo>
                  <a:cubicBezTo>
                    <a:pt x="9" y="24"/>
                    <a:pt x="11" y="23"/>
                    <a:pt x="11" y="21"/>
                  </a:cubicBezTo>
                  <a:cubicBezTo>
                    <a:pt x="11" y="19"/>
                    <a:pt x="10" y="18"/>
                    <a:pt x="8" y="16"/>
                  </a:cubicBezTo>
                  <a:cubicBezTo>
                    <a:pt x="7" y="16"/>
                    <a:pt x="5" y="15"/>
                    <a:pt x="4" y="14"/>
                  </a:cubicBezTo>
                  <a:cubicBezTo>
                    <a:pt x="1" y="12"/>
                    <a:pt x="0" y="10"/>
                    <a:pt x="0" y="8"/>
                  </a:cubicBezTo>
                  <a:cubicBezTo>
                    <a:pt x="0" y="3"/>
                    <a:pt x="4" y="0"/>
                    <a:pt x="9" y="0"/>
                  </a:cubicBezTo>
                  <a:cubicBezTo>
                    <a:pt x="11" y="0"/>
                    <a:pt x="13" y="1"/>
                    <a:pt x="15" y="1"/>
                  </a:cubicBezTo>
                  <a:cubicBezTo>
                    <a:pt x="14" y="5"/>
                    <a:pt x="14" y="5"/>
                    <a:pt x="14" y="5"/>
                  </a:cubicBezTo>
                  <a:cubicBezTo>
                    <a:pt x="13" y="4"/>
                    <a:pt x="11" y="4"/>
                    <a:pt x="10" y="4"/>
                  </a:cubicBezTo>
                  <a:cubicBezTo>
                    <a:pt x="7" y="4"/>
                    <a:pt x="6" y="5"/>
                    <a:pt x="6" y="7"/>
                  </a:cubicBezTo>
                  <a:cubicBezTo>
                    <a:pt x="6" y="9"/>
                    <a:pt x="6" y="9"/>
                    <a:pt x="9" y="11"/>
                  </a:cubicBezTo>
                  <a:cubicBezTo>
                    <a:pt x="11" y="13"/>
                    <a:pt x="13" y="14"/>
                    <a:pt x="13" y="14"/>
                  </a:cubicBezTo>
                  <a:cubicBezTo>
                    <a:pt x="16" y="16"/>
                    <a:pt x="17" y="18"/>
                    <a:pt x="17" y="20"/>
                  </a:cubicBezTo>
                  <a:cubicBezTo>
                    <a:pt x="17" y="25"/>
                    <a:pt x="13" y="28"/>
                    <a:pt x="7" y="2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5" name="Freeform 27"/>
            <p:cNvSpPr>
              <a:spLocks noChangeAspect="1"/>
            </p:cNvSpPr>
            <p:nvPr userDrawn="1"/>
          </p:nvSpPr>
          <p:spPr bwMode="auto">
            <a:xfrm>
              <a:off x="931" y="394"/>
              <a:ext cx="45" cy="66"/>
            </a:xfrm>
            <a:custGeom>
              <a:avLst/>
              <a:gdLst>
                <a:gd name="T0" fmla="*/ 62 w 19"/>
                <a:gd name="T1" fmla="*/ 127 h 28"/>
                <a:gd name="T2" fmla="*/ 45 w 19"/>
                <a:gd name="T3" fmla="*/ 151 h 28"/>
                <a:gd name="T4" fmla="*/ 21 w 19"/>
                <a:gd name="T5" fmla="*/ 156 h 28"/>
                <a:gd name="T6" fmla="*/ 0 w 19"/>
                <a:gd name="T7" fmla="*/ 156 h 28"/>
                <a:gd name="T8" fmla="*/ 5 w 19"/>
                <a:gd name="T9" fmla="*/ 134 h 28"/>
                <a:gd name="T10" fmla="*/ 21 w 19"/>
                <a:gd name="T11" fmla="*/ 139 h 28"/>
                <a:gd name="T12" fmla="*/ 40 w 19"/>
                <a:gd name="T13" fmla="*/ 123 h 28"/>
                <a:gd name="T14" fmla="*/ 40 w 19"/>
                <a:gd name="T15" fmla="*/ 111 h 28"/>
                <a:gd name="T16" fmla="*/ 0 w 19"/>
                <a:gd name="T17" fmla="*/ 0 h 28"/>
                <a:gd name="T18" fmla="*/ 33 w 19"/>
                <a:gd name="T19" fmla="*/ 0 h 28"/>
                <a:gd name="T20" fmla="*/ 57 w 19"/>
                <a:gd name="T21" fmla="*/ 78 h 28"/>
                <a:gd name="T22" fmla="*/ 78 w 19"/>
                <a:gd name="T23" fmla="*/ 0 h 28"/>
                <a:gd name="T24" fmla="*/ 107 w 19"/>
                <a:gd name="T25" fmla="*/ 0 h 28"/>
                <a:gd name="T26" fmla="*/ 62 w 19"/>
                <a:gd name="T27" fmla="*/ 127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 h="28">
                  <a:moveTo>
                    <a:pt x="11" y="23"/>
                  </a:moveTo>
                  <a:cubicBezTo>
                    <a:pt x="10" y="25"/>
                    <a:pt x="9" y="26"/>
                    <a:pt x="8" y="27"/>
                  </a:cubicBezTo>
                  <a:cubicBezTo>
                    <a:pt x="7" y="28"/>
                    <a:pt x="6" y="28"/>
                    <a:pt x="4" y="28"/>
                  </a:cubicBezTo>
                  <a:cubicBezTo>
                    <a:pt x="3" y="28"/>
                    <a:pt x="1" y="28"/>
                    <a:pt x="0" y="28"/>
                  </a:cubicBezTo>
                  <a:cubicBezTo>
                    <a:pt x="1" y="24"/>
                    <a:pt x="1" y="24"/>
                    <a:pt x="1" y="24"/>
                  </a:cubicBezTo>
                  <a:cubicBezTo>
                    <a:pt x="2" y="24"/>
                    <a:pt x="3" y="25"/>
                    <a:pt x="4" y="25"/>
                  </a:cubicBezTo>
                  <a:cubicBezTo>
                    <a:pt x="5" y="25"/>
                    <a:pt x="6" y="24"/>
                    <a:pt x="7" y="22"/>
                  </a:cubicBezTo>
                  <a:cubicBezTo>
                    <a:pt x="7" y="20"/>
                    <a:pt x="7" y="20"/>
                    <a:pt x="7" y="20"/>
                  </a:cubicBezTo>
                  <a:cubicBezTo>
                    <a:pt x="0" y="0"/>
                    <a:pt x="0" y="0"/>
                    <a:pt x="0" y="0"/>
                  </a:cubicBezTo>
                  <a:cubicBezTo>
                    <a:pt x="6" y="0"/>
                    <a:pt x="6" y="0"/>
                    <a:pt x="6" y="0"/>
                  </a:cubicBezTo>
                  <a:cubicBezTo>
                    <a:pt x="10" y="14"/>
                    <a:pt x="10" y="14"/>
                    <a:pt x="10" y="14"/>
                  </a:cubicBezTo>
                  <a:cubicBezTo>
                    <a:pt x="14" y="0"/>
                    <a:pt x="14" y="0"/>
                    <a:pt x="14" y="0"/>
                  </a:cubicBezTo>
                  <a:cubicBezTo>
                    <a:pt x="19" y="0"/>
                    <a:pt x="19" y="0"/>
                    <a:pt x="19" y="0"/>
                  </a:cubicBezTo>
                  <a:lnTo>
                    <a:pt x="11"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6" name="Freeform 28"/>
            <p:cNvSpPr>
              <a:spLocks noChangeAspect="1"/>
            </p:cNvSpPr>
            <p:nvPr userDrawn="1"/>
          </p:nvSpPr>
          <p:spPr bwMode="auto">
            <a:xfrm>
              <a:off x="980" y="394"/>
              <a:ext cx="33" cy="47"/>
            </a:xfrm>
            <a:custGeom>
              <a:avLst/>
              <a:gdLst>
                <a:gd name="T0" fmla="*/ 33 w 14"/>
                <a:gd name="T1" fmla="*/ 110 h 20"/>
                <a:gd name="T2" fmla="*/ 0 w 14"/>
                <a:gd name="T3" fmla="*/ 106 h 20"/>
                <a:gd name="T4" fmla="*/ 5 w 14"/>
                <a:gd name="T5" fmla="*/ 82 h 20"/>
                <a:gd name="T6" fmla="*/ 33 w 14"/>
                <a:gd name="T7" fmla="*/ 89 h 20"/>
                <a:gd name="T8" fmla="*/ 50 w 14"/>
                <a:gd name="T9" fmla="*/ 78 h 20"/>
                <a:gd name="T10" fmla="*/ 40 w 14"/>
                <a:gd name="T11" fmla="*/ 66 h 20"/>
                <a:gd name="T12" fmla="*/ 21 w 14"/>
                <a:gd name="T13" fmla="*/ 61 h 20"/>
                <a:gd name="T14" fmla="*/ 0 w 14"/>
                <a:gd name="T15" fmla="*/ 33 h 20"/>
                <a:gd name="T16" fmla="*/ 45 w 14"/>
                <a:gd name="T17" fmla="*/ 0 h 20"/>
                <a:gd name="T18" fmla="*/ 73 w 14"/>
                <a:gd name="T19" fmla="*/ 0 h 20"/>
                <a:gd name="T20" fmla="*/ 66 w 14"/>
                <a:gd name="T21" fmla="*/ 21 h 20"/>
                <a:gd name="T22" fmla="*/ 45 w 14"/>
                <a:gd name="T23" fmla="*/ 16 h 20"/>
                <a:gd name="T24" fmla="*/ 28 w 14"/>
                <a:gd name="T25" fmla="*/ 28 h 20"/>
                <a:gd name="T26" fmla="*/ 50 w 14"/>
                <a:gd name="T27" fmla="*/ 45 h 20"/>
                <a:gd name="T28" fmla="*/ 78 w 14"/>
                <a:gd name="T29" fmla="*/ 78 h 20"/>
                <a:gd name="T30" fmla="*/ 33 w 14"/>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 h="20">
                  <a:moveTo>
                    <a:pt x="6" y="20"/>
                  </a:moveTo>
                  <a:cubicBezTo>
                    <a:pt x="3" y="20"/>
                    <a:pt x="2" y="20"/>
                    <a:pt x="0" y="19"/>
                  </a:cubicBezTo>
                  <a:cubicBezTo>
                    <a:pt x="1" y="15"/>
                    <a:pt x="1" y="15"/>
                    <a:pt x="1" y="15"/>
                  </a:cubicBezTo>
                  <a:cubicBezTo>
                    <a:pt x="2" y="16"/>
                    <a:pt x="4" y="16"/>
                    <a:pt x="6" y="16"/>
                  </a:cubicBezTo>
                  <a:cubicBezTo>
                    <a:pt x="8" y="16"/>
                    <a:pt x="9" y="16"/>
                    <a:pt x="9" y="14"/>
                  </a:cubicBezTo>
                  <a:cubicBezTo>
                    <a:pt x="9" y="13"/>
                    <a:pt x="8" y="13"/>
                    <a:pt x="7" y="12"/>
                  </a:cubicBezTo>
                  <a:cubicBezTo>
                    <a:pt x="6" y="12"/>
                    <a:pt x="5" y="11"/>
                    <a:pt x="4" y="11"/>
                  </a:cubicBezTo>
                  <a:cubicBezTo>
                    <a:pt x="1" y="9"/>
                    <a:pt x="0" y="8"/>
                    <a:pt x="0" y="6"/>
                  </a:cubicBezTo>
                  <a:cubicBezTo>
                    <a:pt x="0" y="2"/>
                    <a:pt x="3" y="0"/>
                    <a:pt x="8" y="0"/>
                  </a:cubicBezTo>
                  <a:cubicBezTo>
                    <a:pt x="10" y="0"/>
                    <a:pt x="11" y="0"/>
                    <a:pt x="13" y="0"/>
                  </a:cubicBezTo>
                  <a:cubicBezTo>
                    <a:pt x="12" y="4"/>
                    <a:pt x="12" y="4"/>
                    <a:pt x="12" y="4"/>
                  </a:cubicBezTo>
                  <a:cubicBezTo>
                    <a:pt x="10" y="3"/>
                    <a:pt x="9" y="3"/>
                    <a:pt x="8" y="3"/>
                  </a:cubicBezTo>
                  <a:cubicBezTo>
                    <a:pt x="6" y="3"/>
                    <a:pt x="5" y="4"/>
                    <a:pt x="5" y="5"/>
                  </a:cubicBezTo>
                  <a:cubicBezTo>
                    <a:pt x="5" y="6"/>
                    <a:pt x="6" y="7"/>
                    <a:pt x="9" y="8"/>
                  </a:cubicBezTo>
                  <a:cubicBezTo>
                    <a:pt x="13" y="9"/>
                    <a:pt x="14" y="11"/>
                    <a:pt x="14" y="14"/>
                  </a:cubicBezTo>
                  <a:cubicBezTo>
                    <a:pt x="14" y="18"/>
                    <a:pt x="11"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7" name="Freeform 29"/>
            <p:cNvSpPr>
              <a:spLocks noChangeAspect="1"/>
            </p:cNvSpPr>
            <p:nvPr userDrawn="1"/>
          </p:nvSpPr>
          <p:spPr bwMode="auto">
            <a:xfrm>
              <a:off x="1020" y="382"/>
              <a:ext cx="34" cy="59"/>
            </a:xfrm>
            <a:custGeom>
              <a:avLst/>
              <a:gdLst>
                <a:gd name="T0" fmla="*/ 41 w 14"/>
                <a:gd name="T1" fmla="*/ 139 h 25"/>
                <a:gd name="T2" fmla="*/ 17 w 14"/>
                <a:gd name="T3" fmla="*/ 106 h 25"/>
                <a:gd name="T4" fmla="*/ 17 w 14"/>
                <a:gd name="T5" fmla="*/ 50 h 25"/>
                <a:gd name="T6" fmla="*/ 0 w 14"/>
                <a:gd name="T7" fmla="*/ 50 h 25"/>
                <a:gd name="T8" fmla="*/ 0 w 14"/>
                <a:gd name="T9" fmla="*/ 28 h 25"/>
                <a:gd name="T10" fmla="*/ 17 w 14"/>
                <a:gd name="T11" fmla="*/ 28 h 25"/>
                <a:gd name="T12" fmla="*/ 17 w 14"/>
                <a:gd name="T13" fmla="*/ 0 h 25"/>
                <a:gd name="T14" fmla="*/ 46 w 14"/>
                <a:gd name="T15" fmla="*/ 0 h 25"/>
                <a:gd name="T16" fmla="*/ 46 w 14"/>
                <a:gd name="T17" fmla="*/ 28 h 25"/>
                <a:gd name="T18" fmla="*/ 78 w 14"/>
                <a:gd name="T19" fmla="*/ 28 h 25"/>
                <a:gd name="T20" fmla="*/ 78 w 14"/>
                <a:gd name="T21" fmla="*/ 50 h 25"/>
                <a:gd name="T22" fmla="*/ 46 w 14"/>
                <a:gd name="T23" fmla="*/ 50 h 25"/>
                <a:gd name="T24" fmla="*/ 46 w 14"/>
                <a:gd name="T25" fmla="*/ 99 h 25"/>
                <a:gd name="T26" fmla="*/ 53 w 14"/>
                <a:gd name="T27" fmla="*/ 118 h 25"/>
                <a:gd name="T28" fmla="*/ 70 w 14"/>
                <a:gd name="T29" fmla="*/ 106 h 25"/>
                <a:gd name="T30" fmla="*/ 83 w 14"/>
                <a:gd name="T31" fmla="*/ 123 h 25"/>
                <a:gd name="T32" fmla="*/ 41 w 14"/>
                <a:gd name="T33" fmla="*/ 139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 h="25">
                  <a:moveTo>
                    <a:pt x="7" y="25"/>
                  </a:moveTo>
                  <a:cubicBezTo>
                    <a:pt x="4" y="25"/>
                    <a:pt x="3" y="24"/>
                    <a:pt x="3" y="19"/>
                  </a:cubicBezTo>
                  <a:cubicBezTo>
                    <a:pt x="3" y="9"/>
                    <a:pt x="3" y="9"/>
                    <a:pt x="3" y="9"/>
                  </a:cubicBezTo>
                  <a:cubicBezTo>
                    <a:pt x="0" y="9"/>
                    <a:pt x="0" y="9"/>
                    <a:pt x="0" y="9"/>
                  </a:cubicBezTo>
                  <a:cubicBezTo>
                    <a:pt x="0" y="5"/>
                    <a:pt x="0" y="5"/>
                    <a:pt x="0" y="5"/>
                  </a:cubicBezTo>
                  <a:cubicBezTo>
                    <a:pt x="3" y="5"/>
                    <a:pt x="3" y="5"/>
                    <a:pt x="3" y="5"/>
                  </a:cubicBezTo>
                  <a:cubicBezTo>
                    <a:pt x="3" y="0"/>
                    <a:pt x="3" y="0"/>
                    <a:pt x="3" y="0"/>
                  </a:cubicBezTo>
                  <a:cubicBezTo>
                    <a:pt x="8" y="0"/>
                    <a:pt x="8" y="0"/>
                    <a:pt x="8" y="0"/>
                  </a:cubicBezTo>
                  <a:cubicBezTo>
                    <a:pt x="8" y="5"/>
                    <a:pt x="8" y="5"/>
                    <a:pt x="8" y="5"/>
                  </a:cubicBezTo>
                  <a:cubicBezTo>
                    <a:pt x="13" y="5"/>
                    <a:pt x="13" y="5"/>
                    <a:pt x="13" y="5"/>
                  </a:cubicBezTo>
                  <a:cubicBezTo>
                    <a:pt x="13" y="9"/>
                    <a:pt x="13" y="9"/>
                    <a:pt x="13" y="9"/>
                  </a:cubicBezTo>
                  <a:cubicBezTo>
                    <a:pt x="8" y="9"/>
                    <a:pt x="8" y="9"/>
                    <a:pt x="8" y="9"/>
                  </a:cubicBezTo>
                  <a:cubicBezTo>
                    <a:pt x="8" y="18"/>
                    <a:pt x="8" y="18"/>
                    <a:pt x="8" y="18"/>
                  </a:cubicBezTo>
                  <a:cubicBezTo>
                    <a:pt x="8" y="20"/>
                    <a:pt x="8" y="21"/>
                    <a:pt x="9" y="21"/>
                  </a:cubicBezTo>
                  <a:cubicBezTo>
                    <a:pt x="10" y="21"/>
                    <a:pt x="11" y="21"/>
                    <a:pt x="12" y="19"/>
                  </a:cubicBezTo>
                  <a:cubicBezTo>
                    <a:pt x="14" y="22"/>
                    <a:pt x="14" y="22"/>
                    <a:pt x="14" y="22"/>
                  </a:cubicBezTo>
                  <a:cubicBezTo>
                    <a:pt x="11" y="24"/>
                    <a:pt x="9" y="25"/>
                    <a:pt x="7" y="2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8" name="Freeform 30"/>
            <p:cNvSpPr>
              <a:spLocks noChangeAspect="1" noEditPoints="1"/>
            </p:cNvSpPr>
            <p:nvPr userDrawn="1"/>
          </p:nvSpPr>
          <p:spPr bwMode="auto">
            <a:xfrm>
              <a:off x="1058" y="394"/>
              <a:ext cx="38" cy="47"/>
            </a:xfrm>
            <a:custGeom>
              <a:avLst/>
              <a:gdLst>
                <a:gd name="T0" fmla="*/ 45 w 16"/>
                <a:gd name="T1" fmla="*/ 110 h 20"/>
                <a:gd name="T2" fmla="*/ 0 w 16"/>
                <a:gd name="T3" fmla="*/ 56 h 20"/>
                <a:gd name="T4" fmla="*/ 45 w 16"/>
                <a:gd name="T5" fmla="*/ 0 h 20"/>
                <a:gd name="T6" fmla="*/ 90 w 16"/>
                <a:gd name="T7" fmla="*/ 56 h 20"/>
                <a:gd name="T8" fmla="*/ 90 w 16"/>
                <a:gd name="T9" fmla="*/ 61 h 20"/>
                <a:gd name="T10" fmla="*/ 29 w 16"/>
                <a:gd name="T11" fmla="*/ 61 h 20"/>
                <a:gd name="T12" fmla="*/ 50 w 16"/>
                <a:gd name="T13" fmla="*/ 89 h 20"/>
                <a:gd name="T14" fmla="*/ 78 w 16"/>
                <a:gd name="T15" fmla="*/ 78 h 20"/>
                <a:gd name="T16" fmla="*/ 90 w 16"/>
                <a:gd name="T17" fmla="*/ 94 h 20"/>
                <a:gd name="T18" fmla="*/ 45 w 16"/>
                <a:gd name="T19" fmla="*/ 110 h 20"/>
                <a:gd name="T20" fmla="*/ 45 w 16"/>
                <a:gd name="T21" fmla="*/ 16 h 20"/>
                <a:gd name="T22" fmla="*/ 29 w 16"/>
                <a:gd name="T23" fmla="*/ 45 h 20"/>
                <a:gd name="T24" fmla="*/ 62 w 16"/>
                <a:gd name="T25" fmla="*/ 45 h 20"/>
                <a:gd name="T26" fmla="*/ 45 w 16"/>
                <a:gd name="T27" fmla="*/ 16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 h="20">
                  <a:moveTo>
                    <a:pt x="8" y="20"/>
                  </a:moveTo>
                  <a:cubicBezTo>
                    <a:pt x="3" y="20"/>
                    <a:pt x="0" y="16"/>
                    <a:pt x="0" y="10"/>
                  </a:cubicBezTo>
                  <a:cubicBezTo>
                    <a:pt x="0" y="4"/>
                    <a:pt x="3" y="0"/>
                    <a:pt x="8" y="0"/>
                  </a:cubicBezTo>
                  <a:cubicBezTo>
                    <a:pt x="14" y="0"/>
                    <a:pt x="16" y="3"/>
                    <a:pt x="16" y="10"/>
                  </a:cubicBezTo>
                  <a:cubicBezTo>
                    <a:pt x="16" y="10"/>
                    <a:pt x="16" y="10"/>
                    <a:pt x="16" y="11"/>
                  </a:cubicBezTo>
                  <a:cubicBezTo>
                    <a:pt x="5" y="11"/>
                    <a:pt x="5" y="11"/>
                    <a:pt x="5" y="11"/>
                  </a:cubicBezTo>
                  <a:cubicBezTo>
                    <a:pt x="5" y="14"/>
                    <a:pt x="6" y="16"/>
                    <a:pt x="9" y="16"/>
                  </a:cubicBezTo>
                  <a:cubicBezTo>
                    <a:pt x="10" y="16"/>
                    <a:pt x="12" y="15"/>
                    <a:pt x="14" y="14"/>
                  </a:cubicBezTo>
                  <a:cubicBezTo>
                    <a:pt x="16" y="17"/>
                    <a:pt x="16" y="17"/>
                    <a:pt x="16" y="17"/>
                  </a:cubicBezTo>
                  <a:cubicBezTo>
                    <a:pt x="13" y="19"/>
                    <a:pt x="11" y="20"/>
                    <a:pt x="8" y="20"/>
                  </a:cubicBezTo>
                  <a:close/>
                  <a:moveTo>
                    <a:pt x="8" y="3"/>
                  </a:moveTo>
                  <a:cubicBezTo>
                    <a:pt x="6" y="3"/>
                    <a:pt x="5" y="5"/>
                    <a:pt x="5" y="8"/>
                  </a:cubicBezTo>
                  <a:cubicBezTo>
                    <a:pt x="11" y="8"/>
                    <a:pt x="11" y="8"/>
                    <a:pt x="11" y="8"/>
                  </a:cubicBezTo>
                  <a:cubicBezTo>
                    <a:pt x="11" y="5"/>
                    <a:pt x="10" y="3"/>
                    <a:pt x="8"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9" name="Freeform 31"/>
            <p:cNvSpPr>
              <a:spLocks noChangeAspect="1"/>
            </p:cNvSpPr>
            <p:nvPr userDrawn="1"/>
          </p:nvSpPr>
          <p:spPr bwMode="auto">
            <a:xfrm>
              <a:off x="1108" y="394"/>
              <a:ext cx="61" cy="47"/>
            </a:xfrm>
            <a:custGeom>
              <a:avLst/>
              <a:gdLst>
                <a:gd name="T0" fmla="*/ 115 w 26"/>
                <a:gd name="T1" fmla="*/ 110 h 20"/>
                <a:gd name="T2" fmla="*/ 115 w 26"/>
                <a:gd name="T3" fmla="*/ 45 h 20"/>
                <a:gd name="T4" fmla="*/ 115 w 26"/>
                <a:gd name="T5" fmla="*/ 33 h 20"/>
                <a:gd name="T6" fmla="*/ 110 w 26"/>
                <a:gd name="T7" fmla="*/ 28 h 20"/>
                <a:gd name="T8" fmla="*/ 82 w 26"/>
                <a:gd name="T9" fmla="*/ 38 h 20"/>
                <a:gd name="T10" fmla="*/ 82 w 26"/>
                <a:gd name="T11" fmla="*/ 110 h 20"/>
                <a:gd name="T12" fmla="*/ 61 w 26"/>
                <a:gd name="T13" fmla="*/ 110 h 20"/>
                <a:gd name="T14" fmla="*/ 61 w 26"/>
                <a:gd name="T15" fmla="*/ 45 h 20"/>
                <a:gd name="T16" fmla="*/ 54 w 26"/>
                <a:gd name="T17" fmla="*/ 28 h 20"/>
                <a:gd name="T18" fmla="*/ 49 w 26"/>
                <a:gd name="T19" fmla="*/ 28 h 20"/>
                <a:gd name="T20" fmla="*/ 28 w 26"/>
                <a:gd name="T21" fmla="*/ 38 h 20"/>
                <a:gd name="T22" fmla="*/ 28 w 26"/>
                <a:gd name="T23" fmla="*/ 110 h 20"/>
                <a:gd name="T24" fmla="*/ 0 w 26"/>
                <a:gd name="T25" fmla="*/ 110 h 20"/>
                <a:gd name="T26" fmla="*/ 0 w 26"/>
                <a:gd name="T27" fmla="*/ 0 h 20"/>
                <a:gd name="T28" fmla="*/ 28 w 26"/>
                <a:gd name="T29" fmla="*/ 0 h 20"/>
                <a:gd name="T30" fmla="*/ 28 w 26"/>
                <a:gd name="T31" fmla="*/ 16 h 20"/>
                <a:gd name="T32" fmla="*/ 61 w 26"/>
                <a:gd name="T33" fmla="*/ 0 h 20"/>
                <a:gd name="T34" fmla="*/ 82 w 26"/>
                <a:gd name="T35" fmla="*/ 16 h 20"/>
                <a:gd name="T36" fmla="*/ 122 w 26"/>
                <a:gd name="T37" fmla="*/ 0 h 20"/>
                <a:gd name="T38" fmla="*/ 138 w 26"/>
                <a:gd name="T39" fmla="*/ 12 h 20"/>
                <a:gd name="T40" fmla="*/ 143 w 26"/>
                <a:gd name="T41" fmla="*/ 38 h 20"/>
                <a:gd name="T42" fmla="*/ 143 w 26"/>
                <a:gd name="T43" fmla="*/ 110 h 20"/>
                <a:gd name="T44" fmla="*/ 115 w 26"/>
                <a:gd name="T45" fmla="*/ 110 h 2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 h="20">
                  <a:moveTo>
                    <a:pt x="21" y="20"/>
                  </a:moveTo>
                  <a:cubicBezTo>
                    <a:pt x="21" y="8"/>
                    <a:pt x="21" y="8"/>
                    <a:pt x="21" y="8"/>
                  </a:cubicBezTo>
                  <a:cubicBezTo>
                    <a:pt x="21" y="7"/>
                    <a:pt x="21" y="6"/>
                    <a:pt x="21" y="6"/>
                  </a:cubicBezTo>
                  <a:cubicBezTo>
                    <a:pt x="21" y="5"/>
                    <a:pt x="20" y="5"/>
                    <a:pt x="20" y="5"/>
                  </a:cubicBezTo>
                  <a:cubicBezTo>
                    <a:pt x="19" y="5"/>
                    <a:pt x="17" y="5"/>
                    <a:pt x="15" y="7"/>
                  </a:cubicBezTo>
                  <a:cubicBezTo>
                    <a:pt x="15" y="20"/>
                    <a:pt x="15" y="20"/>
                    <a:pt x="15" y="20"/>
                  </a:cubicBezTo>
                  <a:cubicBezTo>
                    <a:pt x="11" y="20"/>
                    <a:pt x="11" y="20"/>
                    <a:pt x="11" y="20"/>
                  </a:cubicBezTo>
                  <a:cubicBezTo>
                    <a:pt x="11" y="8"/>
                    <a:pt x="11" y="8"/>
                    <a:pt x="11" y="8"/>
                  </a:cubicBezTo>
                  <a:cubicBezTo>
                    <a:pt x="11" y="6"/>
                    <a:pt x="11" y="6"/>
                    <a:pt x="10" y="5"/>
                  </a:cubicBezTo>
                  <a:cubicBezTo>
                    <a:pt x="10" y="5"/>
                    <a:pt x="10" y="5"/>
                    <a:pt x="9" y="5"/>
                  </a:cubicBezTo>
                  <a:cubicBezTo>
                    <a:pt x="8" y="5"/>
                    <a:pt x="7" y="6"/>
                    <a:pt x="5" y="7"/>
                  </a:cubicBezTo>
                  <a:cubicBezTo>
                    <a:pt x="5" y="20"/>
                    <a:pt x="5" y="20"/>
                    <a:pt x="5" y="20"/>
                  </a:cubicBezTo>
                  <a:cubicBezTo>
                    <a:pt x="0" y="20"/>
                    <a:pt x="0" y="20"/>
                    <a:pt x="0" y="20"/>
                  </a:cubicBezTo>
                  <a:cubicBezTo>
                    <a:pt x="0" y="0"/>
                    <a:pt x="0" y="0"/>
                    <a:pt x="0" y="0"/>
                  </a:cubicBezTo>
                  <a:cubicBezTo>
                    <a:pt x="5" y="0"/>
                    <a:pt x="5" y="0"/>
                    <a:pt x="5" y="0"/>
                  </a:cubicBezTo>
                  <a:cubicBezTo>
                    <a:pt x="5" y="3"/>
                    <a:pt x="5" y="3"/>
                    <a:pt x="5" y="3"/>
                  </a:cubicBezTo>
                  <a:cubicBezTo>
                    <a:pt x="7" y="1"/>
                    <a:pt x="9" y="0"/>
                    <a:pt x="11" y="0"/>
                  </a:cubicBezTo>
                  <a:cubicBezTo>
                    <a:pt x="13" y="0"/>
                    <a:pt x="15" y="1"/>
                    <a:pt x="15" y="3"/>
                  </a:cubicBezTo>
                  <a:cubicBezTo>
                    <a:pt x="18" y="1"/>
                    <a:pt x="20" y="0"/>
                    <a:pt x="22" y="0"/>
                  </a:cubicBezTo>
                  <a:cubicBezTo>
                    <a:pt x="24" y="0"/>
                    <a:pt x="25" y="1"/>
                    <a:pt x="25" y="2"/>
                  </a:cubicBezTo>
                  <a:cubicBezTo>
                    <a:pt x="26" y="3"/>
                    <a:pt x="26" y="4"/>
                    <a:pt x="26" y="7"/>
                  </a:cubicBezTo>
                  <a:cubicBezTo>
                    <a:pt x="26" y="20"/>
                    <a:pt x="26" y="20"/>
                    <a:pt x="26" y="20"/>
                  </a:cubicBezTo>
                  <a:lnTo>
                    <a:pt x="21"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20" name="Freeform 32"/>
            <p:cNvSpPr>
              <a:spLocks noChangeAspect="1"/>
            </p:cNvSpPr>
            <p:nvPr userDrawn="1"/>
          </p:nvSpPr>
          <p:spPr bwMode="auto">
            <a:xfrm>
              <a:off x="1179" y="394"/>
              <a:ext cx="35" cy="47"/>
            </a:xfrm>
            <a:custGeom>
              <a:avLst/>
              <a:gdLst>
                <a:gd name="T0" fmla="*/ 33 w 15"/>
                <a:gd name="T1" fmla="*/ 110 h 20"/>
                <a:gd name="T2" fmla="*/ 0 w 15"/>
                <a:gd name="T3" fmla="*/ 106 h 20"/>
                <a:gd name="T4" fmla="*/ 5 w 15"/>
                <a:gd name="T5" fmla="*/ 82 h 20"/>
                <a:gd name="T6" fmla="*/ 33 w 15"/>
                <a:gd name="T7" fmla="*/ 89 h 20"/>
                <a:gd name="T8" fmla="*/ 49 w 15"/>
                <a:gd name="T9" fmla="*/ 78 h 20"/>
                <a:gd name="T10" fmla="*/ 37 w 15"/>
                <a:gd name="T11" fmla="*/ 66 h 20"/>
                <a:gd name="T12" fmla="*/ 21 w 15"/>
                <a:gd name="T13" fmla="*/ 61 h 20"/>
                <a:gd name="T14" fmla="*/ 5 w 15"/>
                <a:gd name="T15" fmla="*/ 33 h 20"/>
                <a:gd name="T16" fmla="*/ 49 w 15"/>
                <a:gd name="T17" fmla="*/ 0 h 20"/>
                <a:gd name="T18" fmla="*/ 77 w 15"/>
                <a:gd name="T19" fmla="*/ 0 h 20"/>
                <a:gd name="T20" fmla="*/ 70 w 15"/>
                <a:gd name="T21" fmla="*/ 21 h 20"/>
                <a:gd name="T22" fmla="*/ 49 w 15"/>
                <a:gd name="T23" fmla="*/ 16 h 20"/>
                <a:gd name="T24" fmla="*/ 33 w 15"/>
                <a:gd name="T25" fmla="*/ 28 h 20"/>
                <a:gd name="T26" fmla="*/ 54 w 15"/>
                <a:gd name="T27" fmla="*/ 45 h 20"/>
                <a:gd name="T28" fmla="*/ 82 w 15"/>
                <a:gd name="T29" fmla="*/ 78 h 20"/>
                <a:gd name="T30" fmla="*/ 33 w 15"/>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 h="20">
                  <a:moveTo>
                    <a:pt x="6" y="20"/>
                  </a:moveTo>
                  <a:cubicBezTo>
                    <a:pt x="4" y="20"/>
                    <a:pt x="2" y="20"/>
                    <a:pt x="0" y="19"/>
                  </a:cubicBezTo>
                  <a:cubicBezTo>
                    <a:pt x="1" y="15"/>
                    <a:pt x="1" y="15"/>
                    <a:pt x="1" y="15"/>
                  </a:cubicBezTo>
                  <a:cubicBezTo>
                    <a:pt x="3" y="16"/>
                    <a:pt x="5" y="16"/>
                    <a:pt x="6" y="16"/>
                  </a:cubicBezTo>
                  <a:cubicBezTo>
                    <a:pt x="8" y="16"/>
                    <a:pt x="9" y="16"/>
                    <a:pt x="9" y="14"/>
                  </a:cubicBezTo>
                  <a:cubicBezTo>
                    <a:pt x="9" y="13"/>
                    <a:pt x="9" y="13"/>
                    <a:pt x="7" y="12"/>
                  </a:cubicBezTo>
                  <a:cubicBezTo>
                    <a:pt x="6" y="12"/>
                    <a:pt x="6" y="11"/>
                    <a:pt x="4" y="11"/>
                  </a:cubicBezTo>
                  <a:cubicBezTo>
                    <a:pt x="2" y="9"/>
                    <a:pt x="1" y="8"/>
                    <a:pt x="1" y="6"/>
                  </a:cubicBezTo>
                  <a:cubicBezTo>
                    <a:pt x="1" y="2"/>
                    <a:pt x="4" y="0"/>
                    <a:pt x="9" y="0"/>
                  </a:cubicBezTo>
                  <a:cubicBezTo>
                    <a:pt x="10" y="0"/>
                    <a:pt x="12" y="0"/>
                    <a:pt x="14" y="0"/>
                  </a:cubicBezTo>
                  <a:cubicBezTo>
                    <a:pt x="13" y="4"/>
                    <a:pt x="13" y="4"/>
                    <a:pt x="13" y="4"/>
                  </a:cubicBezTo>
                  <a:cubicBezTo>
                    <a:pt x="11" y="3"/>
                    <a:pt x="10" y="3"/>
                    <a:pt x="9" y="3"/>
                  </a:cubicBezTo>
                  <a:cubicBezTo>
                    <a:pt x="7" y="3"/>
                    <a:pt x="6" y="4"/>
                    <a:pt x="6" y="5"/>
                  </a:cubicBezTo>
                  <a:cubicBezTo>
                    <a:pt x="6" y="6"/>
                    <a:pt x="6" y="7"/>
                    <a:pt x="10" y="8"/>
                  </a:cubicBezTo>
                  <a:cubicBezTo>
                    <a:pt x="13" y="9"/>
                    <a:pt x="15" y="11"/>
                    <a:pt x="15" y="14"/>
                  </a:cubicBezTo>
                  <a:cubicBezTo>
                    <a:pt x="15" y="18"/>
                    <a:pt x="12"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sp>
        <p:nvSpPr>
          <p:cNvPr id="898054" name="Rectangle 6"/>
          <p:cNvSpPr>
            <a:spLocks noGrp="1" noChangeArrowheads="1"/>
          </p:cNvSpPr>
          <p:nvPr>
            <p:ph type="subTitle" idx="1"/>
          </p:nvPr>
        </p:nvSpPr>
        <p:spPr>
          <a:xfrm>
            <a:off x="397934" y="5764213"/>
            <a:ext cx="11385551" cy="785812"/>
          </a:xfrm>
          <a:extLst>
            <a:ext uri="{91240B29-F687-4F45-9708-019B960494DF}">
              <a14:hiddenLine xmlns:a14="http://schemas.microsoft.com/office/drawing/2010/main" w="9525">
                <a:solidFill>
                  <a:schemeClr val="tx1"/>
                </a:solidFill>
                <a:miter lim="800000"/>
                <a:headEnd/>
                <a:tailEnd/>
              </a14:hiddenLine>
            </a:ext>
          </a:extLst>
        </p:spPr>
        <p:txBody>
          <a:bodyPr lIns="306000" rIns="306000"/>
          <a:lstStyle>
            <a:lvl1pPr marL="0" indent="0">
              <a:lnSpc>
                <a:spcPct val="120000"/>
              </a:lnSpc>
              <a:spcBef>
                <a:spcPct val="0"/>
              </a:spcBef>
              <a:buFontTx/>
              <a:buNone/>
              <a:defRPr sz="1600">
                <a:solidFill>
                  <a:schemeClr val="tx2"/>
                </a:solidFill>
              </a:defRPr>
            </a:lvl1pPr>
          </a:lstStyle>
          <a:p>
            <a:pPr lvl="0"/>
            <a:r>
              <a:rPr lang="de-CH" noProof="0" smtClean="0"/>
              <a:t>Formatvorlage des Untertitelmasters durch Klicken bearbeiten</a:t>
            </a:r>
          </a:p>
        </p:txBody>
      </p:sp>
      <p:sp>
        <p:nvSpPr>
          <p:cNvPr id="898055" name="Rectangle 7"/>
          <p:cNvSpPr>
            <a:spLocks noGrp="1" noChangeArrowheads="1"/>
          </p:cNvSpPr>
          <p:nvPr>
            <p:ph type="ctrTitle"/>
          </p:nvPr>
        </p:nvSpPr>
        <p:spPr>
          <a:xfrm>
            <a:off x="397934" y="4824413"/>
            <a:ext cx="11385551" cy="939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306000" tIns="0" rIns="306000" bIns="0"/>
          <a:lstStyle>
            <a:lvl1pPr marL="0" indent="0">
              <a:lnSpc>
                <a:spcPct val="110000"/>
              </a:lnSpc>
              <a:spcBef>
                <a:spcPct val="0"/>
              </a:spcBef>
              <a:defRPr/>
            </a:lvl1pPr>
          </a:lstStyle>
          <a:p>
            <a:pPr lvl="0"/>
            <a:r>
              <a:rPr lang="de-CH" noProof="0" smtClean="0"/>
              <a:t>Titelmasterformat durch Klicken bearbeiten</a:t>
            </a:r>
          </a:p>
        </p:txBody>
      </p:sp>
      <p:sp>
        <p:nvSpPr>
          <p:cNvPr id="21" name="Rectangle 3"/>
          <p:cNvSpPr>
            <a:spLocks noGrp="1" noChangeArrowheads="1"/>
          </p:cNvSpPr>
          <p:nvPr>
            <p:ph type="dt" sz="half" idx="10"/>
          </p:nvPr>
        </p:nvSpPr>
        <p:spPr/>
        <p:txBody>
          <a:bodyPr/>
          <a:lstStyle>
            <a:lvl1pPr>
              <a:defRPr smtClean="0"/>
            </a:lvl1pPr>
          </a:lstStyle>
          <a:p>
            <a:pPr>
              <a:defRPr/>
            </a:pPr>
            <a:fld id="{D474CB3E-0A55-4AD5-823C-BD4A0A462EAB}" type="datetime1">
              <a:rPr lang="de-DE">
                <a:solidFill>
                  <a:srgbClr val="000000"/>
                </a:solidFill>
              </a:rPr>
              <a:pPr>
                <a:defRPr/>
              </a:pPr>
              <a:t>11.03.2015</a:t>
            </a:fld>
            <a:endParaRPr lang="de-CH">
              <a:solidFill>
                <a:srgbClr val="000000"/>
              </a:solidFill>
            </a:endParaRPr>
          </a:p>
        </p:txBody>
      </p:sp>
      <p:sp>
        <p:nvSpPr>
          <p:cNvPr id="22" name="Rectangle 4"/>
          <p:cNvSpPr>
            <a:spLocks noGrp="1" noChangeArrowheads="1"/>
          </p:cNvSpPr>
          <p:nvPr>
            <p:ph type="ftr" sz="quarter" idx="11"/>
          </p:nvPr>
        </p:nvSpPr>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23" name="Rectangle 5"/>
          <p:cNvSpPr>
            <a:spLocks noGrp="1" noChangeArrowheads="1"/>
          </p:cNvSpPr>
          <p:nvPr>
            <p:ph type="sldNum" sz="quarter" idx="12"/>
          </p:nvPr>
        </p:nvSpPr>
        <p:spPr>
          <a:xfrm>
            <a:off x="11182351" y="6589714"/>
            <a:ext cx="601133" cy="147637"/>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a:defRPr smtClean="0"/>
            </a:lvl1pPr>
          </a:lstStyle>
          <a:p>
            <a:pPr>
              <a:defRPr/>
            </a:pPr>
            <a:fld id="{DF971649-1691-4798-A318-D571AF5BB3B9}"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45651349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5"/>
          <p:cNvSpPr>
            <a:spLocks noGrp="1" noChangeArrowheads="1"/>
          </p:cNvSpPr>
          <p:nvPr>
            <p:ph type="dt" sz="half" idx="10"/>
          </p:nvPr>
        </p:nvSpPr>
        <p:spPr>
          <a:ln/>
        </p:spPr>
        <p:txBody>
          <a:bodyPr/>
          <a:lstStyle>
            <a:lvl1pPr>
              <a:defRPr/>
            </a:lvl1pPr>
          </a:lstStyle>
          <a:p>
            <a:pPr>
              <a:defRPr/>
            </a:pPr>
            <a:fld id="{6D5426BB-D4AA-4E86-BA3F-958D8ABD286A}"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dirty="0" smtClean="0"/>
              <a:t>Asphalt Seminar NHA</a:t>
            </a:r>
          </a:p>
          <a:p>
            <a:pPr>
              <a:defRPr/>
            </a:pPr>
            <a:endParaRPr lang="de-CH" dirty="0">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06B9C402-9ACB-474F-92D5-ED215240509A}"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81259361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5"/>
          <p:cNvSpPr>
            <a:spLocks noGrp="1" noChangeArrowheads="1"/>
          </p:cNvSpPr>
          <p:nvPr>
            <p:ph type="dt" sz="half" idx="10"/>
          </p:nvPr>
        </p:nvSpPr>
        <p:spPr>
          <a:ln/>
        </p:spPr>
        <p:txBody>
          <a:bodyPr/>
          <a:lstStyle>
            <a:lvl1pPr>
              <a:defRPr/>
            </a:lvl1pPr>
          </a:lstStyle>
          <a:p>
            <a:pPr>
              <a:defRPr/>
            </a:pPr>
            <a:fld id="{D8FE9395-08EC-4E45-8043-7BC54664C174}"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xfrm>
            <a:off x="421390" y="6591302"/>
            <a:ext cx="8434917" cy="147637"/>
          </a:xfrm>
          <a:ln/>
        </p:spPr>
        <p:txBody>
          <a:bodyPr/>
          <a:lstStyle>
            <a:lvl1pPr>
              <a:defRPr/>
            </a:lvl1pPr>
          </a:lstStyle>
          <a:p>
            <a:pPr>
              <a:defRPr/>
            </a:pPr>
            <a:r>
              <a:rPr lang="en-US" dirty="0" smtClean="0"/>
              <a:t>Asphalt Seminar NHA</a:t>
            </a:r>
          </a:p>
          <a:p>
            <a:pPr>
              <a:defRPr/>
            </a:pPr>
            <a:endParaRPr lang="de-CH" dirty="0">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4C3F9EB6-8BB3-4F11-B6BD-69BF11E6EC0D}"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201546999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527051" y="1555751"/>
            <a:ext cx="5467349" cy="499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6197601" y="1555751"/>
            <a:ext cx="5467351" cy="499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Rectangle 5"/>
          <p:cNvSpPr>
            <a:spLocks noGrp="1" noChangeArrowheads="1"/>
          </p:cNvSpPr>
          <p:nvPr>
            <p:ph type="dt" sz="half" idx="10"/>
          </p:nvPr>
        </p:nvSpPr>
        <p:spPr>
          <a:ln/>
        </p:spPr>
        <p:txBody>
          <a:bodyPr/>
          <a:lstStyle>
            <a:lvl1pPr>
              <a:defRPr/>
            </a:lvl1pPr>
          </a:lstStyle>
          <a:p>
            <a:pPr>
              <a:defRPr/>
            </a:pPr>
            <a:fld id="{CAF6B171-B77E-43B3-8CAA-2B224366BEE1}"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dirty="0" smtClean="0"/>
              <a:t>Asphalt Seminar NHA</a:t>
            </a:r>
          </a:p>
          <a:p>
            <a:pPr>
              <a:defRPr/>
            </a:pPr>
            <a:endParaRPr lang="de-CH" dirty="0">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4356716B-0AA9-493B-9453-76446FF555AF}"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305963806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Rectangle 5"/>
          <p:cNvSpPr>
            <a:spLocks noGrp="1" noChangeArrowheads="1"/>
          </p:cNvSpPr>
          <p:nvPr>
            <p:ph type="dt" sz="half" idx="10"/>
          </p:nvPr>
        </p:nvSpPr>
        <p:spPr>
          <a:ln/>
        </p:spPr>
        <p:txBody>
          <a:bodyPr/>
          <a:lstStyle>
            <a:lvl1pPr>
              <a:defRPr/>
            </a:lvl1pPr>
          </a:lstStyle>
          <a:p>
            <a:pPr>
              <a:defRPr/>
            </a:pPr>
            <a:fld id="{CD65A367-C112-452C-A584-DD7A3D12607D}" type="datetime1">
              <a:rPr lang="de-DE" smtClean="0">
                <a:solidFill>
                  <a:srgbClr val="000000"/>
                </a:solidFill>
              </a:rPr>
              <a:pPr>
                <a:defRPr/>
              </a:pPr>
              <a:t>11.03.2015</a:t>
            </a:fld>
            <a:endParaRPr lang="de-CH">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35BEDD8A-7FAA-4A9C-823A-C18121BFC467}"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338047276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Rectangle 5"/>
          <p:cNvSpPr>
            <a:spLocks noGrp="1" noChangeArrowheads="1"/>
          </p:cNvSpPr>
          <p:nvPr>
            <p:ph type="dt" sz="half" idx="10"/>
          </p:nvPr>
        </p:nvSpPr>
        <p:spPr>
          <a:ln/>
        </p:spPr>
        <p:txBody>
          <a:bodyPr/>
          <a:lstStyle>
            <a:lvl1pPr>
              <a:defRPr/>
            </a:lvl1pPr>
          </a:lstStyle>
          <a:p>
            <a:pPr>
              <a:defRPr/>
            </a:pPr>
            <a:fld id="{D5876415-CB0D-4390-9038-2C32367CCB68}" type="datetime1">
              <a:rPr lang="de-DE" smtClean="0">
                <a:solidFill>
                  <a:srgbClr val="000000"/>
                </a:solidFill>
              </a:rPr>
              <a:pPr>
                <a:defRPr/>
              </a:pPr>
              <a:t>11.03.2015</a:t>
            </a:fld>
            <a:endParaRPr lang="de-CH">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r>
              <a:rPr lang="en-US" dirty="0" smtClean="0"/>
              <a:t>Asphalt Seminar NHA</a:t>
            </a:r>
          </a:p>
          <a:p>
            <a:pPr>
              <a:defRPr/>
            </a:pPr>
            <a:endParaRPr lang="de-CH" dirty="0">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612D7C02-F4E3-434A-AA54-5F5A439D4D46}"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244376179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97CD9DE9-044B-403D-B8E7-F5FC96F2E4B5}" type="datetime1">
              <a:rPr lang="de-DE" smtClean="0">
                <a:solidFill>
                  <a:srgbClr val="000000"/>
                </a:solidFill>
              </a:rPr>
              <a:pPr>
                <a:defRPr/>
              </a:pPr>
              <a:t>11.03.2015</a:t>
            </a:fld>
            <a:endParaRPr lang="de-CH">
              <a:solidFill>
                <a:srgbClr val="000000"/>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93D7D8C7-62B6-4FAA-8630-7348E3942AAF}"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39239076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527051" y="1555751"/>
            <a:ext cx="5467349" cy="49942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quarter" idx="2"/>
          </p:nvPr>
        </p:nvSpPr>
        <p:spPr>
          <a:xfrm>
            <a:off x="6197601" y="1555750"/>
            <a:ext cx="5467351" cy="24209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Inhaltsplatzhalter 4"/>
          <p:cNvSpPr>
            <a:spLocks noGrp="1"/>
          </p:cNvSpPr>
          <p:nvPr>
            <p:ph sz="quarter" idx="3"/>
          </p:nvPr>
        </p:nvSpPr>
        <p:spPr>
          <a:xfrm>
            <a:off x="6197601" y="4129089"/>
            <a:ext cx="5467351" cy="242093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6" name="Datumsplatzhalter 5"/>
          <p:cNvSpPr>
            <a:spLocks noGrp="1"/>
          </p:cNvSpPr>
          <p:nvPr>
            <p:ph type="dt" sz="half" idx="10"/>
          </p:nvPr>
        </p:nvSpPr>
        <p:spPr>
          <a:xfrm>
            <a:off x="9235017" y="6589714"/>
            <a:ext cx="1828800" cy="149225"/>
          </a:xfrm>
        </p:spPr>
        <p:txBody>
          <a:bodyPr/>
          <a:lstStyle>
            <a:lvl1pPr>
              <a:defRPr/>
            </a:lvl1pPr>
          </a:lstStyle>
          <a:p>
            <a:fld id="{D95589C7-0C8D-4F94-AE89-BCB0243125AB}" type="datetime1">
              <a:rPr lang="de-DE" smtClean="0">
                <a:solidFill>
                  <a:srgbClr val="000000"/>
                </a:solidFill>
              </a:rPr>
              <a:pPr/>
              <a:t>11.03.2015</a:t>
            </a:fld>
            <a:endParaRPr lang="de-CH">
              <a:solidFill>
                <a:srgbClr val="000000"/>
              </a:solidFill>
            </a:endParaRPr>
          </a:p>
        </p:txBody>
      </p:sp>
      <p:sp>
        <p:nvSpPr>
          <p:cNvPr id="7" name="Fußzeilenplatzhalter 6"/>
          <p:cNvSpPr>
            <a:spLocks noGrp="1"/>
          </p:cNvSpPr>
          <p:nvPr>
            <p:ph type="ftr" sz="quarter" idx="11"/>
          </p:nvPr>
        </p:nvSpPr>
        <p:spPr>
          <a:xfrm>
            <a:off x="406400" y="6589714"/>
            <a:ext cx="8434917" cy="147637"/>
          </a:xfrm>
        </p:spPr>
        <p:txBody>
          <a:bodyPr/>
          <a:lstStyle>
            <a:lvl1pPr>
              <a:defRPr/>
            </a:lvl1pPr>
          </a:lstStyle>
          <a:p>
            <a:r>
              <a:rPr lang="en-US" smtClean="0">
                <a:solidFill>
                  <a:srgbClr val="000000"/>
                </a:solidFill>
              </a:rPr>
              <a:t>Asphalt Recycling | For Internal Use Only</a:t>
            </a:r>
            <a:endParaRPr lang="de-CH">
              <a:solidFill>
                <a:srgbClr val="000000"/>
              </a:solidFill>
            </a:endParaRPr>
          </a:p>
        </p:txBody>
      </p:sp>
      <p:sp>
        <p:nvSpPr>
          <p:cNvPr id="8" name="Foliennummernplatzhalter 7"/>
          <p:cNvSpPr>
            <a:spLocks noGrp="1"/>
          </p:cNvSpPr>
          <p:nvPr>
            <p:ph type="sldNum" sz="quarter" idx="12"/>
          </p:nvPr>
        </p:nvSpPr>
        <p:spPr>
          <a:xfrm>
            <a:off x="11182351" y="6589714"/>
            <a:ext cx="601133" cy="149225"/>
          </a:xfrm>
        </p:spPr>
        <p:txBody>
          <a:bodyPr/>
          <a:lstStyle>
            <a:lvl1pPr>
              <a:defRPr/>
            </a:lvl1pPr>
          </a:lstStyle>
          <a:p>
            <a:fld id="{B1632864-0A95-44C4-BB4B-3B1E24276963}"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2639804953"/>
      </p:ext>
    </p:extLst>
  </p:cSld>
  <p:clrMapOvr>
    <a:masterClrMapping/>
  </p:clrMapOvr>
  <p:transition>
    <p:wheel spokes="1"/>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5"/>
          <p:cNvSpPr>
            <a:spLocks noGrp="1" noChangeArrowheads="1"/>
          </p:cNvSpPr>
          <p:nvPr>
            <p:ph type="dt" sz="half" idx="10"/>
          </p:nvPr>
        </p:nvSpPr>
        <p:spPr>
          <a:ln/>
        </p:spPr>
        <p:txBody>
          <a:bodyPr/>
          <a:lstStyle>
            <a:lvl1pPr>
              <a:defRPr/>
            </a:lvl1pPr>
          </a:lstStyle>
          <a:p>
            <a:pPr>
              <a:defRPr/>
            </a:pPr>
            <a:fld id="{419468FE-2B2A-49AA-AFA2-836F51B7783E}"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dirty="0" smtClean="0"/>
              <a:t>Asphalt Seminar NHA</a:t>
            </a:r>
          </a:p>
          <a:p>
            <a:pPr>
              <a:defRPr/>
            </a:pPr>
            <a:endParaRPr lang="de-CH" dirty="0">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93FA9586-FDC9-4789-B361-17F84FB518F0}"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393400988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smtClean="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5"/>
          <p:cNvSpPr>
            <a:spLocks noGrp="1" noChangeArrowheads="1"/>
          </p:cNvSpPr>
          <p:nvPr>
            <p:ph type="dt" sz="half" idx="10"/>
          </p:nvPr>
        </p:nvSpPr>
        <p:spPr>
          <a:ln/>
        </p:spPr>
        <p:txBody>
          <a:bodyPr/>
          <a:lstStyle>
            <a:lvl1pPr>
              <a:defRPr/>
            </a:lvl1pPr>
          </a:lstStyle>
          <a:p>
            <a:pPr>
              <a:defRPr/>
            </a:pPr>
            <a:fld id="{C8623DF7-3EAF-49E7-92BD-0B21EF6B12D6}"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3E4D3442-880B-4968-BCF7-A35366CF72B3}"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232110081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5"/>
          <p:cNvSpPr>
            <a:spLocks noGrp="1" noChangeArrowheads="1"/>
          </p:cNvSpPr>
          <p:nvPr>
            <p:ph type="dt" sz="half" idx="10"/>
          </p:nvPr>
        </p:nvSpPr>
        <p:spPr>
          <a:ln/>
        </p:spPr>
        <p:txBody>
          <a:bodyPr/>
          <a:lstStyle>
            <a:lvl1pPr>
              <a:defRPr/>
            </a:lvl1pPr>
          </a:lstStyle>
          <a:p>
            <a:pPr>
              <a:defRPr/>
            </a:pPr>
            <a:fld id="{E16E7DB3-DCF1-4B64-9813-5799432DAC31}"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2CD75199-2B5B-4537-8129-15C51EDABA5E}"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30784625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940801" y="942975"/>
            <a:ext cx="2842684" cy="560705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408517" y="942975"/>
            <a:ext cx="8329083" cy="560705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5"/>
          <p:cNvSpPr>
            <a:spLocks noGrp="1" noChangeArrowheads="1"/>
          </p:cNvSpPr>
          <p:nvPr>
            <p:ph type="dt" sz="half" idx="10"/>
          </p:nvPr>
        </p:nvSpPr>
        <p:spPr>
          <a:ln/>
        </p:spPr>
        <p:txBody>
          <a:bodyPr/>
          <a:lstStyle>
            <a:lvl1pPr>
              <a:defRPr/>
            </a:lvl1pPr>
          </a:lstStyle>
          <a:p>
            <a:pPr>
              <a:defRPr/>
            </a:pPr>
            <a:fld id="{01610BCC-2B59-497C-BC7C-2C71E40DED7A}"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E9D4981F-CC5A-45AA-A9E3-A357A43499A3}"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319464828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dgm" preserve="1">
  <p:cSld name="Titel und Diagramm oder Organigramm">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SmartArt-Platzhalter 2"/>
          <p:cNvSpPr>
            <a:spLocks noGrp="1"/>
          </p:cNvSpPr>
          <p:nvPr>
            <p:ph type="dgm" idx="1"/>
          </p:nvPr>
        </p:nvSpPr>
        <p:spPr>
          <a:xfrm>
            <a:off x="527051" y="1555751"/>
            <a:ext cx="11137900" cy="4994275"/>
          </a:xfrm>
        </p:spPr>
        <p:txBody>
          <a:bodyPr/>
          <a:lstStyle/>
          <a:p>
            <a:pPr lvl="0"/>
            <a:endParaRPr lang="de-CH" noProof="0" smtClean="0"/>
          </a:p>
        </p:txBody>
      </p:sp>
      <p:sp>
        <p:nvSpPr>
          <p:cNvPr id="4" name="Rectangle 5"/>
          <p:cNvSpPr>
            <a:spLocks noGrp="1" noChangeArrowheads="1"/>
          </p:cNvSpPr>
          <p:nvPr>
            <p:ph type="dt" sz="half" idx="10"/>
          </p:nvPr>
        </p:nvSpPr>
        <p:spPr>
          <a:ln/>
        </p:spPr>
        <p:txBody>
          <a:bodyPr/>
          <a:lstStyle>
            <a:lvl1pPr>
              <a:defRPr/>
            </a:lvl1pPr>
          </a:lstStyle>
          <a:p>
            <a:pPr>
              <a:defRPr/>
            </a:pPr>
            <a:fld id="{19EB0F6A-4D3F-4E32-98D9-F8D5F0CC8979}"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65932109-9D3E-4AF1-B720-4A20CD7B3AA4}"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343025369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Textplatzhalter 2"/>
          <p:cNvSpPr>
            <a:spLocks noGrp="1"/>
          </p:cNvSpPr>
          <p:nvPr>
            <p:ph type="body" sz="half" idx="1"/>
          </p:nvPr>
        </p:nvSpPr>
        <p:spPr>
          <a:xfrm>
            <a:off x="527051" y="1555751"/>
            <a:ext cx="5467349" cy="49942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6197601" y="1555751"/>
            <a:ext cx="5467351" cy="49942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Rectangle 5"/>
          <p:cNvSpPr>
            <a:spLocks noGrp="1" noChangeArrowheads="1"/>
          </p:cNvSpPr>
          <p:nvPr>
            <p:ph type="dt" sz="half" idx="10"/>
          </p:nvPr>
        </p:nvSpPr>
        <p:spPr>
          <a:ln/>
        </p:spPr>
        <p:txBody>
          <a:bodyPr/>
          <a:lstStyle>
            <a:lvl1pPr>
              <a:defRPr/>
            </a:lvl1pPr>
          </a:lstStyle>
          <a:p>
            <a:pPr>
              <a:defRPr/>
            </a:pPr>
            <a:fld id="{B64B5779-8566-4755-A243-27CD7E9B8D54}"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6717F7B0-C155-4DC6-AA7A-5E48F3D9E84B}"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354127759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AndTwoObj">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527051" y="1555751"/>
            <a:ext cx="5467349" cy="49942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quarter" idx="2"/>
          </p:nvPr>
        </p:nvSpPr>
        <p:spPr>
          <a:xfrm>
            <a:off x="6197601" y="1555750"/>
            <a:ext cx="5467351" cy="24209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Inhaltsplatzhalter 4"/>
          <p:cNvSpPr>
            <a:spLocks noGrp="1"/>
          </p:cNvSpPr>
          <p:nvPr>
            <p:ph sz="quarter" idx="3"/>
          </p:nvPr>
        </p:nvSpPr>
        <p:spPr>
          <a:xfrm>
            <a:off x="6197601" y="4129089"/>
            <a:ext cx="5467351" cy="242093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6" name="Datumsplatzhalter 5"/>
          <p:cNvSpPr>
            <a:spLocks noGrp="1"/>
          </p:cNvSpPr>
          <p:nvPr>
            <p:ph type="dt" sz="half" idx="10"/>
          </p:nvPr>
        </p:nvSpPr>
        <p:spPr>
          <a:xfrm>
            <a:off x="9235017" y="6589714"/>
            <a:ext cx="1828800" cy="149225"/>
          </a:xfrm>
        </p:spPr>
        <p:txBody>
          <a:bodyPr/>
          <a:lstStyle>
            <a:lvl1pPr>
              <a:defRPr/>
            </a:lvl1pPr>
          </a:lstStyle>
          <a:p>
            <a:fld id="{D95589C7-0C8D-4F94-AE89-BCB0243125AB}" type="datetime1">
              <a:rPr lang="de-DE" smtClean="0">
                <a:solidFill>
                  <a:srgbClr val="000000"/>
                </a:solidFill>
              </a:rPr>
              <a:pPr/>
              <a:t>11.03.2015</a:t>
            </a:fld>
            <a:endParaRPr lang="de-CH">
              <a:solidFill>
                <a:srgbClr val="000000"/>
              </a:solidFill>
            </a:endParaRPr>
          </a:p>
        </p:txBody>
      </p:sp>
      <p:sp>
        <p:nvSpPr>
          <p:cNvPr id="7" name="Fußzeilenplatzhalter 6"/>
          <p:cNvSpPr>
            <a:spLocks noGrp="1"/>
          </p:cNvSpPr>
          <p:nvPr>
            <p:ph type="ftr" sz="quarter" idx="11"/>
          </p:nvPr>
        </p:nvSpPr>
        <p:spPr>
          <a:xfrm>
            <a:off x="406400" y="6589714"/>
            <a:ext cx="8434917" cy="147637"/>
          </a:xfrm>
        </p:spPr>
        <p:txBody>
          <a:bodyPr/>
          <a:lstStyle>
            <a:lvl1pPr>
              <a:defRPr/>
            </a:lvl1pPr>
          </a:lstStyle>
          <a:p>
            <a:r>
              <a:rPr lang="en-US" smtClean="0">
                <a:solidFill>
                  <a:srgbClr val="000000"/>
                </a:solidFill>
              </a:rPr>
              <a:t>Asphalt Recycling | For Internal Use Only</a:t>
            </a:r>
            <a:endParaRPr lang="de-CH">
              <a:solidFill>
                <a:srgbClr val="000000"/>
              </a:solidFill>
            </a:endParaRPr>
          </a:p>
        </p:txBody>
      </p:sp>
      <p:sp>
        <p:nvSpPr>
          <p:cNvPr id="8" name="Foliennummernplatzhalter 7"/>
          <p:cNvSpPr>
            <a:spLocks noGrp="1"/>
          </p:cNvSpPr>
          <p:nvPr>
            <p:ph type="sldNum" sz="quarter" idx="12"/>
          </p:nvPr>
        </p:nvSpPr>
        <p:spPr>
          <a:xfrm>
            <a:off x="11182351" y="6589714"/>
            <a:ext cx="601133" cy="149225"/>
          </a:xfrm>
        </p:spPr>
        <p:txBody>
          <a:bodyPr/>
          <a:lstStyle>
            <a:lvl1pPr>
              <a:defRPr/>
            </a:lvl1pPr>
          </a:lstStyle>
          <a:p>
            <a:fld id="{B1632864-0A95-44C4-BB4B-3B1E24276963}"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2172606475"/>
      </p:ext>
    </p:extLst>
  </p:cSld>
  <p:clrMapOvr>
    <a:masterClrMapping/>
  </p:clrMapOvr>
  <p:transition>
    <p:wheel spokes="1"/>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bl">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en-US"/>
          </a:p>
        </p:txBody>
      </p:sp>
      <p:sp>
        <p:nvSpPr>
          <p:cNvPr id="3" name="Tabellenplatzhalter 2"/>
          <p:cNvSpPr>
            <a:spLocks noGrp="1"/>
          </p:cNvSpPr>
          <p:nvPr>
            <p:ph type="tbl" idx="1"/>
          </p:nvPr>
        </p:nvSpPr>
        <p:spPr>
          <a:xfrm>
            <a:off x="527051" y="1555751"/>
            <a:ext cx="11137900" cy="4994275"/>
          </a:xfrm>
        </p:spPr>
        <p:txBody>
          <a:bodyPr/>
          <a:lstStyle/>
          <a:p>
            <a:pPr lvl="0"/>
            <a:endParaRPr lang="en-US" noProof="0" smtClean="0"/>
          </a:p>
        </p:txBody>
      </p:sp>
      <p:sp>
        <p:nvSpPr>
          <p:cNvPr id="4" name="Rectangle 5"/>
          <p:cNvSpPr>
            <a:spLocks noGrp="1" noChangeArrowheads="1"/>
          </p:cNvSpPr>
          <p:nvPr>
            <p:ph type="dt" sz="half" idx="10"/>
          </p:nvPr>
        </p:nvSpPr>
        <p:spPr>
          <a:ln/>
        </p:spPr>
        <p:txBody>
          <a:bodyPr/>
          <a:lstStyle>
            <a:lvl1pPr>
              <a:defRPr/>
            </a:lvl1pPr>
          </a:lstStyle>
          <a:p>
            <a:pPr>
              <a:defRPr/>
            </a:pPr>
            <a:fld id="{E0CCB927-5EBD-4F20-8F31-9A161A348676}"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31DD159E-8C13-4402-9F07-61AEBC37F9DA}"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377294915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chart">
  <p:cSld name="Titel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Diagrammplatzhalter 2"/>
          <p:cNvSpPr>
            <a:spLocks noGrp="1"/>
          </p:cNvSpPr>
          <p:nvPr>
            <p:ph type="chart" idx="1"/>
          </p:nvPr>
        </p:nvSpPr>
        <p:spPr>
          <a:xfrm>
            <a:off x="527051" y="1555751"/>
            <a:ext cx="11137900" cy="4994275"/>
          </a:xfrm>
        </p:spPr>
        <p:txBody>
          <a:bodyPr/>
          <a:lstStyle/>
          <a:p>
            <a:endParaRPr lang="de-CH"/>
          </a:p>
        </p:txBody>
      </p:sp>
      <p:sp>
        <p:nvSpPr>
          <p:cNvPr id="4" name="Datumsplatzhalter 3"/>
          <p:cNvSpPr>
            <a:spLocks noGrp="1"/>
          </p:cNvSpPr>
          <p:nvPr>
            <p:ph type="dt" sz="half" idx="10"/>
          </p:nvPr>
        </p:nvSpPr>
        <p:spPr>
          <a:xfrm>
            <a:off x="9235017" y="6589714"/>
            <a:ext cx="1828800" cy="149225"/>
          </a:xfrm>
        </p:spPr>
        <p:txBody>
          <a:bodyPr/>
          <a:lstStyle>
            <a:lvl1pPr>
              <a:defRPr/>
            </a:lvl1pPr>
          </a:lstStyle>
          <a:p>
            <a:fld id="{321F69D0-BE01-43D3-A2C4-AFBE72088A5F}" type="datetime1">
              <a:rPr lang="de-DE" smtClean="0">
                <a:solidFill>
                  <a:srgbClr val="000000"/>
                </a:solidFill>
              </a:rPr>
              <a:pPr/>
              <a:t>11.03.2015</a:t>
            </a:fld>
            <a:endParaRPr lang="de-CH">
              <a:solidFill>
                <a:srgbClr val="000000"/>
              </a:solidFill>
            </a:endParaRPr>
          </a:p>
        </p:txBody>
      </p:sp>
      <p:sp>
        <p:nvSpPr>
          <p:cNvPr id="5" name="Fußzeilenplatzhalter 4"/>
          <p:cNvSpPr>
            <a:spLocks noGrp="1"/>
          </p:cNvSpPr>
          <p:nvPr>
            <p:ph type="ftr" sz="quarter" idx="11"/>
          </p:nvPr>
        </p:nvSpPr>
        <p:spPr>
          <a:xfrm>
            <a:off x="406400" y="6589714"/>
            <a:ext cx="8434917" cy="147637"/>
          </a:xfrm>
        </p:spPr>
        <p:txBody>
          <a:bodyPr/>
          <a:lstStyle>
            <a:lvl1pPr>
              <a:defRPr/>
            </a:lvl1pPr>
          </a:lstStyle>
          <a:p>
            <a:r>
              <a:rPr lang="en-US" smtClean="0">
                <a:solidFill>
                  <a:srgbClr val="000000"/>
                </a:solidFill>
              </a:rPr>
              <a:t>Asphalt Recycling | For Internal Use Only</a:t>
            </a:r>
            <a:endParaRPr lang="de-CH">
              <a:solidFill>
                <a:srgbClr val="000000"/>
              </a:solidFill>
            </a:endParaRPr>
          </a:p>
        </p:txBody>
      </p:sp>
      <p:sp>
        <p:nvSpPr>
          <p:cNvPr id="6" name="Foliennummernplatzhalter 5"/>
          <p:cNvSpPr>
            <a:spLocks noGrp="1"/>
          </p:cNvSpPr>
          <p:nvPr>
            <p:ph type="sldNum" sz="quarter" idx="12"/>
          </p:nvPr>
        </p:nvSpPr>
        <p:spPr>
          <a:xfrm>
            <a:off x="11182351" y="6589714"/>
            <a:ext cx="601133" cy="149225"/>
          </a:xfrm>
        </p:spPr>
        <p:txBody>
          <a:bodyPr/>
          <a:lstStyle>
            <a:lvl1pPr>
              <a:defRPr/>
            </a:lvl1pPr>
          </a:lstStyle>
          <a:p>
            <a:fld id="{1D3241B0-2DF1-43C3-8A86-B165FC79318E}"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101943779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2"/>
          <p:cNvSpPr>
            <a:spLocks noChangeArrowheads="1"/>
          </p:cNvSpPr>
          <p:nvPr/>
        </p:nvSpPr>
        <p:spPr bwMode="auto">
          <a:xfrm>
            <a:off x="408518" y="942975"/>
            <a:ext cx="11374967" cy="5607050"/>
          </a:xfrm>
          <a:prstGeom prst="rect">
            <a:avLst/>
          </a:prstGeom>
          <a:solidFill>
            <a:schemeClr val="bg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185738" indent="-185738" fontAlgn="base">
              <a:lnSpc>
                <a:spcPct val="97000"/>
              </a:lnSpc>
              <a:spcBef>
                <a:spcPct val="25000"/>
              </a:spcBef>
              <a:spcAft>
                <a:spcPct val="0"/>
              </a:spcAft>
            </a:pPr>
            <a:endParaRPr lang="fr-FR" sz="2400" b="1">
              <a:solidFill>
                <a:srgbClr val="FFFFFF"/>
              </a:solidFill>
            </a:endParaRPr>
          </a:p>
        </p:txBody>
      </p:sp>
      <p:grpSp>
        <p:nvGrpSpPr>
          <p:cNvPr id="5" name="Group 8"/>
          <p:cNvGrpSpPr>
            <a:grpSpLocks/>
          </p:cNvGrpSpPr>
          <p:nvPr/>
        </p:nvGrpSpPr>
        <p:grpSpPr bwMode="auto">
          <a:xfrm>
            <a:off x="9239251" y="309564"/>
            <a:ext cx="2540000" cy="282575"/>
            <a:chOff x="1860" y="3171"/>
            <a:chExt cx="2677" cy="397"/>
          </a:xfrm>
        </p:grpSpPr>
        <p:sp>
          <p:nvSpPr>
            <p:cNvPr id="6" name="Freeform 9"/>
            <p:cNvSpPr>
              <a:spLocks/>
            </p:cNvSpPr>
            <p:nvPr userDrawn="1"/>
          </p:nvSpPr>
          <p:spPr bwMode="auto">
            <a:xfrm>
              <a:off x="4175" y="3171"/>
              <a:ext cx="362" cy="397"/>
            </a:xfrm>
            <a:custGeom>
              <a:avLst/>
              <a:gdLst>
                <a:gd name="T0" fmla="*/ 279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9 w 153"/>
                <a:gd name="T13" fmla="*/ 0 h 168"/>
                <a:gd name="T14" fmla="*/ 582 w 153"/>
                <a:gd name="T15" fmla="*/ 520 h 168"/>
                <a:gd name="T16" fmla="*/ 587 w 153"/>
                <a:gd name="T17" fmla="*/ 520 h 168"/>
                <a:gd name="T18" fmla="*/ 582 w 153"/>
                <a:gd name="T19" fmla="*/ 302 h 168"/>
                <a:gd name="T20" fmla="*/ 582 w 153"/>
                <a:gd name="T21" fmla="*/ 0 h 168"/>
                <a:gd name="T22" fmla="*/ 856 w 153"/>
                <a:gd name="T23" fmla="*/ 0 h 168"/>
                <a:gd name="T24" fmla="*/ 856 w 153"/>
                <a:gd name="T25" fmla="*/ 938 h 168"/>
                <a:gd name="T26" fmla="*/ 544 w 153"/>
                <a:gd name="T27" fmla="*/ 938 h 168"/>
                <a:gd name="T28" fmla="*/ 279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4" y="93"/>
                    <a:pt x="104" y="93"/>
                    <a:pt x="104"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 name="Freeform 10"/>
            <p:cNvSpPr>
              <a:spLocks/>
            </p:cNvSpPr>
            <p:nvPr userDrawn="1"/>
          </p:nvSpPr>
          <p:spPr bwMode="auto">
            <a:xfrm>
              <a:off x="3760" y="3171"/>
              <a:ext cx="361" cy="397"/>
            </a:xfrm>
            <a:custGeom>
              <a:avLst/>
              <a:gdLst>
                <a:gd name="T0" fmla="*/ 278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6 w 153"/>
                <a:gd name="T13" fmla="*/ 0 h 168"/>
                <a:gd name="T14" fmla="*/ 573 w 153"/>
                <a:gd name="T15" fmla="*/ 520 h 168"/>
                <a:gd name="T16" fmla="*/ 585 w 153"/>
                <a:gd name="T17" fmla="*/ 520 h 168"/>
                <a:gd name="T18" fmla="*/ 578 w 153"/>
                <a:gd name="T19" fmla="*/ 302 h 168"/>
                <a:gd name="T20" fmla="*/ 578 w 153"/>
                <a:gd name="T21" fmla="*/ 0 h 168"/>
                <a:gd name="T22" fmla="*/ 852 w 153"/>
                <a:gd name="T23" fmla="*/ 0 h 168"/>
                <a:gd name="T24" fmla="*/ 852 w 153"/>
                <a:gd name="T25" fmla="*/ 938 h 168"/>
                <a:gd name="T26" fmla="*/ 540 w 153"/>
                <a:gd name="T27" fmla="*/ 938 h 168"/>
                <a:gd name="T28" fmla="*/ 278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3" y="93"/>
                    <a:pt x="103" y="93"/>
                    <a:pt x="103"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8" name="Freeform 11"/>
            <p:cNvSpPr>
              <a:spLocks/>
            </p:cNvSpPr>
            <p:nvPr userDrawn="1"/>
          </p:nvSpPr>
          <p:spPr bwMode="auto">
            <a:xfrm>
              <a:off x="1860" y="3171"/>
              <a:ext cx="442" cy="397"/>
            </a:xfrm>
            <a:custGeom>
              <a:avLst/>
              <a:gdLst>
                <a:gd name="T0" fmla="*/ 286 w 442"/>
                <a:gd name="T1" fmla="*/ 0 h 397"/>
                <a:gd name="T2" fmla="*/ 154 w 442"/>
                <a:gd name="T3" fmla="*/ 0 h 397"/>
                <a:gd name="T4" fmla="*/ 0 w 442"/>
                <a:gd name="T5" fmla="*/ 397 h 397"/>
                <a:gd name="T6" fmla="*/ 137 w 442"/>
                <a:gd name="T7" fmla="*/ 397 h 397"/>
                <a:gd name="T8" fmla="*/ 220 w 442"/>
                <a:gd name="T9" fmla="*/ 158 h 397"/>
                <a:gd name="T10" fmla="*/ 222 w 442"/>
                <a:gd name="T11" fmla="*/ 158 h 397"/>
                <a:gd name="T12" fmla="*/ 303 w 442"/>
                <a:gd name="T13" fmla="*/ 397 h 397"/>
                <a:gd name="T14" fmla="*/ 442 w 442"/>
                <a:gd name="T15" fmla="*/ 397 h 397"/>
                <a:gd name="T16" fmla="*/ 286 w 442"/>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2" h="397">
                  <a:moveTo>
                    <a:pt x="286" y="0"/>
                  </a:moveTo>
                  <a:lnTo>
                    <a:pt x="154" y="0"/>
                  </a:lnTo>
                  <a:lnTo>
                    <a:pt x="0" y="397"/>
                  </a:lnTo>
                  <a:lnTo>
                    <a:pt x="137" y="397"/>
                  </a:lnTo>
                  <a:lnTo>
                    <a:pt x="220" y="158"/>
                  </a:lnTo>
                  <a:lnTo>
                    <a:pt x="222" y="158"/>
                  </a:lnTo>
                  <a:lnTo>
                    <a:pt x="303" y="397"/>
                  </a:lnTo>
                  <a:lnTo>
                    <a:pt x="442" y="397"/>
                  </a:lnTo>
                  <a:lnTo>
                    <a:pt x="2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9" name="Freeform 12"/>
            <p:cNvSpPr>
              <a:spLocks/>
            </p:cNvSpPr>
            <p:nvPr userDrawn="1"/>
          </p:nvSpPr>
          <p:spPr bwMode="auto">
            <a:xfrm>
              <a:off x="3306" y="3171"/>
              <a:ext cx="444" cy="397"/>
            </a:xfrm>
            <a:custGeom>
              <a:avLst/>
              <a:gdLst>
                <a:gd name="T0" fmla="*/ 288 w 444"/>
                <a:gd name="T1" fmla="*/ 0 h 397"/>
                <a:gd name="T2" fmla="*/ 156 w 444"/>
                <a:gd name="T3" fmla="*/ 0 h 397"/>
                <a:gd name="T4" fmla="*/ 0 w 444"/>
                <a:gd name="T5" fmla="*/ 397 h 397"/>
                <a:gd name="T6" fmla="*/ 140 w 444"/>
                <a:gd name="T7" fmla="*/ 397 h 397"/>
                <a:gd name="T8" fmla="*/ 220 w 444"/>
                <a:gd name="T9" fmla="*/ 158 h 397"/>
                <a:gd name="T10" fmla="*/ 225 w 444"/>
                <a:gd name="T11" fmla="*/ 158 h 397"/>
                <a:gd name="T12" fmla="*/ 305 w 444"/>
                <a:gd name="T13" fmla="*/ 397 h 397"/>
                <a:gd name="T14" fmla="*/ 444 w 444"/>
                <a:gd name="T15" fmla="*/ 397 h 397"/>
                <a:gd name="T16" fmla="*/ 288 w 444"/>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4" h="397">
                  <a:moveTo>
                    <a:pt x="288" y="0"/>
                  </a:moveTo>
                  <a:lnTo>
                    <a:pt x="156" y="0"/>
                  </a:lnTo>
                  <a:lnTo>
                    <a:pt x="0" y="397"/>
                  </a:lnTo>
                  <a:lnTo>
                    <a:pt x="140" y="397"/>
                  </a:lnTo>
                  <a:lnTo>
                    <a:pt x="220" y="158"/>
                  </a:lnTo>
                  <a:lnTo>
                    <a:pt x="225" y="158"/>
                  </a:lnTo>
                  <a:lnTo>
                    <a:pt x="305" y="397"/>
                  </a:lnTo>
                  <a:lnTo>
                    <a:pt x="444" y="397"/>
                  </a:lnTo>
                  <a:lnTo>
                    <a:pt x="288" y="0"/>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0" name="Freeform 13"/>
            <p:cNvSpPr>
              <a:spLocks/>
            </p:cNvSpPr>
            <p:nvPr userDrawn="1"/>
          </p:nvSpPr>
          <p:spPr bwMode="auto">
            <a:xfrm>
              <a:off x="2831" y="3171"/>
              <a:ext cx="466" cy="397"/>
            </a:xfrm>
            <a:custGeom>
              <a:avLst/>
              <a:gdLst>
                <a:gd name="T0" fmla="*/ 442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6 w 197"/>
                <a:gd name="T15" fmla="*/ 0 h 168"/>
                <a:gd name="T16" fmla="*/ 549 w 197"/>
                <a:gd name="T17" fmla="*/ 553 h 168"/>
                <a:gd name="T18" fmla="*/ 554 w 197"/>
                <a:gd name="T19" fmla="*/ 553 h 168"/>
                <a:gd name="T20" fmla="*/ 717 w 197"/>
                <a:gd name="T21" fmla="*/ 0 h 168"/>
                <a:gd name="T22" fmla="*/ 1102 w 197"/>
                <a:gd name="T23" fmla="*/ 0 h 168"/>
                <a:gd name="T24" fmla="*/ 1102 w 197"/>
                <a:gd name="T25" fmla="*/ 938 h 168"/>
                <a:gd name="T26" fmla="*/ 828 w 197"/>
                <a:gd name="T27" fmla="*/ 938 h 168"/>
                <a:gd name="T28" fmla="*/ 828 w 197"/>
                <a:gd name="T29" fmla="*/ 581 h 168"/>
                <a:gd name="T30" fmla="*/ 833 w 197"/>
                <a:gd name="T31" fmla="*/ 369 h 168"/>
                <a:gd name="T32" fmla="*/ 823 w 197"/>
                <a:gd name="T33" fmla="*/ 369 h 168"/>
                <a:gd name="T34" fmla="*/ 660 w 197"/>
                <a:gd name="T35" fmla="*/ 938 h 168"/>
                <a:gd name="T36" fmla="*/ 442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7" y="66"/>
                    <a:pt x="147" y="66"/>
                    <a:pt x="147"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1" name="Freeform 14"/>
            <p:cNvSpPr>
              <a:spLocks/>
            </p:cNvSpPr>
            <p:nvPr userDrawn="1"/>
          </p:nvSpPr>
          <p:spPr bwMode="auto">
            <a:xfrm>
              <a:off x="2312" y="3171"/>
              <a:ext cx="465" cy="397"/>
            </a:xfrm>
            <a:custGeom>
              <a:avLst/>
              <a:gdLst>
                <a:gd name="T0" fmla="*/ 439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5 w 197"/>
                <a:gd name="T15" fmla="*/ 0 h 168"/>
                <a:gd name="T16" fmla="*/ 545 w 197"/>
                <a:gd name="T17" fmla="*/ 553 h 168"/>
                <a:gd name="T18" fmla="*/ 552 w 197"/>
                <a:gd name="T19" fmla="*/ 553 h 168"/>
                <a:gd name="T20" fmla="*/ 713 w 197"/>
                <a:gd name="T21" fmla="*/ 0 h 168"/>
                <a:gd name="T22" fmla="*/ 1098 w 197"/>
                <a:gd name="T23" fmla="*/ 0 h 168"/>
                <a:gd name="T24" fmla="*/ 1098 w 197"/>
                <a:gd name="T25" fmla="*/ 938 h 168"/>
                <a:gd name="T26" fmla="*/ 824 w 197"/>
                <a:gd name="T27" fmla="*/ 938 h 168"/>
                <a:gd name="T28" fmla="*/ 824 w 197"/>
                <a:gd name="T29" fmla="*/ 581 h 168"/>
                <a:gd name="T30" fmla="*/ 831 w 197"/>
                <a:gd name="T31" fmla="*/ 369 h 168"/>
                <a:gd name="T32" fmla="*/ 824 w 197"/>
                <a:gd name="T33" fmla="*/ 369 h 168"/>
                <a:gd name="T34" fmla="*/ 659 w 197"/>
                <a:gd name="T35" fmla="*/ 938 h 168"/>
                <a:gd name="T36" fmla="*/ 439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8" y="66"/>
                    <a:pt x="148" y="66"/>
                    <a:pt x="148"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grpSp>
        <p:nvGrpSpPr>
          <p:cNvPr id="12" name="Group 24"/>
          <p:cNvGrpSpPr>
            <a:grpSpLocks noChangeAspect="1"/>
          </p:cNvGrpSpPr>
          <p:nvPr/>
        </p:nvGrpSpPr>
        <p:grpSpPr bwMode="auto">
          <a:xfrm>
            <a:off x="408517" y="309563"/>
            <a:ext cx="2029883" cy="201612"/>
            <a:chOff x="836" y="342"/>
            <a:chExt cx="1047" cy="139"/>
          </a:xfrm>
        </p:grpSpPr>
        <p:sp>
          <p:nvSpPr>
            <p:cNvPr id="13" name="Rectangle 25"/>
            <p:cNvSpPr>
              <a:spLocks noChangeAspect="1" noChangeArrowheads="1"/>
            </p:cNvSpPr>
            <p:nvPr userDrawn="1"/>
          </p:nvSpPr>
          <p:spPr bwMode="auto">
            <a:xfrm>
              <a:off x="836" y="342"/>
              <a:ext cx="1047" cy="139"/>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endParaRPr>
            </a:p>
          </p:txBody>
        </p:sp>
        <p:sp>
          <p:nvSpPr>
            <p:cNvPr id="14" name="Freeform 26"/>
            <p:cNvSpPr>
              <a:spLocks noChangeAspect="1"/>
            </p:cNvSpPr>
            <p:nvPr userDrawn="1"/>
          </p:nvSpPr>
          <p:spPr bwMode="auto">
            <a:xfrm>
              <a:off x="888" y="375"/>
              <a:ext cx="40" cy="66"/>
            </a:xfrm>
            <a:custGeom>
              <a:avLst/>
              <a:gdLst>
                <a:gd name="T0" fmla="*/ 38 w 17"/>
                <a:gd name="T1" fmla="*/ 156 h 28"/>
                <a:gd name="T2" fmla="*/ 0 w 17"/>
                <a:gd name="T3" fmla="*/ 151 h 28"/>
                <a:gd name="T4" fmla="*/ 5 w 17"/>
                <a:gd name="T5" fmla="*/ 127 h 28"/>
                <a:gd name="T6" fmla="*/ 38 w 17"/>
                <a:gd name="T7" fmla="*/ 134 h 28"/>
                <a:gd name="T8" fmla="*/ 61 w 17"/>
                <a:gd name="T9" fmla="*/ 118 h 28"/>
                <a:gd name="T10" fmla="*/ 45 w 17"/>
                <a:gd name="T11" fmla="*/ 90 h 28"/>
                <a:gd name="T12" fmla="*/ 21 w 17"/>
                <a:gd name="T13" fmla="*/ 78 h 28"/>
                <a:gd name="T14" fmla="*/ 0 w 17"/>
                <a:gd name="T15" fmla="*/ 45 h 28"/>
                <a:gd name="T16" fmla="*/ 49 w 17"/>
                <a:gd name="T17" fmla="*/ 0 h 28"/>
                <a:gd name="T18" fmla="*/ 82 w 17"/>
                <a:gd name="T19" fmla="*/ 5 h 28"/>
                <a:gd name="T20" fmla="*/ 78 w 17"/>
                <a:gd name="T21" fmla="*/ 28 h 28"/>
                <a:gd name="T22" fmla="*/ 56 w 17"/>
                <a:gd name="T23" fmla="*/ 21 h 28"/>
                <a:gd name="T24" fmla="*/ 33 w 17"/>
                <a:gd name="T25" fmla="*/ 40 h 28"/>
                <a:gd name="T26" fmla="*/ 49 w 17"/>
                <a:gd name="T27" fmla="*/ 61 h 28"/>
                <a:gd name="T28" fmla="*/ 73 w 17"/>
                <a:gd name="T29" fmla="*/ 78 h 28"/>
                <a:gd name="T30" fmla="*/ 94 w 17"/>
                <a:gd name="T31" fmla="*/ 111 h 28"/>
                <a:gd name="T32" fmla="*/ 38 w 17"/>
                <a:gd name="T33" fmla="*/ 156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28">
                  <a:moveTo>
                    <a:pt x="7" y="28"/>
                  </a:moveTo>
                  <a:cubicBezTo>
                    <a:pt x="4" y="28"/>
                    <a:pt x="3" y="28"/>
                    <a:pt x="0" y="27"/>
                  </a:cubicBezTo>
                  <a:cubicBezTo>
                    <a:pt x="1" y="23"/>
                    <a:pt x="1" y="23"/>
                    <a:pt x="1" y="23"/>
                  </a:cubicBezTo>
                  <a:cubicBezTo>
                    <a:pt x="2" y="24"/>
                    <a:pt x="5" y="24"/>
                    <a:pt x="7" y="24"/>
                  </a:cubicBezTo>
                  <a:cubicBezTo>
                    <a:pt x="9" y="24"/>
                    <a:pt x="11" y="23"/>
                    <a:pt x="11" y="21"/>
                  </a:cubicBezTo>
                  <a:cubicBezTo>
                    <a:pt x="11" y="19"/>
                    <a:pt x="10" y="18"/>
                    <a:pt x="8" y="16"/>
                  </a:cubicBezTo>
                  <a:cubicBezTo>
                    <a:pt x="7" y="16"/>
                    <a:pt x="5" y="15"/>
                    <a:pt x="4" y="14"/>
                  </a:cubicBezTo>
                  <a:cubicBezTo>
                    <a:pt x="1" y="12"/>
                    <a:pt x="0" y="10"/>
                    <a:pt x="0" y="8"/>
                  </a:cubicBezTo>
                  <a:cubicBezTo>
                    <a:pt x="0" y="3"/>
                    <a:pt x="4" y="0"/>
                    <a:pt x="9" y="0"/>
                  </a:cubicBezTo>
                  <a:cubicBezTo>
                    <a:pt x="11" y="0"/>
                    <a:pt x="13" y="1"/>
                    <a:pt x="15" y="1"/>
                  </a:cubicBezTo>
                  <a:cubicBezTo>
                    <a:pt x="14" y="5"/>
                    <a:pt x="14" y="5"/>
                    <a:pt x="14" y="5"/>
                  </a:cubicBezTo>
                  <a:cubicBezTo>
                    <a:pt x="13" y="4"/>
                    <a:pt x="11" y="4"/>
                    <a:pt x="10" y="4"/>
                  </a:cubicBezTo>
                  <a:cubicBezTo>
                    <a:pt x="7" y="4"/>
                    <a:pt x="6" y="5"/>
                    <a:pt x="6" y="7"/>
                  </a:cubicBezTo>
                  <a:cubicBezTo>
                    <a:pt x="6" y="9"/>
                    <a:pt x="6" y="9"/>
                    <a:pt x="9" y="11"/>
                  </a:cubicBezTo>
                  <a:cubicBezTo>
                    <a:pt x="11" y="13"/>
                    <a:pt x="13" y="14"/>
                    <a:pt x="13" y="14"/>
                  </a:cubicBezTo>
                  <a:cubicBezTo>
                    <a:pt x="16" y="16"/>
                    <a:pt x="17" y="18"/>
                    <a:pt x="17" y="20"/>
                  </a:cubicBezTo>
                  <a:cubicBezTo>
                    <a:pt x="17" y="25"/>
                    <a:pt x="13" y="28"/>
                    <a:pt x="7" y="2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5" name="Freeform 27"/>
            <p:cNvSpPr>
              <a:spLocks noChangeAspect="1"/>
            </p:cNvSpPr>
            <p:nvPr userDrawn="1"/>
          </p:nvSpPr>
          <p:spPr bwMode="auto">
            <a:xfrm>
              <a:off x="931" y="394"/>
              <a:ext cx="45" cy="66"/>
            </a:xfrm>
            <a:custGeom>
              <a:avLst/>
              <a:gdLst>
                <a:gd name="T0" fmla="*/ 62 w 19"/>
                <a:gd name="T1" fmla="*/ 127 h 28"/>
                <a:gd name="T2" fmla="*/ 45 w 19"/>
                <a:gd name="T3" fmla="*/ 151 h 28"/>
                <a:gd name="T4" fmla="*/ 21 w 19"/>
                <a:gd name="T5" fmla="*/ 156 h 28"/>
                <a:gd name="T6" fmla="*/ 0 w 19"/>
                <a:gd name="T7" fmla="*/ 156 h 28"/>
                <a:gd name="T8" fmla="*/ 5 w 19"/>
                <a:gd name="T9" fmla="*/ 134 h 28"/>
                <a:gd name="T10" fmla="*/ 21 w 19"/>
                <a:gd name="T11" fmla="*/ 139 h 28"/>
                <a:gd name="T12" fmla="*/ 40 w 19"/>
                <a:gd name="T13" fmla="*/ 123 h 28"/>
                <a:gd name="T14" fmla="*/ 40 w 19"/>
                <a:gd name="T15" fmla="*/ 111 h 28"/>
                <a:gd name="T16" fmla="*/ 0 w 19"/>
                <a:gd name="T17" fmla="*/ 0 h 28"/>
                <a:gd name="T18" fmla="*/ 33 w 19"/>
                <a:gd name="T19" fmla="*/ 0 h 28"/>
                <a:gd name="T20" fmla="*/ 57 w 19"/>
                <a:gd name="T21" fmla="*/ 78 h 28"/>
                <a:gd name="T22" fmla="*/ 78 w 19"/>
                <a:gd name="T23" fmla="*/ 0 h 28"/>
                <a:gd name="T24" fmla="*/ 107 w 19"/>
                <a:gd name="T25" fmla="*/ 0 h 28"/>
                <a:gd name="T26" fmla="*/ 62 w 19"/>
                <a:gd name="T27" fmla="*/ 127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 h="28">
                  <a:moveTo>
                    <a:pt x="11" y="23"/>
                  </a:moveTo>
                  <a:cubicBezTo>
                    <a:pt x="10" y="25"/>
                    <a:pt x="9" y="26"/>
                    <a:pt x="8" y="27"/>
                  </a:cubicBezTo>
                  <a:cubicBezTo>
                    <a:pt x="7" y="28"/>
                    <a:pt x="6" y="28"/>
                    <a:pt x="4" y="28"/>
                  </a:cubicBezTo>
                  <a:cubicBezTo>
                    <a:pt x="3" y="28"/>
                    <a:pt x="1" y="28"/>
                    <a:pt x="0" y="28"/>
                  </a:cubicBezTo>
                  <a:cubicBezTo>
                    <a:pt x="1" y="24"/>
                    <a:pt x="1" y="24"/>
                    <a:pt x="1" y="24"/>
                  </a:cubicBezTo>
                  <a:cubicBezTo>
                    <a:pt x="2" y="24"/>
                    <a:pt x="3" y="25"/>
                    <a:pt x="4" y="25"/>
                  </a:cubicBezTo>
                  <a:cubicBezTo>
                    <a:pt x="5" y="25"/>
                    <a:pt x="6" y="24"/>
                    <a:pt x="7" y="22"/>
                  </a:cubicBezTo>
                  <a:cubicBezTo>
                    <a:pt x="7" y="20"/>
                    <a:pt x="7" y="20"/>
                    <a:pt x="7" y="20"/>
                  </a:cubicBezTo>
                  <a:cubicBezTo>
                    <a:pt x="0" y="0"/>
                    <a:pt x="0" y="0"/>
                    <a:pt x="0" y="0"/>
                  </a:cubicBezTo>
                  <a:cubicBezTo>
                    <a:pt x="6" y="0"/>
                    <a:pt x="6" y="0"/>
                    <a:pt x="6" y="0"/>
                  </a:cubicBezTo>
                  <a:cubicBezTo>
                    <a:pt x="10" y="14"/>
                    <a:pt x="10" y="14"/>
                    <a:pt x="10" y="14"/>
                  </a:cubicBezTo>
                  <a:cubicBezTo>
                    <a:pt x="14" y="0"/>
                    <a:pt x="14" y="0"/>
                    <a:pt x="14" y="0"/>
                  </a:cubicBezTo>
                  <a:cubicBezTo>
                    <a:pt x="19" y="0"/>
                    <a:pt x="19" y="0"/>
                    <a:pt x="19" y="0"/>
                  </a:cubicBezTo>
                  <a:lnTo>
                    <a:pt x="11"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6" name="Freeform 28"/>
            <p:cNvSpPr>
              <a:spLocks noChangeAspect="1"/>
            </p:cNvSpPr>
            <p:nvPr userDrawn="1"/>
          </p:nvSpPr>
          <p:spPr bwMode="auto">
            <a:xfrm>
              <a:off x="980" y="394"/>
              <a:ext cx="33" cy="47"/>
            </a:xfrm>
            <a:custGeom>
              <a:avLst/>
              <a:gdLst>
                <a:gd name="T0" fmla="*/ 33 w 14"/>
                <a:gd name="T1" fmla="*/ 110 h 20"/>
                <a:gd name="T2" fmla="*/ 0 w 14"/>
                <a:gd name="T3" fmla="*/ 106 h 20"/>
                <a:gd name="T4" fmla="*/ 5 w 14"/>
                <a:gd name="T5" fmla="*/ 82 h 20"/>
                <a:gd name="T6" fmla="*/ 33 w 14"/>
                <a:gd name="T7" fmla="*/ 89 h 20"/>
                <a:gd name="T8" fmla="*/ 50 w 14"/>
                <a:gd name="T9" fmla="*/ 78 h 20"/>
                <a:gd name="T10" fmla="*/ 40 w 14"/>
                <a:gd name="T11" fmla="*/ 66 h 20"/>
                <a:gd name="T12" fmla="*/ 21 w 14"/>
                <a:gd name="T13" fmla="*/ 61 h 20"/>
                <a:gd name="T14" fmla="*/ 0 w 14"/>
                <a:gd name="T15" fmla="*/ 33 h 20"/>
                <a:gd name="T16" fmla="*/ 45 w 14"/>
                <a:gd name="T17" fmla="*/ 0 h 20"/>
                <a:gd name="T18" fmla="*/ 73 w 14"/>
                <a:gd name="T19" fmla="*/ 0 h 20"/>
                <a:gd name="T20" fmla="*/ 66 w 14"/>
                <a:gd name="T21" fmla="*/ 21 h 20"/>
                <a:gd name="T22" fmla="*/ 45 w 14"/>
                <a:gd name="T23" fmla="*/ 16 h 20"/>
                <a:gd name="T24" fmla="*/ 28 w 14"/>
                <a:gd name="T25" fmla="*/ 28 h 20"/>
                <a:gd name="T26" fmla="*/ 50 w 14"/>
                <a:gd name="T27" fmla="*/ 45 h 20"/>
                <a:gd name="T28" fmla="*/ 78 w 14"/>
                <a:gd name="T29" fmla="*/ 78 h 20"/>
                <a:gd name="T30" fmla="*/ 33 w 14"/>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 h="20">
                  <a:moveTo>
                    <a:pt x="6" y="20"/>
                  </a:moveTo>
                  <a:cubicBezTo>
                    <a:pt x="3" y="20"/>
                    <a:pt x="2" y="20"/>
                    <a:pt x="0" y="19"/>
                  </a:cubicBezTo>
                  <a:cubicBezTo>
                    <a:pt x="1" y="15"/>
                    <a:pt x="1" y="15"/>
                    <a:pt x="1" y="15"/>
                  </a:cubicBezTo>
                  <a:cubicBezTo>
                    <a:pt x="2" y="16"/>
                    <a:pt x="4" y="16"/>
                    <a:pt x="6" y="16"/>
                  </a:cubicBezTo>
                  <a:cubicBezTo>
                    <a:pt x="8" y="16"/>
                    <a:pt x="9" y="16"/>
                    <a:pt x="9" y="14"/>
                  </a:cubicBezTo>
                  <a:cubicBezTo>
                    <a:pt x="9" y="13"/>
                    <a:pt x="8" y="13"/>
                    <a:pt x="7" y="12"/>
                  </a:cubicBezTo>
                  <a:cubicBezTo>
                    <a:pt x="6" y="12"/>
                    <a:pt x="5" y="11"/>
                    <a:pt x="4" y="11"/>
                  </a:cubicBezTo>
                  <a:cubicBezTo>
                    <a:pt x="1" y="9"/>
                    <a:pt x="0" y="8"/>
                    <a:pt x="0" y="6"/>
                  </a:cubicBezTo>
                  <a:cubicBezTo>
                    <a:pt x="0" y="2"/>
                    <a:pt x="3" y="0"/>
                    <a:pt x="8" y="0"/>
                  </a:cubicBezTo>
                  <a:cubicBezTo>
                    <a:pt x="10" y="0"/>
                    <a:pt x="11" y="0"/>
                    <a:pt x="13" y="0"/>
                  </a:cubicBezTo>
                  <a:cubicBezTo>
                    <a:pt x="12" y="4"/>
                    <a:pt x="12" y="4"/>
                    <a:pt x="12" y="4"/>
                  </a:cubicBezTo>
                  <a:cubicBezTo>
                    <a:pt x="10" y="3"/>
                    <a:pt x="9" y="3"/>
                    <a:pt x="8" y="3"/>
                  </a:cubicBezTo>
                  <a:cubicBezTo>
                    <a:pt x="6" y="3"/>
                    <a:pt x="5" y="4"/>
                    <a:pt x="5" y="5"/>
                  </a:cubicBezTo>
                  <a:cubicBezTo>
                    <a:pt x="5" y="6"/>
                    <a:pt x="6" y="7"/>
                    <a:pt x="9" y="8"/>
                  </a:cubicBezTo>
                  <a:cubicBezTo>
                    <a:pt x="13" y="9"/>
                    <a:pt x="14" y="11"/>
                    <a:pt x="14" y="14"/>
                  </a:cubicBezTo>
                  <a:cubicBezTo>
                    <a:pt x="14" y="18"/>
                    <a:pt x="11"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7" name="Freeform 29"/>
            <p:cNvSpPr>
              <a:spLocks noChangeAspect="1"/>
            </p:cNvSpPr>
            <p:nvPr userDrawn="1"/>
          </p:nvSpPr>
          <p:spPr bwMode="auto">
            <a:xfrm>
              <a:off x="1020" y="382"/>
              <a:ext cx="34" cy="59"/>
            </a:xfrm>
            <a:custGeom>
              <a:avLst/>
              <a:gdLst>
                <a:gd name="T0" fmla="*/ 41 w 14"/>
                <a:gd name="T1" fmla="*/ 139 h 25"/>
                <a:gd name="T2" fmla="*/ 17 w 14"/>
                <a:gd name="T3" fmla="*/ 106 h 25"/>
                <a:gd name="T4" fmla="*/ 17 w 14"/>
                <a:gd name="T5" fmla="*/ 50 h 25"/>
                <a:gd name="T6" fmla="*/ 0 w 14"/>
                <a:gd name="T7" fmla="*/ 50 h 25"/>
                <a:gd name="T8" fmla="*/ 0 w 14"/>
                <a:gd name="T9" fmla="*/ 28 h 25"/>
                <a:gd name="T10" fmla="*/ 17 w 14"/>
                <a:gd name="T11" fmla="*/ 28 h 25"/>
                <a:gd name="T12" fmla="*/ 17 w 14"/>
                <a:gd name="T13" fmla="*/ 0 h 25"/>
                <a:gd name="T14" fmla="*/ 46 w 14"/>
                <a:gd name="T15" fmla="*/ 0 h 25"/>
                <a:gd name="T16" fmla="*/ 46 w 14"/>
                <a:gd name="T17" fmla="*/ 28 h 25"/>
                <a:gd name="T18" fmla="*/ 78 w 14"/>
                <a:gd name="T19" fmla="*/ 28 h 25"/>
                <a:gd name="T20" fmla="*/ 78 w 14"/>
                <a:gd name="T21" fmla="*/ 50 h 25"/>
                <a:gd name="T22" fmla="*/ 46 w 14"/>
                <a:gd name="T23" fmla="*/ 50 h 25"/>
                <a:gd name="T24" fmla="*/ 46 w 14"/>
                <a:gd name="T25" fmla="*/ 99 h 25"/>
                <a:gd name="T26" fmla="*/ 53 w 14"/>
                <a:gd name="T27" fmla="*/ 118 h 25"/>
                <a:gd name="T28" fmla="*/ 70 w 14"/>
                <a:gd name="T29" fmla="*/ 106 h 25"/>
                <a:gd name="T30" fmla="*/ 83 w 14"/>
                <a:gd name="T31" fmla="*/ 123 h 25"/>
                <a:gd name="T32" fmla="*/ 41 w 14"/>
                <a:gd name="T33" fmla="*/ 139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 h="25">
                  <a:moveTo>
                    <a:pt x="7" y="25"/>
                  </a:moveTo>
                  <a:cubicBezTo>
                    <a:pt x="4" y="25"/>
                    <a:pt x="3" y="24"/>
                    <a:pt x="3" y="19"/>
                  </a:cubicBezTo>
                  <a:cubicBezTo>
                    <a:pt x="3" y="9"/>
                    <a:pt x="3" y="9"/>
                    <a:pt x="3" y="9"/>
                  </a:cubicBezTo>
                  <a:cubicBezTo>
                    <a:pt x="0" y="9"/>
                    <a:pt x="0" y="9"/>
                    <a:pt x="0" y="9"/>
                  </a:cubicBezTo>
                  <a:cubicBezTo>
                    <a:pt x="0" y="5"/>
                    <a:pt x="0" y="5"/>
                    <a:pt x="0" y="5"/>
                  </a:cubicBezTo>
                  <a:cubicBezTo>
                    <a:pt x="3" y="5"/>
                    <a:pt x="3" y="5"/>
                    <a:pt x="3" y="5"/>
                  </a:cubicBezTo>
                  <a:cubicBezTo>
                    <a:pt x="3" y="0"/>
                    <a:pt x="3" y="0"/>
                    <a:pt x="3" y="0"/>
                  </a:cubicBezTo>
                  <a:cubicBezTo>
                    <a:pt x="8" y="0"/>
                    <a:pt x="8" y="0"/>
                    <a:pt x="8" y="0"/>
                  </a:cubicBezTo>
                  <a:cubicBezTo>
                    <a:pt x="8" y="5"/>
                    <a:pt x="8" y="5"/>
                    <a:pt x="8" y="5"/>
                  </a:cubicBezTo>
                  <a:cubicBezTo>
                    <a:pt x="13" y="5"/>
                    <a:pt x="13" y="5"/>
                    <a:pt x="13" y="5"/>
                  </a:cubicBezTo>
                  <a:cubicBezTo>
                    <a:pt x="13" y="9"/>
                    <a:pt x="13" y="9"/>
                    <a:pt x="13" y="9"/>
                  </a:cubicBezTo>
                  <a:cubicBezTo>
                    <a:pt x="8" y="9"/>
                    <a:pt x="8" y="9"/>
                    <a:pt x="8" y="9"/>
                  </a:cubicBezTo>
                  <a:cubicBezTo>
                    <a:pt x="8" y="18"/>
                    <a:pt x="8" y="18"/>
                    <a:pt x="8" y="18"/>
                  </a:cubicBezTo>
                  <a:cubicBezTo>
                    <a:pt x="8" y="20"/>
                    <a:pt x="8" y="21"/>
                    <a:pt x="9" y="21"/>
                  </a:cubicBezTo>
                  <a:cubicBezTo>
                    <a:pt x="10" y="21"/>
                    <a:pt x="11" y="21"/>
                    <a:pt x="12" y="19"/>
                  </a:cubicBezTo>
                  <a:cubicBezTo>
                    <a:pt x="14" y="22"/>
                    <a:pt x="14" y="22"/>
                    <a:pt x="14" y="22"/>
                  </a:cubicBezTo>
                  <a:cubicBezTo>
                    <a:pt x="11" y="24"/>
                    <a:pt x="9" y="25"/>
                    <a:pt x="7" y="2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8" name="Freeform 30"/>
            <p:cNvSpPr>
              <a:spLocks noChangeAspect="1" noEditPoints="1"/>
            </p:cNvSpPr>
            <p:nvPr userDrawn="1"/>
          </p:nvSpPr>
          <p:spPr bwMode="auto">
            <a:xfrm>
              <a:off x="1058" y="394"/>
              <a:ext cx="38" cy="47"/>
            </a:xfrm>
            <a:custGeom>
              <a:avLst/>
              <a:gdLst>
                <a:gd name="T0" fmla="*/ 45 w 16"/>
                <a:gd name="T1" fmla="*/ 110 h 20"/>
                <a:gd name="T2" fmla="*/ 0 w 16"/>
                <a:gd name="T3" fmla="*/ 56 h 20"/>
                <a:gd name="T4" fmla="*/ 45 w 16"/>
                <a:gd name="T5" fmla="*/ 0 h 20"/>
                <a:gd name="T6" fmla="*/ 90 w 16"/>
                <a:gd name="T7" fmla="*/ 56 h 20"/>
                <a:gd name="T8" fmla="*/ 90 w 16"/>
                <a:gd name="T9" fmla="*/ 61 h 20"/>
                <a:gd name="T10" fmla="*/ 29 w 16"/>
                <a:gd name="T11" fmla="*/ 61 h 20"/>
                <a:gd name="T12" fmla="*/ 50 w 16"/>
                <a:gd name="T13" fmla="*/ 89 h 20"/>
                <a:gd name="T14" fmla="*/ 78 w 16"/>
                <a:gd name="T15" fmla="*/ 78 h 20"/>
                <a:gd name="T16" fmla="*/ 90 w 16"/>
                <a:gd name="T17" fmla="*/ 94 h 20"/>
                <a:gd name="T18" fmla="*/ 45 w 16"/>
                <a:gd name="T19" fmla="*/ 110 h 20"/>
                <a:gd name="T20" fmla="*/ 45 w 16"/>
                <a:gd name="T21" fmla="*/ 16 h 20"/>
                <a:gd name="T22" fmla="*/ 29 w 16"/>
                <a:gd name="T23" fmla="*/ 45 h 20"/>
                <a:gd name="T24" fmla="*/ 62 w 16"/>
                <a:gd name="T25" fmla="*/ 45 h 20"/>
                <a:gd name="T26" fmla="*/ 45 w 16"/>
                <a:gd name="T27" fmla="*/ 16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 h="20">
                  <a:moveTo>
                    <a:pt x="8" y="20"/>
                  </a:moveTo>
                  <a:cubicBezTo>
                    <a:pt x="3" y="20"/>
                    <a:pt x="0" y="16"/>
                    <a:pt x="0" y="10"/>
                  </a:cubicBezTo>
                  <a:cubicBezTo>
                    <a:pt x="0" y="4"/>
                    <a:pt x="3" y="0"/>
                    <a:pt x="8" y="0"/>
                  </a:cubicBezTo>
                  <a:cubicBezTo>
                    <a:pt x="14" y="0"/>
                    <a:pt x="16" y="3"/>
                    <a:pt x="16" y="10"/>
                  </a:cubicBezTo>
                  <a:cubicBezTo>
                    <a:pt x="16" y="10"/>
                    <a:pt x="16" y="10"/>
                    <a:pt x="16" y="11"/>
                  </a:cubicBezTo>
                  <a:cubicBezTo>
                    <a:pt x="5" y="11"/>
                    <a:pt x="5" y="11"/>
                    <a:pt x="5" y="11"/>
                  </a:cubicBezTo>
                  <a:cubicBezTo>
                    <a:pt x="5" y="14"/>
                    <a:pt x="6" y="16"/>
                    <a:pt x="9" y="16"/>
                  </a:cubicBezTo>
                  <a:cubicBezTo>
                    <a:pt x="10" y="16"/>
                    <a:pt x="12" y="15"/>
                    <a:pt x="14" y="14"/>
                  </a:cubicBezTo>
                  <a:cubicBezTo>
                    <a:pt x="16" y="17"/>
                    <a:pt x="16" y="17"/>
                    <a:pt x="16" y="17"/>
                  </a:cubicBezTo>
                  <a:cubicBezTo>
                    <a:pt x="13" y="19"/>
                    <a:pt x="11" y="20"/>
                    <a:pt x="8" y="20"/>
                  </a:cubicBezTo>
                  <a:close/>
                  <a:moveTo>
                    <a:pt x="8" y="3"/>
                  </a:moveTo>
                  <a:cubicBezTo>
                    <a:pt x="6" y="3"/>
                    <a:pt x="5" y="5"/>
                    <a:pt x="5" y="8"/>
                  </a:cubicBezTo>
                  <a:cubicBezTo>
                    <a:pt x="11" y="8"/>
                    <a:pt x="11" y="8"/>
                    <a:pt x="11" y="8"/>
                  </a:cubicBezTo>
                  <a:cubicBezTo>
                    <a:pt x="11" y="5"/>
                    <a:pt x="10" y="3"/>
                    <a:pt x="8"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9" name="Freeform 31"/>
            <p:cNvSpPr>
              <a:spLocks noChangeAspect="1"/>
            </p:cNvSpPr>
            <p:nvPr userDrawn="1"/>
          </p:nvSpPr>
          <p:spPr bwMode="auto">
            <a:xfrm>
              <a:off x="1108" y="394"/>
              <a:ext cx="61" cy="47"/>
            </a:xfrm>
            <a:custGeom>
              <a:avLst/>
              <a:gdLst>
                <a:gd name="T0" fmla="*/ 115 w 26"/>
                <a:gd name="T1" fmla="*/ 110 h 20"/>
                <a:gd name="T2" fmla="*/ 115 w 26"/>
                <a:gd name="T3" fmla="*/ 45 h 20"/>
                <a:gd name="T4" fmla="*/ 115 w 26"/>
                <a:gd name="T5" fmla="*/ 33 h 20"/>
                <a:gd name="T6" fmla="*/ 110 w 26"/>
                <a:gd name="T7" fmla="*/ 28 h 20"/>
                <a:gd name="T8" fmla="*/ 82 w 26"/>
                <a:gd name="T9" fmla="*/ 38 h 20"/>
                <a:gd name="T10" fmla="*/ 82 w 26"/>
                <a:gd name="T11" fmla="*/ 110 h 20"/>
                <a:gd name="T12" fmla="*/ 61 w 26"/>
                <a:gd name="T13" fmla="*/ 110 h 20"/>
                <a:gd name="T14" fmla="*/ 61 w 26"/>
                <a:gd name="T15" fmla="*/ 45 h 20"/>
                <a:gd name="T16" fmla="*/ 54 w 26"/>
                <a:gd name="T17" fmla="*/ 28 h 20"/>
                <a:gd name="T18" fmla="*/ 49 w 26"/>
                <a:gd name="T19" fmla="*/ 28 h 20"/>
                <a:gd name="T20" fmla="*/ 28 w 26"/>
                <a:gd name="T21" fmla="*/ 38 h 20"/>
                <a:gd name="T22" fmla="*/ 28 w 26"/>
                <a:gd name="T23" fmla="*/ 110 h 20"/>
                <a:gd name="T24" fmla="*/ 0 w 26"/>
                <a:gd name="T25" fmla="*/ 110 h 20"/>
                <a:gd name="T26" fmla="*/ 0 w 26"/>
                <a:gd name="T27" fmla="*/ 0 h 20"/>
                <a:gd name="T28" fmla="*/ 28 w 26"/>
                <a:gd name="T29" fmla="*/ 0 h 20"/>
                <a:gd name="T30" fmla="*/ 28 w 26"/>
                <a:gd name="T31" fmla="*/ 16 h 20"/>
                <a:gd name="T32" fmla="*/ 61 w 26"/>
                <a:gd name="T33" fmla="*/ 0 h 20"/>
                <a:gd name="T34" fmla="*/ 82 w 26"/>
                <a:gd name="T35" fmla="*/ 16 h 20"/>
                <a:gd name="T36" fmla="*/ 122 w 26"/>
                <a:gd name="T37" fmla="*/ 0 h 20"/>
                <a:gd name="T38" fmla="*/ 138 w 26"/>
                <a:gd name="T39" fmla="*/ 12 h 20"/>
                <a:gd name="T40" fmla="*/ 143 w 26"/>
                <a:gd name="T41" fmla="*/ 38 h 20"/>
                <a:gd name="T42" fmla="*/ 143 w 26"/>
                <a:gd name="T43" fmla="*/ 110 h 20"/>
                <a:gd name="T44" fmla="*/ 115 w 26"/>
                <a:gd name="T45" fmla="*/ 110 h 2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 h="20">
                  <a:moveTo>
                    <a:pt x="21" y="20"/>
                  </a:moveTo>
                  <a:cubicBezTo>
                    <a:pt x="21" y="8"/>
                    <a:pt x="21" y="8"/>
                    <a:pt x="21" y="8"/>
                  </a:cubicBezTo>
                  <a:cubicBezTo>
                    <a:pt x="21" y="7"/>
                    <a:pt x="21" y="6"/>
                    <a:pt x="21" y="6"/>
                  </a:cubicBezTo>
                  <a:cubicBezTo>
                    <a:pt x="21" y="5"/>
                    <a:pt x="20" y="5"/>
                    <a:pt x="20" y="5"/>
                  </a:cubicBezTo>
                  <a:cubicBezTo>
                    <a:pt x="19" y="5"/>
                    <a:pt x="17" y="5"/>
                    <a:pt x="15" y="7"/>
                  </a:cubicBezTo>
                  <a:cubicBezTo>
                    <a:pt x="15" y="20"/>
                    <a:pt x="15" y="20"/>
                    <a:pt x="15" y="20"/>
                  </a:cubicBezTo>
                  <a:cubicBezTo>
                    <a:pt x="11" y="20"/>
                    <a:pt x="11" y="20"/>
                    <a:pt x="11" y="20"/>
                  </a:cubicBezTo>
                  <a:cubicBezTo>
                    <a:pt x="11" y="8"/>
                    <a:pt x="11" y="8"/>
                    <a:pt x="11" y="8"/>
                  </a:cubicBezTo>
                  <a:cubicBezTo>
                    <a:pt x="11" y="6"/>
                    <a:pt x="11" y="6"/>
                    <a:pt x="10" y="5"/>
                  </a:cubicBezTo>
                  <a:cubicBezTo>
                    <a:pt x="10" y="5"/>
                    <a:pt x="10" y="5"/>
                    <a:pt x="9" y="5"/>
                  </a:cubicBezTo>
                  <a:cubicBezTo>
                    <a:pt x="8" y="5"/>
                    <a:pt x="7" y="6"/>
                    <a:pt x="5" y="7"/>
                  </a:cubicBezTo>
                  <a:cubicBezTo>
                    <a:pt x="5" y="20"/>
                    <a:pt x="5" y="20"/>
                    <a:pt x="5" y="20"/>
                  </a:cubicBezTo>
                  <a:cubicBezTo>
                    <a:pt x="0" y="20"/>
                    <a:pt x="0" y="20"/>
                    <a:pt x="0" y="20"/>
                  </a:cubicBezTo>
                  <a:cubicBezTo>
                    <a:pt x="0" y="0"/>
                    <a:pt x="0" y="0"/>
                    <a:pt x="0" y="0"/>
                  </a:cubicBezTo>
                  <a:cubicBezTo>
                    <a:pt x="5" y="0"/>
                    <a:pt x="5" y="0"/>
                    <a:pt x="5" y="0"/>
                  </a:cubicBezTo>
                  <a:cubicBezTo>
                    <a:pt x="5" y="3"/>
                    <a:pt x="5" y="3"/>
                    <a:pt x="5" y="3"/>
                  </a:cubicBezTo>
                  <a:cubicBezTo>
                    <a:pt x="7" y="1"/>
                    <a:pt x="9" y="0"/>
                    <a:pt x="11" y="0"/>
                  </a:cubicBezTo>
                  <a:cubicBezTo>
                    <a:pt x="13" y="0"/>
                    <a:pt x="15" y="1"/>
                    <a:pt x="15" y="3"/>
                  </a:cubicBezTo>
                  <a:cubicBezTo>
                    <a:pt x="18" y="1"/>
                    <a:pt x="20" y="0"/>
                    <a:pt x="22" y="0"/>
                  </a:cubicBezTo>
                  <a:cubicBezTo>
                    <a:pt x="24" y="0"/>
                    <a:pt x="25" y="1"/>
                    <a:pt x="25" y="2"/>
                  </a:cubicBezTo>
                  <a:cubicBezTo>
                    <a:pt x="26" y="3"/>
                    <a:pt x="26" y="4"/>
                    <a:pt x="26" y="7"/>
                  </a:cubicBezTo>
                  <a:cubicBezTo>
                    <a:pt x="26" y="20"/>
                    <a:pt x="26" y="20"/>
                    <a:pt x="26" y="20"/>
                  </a:cubicBezTo>
                  <a:lnTo>
                    <a:pt x="21"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20" name="Freeform 32"/>
            <p:cNvSpPr>
              <a:spLocks noChangeAspect="1"/>
            </p:cNvSpPr>
            <p:nvPr userDrawn="1"/>
          </p:nvSpPr>
          <p:spPr bwMode="auto">
            <a:xfrm>
              <a:off x="1179" y="394"/>
              <a:ext cx="35" cy="47"/>
            </a:xfrm>
            <a:custGeom>
              <a:avLst/>
              <a:gdLst>
                <a:gd name="T0" fmla="*/ 33 w 15"/>
                <a:gd name="T1" fmla="*/ 110 h 20"/>
                <a:gd name="T2" fmla="*/ 0 w 15"/>
                <a:gd name="T3" fmla="*/ 106 h 20"/>
                <a:gd name="T4" fmla="*/ 5 w 15"/>
                <a:gd name="T5" fmla="*/ 82 h 20"/>
                <a:gd name="T6" fmla="*/ 33 w 15"/>
                <a:gd name="T7" fmla="*/ 89 h 20"/>
                <a:gd name="T8" fmla="*/ 49 w 15"/>
                <a:gd name="T9" fmla="*/ 78 h 20"/>
                <a:gd name="T10" fmla="*/ 37 w 15"/>
                <a:gd name="T11" fmla="*/ 66 h 20"/>
                <a:gd name="T12" fmla="*/ 21 w 15"/>
                <a:gd name="T13" fmla="*/ 61 h 20"/>
                <a:gd name="T14" fmla="*/ 5 w 15"/>
                <a:gd name="T15" fmla="*/ 33 h 20"/>
                <a:gd name="T16" fmla="*/ 49 w 15"/>
                <a:gd name="T17" fmla="*/ 0 h 20"/>
                <a:gd name="T18" fmla="*/ 77 w 15"/>
                <a:gd name="T19" fmla="*/ 0 h 20"/>
                <a:gd name="T20" fmla="*/ 70 w 15"/>
                <a:gd name="T21" fmla="*/ 21 h 20"/>
                <a:gd name="T22" fmla="*/ 49 w 15"/>
                <a:gd name="T23" fmla="*/ 16 h 20"/>
                <a:gd name="T24" fmla="*/ 33 w 15"/>
                <a:gd name="T25" fmla="*/ 28 h 20"/>
                <a:gd name="T26" fmla="*/ 54 w 15"/>
                <a:gd name="T27" fmla="*/ 45 h 20"/>
                <a:gd name="T28" fmla="*/ 82 w 15"/>
                <a:gd name="T29" fmla="*/ 78 h 20"/>
                <a:gd name="T30" fmla="*/ 33 w 15"/>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 h="20">
                  <a:moveTo>
                    <a:pt x="6" y="20"/>
                  </a:moveTo>
                  <a:cubicBezTo>
                    <a:pt x="4" y="20"/>
                    <a:pt x="2" y="20"/>
                    <a:pt x="0" y="19"/>
                  </a:cubicBezTo>
                  <a:cubicBezTo>
                    <a:pt x="1" y="15"/>
                    <a:pt x="1" y="15"/>
                    <a:pt x="1" y="15"/>
                  </a:cubicBezTo>
                  <a:cubicBezTo>
                    <a:pt x="3" y="16"/>
                    <a:pt x="5" y="16"/>
                    <a:pt x="6" y="16"/>
                  </a:cubicBezTo>
                  <a:cubicBezTo>
                    <a:pt x="8" y="16"/>
                    <a:pt x="9" y="16"/>
                    <a:pt x="9" y="14"/>
                  </a:cubicBezTo>
                  <a:cubicBezTo>
                    <a:pt x="9" y="13"/>
                    <a:pt x="9" y="13"/>
                    <a:pt x="7" y="12"/>
                  </a:cubicBezTo>
                  <a:cubicBezTo>
                    <a:pt x="6" y="12"/>
                    <a:pt x="6" y="11"/>
                    <a:pt x="4" y="11"/>
                  </a:cubicBezTo>
                  <a:cubicBezTo>
                    <a:pt x="2" y="9"/>
                    <a:pt x="1" y="8"/>
                    <a:pt x="1" y="6"/>
                  </a:cubicBezTo>
                  <a:cubicBezTo>
                    <a:pt x="1" y="2"/>
                    <a:pt x="4" y="0"/>
                    <a:pt x="9" y="0"/>
                  </a:cubicBezTo>
                  <a:cubicBezTo>
                    <a:pt x="10" y="0"/>
                    <a:pt x="12" y="0"/>
                    <a:pt x="14" y="0"/>
                  </a:cubicBezTo>
                  <a:cubicBezTo>
                    <a:pt x="13" y="4"/>
                    <a:pt x="13" y="4"/>
                    <a:pt x="13" y="4"/>
                  </a:cubicBezTo>
                  <a:cubicBezTo>
                    <a:pt x="11" y="3"/>
                    <a:pt x="10" y="3"/>
                    <a:pt x="9" y="3"/>
                  </a:cubicBezTo>
                  <a:cubicBezTo>
                    <a:pt x="7" y="3"/>
                    <a:pt x="6" y="4"/>
                    <a:pt x="6" y="5"/>
                  </a:cubicBezTo>
                  <a:cubicBezTo>
                    <a:pt x="6" y="6"/>
                    <a:pt x="6" y="7"/>
                    <a:pt x="10" y="8"/>
                  </a:cubicBezTo>
                  <a:cubicBezTo>
                    <a:pt x="13" y="9"/>
                    <a:pt x="15" y="11"/>
                    <a:pt x="15" y="14"/>
                  </a:cubicBezTo>
                  <a:cubicBezTo>
                    <a:pt x="15" y="18"/>
                    <a:pt x="12"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sp>
        <p:nvSpPr>
          <p:cNvPr id="898054" name="Rectangle 6"/>
          <p:cNvSpPr>
            <a:spLocks noGrp="1" noChangeArrowheads="1"/>
          </p:cNvSpPr>
          <p:nvPr>
            <p:ph type="subTitle" idx="1"/>
          </p:nvPr>
        </p:nvSpPr>
        <p:spPr>
          <a:xfrm>
            <a:off x="397934" y="5764213"/>
            <a:ext cx="11385551" cy="785812"/>
          </a:xfrm>
          <a:extLst>
            <a:ext uri="{91240B29-F687-4F45-9708-019B960494DF}">
              <a14:hiddenLine xmlns:a14="http://schemas.microsoft.com/office/drawing/2010/main" w="9525">
                <a:solidFill>
                  <a:schemeClr val="tx1"/>
                </a:solidFill>
                <a:miter lim="800000"/>
                <a:headEnd/>
                <a:tailEnd/>
              </a14:hiddenLine>
            </a:ext>
          </a:extLst>
        </p:spPr>
        <p:txBody>
          <a:bodyPr lIns="306000" rIns="306000"/>
          <a:lstStyle>
            <a:lvl1pPr marL="0" indent="0">
              <a:lnSpc>
                <a:spcPct val="120000"/>
              </a:lnSpc>
              <a:spcBef>
                <a:spcPct val="0"/>
              </a:spcBef>
              <a:buFontTx/>
              <a:buNone/>
              <a:defRPr sz="1600">
                <a:solidFill>
                  <a:schemeClr val="tx2"/>
                </a:solidFill>
              </a:defRPr>
            </a:lvl1pPr>
          </a:lstStyle>
          <a:p>
            <a:pPr lvl="0"/>
            <a:r>
              <a:rPr lang="de-CH" noProof="0" smtClean="0"/>
              <a:t>Formatvorlage des Untertitelmasters durch Klicken bearbeiten</a:t>
            </a:r>
          </a:p>
        </p:txBody>
      </p:sp>
      <p:sp>
        <p:nvSpPr>
          <p:cNvPr id="898055" name="Rectangle 7"/>
          <p:cNvSpPr>
            <a:spLocks noGrp="1" noChangeArrowheads="1"/>
          </p:cNvSpPr>
          <p:nvPr>
            <p:ph type="ctrTitle"/>
          </p:nvPr>
        </p:nvSpPr>
        <p:spPr>
          <a:xfrm>
            <a:off x="397934" y="4824413"/>
            <a:ext cx="11385551" cy="939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306000" tIns="0" rIns="306000" bIns="0"/>
          <a:lstStyle>
            <a:lvl1pPr marL="0" indent="0">
              <a:lnSpc>
                <a:spcPct val="110000"/>
              </a:lnSpc>
              <a:spcBef>
                <a:spcPct val="0"/>
              </a:spcBef>
              <a:defRPr/>
            </a:lvl1pPr>
          </a:lstStyle>
          <a:p>
            <a:pPr lvl="0"/>
            <a:r>
              <a:rPr lang="de-CH" noProof="0" smtClean="0"/>
              <a:t>Titelmasterformat durch Klicken bearbeiten</a:t>
            </a:r>
          </a:p>
        </p:txBody>
      </p:sp>
      <p:sp>
        <p:nvSpPr>
          <p:cNvPr id="21" name="Rectangle 3"/>
          <p:cNvSpPr>
            <a:spLocks noGrp="1" noChangeArrowheads="1"/>
          </p:cNvSpPr>
          <p:nvPr>
            <p:ph type="dt" sz="half" idx="10"/>
          </p:nvPr>
        </p:nvSpPr>
        <p:spPr/>
        <p:txBody>
          <a:bodyPr/>
          <a:lstStyle>
            <a:lvl1pPr>
              <a:defRPr smtClean="0"/>
            </a:lvl1pPr>
          </a:lstStyle>
          <a:p>
            <a:pPr>
              <a:defRPr/>
            </a:pPr>
            <a:fld id="{D474CB3E-0A55-4AD5-823C-BD4A0A462EAB}" type="datetime1">
              <a:rPr lang="de-DE">
                <a:solidFill>
                  <a:srgbClr val="000000"/>
                </a:solidFill>
              </a:rPr>
              <a:pPr>
                <a:defRPr/>
              </a:pPr>
              <a:t>11.03.2015</a:t>
            </a:fld>
            <a:endParaRPr lang="de-CH">
              <a:solidFill>
                <a:srgbClr val="000000"/>
              </a:solidFill>
            </a:endParaRPr>
          </a:p>
        </p:txBody>
      </p:sp>
      <p:sp>
        <p:nvSpPr>
          <p:cNvPr id="22" name="Rectangle 4"/>
          <p:cNvSpPr>
            <a:spLocks noGrp="1" noChangeArrowheads="1"/>
          </p:cNvSpPr>
          <p:nvPr>
            <p:ph type="ftr" sz="quarter" idx="11"/>
          </p:nvPr>
        </p:nvSpPr>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23" name="Rectangle 5"/>
          <p:cNvSpPr>
            <a:spLocks noGrp="1" noChangeArrowheads="1"/>
          </p:cNvSpPr>
          <p:nvPr>
            <p:ph type="sldNum" sz="quarter" idx="12"/>
          </p:nvPr>
        </p:nvSpPr>
        <p:spPr>
          <a:xfrm>
            <a:off x="11182351" y="6589714"/>
            <a:ext cx="601133" cy="147637"/>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a:defRPr smtClean="0"/>
            </a:lvl1pPr>
          </a:lstStyle>
          <a:p>
            <a:pPr>
              <a:defRPr/>
            </a:pPr>
            <a:fld id="{DF971649-1691-4798-A318-D571AF5BB3B9}"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196841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en-US"/>
          </a:p>
        </p:txBody>
      </p:sp>
      <p:sp>
        <p:nvSpPr>
          <p:cNvPr id="3" name="Tabellenplatzhalter 2"/>
          <p:cNvSpPr>
            <a:spLocks noGrp="1"/>
          </p:cNvSpPr>
          <p:nvPr>
            <p:ph type="tbl" idx="1"/>
          </p:nvPr>
        </p:nvSpPr>
        <p:spPr>
          <a:xfrm>
            <a:off x="527051" y="1555751"/>
            <a:ext cx="11137900" cy="4994275"/>
          </a:xfrm>
        </p:spPr>
        <p:txBody>
          <a:bodyPr/>
          <a:lstStyle/>
          <a:p>
            <a:pPr lvl="0"/>
            <a:endParaRPr lang="en-US" noProof="0" smtClean="0"/>
          </a:p>
        </p:txBody>
      </p:sp>
      <p:sp>
        <p:nvSpPr>
          <p:cNvPr id="4" name="Rectangle 5"/>
          <p:cNvSpPr>
            <a:spLocks noGrp="1" noChangeArrowheads="1"/>
          </p:cNvSpPr>
          <p:nvPr>
            <p:ph type="dt" sz="half" idx="10"/>
          </p:nvPr>
        </p:nvSpPr>
        <p:spPr>
          <a:ln/>
        </p:spPr>
        <p:txBody>
          <a:bodyPr/>
          <a:lstStyle>
            <a:lvl1pPr>
              <a:defRPr/>
            </a:lvl1pPr>
          </a:lstStyle>
          <a:p>
            <a:pPr>
              <a:defRPr/>
            </a:pPr>
            <a:fld id="{E0CCB927-5EBD-4F20-8F31-9A161A348676}"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31DD159E-8C13-4402-9F07-61AEBC37F9DA}"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75530913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5"/>
          <p:cNvSpPr>
            <a:spLocks noGrp="1" noChangeArrowheads="1"/>
          </p:cNvSpPr>
          <p:nvPr>
            <p:ph type="dt" sz="half" idx="10"/>
          </p:nvPr>
        </p:nvSpPr>
        <p:spPr>
          <a:ln/>
        </p:spPr>
        <p:txBody>
          <a:bodyPr/>
          <a:lstStyle>
            <a:lvl1pPr>
              <a:defRPr/>
            </a:lvl1pPr>
          </a:lstStyle>
          <a:p>
            <a:pPr>
              <a:defRPr/>
            </a:pPr>
            <a:fld id="{6D5426BB-D4AA-4E86-BA3F-958D8ABD286A}"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06B9C402-9ACB-474F-92D5-ED215240509A}"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399358664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5"/>
          <p:cNvSpPr>
            <a:spLocks noGrp="1" noChangeArrowheads="1"/>
          </p:cNvSpPr>
          <p:nvPr>
            <p:ph type="dt" sz="half" idx="10"/>
          </p:nvPr>
        </p:nvSpPr>
        <p:spPr>
          <a:ln/>
        </p:spPr>
        <p:txBody>
          <a:bodyPr/>
          <a:lstStyle>
            <a:lvl1pPr>
              <a:defRPr/>
            </a:lvl1pPr>
          </a:lstStyle>
          <a:p>
            <a:pPr>
              <a:defRPr/>
            </a:pPr>
            <a:fld id="{D8FE9395-08EC-4E45-8043-7BC54664C174}"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4C3F9EB6-8BB3-4F11-B6BD-69BF11E6EC0D}"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341086655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527051" y="1555751"/>
            <a:ext cx="5467349" cy="499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6197601" y="1555751"/>
            <a:ext cx="5467351" cy="499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Rectangle 5"/>
          <p:cNvSpPr>
            <a:spLocks noGrp="1" noChangeArrowheads="1"/>
          </p:cNvSpPr>
          <p:nvPr>
            <p:ph type="dt" sz="half" idx="10"/>
          </p:nvPr>
        </p:nvSpPr>
        <p:spPr>
          <a:ln/>
        </p:spPr>
        <p:txBody>
          <a:bodyPr/>
          <a:lstStyle>
            <a:lvl1pPr>
              <a:defRPr/>
            </a:lvl1pPr>
          </a:lstStyle>
          <a:p>
            <a:pPr>
              <a:defRPr/>
            </a:pPr>
            <a:fld id="{CAF6B171-B77E-43B3-8CAA-2B224366BEE1}"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4356716B-0AA9-493B-9453-76446FF555AF}"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417887605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Rectangle 5"/>
          <p:cNvSpPr>
            <a:spLocks noGrp="1" noChangeArrowheads="1"/>
          </p:cNvSpPr>
          <p:nvPr>
            <p:ph type="dt" sz="half" idx="10"/>
          </p:nvPr>
        </p:nvSpPr>
        <p:spPr>
          <a:ln/>
        </p:spPr>
        <p:txBody>
          <a:bodyPr/>
          <a:lstStyle>
            <a:lvl1pPr>
              <a:defRPr/>
            </a:lvl1pPr>
          </a:lstStyle>
          <a:p>
            <a:pPr>
              <a:defRPr/>
            </a:pPr>
            <a:fld id="{CD65A367-C112-452C-A584-DD7A3D12607D}" type="datetime1">
              <a:rPr lang="de-DE" smtClean="0">
                <a:solidFill>
                  <a:srgbClr val="000000"/>
                </a:solidFill>
              </a:rPr>
              <a:pPr>
                <a:defRPr/>
              </a:pPr>
              <a:t>11.03.2015</a:t>
            </a:fld>
            <a:endParaRPr lang="de-CH">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35BEDD8A-7FAA-4A9C-823A-C18121BFC467}"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91042078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Rectangle 5"/>
          <p:cNvSpPr>
            <a:spLocks noGrp="1" noChangeArrowheads="1"/>
          </p:cNvSpPr>
          <p:nvPr>
            <p:ph type="dt" sz="half" idx="10"/>
          </p:nvPr>
        </p:nvSpPr>
        <p:spPr>
          <a:ln/>
        </p:spPr>
        <p:txBody>
          <a:bodyPr/>
          <a:lstStyle>
            <a:lvl1pPr>
              <a:defRPr/>
            </a:lvl1pPr>
          </a:lstStyle>
          <a:p>
            <a:pPr>
              <a:defRPr/>
            </a:pPr>
            <a:fld id="{D5876415-CB0D-4390-9038-2C32367CCB68}" type="datetime1">
              <a:rPr lang="de-DE" smtClean="0">
                <a:solidFill>
                  <a:srgbClr val="000000"/>
                </a:solidFill>
              </a:rPr>
              <a:pPr>
                <a:defRPr/>
              </a:pPr>
              <a:t>11.03.2015</a:t>
            </a:fld>
            <a:endParaRPr lang="de-CH">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612D7C02-F4E3-434A-AA54-5F5A439D4D46}"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208128861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97CD9DE9-044B-403D-B8E7-F5FC96F2E4B5}" type="datetime1">
              <a:rPr lang="de-DE" smtClean="0">
                <a:solidFill>
                  <a:srgbClr val="000000"/>
                </a:solidFill>
              </a:rPr>
              <a:pPr>
                <a:defRPr/>
              </a:pPr>
              <a:t>11.03.2015</a:t>
            </a:fld>
            <a:endParaRPr lang="de-CH">
              <a:solidFill>
                <a:srgbClr val="000000"/>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93D7D8C7-62B6-4FAA-8630-7348E3942AAF}"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291515733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5"/>
          <p:cNvSpPr>
            <a:spLocks noGrp="1" noChangeArrowheads="1"/>
          </p:cNvSpPr>
          <p:nvPr>
            <p:ph type="dt" sz="half" idx="10"/>
          </p:nvPr>
        </p:nvSpPr>
        <p:spPr>
          <a:ln/>
        </p:spPr>
        <p:txBody>
          <a:bodyPr/>
          <a:lstStyle>
            <a:lvl1pPr>
              <a:defRPr/>
            </a:lvl1pPr>
          </a:lstStyle>
          <a:p>
            <a:pPr>
              <a:defRPr/>
            </a:pPr>
            <a:fld id="{419468FE-2B2A-49AA-AFA2-836F51B7783E}"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93FA9586-FDC9-4789-B361-17F84FB518F0}"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76278259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smtClean="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5"/>
          <p:cNvSpPr>
            <a:spLocks noGrp="1" noChangeArrowheads="1"/>
          </p:cNvSpPr>
          <p:nvPr>
            <p:ph type="dt" sz="half" idx="10"/>
          </p:nvPr>
        </p:nvSpPr>
        <p:spPr>
          <a:ln/>
        </p:spPr>
        <p:txBody>
          <a:bodyPr/>
          <a:lstStyle>
            <a:lvl1pPr>
              <a:defRPr/>
            </a:lvl1pPr>
          </a:lstStyle>
          <a:p>
            <a:pPr>
              <a:defRPr/>
            </a:pPr>
            <a:fld id="{C8623DF7-3EAF-49E7-92BD-0B21EF6B12D6}"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3E4D3442-880B-4968-BCF7-A35366CF72B3}"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267589292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5"/>
          <p:cNvSpPr>
            <a:spLocks noGrp="1" noChangeArrowheads="1"/>
          </p:cNvSpPr>
          <p:nvPr>
            <p:ph type="dt" sz="half" idx="10"/>
          </p:nvPr>
        </p:nvSpPr>
        <p:spPr>
          <a:ln/>
        </p:spPr>
        <p:txBody>
          <a:bodyPr/>
          <a:lstStyle>
            <a:lvl1pPr>
              <a:defRPr/>
            </a:lvl1pPr>
          </a:lstStyle>
          <a:p>
            <a:pPr>
              <a:defRPr/>
            </a:pPr>
            <a:fld id="{E16E7DB3-DCF1-4B64-9813-5799432DAC31}"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2CD75199-2B5B-4537-8129-15C51EDABA5E}"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349084619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940801" y="942975"/>
            <a:ext cx="2842684" cy="560705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408517" y="942975"/>
            <a:ext cx="8329083" cy="560705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5"/>
          <p:cNvSpPr>
            <a:spLocks noGrp="1" noChangeArrowheads="1"/>
          </p:cNvSpPr>
          <p:nvPr>
            <p:ph type="dt" sz="half" idx="10"/>
          </p:nvPr>
        </p:nvSpPr>
        <p:spPr>
          <a:ln/>
        </p:spPr>
        <p:txBody>
          <a:bodyPr/>
          <a:lstStyle>
            <a:lvl1pPr>
              <a:defRPr/>
            </a:lvl1pPr>
          </a:lstStyle>
          <a:p>
            <a:pPr>
              <a:defRPr/>
            </a:pPr>
            <a:fld id="{01610BCC-2B59-497C-BC7C-2C71E40DED7A}"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E9D4981F-CC5A-45AA-A9E3-A357A43499A3}"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2215457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chart">
  <p:cSld name="Titel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Diagrammplatzhalter 2"/>
          <p:cNvSpPr>
            <a:spLocks noGrp="1"/>
          </p:cNvSpPr>
          <p:nvPr>
            <p:ph type="chart" idx="1"/>
          </p:nvPr>
        </p:nvSpPr>
        <p:spPr>
          <a:xfrm>
            <a:off x="527051" y="1555751"/>
            <a:ext cx="11137900" cy="4994275"/>
          </a:xfrm>
        </p:spPr>
        <p:txBody>
          <a:bodyPr/>
          <a:lstStyle/>
          <a:p>
            <a:endParaRPr lang="de-CH"/>
          </a:p>
        </p:txBody>
      </p:sp>
      <p:sp>
        <p:nvSpPr>
          <p:cNvPr id="4" name="Datumsplatzhalter 3"/>
          <p:cNvSpPr>
            <a:spLocks noGrp="1"/>
          </p:cNvSpPr>
          <p:nvPr>
            <p:ph type="dt" sz="half" idx="10"/>
          </p:nvPr>
        </p:nvSpPr>
        <p:spPr>
          <a:xfrm>
            <a:off x="9235017" y="6589714"/>
            <a:ext cx="1828800" cy="149225"/>
          </a:xfrm>
        </p:spPr>
        <p:txBody>
          <a:bodyPr/>
          <a:lstStyle>
            <a:lvl1pPr>
              <a:defRPr/>
            </a:lvl1pPr>
          </a:lstStyle>
          <a:p>
            <a:fld id="{321F69D0-BE01-43D3-A2C4-AFBE72088A5F}" type="datetime1">
              <a:rPr lang="de-DE" smtClean="0">
                <a:solidFill>
                  <a:srgbClr val="000000"/>
                </a:solidFill>
              </a:rPr>
              <a:pPr/>
              <a:t>11.03.2015</a:t>
            </a:fld>
            <a:endParaRPr lang="de-CH">
              <a:solidFill>
                <a:srgbClr val="000000"/>
              </a:solidFill>
            </a:endParaRPr>
          </a:p>
        </p:txBody>
      </p:sp>
      <p:sp>
        <p:nvSpPr>
          <p:cNvPr id="5" name="Fußzeilenplatzhalter 4"/>
          <p:cNvSpPr>
            <a:spLocks noGrp="1"/>
          </p:cNvSpPr>
          <p:nvPr>
            <p:ph type="ftr" sz="quarter" idx="11"/>
          </p:nvPr>
        </p:nvSpPr>
        <p:spPr>
          <a:xfrm>
            <a:off x="406400" y="6589714"/>
            <a:ext cx="8434917" cy="147637"/>
          </a:xfrm>
        </p:spPr>
        <p:txBody>
          <a:bodyPr/>
          <a:lstStyle>
            <a:lvl1pPr>
              <a:defRPr/>
            </a:lvl1pPr>
          </a:lstStyle>
          <a:p>
            <a:r>
              <a:rPr lang="en-US" smtClean="0">
                <a:solidFill>
                  <a:srgbClr val="000000"/>
                </a:solidFill>
              </a:rPr>
              <a:t>Asphalt Recycling | For Internal Use Only</a:t>
            </a:r>
            <a:endParaRPr lang="de-CH">
              <a:solidFill>
                <a:srgbClr val="000000"/>
              </a:solidFill>
            </a:endParaRPr>
          </a:p>
        </p:txBody>
      </p:sp>
      <p:sp>
        <p:nvSpPr>
          <p:cNvPr id="6" name="Foliennummernplatzhalter 5"/>
          <p:cNvSpPr>
            <a:spLocks noGrp="1"/>
          </p:cNvSpPr>
          <p:nvPr>
            <p:ph type="sldNum" sz="quarter" idx="12"/>
          </p:nvPr>
        </p:nvSpPr>
        <p:spPr>
          <a:xfrm>
            <a:off x="11182351" y="6589714"/>
            <a:ext cx="601133" cy="149225"/>
          </a:xfrm>
        </p:spPr>
        <p:txBody>
          <a:bodyPr/>
          <a:lstStyle>
            <a:lvl1pPr>
              <a:defRPr/>
            </a:lvl1pPr>
          </a:lstStyle>
          <a:p>
            <a:fld id="{1D3241B0-2DF1-43C3-8A86-B165FC79318E}"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376015307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dgm" preserve="1">
  <p:cSld name="Titel und Diagramm oder Organigramm">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SmartArt-Platzhalter 2"/>
          <p:cNvSpPr>
            <a:spLocks noGrp="1"/>
          </p:cNvSpPr>
          <p:nvPr>
            <p:ph type="dgm" idx="1"/>
          </p:nvPr>
        </p:nvSpPr>
        <p:spPr>
          <a:xfrm>
            <a:off x="527051" y="1555751"/>
            <a:ext cx="11137900" cy="4994275"/>
          </a:xfrm>
        </p:spPr>
        <p:txBody>
          <a:bodyPr/>
          <a:lstStyle/>
          <a:p>
            <a:pPr lvl="0"/>
            <a:endParaRPr lang="de-CH" noProof="0" smtClean="0"/>
          </a:p>
        </p:txBody>
      </p:sp>
      <p:sp>
        <p:nvSpPr>
          <p:cNvPr id="4" name="Rectangle 5"/>
          <p:cNvSpPr>
            <a:spLocks noGrp="1" noChangeArrowheads="1"/>
          </p:cNvSpPr>
          <p:nvPr>
            <p:ph type="dt" sz="half" idx="10"/>
          </p:nvPr>
        </p:nvSpPr>
        <p:spPr>
          <a:ln/>
        </p:spPr>
        <p:txBody>
          <a:bodyPr/>
          <a:lstStyle>
            <a:lvl1pPr>
              <a:defRPr/>
            </a:lvl1pPr>
          </a:lstStyle>
          <a:p>
            <a:pPr>
              <a:defRPr/>
            </a:pPr>
            <a:fld id="{19EB0F6A-4D3F-4E32-98D9-F8D5F0CC8979}"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65932109-9D3E-4AF1-B720-4A20CD7B3AA4}"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9713779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Textplatzhalter 2"/>
          <p:cNvSpPr>
            <a:spLocks noGrp="1"/>
          </p:cNvSpPr>
          <p:nvPr>
            <p:ph type="body" sz="half" idx="1"/>
          </p:nvPr>
        </p:nvSpPr>
        <p:spPr>
          <a:xfrm>
            <a:off x="527051" y="1555751"/>
            <a:ext cx="5467349" cy="49942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6197601" y="1555751"/>
            <a:ext cx="5467351" cy="49942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Rectangle 5"/>
          <p:cNvSpPr>
            <a:spLocks noGrp="1" noChangeArrowheads="1"/>
          </p:cNvSpPr>
          <p:nvPr>
            <p:ph type="dt" sz="half" idx="10"/>
          </p:nvPr>
        </p:nvSpPr>
        <p:spPr>
          <a:ln/>
        </p:spPr>
        <p:txBody>
          <a:bodyPr/>
          <a:lstStyle>
            <a:lvl1pPr>
              <a:defRPr/>
            </a:lvl1pPr>
          </a:lstStyle>
          <a:p>
            <a:pPr>
              <a:defRPr/>
            </a:pPr>
            <a:fld id="{B64B5779-8566-4755-A243-27CD7E9B8D54}"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6717F7B0-C155-4DC6-AA7A-5E48F3D9E84B}"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45063220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AndTwoObj">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527051" y="1555751"/>
            <a:ext cx="5467349" cy="49942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quarter" idx="2"/>
          </p:nvPr>
        </p:nvSpPr>
        <p:spPr>
          <a:xfrm>
            <a:off x="6197601" y="1555750"/>
            <a:ext cx="5467351" cy="24209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Inhaltsplatzhalter 4"/>
          <p:cNvSpPr>
            <a:spLocks noGrp="1"/>
          </p:cNvSpPr>
          <p:nvPr>
            <p:ph sz="quarter" idx="3"/>
          </p:nvPr>
        </p:nvSpPr>
        <p:spPr>
          <a:xfrm>
            <a:off x="6197601" y="4129089"/>
            <a:ext cx="5467351" cy="242093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6" name="Datumsplatzhalter 5"/>
          <p:cNvSpPr>
            <a:spLocks noGrp="1"/>
          </p:cNvSpPr>
          <p:nvPr>
            <p:ph type="dt" sz="half" idx="10"/>
          </p:nvPr>
        </p:nvSpPr>
        <p:spPr>
          <a:xfrm>
            <a:off x="9235017" y="6589714"/>
            <a:ext cx="1828800" cy="149225"/>
          </a:xfrm>
        </p:spPr>
        <p:txBody>
          <a:bodyPr/>
          <a:lstStyle>
            <a:lvl1pPr>
              <a:defRPr/>
            </a:lvl1pPr>
          </a:lstStyle>
          <a:p>
            <a:fld id="{D95589C7-0C8D-4F94-AE89-BCB0243125AB}" type="datetime1">
              <a:rPr lang="de-DE" smtClean="0">
                <a:solidFill>
                  <a:srgbClr val="000000"/>
                </a:solidFill>
              </a:rPr>
              <a:pPr/>
              <a:t>11.03.2015</a:t>
            </a:fld>
            <a:endParaRPr lang="de-CH">
              <a:solidFill>
                <a:srgbClr val="000000"/>
              </a:solidFill>
            </a:endParaRPr>
          </a:p>
        </p:txBody>
      </p:sp>
      <p:sp>
        <p:nvSpPr>
          <p:cNvPr id="7" name="Fußzeilenplatzhalter 6"/>
          <p:cNvSpPr>
            <a:spLocks noGrp="1"/>
          </p:cNvSpPr>
          <p:nvPr>
            <p:ph type="ftr" sz="quarter" idx="11"/>
          </p:nvPr>
        </p:nvSpPr>
        <p:spPr>
          <a:xfrm>
            <a:off x="406400" y="6589714"/>
            <a:ext cx="8434917" cy="147637"/>
          </a:xfrm>
        </p:spPr>
        <p:txBody>
          <a:bodyPr/>
          <a:lstStyle>
            <a:lvl1pPr>
              <a:defRPr/>
            </a:lvl1pPr>
          </a:lstStyle>
          <a:p>
            <a:r>
              <a:rPr lang="en-US" smtClean="0">
                <a:solidFill>
                  <a:srgbClr val="000000"/>
                </a:solidFill>
              </a:rPr>
              <a:t>Asphalt Recycling | For Internal Use Only</a:t>
            </a:r>
            <a:endParaRPr lang="de-CH">
              <a:solidFill>
                <a:srgbClr val="000000"/>
              </a:solidFill>
            </a:endParaRPr>
          </a:p>
        </p:txBody>
      </p:sp>
      <p:sp>
        <p:nvSpPr>
          <p:cNvPr id="8" name="Foliennummernplatzhalter 7"/>
          <p:cNvSpPr>
            <a:spLocks noGrp="1"/>
          </p:cNvSpPr>
          <p:nvPr>
            <p:ph type="sldNum" sz="quarter" idx="12"/>
          </p:nvPr>
        </p:nvSpPr>
        <p:spPr>
          <a:xfrm>
            <a:off x="11182351" y="6589714"/>
            <a:ext cx="601133" cy="149225"/>
          </a:xfrm>
        </p:spPr>
        <p:txBody>
          <a:bodyPr/>
          <a:lstStyle>
            <a:lvl1pPr>
              <a:defRPr/>
            </a:lvl1pPr>
          </a:lstStyle>
          <a:p>
            <a:fld id="{B1632864-0A95-44C4-BB4B-3B1E24276963}"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735394456"/>
      </p:ext>
    </p:extLst>
  </p:cSld>
  <p:clrMapOvr>
    <a:masterClrMapping/>
  </p:clrMapOvr>
  <p:transition>
    <p:wheel spokes="1"/>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bl">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en-US"/>
          </a:p>
        </p:txBody>
      </p:sp>
      <p:sp>
        <p:nvSpPr>
          <p:cNvPr id="3" name="Tabellenplatzhalter 2"/>
          <p:cNvSpPr>
            <a:spLocks noGrp="1"/>
          </p:cNvSpPr>
          <p:nvPr>
            <p:ph type="tbl" idx="1"/>
          </p:nvPr>
        </p:nvSpPr>
        <p:spPr>
          <a:xfrm>
            <a:off x="527051" y="1555751"/>
            <a:ext cx="11137900" cy="4994275"/>
          </a:xfrm>
        </p:spPr>
        <p:txBody>
          <a:bodyPr/>
          <a:lstStyle/>
          <a:p>
            <a:pPr lvl="0"/>
            <a:endParaRPr lang="en-US" noProof="0" smtClean="0"/>
          </a:p>
        </p:txBody>
      </p:sp>
      <p:sp>
        <p:nvSpPr>
          <p:cNvPr id="4" name="Rectangle 5"/>
          <p:cNvSpPr>
            <a:spLocks noGrp="1" noChangeArrowheads="1"/>
          </p:cNvSpPr>
          <p:nvPr>
            <p:ph type="dt" sz="half" idx="10"/>
          </p:nvPr>
        </p:nvSpPr>
        <p:spPr>
          <a:ln/>
        </p:spPr>
        <p:txBody>
          <a:bodyPr/>
          <a:lstStyle>
            <a:lvl1pPr>
              <a:defRPr/>
            </a:lvl1pPr>
          </a:lstStyle>
          <a:p>
            <a:pPr>
              <a:defRPr/>
            </a:pPr>
            <a:fld id="{E0CCB927-5EBD-4F20-8F31-9A161A348676}"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31DD159E-8C13-4402-9F07-61AEBC37F9DA}"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391605847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chart">
  <p:cSld name="Titel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Diagrammplatzhalter 2"/>
          <p:cNvSpPr>
            <a:spLocks noGrp="1"/>
          </p:cNvSpPr>
          <p:nvPr>
            <p:ph type="chart" idx="1"/>
          </p:nvPr>
        </p:nvSpPr>
        <p:spPr>
          <a:xfrm>
            <a:off x="527051" y="1555751"/>
            <a:ext cx="11137900" cy="4994275"/>
          </a:xfrm>
        </p:spPr>
        <p:txBody>
          <a:bodyPr/>
          <a:lstStyle/>
          <a:p>
            <a:endParaRPr lang="de-CH"/>
          </a:p>
        </p:txBody>
      </p:sp>
      <p:sp>
        <p:nvSpPr>
          <p:cNvPr id="4" name="Datumsplatzhalter 3"/>
          <p:cNvSpPr>
            <a:spLocks noGrp="1"/>
          </p:cNvSpPr>
          <p:nvPr>
            <p:ph type="dt" sz="half" idx="10"/>
          </p:nvPr>
        </p:nvSpPr>
        <p:spPr>
          <a:xfrm>
            <a:off x="9235017" y="6589714"/>
            <a:ext cx="1828800" cy="149225"/>
          </a:xfrm>
        </p:spPr>
        <p:txBody>
          <a:bodyPr/>
          <a:lstStyle>
            <a:lvl1pPr>
              <a:defRPr/>
            </a:lvl1pPr>
          </a:lstStyle>
          <a:p>
            <a:fld id="{321F69D0-BE01-43D3-A2C4-AFBE72088A5F}" type="datetime1">
              <a:rPr lang="de-DE" smtClean="0">
                <a:solidFill>
                  <a:srgbClr val="000000"/>
                </a:solidFill>
              </a:rPr>
              <a:pPr/>
              <a:t>11.03.2015</a:t>
            </a:fld>
            <a:endParaRPr lang="de-CH">
              <a:solidFill>
                <a:srgbClr val="000000"/>
              </a:solidFill>
            </a:endParaRPr>
          </a:p>
        </p:txBody>
      </p:sp>
      <p:sp>
        <p:nvSpPr>
          <p:cNvPr id="5" name="Fußzeilenplatzhalter 4"/>
          <p:cNvSpPr>
            <a:spLocks noGrp="1"/>
          </p:cNvSpPr>
          <p:nvPr>
            <p:ph type="ftr" sz="quarter" idx="11"/>
          </p:nvPr>
        </p:nvSpPr>
        <p:spPr>
          <a:xfrm>
            <a:off x="406400" y="6589714"/>
            <a:ext cx="8434917" cy="147637"/>
          </a:xfrm>
        </p:spPr>
        <p:txBody>
          <a:bodyPr/>
          <a:lstStyle>
            <a:lvl1pPr>
              <a:defRPr/>
            </a:lvl1pPr>
          </a:lstStyle>
          <a:p>
            <a:r>
              <a:rPr lang="en-US" smtClean="0">
                <a:solidFill>
                  <a:srgbClr val="000000"/>
                </a:solidFill>
              </a:rPr>
              <a:t>Asphalt Recycling | For Internal Use Only</a:t>
            </a:r>
            <a:endParaRPr lang="de-CH">
              <a:solidFill>
                <a:srgbClr val="000000"/>
              </a:solidFill>
            </a:endParaRPr>
          </a:p>
        </p:txBody>
      </p:sp>
      <p:sp>
        <p:nvSpPr>
          <p:cNvPr id="6" name="Foliennummernplatzhalter 5"/>
          <p:cNvSpPr>
            <a:spLocks noGrp="1"/>
          </p:cNvSpPr>
          <p:nvPr>
            <p:ph type="sldNum" sz="quarter" idx="12"/>
          </p:nvPr>
        </p:nvSpPr>
        <p:spPr>
          <a:xfrm>
            <a:off x="11182351" y="6589714"/>
            <a:ext cx="601133" cy="149225"/>
          </a:xfrm>
        </p:spPr>
        <p:txBody>
          <a:bodyPr/>
          <a:lstStyle>
            <a:lvl1pPr>
              <a:defRPr/>
            </a:lvl1pPr>
          </a:lstStyle>
          <a:p>
            <a:fld id="{1D3241B0-2DF1-43C3-8A86-B165FC79318E}"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24380893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2"/>
          <p:cNvSpPr>
            <a:spLocks noChangeArrowheads="1"/>
          </p:cNvSpPr>
          <p:nvPr/>
        </p:nvSpPr>
        <p:spPr bwMode="auto">
          <a:xfrm>
            <a:off x="408518" y="942975"/>
            <a:ext cx="11374967" cy="5607050"/>
          </a:xfrm>
          <a:prstGeom prst="rect">
            <a:avLst/>
          </a:prstGeom>
          <a:solidFill>
            <a:schemeClr val="bg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185738" indent="-185738" fontAlgn="base">
              <a:lnSpc>
                <a:spcPct val="97000"/>
              </a:lnSpc>
              <a:spcBef>
                <a:spcPct val="25000"/>
              </a:spcBef>
              <a:spcAft>
                <a:spcPct val="0"/>
              </a:spcAft>
            </a:pPr>
            <a:endParaRPr lang="fr-FR" sz="2400" b="1">
              <a:solidFill>
                <a:srgbClr val="FFFFFF"/>
              </a:solidFill>
            </a:endParaRPr>
          </a:p>
        </p:txBody>
      </p:sp>
      <p:grpSp>
        <p:nvGrpSpPr>
          <p:cNvPr id="5" name="Group 8"/>
          <p:cNvGrpSpPr>
            <a:grpSpLocks/>
          </p:cNvGrpSpPr>
          <p:nvPr/>
        </p:nvGrpSpPr>
        <p:grpSpPr bwMode="auto">
          <a:xfrm>
            <a:off x="9239251" y="309564"/>
            <a:ext cx="2540000" cy="282575"/>
            <a:chOff x="1860" y="3171"/>
            <a:chExt cx="2677" cy="397"/>
          </a:xfrm>
        </p:grpSpPr>
        <p:sp>
          <p:nvSpPr>
            <p:cNvPr id="6" name="Freeform 9"/>
            <p:cNvSpPr>
              <a:spLocks/>
            </p:cNvSpPr>
            <p:nvPr userDrawn="1"/>
          </p:nvSpPr>
          <p:spPr bwMode="auto">
            <a:xfrm>
              <a:off x="4175" y="3171"/>
              <a:ext cx="362" cy="397"/>
            </a:xfrm>
            <a:custGeom>
              <a:avLst/>
              <a:gdLst>
                <a:gd name="T0" fmla="*/ 279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9 w 153"/>
                <a:gd name="T13" fmla="*/ 0 h 168"/>
                <a:gd name="T14" fmla="*/ 582 w 153"/>
                <a:gd name="T15" fmla="*/ 520 h 168"/>
                <a:gd name="T16" fmla="*/ 587 w 153"/>
                <a:gd name="T17" fmla="*/ 520 h 168"/>
                <a:gd name="T18" fmla="*/ 582 w 153"/>
                <a:gd name="T19" fmla="*/ 302 h 168"/>
                <a:gd name="T20" fmla="*/ 582 w 153"/>
                <a:gd name="T21" fmla="*/ 0 h 168"/>
                <a:gd name="T22" fmla="*/ 856 w 153"/>
                <a:gd name="T23" fmla="*/ 0 h 168"/>
                <a:gd name="T24" fmla="*/ 856 w 153"/>
                <a:gd name="T25" fmla="*/ 938 h 168"/>
                <a:gd name="T26" fmla="*/ 544 w 153"/>
                <a:gd name="T27" fmla="*/ 938 h 168"/>
                <a:gd name="T28" fmla="*/ 279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4" y="93"/>
                    <a:pt x="104" y="93"/>
                    <a:pt x="104"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 name="Freeform 10"/>
            <p:cNvSpPr>
              <a:spLocks/>
            </p:cNvSpPr>
            <p:nvPr userDrawn="1"/>
          </p:nvSpPr>
          <p:spPr bwMode="auto">
            <a:xfrm>
              <a:off x="3760" y="3171"/>
              <a:ext cx="361" cy="397"/>
            </a:xfrm>
            <a:custGeom>
              <a:avLst/>
              <a:gdLst>
                <a:gd name="T0" fmla="*/ 278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6 w 153"/>
                <a:gd name="T13" fmla="*/ 0 h 168"/>
                <a:gd name="T14" fmla="*/ 573 w 153"/>
                <a:gd name="T15" fmla="*/ 520 h 168"/>
                <a:gd name="T16" fmla="*/ 585 w 153"/>
                <a:gd name="T17" fmla="*/ 520 h 168"/>
                <a:gd name="T18" fmla="*/ 578 w 153"/>
                <a:gd name="T19" fmla="*/ 302 h 168"/>
                <a:gd name="T20" fmla="*/ 578 w 153"/>
                <a:gd name="T21" fmla="*/ 0 h 168"/>
                <a:gd name="T22" fmla="*/ 852 w 153"/>
                <a:gd name="T23" fmla="*/ 0 h 168"/>
                <a:gd name="T24" fmla="*/ 852 w 153"/>
                <a:gd name="T25" fmla="*/ 938 h 168"/>
                <a:gd name="T26" fmla="*/ 540 w 153"/>
                <a:gd name="T27" fmla="*/ 938 h 168"/>
                <a:gd name="T28" fmla="*/ 278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3" y="93"/>
                    <a:pt x="103" y="93"/>
                    <a:pt x="103"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8" name="Freeform 11"/>
            <p:cNvSpPr>
              <a:spLocks/>
            </p:cNvSpPr>
            <p:nvPr userDrawn="1"/>
          </p:nvSpPr>
          <p:spPr bwMode="auto">
            <a:xfrm>
              <a:off x="1860" y="3171"/>
              <a:ext cx="442" cy="397"/>
            </a:xfrm>
            <a:custGeom>
              <a:avLst/>
              <a:gdLst>
                <a:gd name="T0" fmla="*/ 286 w 442"/>
                <a:gd name="T1" fmla="*/ 0 h 397"/>
                <a:gd name="T2" fmla="*/ 154 w 442"/>
                <a:gd name="T3" fmla="*/ 0 h 397"/>
                <a:gd name="T4" fmla="*/ 0 w 442"/>
                <a:gd name="T5" fmla="*/ 397 h 397"/>
                <a:gd name="T6" fmla="*/ 137 w 442"/>
                <a:gd name="T7" fmla="*/ 397 h 397"/>
                <a:gd name="T8" fmla="*/ 220 w 442"/>
                <a:gd name="T9" fmla="*/ 158 h 397"/>
                <a:gd name="T10" fmla="*/ 222 w 442"/>
                <a:gd name="T11" fmla="*/ 158 h 397"/>
                <a:gd name="T12" fmla="*/ 303 w 442"/>
                <a:gd name="T13" fmla="*/ 397 h 397"/>
                <a:gd name="T14" fmla="*/ 442 w 442"/>
                <a:gd name="T15" fmla="*/ 397 h 397"/>
                <a:gd name="T16" fmla="*/ 286 w 442"/>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2" h="397">
                  <a:moveTo>
                    <a:pt x="286" y="0"/>
                  </a:moveTo>
                  <a:lnTo>
                    <a:pt x="154" y="0"/>
                  </a:lnTo>
                  <a:lnTo>
                    <a:pt x="0" y="397"/>
                  </a:lnTo>
                  <a:lnTo>
                    <a:pt x="137" y="397"/>
                  </a:lnTo>
                  <a:lnTo>
                    <a:pt x="220" y="158"/>
                  </a:lnTo>
                  <a:lnTo>
                    <a:pt x="222" y="158"/>
                  </a:lnTo>
                  <a:lnTo>
                    <a:pt x="303" y="397"/>
                  </a:lnTo>
                  <a:lnTo>
                    <a:pt x="442" y="397"/>
                  </a:lnTo>
                  <a:lnTo>
                    <a:pt x="2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9" name="Freeform 12"/>
            <p:cNvSpPr>
              <a:spLocks/>
            </p:cNvSpPr>
            <p:nvPr userDrawn="1"/>
          </p:nvSpPr>
          <p:spPr bwMode="auto">
            <a:xfrm>
              <a:off x="3306" y="3171"/>
              <a:ext cx="444" cy="397"/>
            </a:xfrm>
            <a:custGeom>
              <a:avLst/>
              <a:gdLst>
                <a:gd name="T0" fmla="*/ 288 w 444"/>
                <a:gd name="T1" fmla="*/ 0 h 397"/>
                <a:gd name="T2" fmla="*/ 156 w 444"/>
                <a:gd name="T3" fmla="*/ 0 h 397"/>
                <a:gd name="T4" fmla="*/ 0 w 444"/>
                <a:gd name="T5" fmla="*/ 397 h 397"/>
                <a:gd name="T6" fmla="*/ 140 w 444"/>
                <a:gd name="T7" fmla="*/ 397 h 397"/>
                <a:gd name="T8" fmla="*/ 220 w 444"/>
                <a:gd name="T9" fmla="*/ 158 h 397"/>
                <a:gd name="T10" fmla="*/ 225 w 444"/>
                <a:gd name="T11" fmla="*/ 158 h 397"/>
                <a:gd name="T12" fmla="*/ 305 w 444"/>
                <a:gd name="T13" fmla="*/ 397 h 397"/>
                <a:gd name="T14" fmla="*/ 444 w 444"/>
                <a:gd name="T15" fmla="*/ 397 h 397"/>
                <a:gd name="T16" fmla="*/ 288 w 444"/>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4" h="397">
                  <a:moveTo>
                    <a:pt x="288" y="0"/>
                  </a:moveTo>
                  <a:lnTo>
                    <a:pt x="156" y="0"/>
                  </a:lnTo>
                  <a:lnTo>
                    <a:pt x="0" y="397"/>
                  </a:lnTo>
                  <a:lnTo>
                    <a:pt x="140" y="397"/>
                  </a:lnTo>
                  <a:lnTo>
                    <a:pt x="220" y="158"/>
                  </a:lnTo>
                  <a:lnTo>
                    <a:pt x="225" y="158"/>
                  </a:lnTo>
                  <a:lnTo>
                    <a:pt x="305" y="397"/>
                  </a:lnTo>
                  <a:lnTo>
                    <a:pt x="444" y="397"/>
                  </a:lnTo>
                  <a:lnTo>
                    <a:pt x="288" y="0"/>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0" name="Freeform 13"/>
            <p:cNvSpPr>
              <a:spLocks/>
            </p:cNvSpPr>
            <p:nvPr userDrawn="1"/>
          </p:nvSpPr>
          <p:spPr bwMode="auto">
            <a:xfrm>
              <a:off x="2831" y="3171"/>
              <a:ext cx="466" cy="397"/>
            </a:xfrm>
            <a:custGeom>
              <a:avLst/>
              <a:gdLst>
                <a:gd name="T0" fmla="*/ 442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6 w 197"/>
                <a:gd name="T15" fmla="*/ 0 h 168"/>
                <a:gd name="T16" fmla="*/ 549 w 197"/>
                <a:gd name="T17" fmla="*/ 553 h 168"/>
                <a:gd name="T18" fmla="*/ 554 w 197"/>
                <a:gd name="T19" fmla="*/ 553 h 168"/>
                <a:gd name="T20" fmla="*/ 717 w 197"/>
                <a:gd name="T21" fmla="*/ 0 h 168"/>
                <a:gd name="T22" fmla="*/ 1102 w 197"/>
                <a:gd name="T23" fmla="*/ 0 h 168"/>
                <a:gd name="T24" fmla="*/ 1102 w 197"/>
                <a:gd name="T25" fmla="*/ 938 h 168"/>
                <a:gd name="T26" fmla="*/ 828 w 197"/>
                <a:gd name="T27" fmla="*/ 938 h 168"/>
                <a:gd name="T28" fmla="*/ 828 w 197"/>
                <a:gd name="T29" fmla="*/ 581 h 168"/>
                <a:gd name="T30" fmla="*/ 833 w 197"/>
                <a:gd name="T31" fmla="*/ 369 h 168"/>
                <a:gd name="T32" fmla="*/ 823 w 197"/>
                <a:gd name="T33" fmla="*/ 369 h 168"/>
                <a:gd name="T34" fmla="*/ 660 w 197"/>
                <a:gd name="T35" fmla="*/ 938 h 168"/>
                <a:gd name="T36" fmla="*/ 442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7" y="66"/>
                    <a:pt x="147" y="66"/>
                    <a:pt x="147"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1" name="Freeform 14"/>
            <p:cNvSpPr>
              <a:spLocks/>
            </p:cNvSpPr>
            <p:nvPr userDrawn="1"/>
          </p:nvSpPr>
          <p:spPr bwMode="auto">
            <a:xfrm>
              <a:off x="2312" y="3171"/>
              <a:ext cx="465" cy="397"/>
            </a:xfrm>
            <a:custGeom>
              <a:avLst/>
              <a:gdLst>
                <a:gd name="T0" fmla="*/ 439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5 w 197"/>
                <a:gd name="T15" fmla="*/ 0 h 168"/>
                <a:gd name="T16" fmla="*/ 545 w 197"/>
                <a:gd name="T17" fmla="*/ 553 h 168"/>
                <a:gd name="T18" fmla="*/ 552 w 197"/>
                <a:gd name="T19" fmla="*/ 553 h 168"/>
                <a:gd name="T20" fmla="*/ 713 w 197"/>
                <a:gd name="T21" fmla="*/ 0 h 168"/>
                <a:gd name="T22" fmla="*/ 1098 w 197"/>
                <a:gd name="T23" fmla="*/ 0 h 168"/>
                <a:gd name="T24" fmla="*/ 1098 w 197"/>
                <a:gd name="T25" fmla="*/ 938 h 168"/>
                <a:gd name="T26" fmla="*/ 824 w 197"/>
                <a:gd name="T27" fmla="*/ 938 h 168"/>
                <a:gd name="T28" fmla="*/ 824 w 197"/>
                <a:gd name="T29" fmla="*/ 581 h 168"/>
                <a:gd name="T30" fmla="*/ 831 w 197"/>
                <a:gd name="T31" fmla="*/ 369 h 168"/>
                <a:gd name="T32" fmla="*/ 824 w 197"/>
                <a:gd name="T33" fmla="*/ 369 h 168"/>
                <a:gd name="T34" fmla="*/ 659 w 197"/>
                <a:gd name="T35" fmla="*/ 938 h 168"/>
                <a:gd name="T36" fmla="*/ 439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8" y="66"/>
                    <a:pt x="148" y="66"/>
                    <a:pt x="148"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grpSp>
        <p:nvGrpSpPr>
          <p:cNvPr id="12" name="Group 24"/>
          <p:cNvGrpSpPr>
            <a:grpSpLocks noChangeAspect="1"/>
          </p:cNvGrpSpPr>
          <p:nvPr/>
        </p:nvGrpSpPr>
        <p:grpSpPr bwMode="auto">
          <a:xfrm>
            <a:off x="408517" y="309563"/>
            <a:ext cx="2029883" cy="201612"/>
            <a:chOff x="836" y="342"/>
            <a:chExt cx="1047" cy="139"/>
          </a:xfrm>
        </p:grpSpPr>
        <p:sp>
          <p:nvSpPr>
            <p:cNvPr id="13" name="Rectangle 25"/>
            <p:cNvSpPr>
              <a:spLocks noChangeAspect="1" noChangeArrowheads="1"/>
            </p:cNvSpPr>
            <p:nvPr userDrawn="1"/>
          </p:nvSpPr>
          <p:spPr bwMode="auto">
            <a:xfrm>
              <a:off x="836" y="342"/>
              <a:ext cx="1047" cy="139"/>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endParaRPr>
            </a:p>
          </p:txBody>
        </p:sp>
        <p:sp>
          <p:nvSpPr>
            <p:cNvPr id="14" name="Freeform 26"/>
            <p:cNvSpPr>
              <a:spLocks noChangeAspect="1"/>
            </p:cNvSpPr>
            <p:nvPr userDrawn="1"/>
          </p:nvSpPr>
          <p:spPr bwMode="auto">
            <a:xfrm>
              <a:off x="888" y="375"/>
              <a:ext cx="40" cy="66"/>
            </a:xfrm>
            <a:custGeom>
              <a:avLst/>
              <a:gdLst>
                <a:gd name="T0" fmla="*/ 38 w 17"/>
                <a:gd name="T1" fmla="*/ 156 h 28"/>
                <a:gd name="T2" fmla="*/ 0 w 17"/>
                <a:gd name="T3" fmla="*/ 151 h 28"/>
                <a:gd name="T4" fmla="*/ 5 w 17"/>
                <a:gd name="T5" fmla="*/ 127 h 28"/>
                <a:gd name="T6" fmla="*/ 38 w 17"/>
                <a:gd name="T7" fmla="*/ 134 h 28"/>
                <a:gd name="T8" fmla="*/ 61 w 17"/>
                <a:gd name="T9" fmla="*/ 118 h 28"/>
                <a:gd name="T10" fmla="*/ 45 w 17"/>
                <a:gd name="T11" fmla="*/ 90 h 28"/>
                <a:gd name="T12" fmla="*/ 21 w 17"/>
                <a:gd name="T13" fmla="*/ 78 h 28"/>
                <a:gd name="T14" fmla="*/ 0 w 17"/>
                <a:gd name="T15" fmla="*/ 45 h 28"/>
                <a:gd name="T16" fmla="*/ 49 w 17"/>
                <a:gd name="T17" fmla="*/ 0 h 28"/>
                <a:gd name="T18" fmla="*/ 82 w 17"/>
                <a:gd name="T19" fmla="*/ 5 h 28"/>
                <a:gd name="T20" fmla="*/ 78 w 17"/>
                <a:gd name="T21" fmla="*/ 28 h 28"/>
                <a:gd name="T22" fmla="*/ 56 w 17"/>
                <a:gd name="T23" fmla="*/ 21 h 28"/>
                <a:gd name="T24" fmla="*/ 33 w 17"/>
                <a:gd name="T25" fmla="*/ 40 h 28"/>
                <a:gd name="T26" fmla="*/ 49 w 17"/>
                <a:gd name="T27" fmla="*/ 61 h 28"/>
                <a:gd name="T28" fmla="*/ 73 w 17"/>
                <a:gd name="T29" fmla="*/ 78 h 28"/>
                <a:gd name="T30" fmla="*/ 94 w 17"/>
                <a:gd name="T31" fmla="*/ 111 h 28"/>
                <a:gd name="T32" fmla="*/ 38 w 17"/>
                <a:gd name="T33" fmla="*/ 156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28">
                  <a:moveTo>
                    <a:pt x="7" y="28"/>
                  </a:moveTo>
                  <a:cubicBezTo>
                    <a:pt x="4" y="28"/>
                    <a:pt x="3" y="28"/>
                    <a:pt x="0" y="27"/>
                  </a:cubicBezTo>
                  <a:cubicBezTo>
                    <a:pt x="1" y="23"/>
                    <a:pt x="1" y="23"/>
                    <a:pt x="1" y="23"/>
                  </a:cubicBezTo>
                  <a:cubicBezTo>
                    <a:pt x="2" y="24"/>
                    <a:pt x="5" y="24"/>
                    <a:pt x="7" y="24"/>
                  </a:cubicBezTo>
                  <a:cubicBezTo>
                    <a:pt x="9" y="24"/>
                    <a:pt x="11" y="23"/>
                    <a:pt x="11" y="21"/>
                  </a:cubicBezTo>
                  <a:cubicBezTo>
                    <a:pt x="11" y="19"/>
                    <a:pt x="10" y="18"/>
                    <a:pt x="8" y="16"/>
                  </a:cubicBezTo>
                  <a:cubicBezTo>
                    <a:pt x="7" y="16"/>
                    <a:pt x="5" y="15"/>
                    <a:pt x="4" y="14"/>
                  </a:cubicBezTo>
                  <a:cubicBezTo>
                    <a:pt x="1" y="12"/>
                    <a:pt x="0" y="10"/>
                    <a:pt x="0" y="8"/>
                  </a:cubicBezTo>
                  <a:cubicBezTo>
                    <a:pt x="0" y="3"/>
                    <a:pt x="4" y="0"/>
                    <a:pt x="9" y="0"/>
                  </a:cubicBezTo>
                  <a:cubicBezTo>
                    <a:pt x="11" y="0"/>
                    <a:pt x="13" y="1"/>
                    <a:pt x="15" y="1"/>
                  </a:cubicBezTo>
                  <a:cubicBezTo>
                    <a:pt x="14" y="5"/>
                    <a:pt x="14" y="5"/>
                    <a:pt x="14" y="5"/>
                  </a:cubicBezTo>
                  <a:cubicBezTo>
                    <a:pt x="13" y="4"/>
                    <a:pt x="11" y="4"/>
                    <a:pt x="10" y="4"/>
                  </a:cubicBezTo>
                  <a:cubicBezTo>
                    <a:pt x="7" y="4"/>
                    <a:pt x="6" y="5"/>
                    <a:pt x="6" y="7"/>
                  </a:cubicBezTo>
                  <a:cubicBezTo>
                    <a:pt x="6" y="9"/>
                    <a:pt x="6" y="9"/>
                    <a:pt x="9" y="11"/>
                  </a:cubicBezTo>
                  <a:cubicBezTo>
                    <a:pt x="11" y="13"/>
                    <a:pt x="13" y="14"/>
                    <a:pt x="13" y="14"/>
                  </a:cubicBezTo>
                  <a:cubicBezTo>
                    <a:pt x="16" y="16"/>
                    <a:pt x="17" y="18"/>
                    <a:pt x="17" y="20"/>
                  </a:cubicBezTo>
                  <a:cubicBezTo>
                    <a:pt x="17" y="25"/>
                    <a:pt x="13" y="28"/>
                    <a:pt x="7" y="2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5" name="Freeform 27"/>
            <p:cNvSpPr>
              <a:spLocks noChangeAspect="1"/>
            </p:cNvSpPr>
            <p:nvPr userDrawn="1"/>
          </p:nvSpPr>
          <p:spPr bwMode="auto">
            <a:xfrm>
              <a:off x="931" y="394"/>
              <a:ext cx="45" cy="66"/>
            </a:xfrm>
            <a:custGeom>
              <a:avLst/>
              <a:gdLst>
                <a:gd name="T0" fmla="*/ 62 w 19"/>
                <a:gd name="T1" fmla="*/ 127 h 28"/>
                <a:gd name="T2" fmla="*/ 45 w 19"/>
                <a:gd name="T3" fmla="*/ 151 h 28"/>
                <a:gd name="T4" fmla="*/ 21 w 19"/>
                <a:gd name="T5" fmla="*/ 156 h 28"/>
                <a:gd name="T6" fmla="*/ 0 w 19"/>
                <a:gd name="T7" fmla="*/ 156 h 28"/>
                <a:gd name="T8" fmla="*/ 5 w 19"/>
                <a:gd name="T9" fmla="*/ 134 h 28"/>
                <a:gd name="T10" fmla="*/ 21 w 19"/>
                <a:gd name="T11" fmla="*/ 139 h 28"/>
                <a:gd name="T12" fmla="*/ 40 w 19"/>
                <a:gd name="T13" fmla="*/ 123 h 28"/>
                <a:gd name="T14" fmla="*/ 40 w 19"/>
                <a:gd name="T15" fmla="*/ 111 h 28"/>
                <a:gd name="T16" fmla="*/ 0 w 19"/>
                <a:gd name="T17" fmla="*/ 0 h 28"/>
                <a:gd name="T18" fmla="*/ 33 w 19"/>
                <a:gd name="T19" fmla="*/ 0 h 28"/>
                <a:gd name="T20" fmla="*/ 57 w 19"/>
                <a:gd name="T21" fmla="*/ 78 h 28"/>
                <a:gd name="T22" fmla="*/ 78 w 19"/>
                <a:gd name="T23" fmla="*/ 0 h 28"/>
                <a:gd name="T24" fmla="*/ 107 w 19"/>
                <a:gd name="T25" fmla="*/ 0 h 28"/>
                <a:gd name="T26" fmla="*/ 62 w 19"/>
                <a:gd name="T27" fmla="*/ 127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 h="28">
                  <a:moveTo>
                    <a:pt x="11" y="23"/>
                  </a:moveTo>
                  <a:cubicBezTo>
                    <a:pt x="10" y="25"/>
                    <a:pt x="9" y="26"/>
                    <a:pt x="8" y="27"/>
                  </a:cubicBezTo>
                  <a:cubicBezTo>
                    <a:pt x="7" y="28"/>
                    <a:pt x="6" y="28"/>
                    <a:pt x="4" y="28"/>
                  </a:cubicBezTo>
                  <a:cubicBezTo>
                    <a:pt x="3" y="28"/>
                    <a:pt x="1" y="28"/>
                    <a:pt x="0" y="28"/>
                  </a:cubicBezTo>
                  <a:cubicBezTo>
                    <a:pt x="1" y="24"/>
                    <a:pt x="1" y="24"/>
                    <a:pt x="1" y="24"/>
                  </a:cubicBezTo>
                  <a:cubicBezTo>
                    <a:pt x="2" y="24"/>
                    <a:pt x="3" y="25"/>
                    <a:pt x="4" y="25"/>
                  </a:cubicBezTo>
                  <a:cubicBezTo>
                    <a:pt x="5" y="25"/>
                    <a:pt x="6" y="24"/>
                    <a:pt x="7" y="22"/>
                  </a:cubicBezTo>
                  <a:cubicBezTo>
                    <a:pt x="7" y="20"/>
                    <a:pt x="7" y="20"/>
                    <a:pt x="7" y="20"/>
                  </a:cubicBezTo>
                  <a:cubicBezTo>
                    <a:pt x="0" y="0"/>
                    <a:pt x="0" y="0"/>
                    <a:pt x="0" y="0"/>
                  </a:cubicBezTo>
                  <a:cubicBezTo>
                    <a:pt x="6" y="0"/>
                    <a:pt x="6" y="0"/>
                    <a:pt x="6" y="0"/>
                  </a:cubicBezTo>
                  <a:cubicBezTo>
                    <a:pt x="10" y="14"/>
                    <a:pt x="10" y="14"/>
                    <a:pt x="10" y="14"/>
                  </a:cubicBezTo>
                  <a:cubicBezTo>
                    <a:pt x="14" y="0"/>
                    <a:pt x="14" y="0"/>
                    <a:pt x="14" y="0"/>
                  </a:cubicBezTo>
                  <a:cubicBezTo>
                    <a:pt x="19" y="0"/>
                    <a:pt x="19" y="0"/>
                    <a:pt x="19" y="0"/>
                  </a:cubicBezTo>
                  <a:lnTo>
                    <a:pt x="11"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6" name="Freeform 28"/>
            <p:cNvSpPr>
              <a:spLocks noChangeAspect="1"/>
            </p:cNvSpPr>
            <p:nvPr userDrawn="1"/>
          </p:nvSpPr>
          <p:spPr bwMode="auto">
            <a:xfrm>
              <a:off x="980" y="394"/>
              <a:ext cx="33" cy="47"/>
            </a:xfrm>
            <a:custGeom>
              <a:avLst/>
              <a:gdLst>
                <a:gd name="T0" fmla="*/ 33 w 14"/>
                <a:gd name="T1" fmla="*/ 110 h 20"/>
                <a:gd name="T2" fmla="*/ 0 w 14"/>
                <a:gd name="T3" fmla="*/ 106 h 20"/>
                <a:gd name="T4" fmla="*/ 5 w 14"/>
                <a:gd name="T5" fmla="*/ 82 h 20"/>
                <a:gd name="T6" fmla="*/ 33 w 14"/>
                <a:gd name="T7" fmla="*/ 89 h 20"/>
                <a:gd name="T8" fmla="*/ 50 w 14"/>
                <a:gd name="T9" fmla="*/ 78 h 20"/>
                <a:gd name="T10" fmla="*/ 40 w 14"/>
                <a:gd name="T11" fmla="*/ 66 h 20"/>
                <a:gd name="T12" fmla="*/ 21 w 14"/>
                <a:gd name="T13" fmla="*/ 61 h 20"/>
                <a:gd name="T14" fmla="*/ 0 w 14"/>
                <a:gd name="T15" fmla="*/ 33 h 20"/>
                <a:gd name="T16" fmla="*/ 45 w 14"/>
                <a:gd name="T17" fmla="*/ 0 h 20"/>
                <a:gd name="T18" fmla="*/ 73 w 14"/>
                <a:gd name="T19" fmla="*/ 0 h 20"/>
                <a:gd name="T20" fmla="*/ 66 w 14"/>
                <a:gd name="T21" fmla="*/ 21 h 20"/>
                <a:gd name="T22" fmla="*/ 45 w 14"/>
                <a:gd name="T23" fmla="*/ 16 h 20"/>
                <a:gd name="T24" fmla="*/ 28 w 14"/>
                <a:gd name="T25" fmla="*/ 28 h 20"/>
                <a:gd name="T26" fmla="*/ 50 w 14"/>
                <a:gd name="T27" fmla="*/ 45 h 20"/>
                <a:gd name="T28" fmla="*/ 78 w 14"/>
                <a:gd name="T29" fmla="*/ 78 h 20"/>
                <a:gd name="T30" fmla="*/ 33 w 14"/>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 h="20">
                  <a:moveTo>
                    <a:pt x="6" y="20"/>
                  </a:moveTo>
                  <a:cubicBezTo>
                    <a:pt x="3" y="20"/>
                    <a:pt x="2" y="20"/>
                    <a:pt x="0" y="19"/>
                  </a:cubicBezTo>
                  <a:cubicBezTo>
                    <a:pt x="1" y="15"/>
                    <a:pt x="1" y="15"/>
                    <a:pt x="1" y="15"/>
                  </a:cubicBezTo>
                  <a:cubicBezTo>
                    <a:pt x="2" y="16"/>
                    <a:pt x="4" y="16"/>
                    <a:pt x="6" y="16"/>
                  </a:cubicBezTo>
                  <a:cubicBezTo>
                    <a:pt x="8" y="16"/>
                    <a:pt x="9" y="16"/>
                    <a:pt x="9" y="14"/>
                  </a:cubicBezTo>
                  <a:cubicBezTo>
                    <a:pt x="9" y="13"/>
                    <a:pt x="8" y="13"/>
                    <a:pt x="7" y="12"/>
                  </a:cubicBezTo>
                  <a:cubicBezTo>
                    <a:pt x="6" y="12"/>
                    <a:pt x="5" y="11"/>
                    <a:pt x="4" y="11"/>
                  </a:cubicBezTo>
                  <a:cubicBezTo>
                    <a:pt x="1" y="9"/>
                    <a:pt x="0" y="8"/>
                    <a:pt x="0" y="6"/>
                  </a:cubicBezTo>
                  <a:cubicBezTo>
                    <a:pt x="0" y="2"/>
                    <a:pt x="3" y="0"/>
                    <a:pt x="8" y="0"/>
                  </a:cubicBezTo>
                  <a:cubicBezTo>
                    <a:pt x="10" y="0"/>
                    <a:pt x="11" y="0"/>
                    <a:pt x="13" y="0"/>
                  </a:cubicBezTo>
                  <a:cubicBezTo>
                    <a:pt x="12" y="4"/>
                    <a:pt x="12" y="4"/>
                    <a:pt x="12" y="4"/>
                  </a:cubicBezTo>
                  <a:cubicBezTo>
                    <a:pt x="10" y="3"/>
                    <a:pt x="9" y="3"/>
                    <a:pt x="8" y="3"/>
                  </a:cubicBezTo>
                  <a:cubicBezTo>
                    <a:pt x="6" y="3"/>
                    <a:pt x="5" y="4"/>
                    <a:pt x="5" y="5"/>
                  </a:cubicBezTo>
                  <a:cubicBezTo>
                    <a:pt x="5" y="6"/>
                    <a:pt x="6" y="7"/>
                    <a:pt x="9" y="8"/>
                  </a:cubicBezTo>
                  <a:cubicBezTo>
                    <a:pt x="13" y="9"/>
                    <a:pt x="14" y="11"/>
                    <a:pt x="14" y="14"/>
                  </a:cubicBezTo>
                  <a:cubicBezTo>
                    <a:pt x="14" y="18"/>
                    <a:pt x="11"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7" name="Freeform 29"/>
            <p:cNvSpPr>
              <a:spLocks noChangeAspect="1"/>
            </p:cNvSpPr>
            <p:nvPr userDrawn="1"/>
          </p:nvSpPr>
          <p:spPr bwMode="auto">
            <a:xfrm>
              <a:off x="1020" y="382"/>
              <a:ext cx="34" cy="59"/>
            </a:xfrm>
            <a:custGeom>
              <a:avLst/>
              <a:gdLst>
                <a:gd name="T0" fmla="*/ 41 w 14"/>
                <a:gd name="T1" fmla="*/ 139 h 25"/>
                <a:gd name="T2" fmla="*/ 17 w 14"/>
                <a:gd name="T3" fmla="*/ 106 h 25"/>
                <a:gd name="T4" fmla="*/ 17 w 14"/>
                <a:gd name="T5" fmla="*/ 50 h 25"/>
                <a:gd name="T6" fmla="*/ 0 w 14"/>
                <a:gd name="T7" fmla="*/ 50 h 25"/>
                <a:gd name="T8" fmla="*/ 0 w 14"/>
                <a:gd name="T9" fmla="*/ 28 h 25"/>
                <a:gd name="T10" fmla="*/ 17 w 14"/>
                <a:gd name="T11" fmla="*/ 28 h 25"/>
                <a:gd name="T12" fmla="*/ 17 w 14"/>
                <a:gd name="T13" fmla="*/ 0 h 25"/>
                <a:gd name="T14" fmla="*/ 46 w 14"/>
                <a:gd name="T15" fmla="*/ 0 h 25"/>
                <a:gd name="T16" fmla="*/ 46 w 14"/>
                <a:gd name="T17" fmla="*/ 28 h 25"/>
                <a:gd name="T18" fmla="*/ 78 w 14"/>
                <a:gd name="T19" fmla="*/ 28 h 25"/>
                <a:gd name="T20" fmla="*/ 78 w 14"/>
                <a:gd name="T21" fmla="*/ 50 h 25"/>
                <a:gd name="T22" fmla="*/ 46 w 14"/>
                <a:gd name="T23" fmla="*/ 50 h 25"/>
                <a:gd name="T24" fmla="*/ 46 w 14"/>
                <a:gd name="T25" fmla="*/ 99 h 25"/>
                <a:gd name="T26" fmla="*/ 53 w 14"/>
                <a:gd name="T27" fmla="*/ 118 h 25"/>
                <a:gd name="T28" fmla="*/ 70 w 14"/>
                <a:gd name="T29" fmla="*/ 106 h 25"/>
                <a:gd name="T30" fmla="*/ 83 w 14"/>
                <a:gd name="T31" fmla="*/ 123 h 25"/>
                <a:gd name="T32" fmla="*/ 41 w 14"/>
                <a:gd name="T33" fmla="*/ 139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 h="25">
                  <a:moveTo>
                    <a:pt x="7" y="25"/>
                  </a:moveTo>
                  <a:cubicBezTo>
                    <a:pt x="4" y="25"/>
                    <a:pt x="3" y="24"/>
                    <a:pt x="3" y="19"/>
                  </a:cubicBezTo>
                  <a:cubicBezTo>
                    <a:pt x="3" y="9"/>
                    <a:pt x="3" y="9"/>
                    <a:pt x="3" y="9"/>
                  </a:cubicBezTo>
                  <a:cubicBezTo>
                    <a:pt x="0" y="9"/>
                    <a:pt x="0" y="9"/>
                    <a:pt x="0" y="9"/>
                  </a:cubicBezTo>
                  <a:cubicBezTo>
                    <a:pt x="0" y="5"/>
                    <a:pt x="0" y="5"/>
                    <a:pt x="0" y="5"/>
                  </a:cubicBezTo>
                  <a:cubicBezTo>
                    <a:pt x="3" y="5"/>
                    <a:pt x="3" y="5"/>
                    <a:pt x="3" y="5"/>
                  </a:cubicBezTo>
                  <a:cubicBezTo>
                    <a:pt x="3" y="0"/>
                    <a:pt x="3" y="0"/>
                    <a:pt x="3" y="0"/>
                  </a:cubicBezTo>
                  <a:cubicBezTo>
                    <a:pt x="8" y="0"/>
                    <a:pt x="8" y="0"/>
                    <a:pt x="8" y="0"/>
                  </a:cubicBezTo>
                  <a:cubicBezTo>
                    <a:pt x="8" y="5"/>
                    <a:pt x="8" y="5"/>
                    <a:pt x="8" y="5"/>
                  </a:cubicBezTo>
                  <a:cubicBezTo>
                    <a:pt x="13" y="5"/>
                    <a:pt x="13" y="5"/>
                    <a:pt x="13" y="5"/>
                  </a:cubicBezTo>
                  <a:cubicBezTo>
                    <a:pt x="13" y="9"/>
                    <a:pt x="13" y="9"/>
                    <a:pt x="13" y="9"/>
                  </a:cubicBezTo>
                  <a:cubicBezTo>
                    <a:pt x="8" y="9"/>
                    <a:pt x="8" y="9"/>
                    <a:pt x="8" y="9"/>
                  </a:cubicBezTo>
                  <a:cubicBezTo>
                    <a:pt x="8" y="18"/>
                    <a:pt x="8" y="18"/>
                    <a:pt x="8" y="18"/>
                  </a:cubicBezTo>
                  <a:cubicBezTo>
                    <a:pt x="8" y="20"/>
                    <a:pt x="8" y="21"/>
                    <a:pt x="9" y="21"/>
                  </a:cubicBezTo>
                  <a:cubicBezTo>
                    <a:pt x="10" y="21"/>
                    <a:pt x="11" y="21"/>
                    <a:pt x="12" y="19"/>
                  </a:cubicBezTo>
                  <a:cubicBezTo>
                    <a:pt x="14" y="22"/>
                    <a:pt x="14" y="22"/>
                    <a:pt x="14" y="22"/>
                  </a:cubicBezTo>
                  <a:cubicBezTo>
                    <a:pt x="11" y="24"/>
                    <a:pt x="9" y="25"/>
                    <a:pt x="7" y="2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8" name="Freeform 30"/>
            <p:cNvSpPr>
              <a:spLocks noChangeAspect="1" noEditPoints="1"/>
            </p:cNvSpPr>
            <p:nvPr userDrawn="1"/>
          </p:nvSpPr>
          <p:spPr bwMode="auto">
            <a:xfrm>
              <a:off x="1058" y="394"/>
              <a:ext cx="38" cy="47"/>
            </a:xfrm>
            <a:custGeom>
              <a:avLst/>
              <a:gdLst>
                <a:gd name="T0" fmla="*/ 45 w 16"/>
                <a:gd name="T1" fmla="*/ 110 h 20"/>
                <a:gd name="T2" fmla="*/ 0 w 16"/>
                <a:gd name="T3" fmla="*/ 56 h 20"/>
                <a:gd name="T4" fmla="*/ 45 w 16"/>
                <a:gd name="T5" fmla="*/ 0 h 20"/>
                <a:gd name="T6" fmla="*/ 90 w 16"/>
                <a:gd name="T7" fmla="*/ 56 h 20"/>
                <a:gd name="T8" fmla="*/ 90 w 16"/>
                <a:gd name="T9" fmla="*/ 61 h 20"/>
                <a:gd name="T10" fmla="*/ 29 w 16"/>
                <a:gd name="T11" fmla="*/ 61 h 20"/>
                <a:gd name="T12" fmla="*/ 50 w 16"/>
                <a:gd name="T13" fmla="*/ 89 h 20"/>
                <a:gd name="T14" fmla="*/ 78 w 16"/>
                <a:gd name="T15" fmla="*/ 78 h 20"/>
                <a:gd name="T16" fmla="*/ 90 w 16"/>
                <a:gd name="T17" fmla="*/ 94 h 20"/>
                <a:gd name="T18" fmla="*/ 45 w 16"/>
                <a:gd name="T19" fmla="*/ 110 h 20"/>
                <a:gd name="T20" fmla="*/ 45 w 16"/>
                <a:gd name="T21" fmla="*/ 16 h 20"/>
                <a:gd name="T22" fmla="*/ 29 w 16"/>
                <a:gd name="T23" fmla="*/ 45 h 20"/>
                <a:gd name="T24" fmla="*/ 62 w 16"/>
                <a:gd name="T25" fmla="*/ 45 h 20"/>
                <a:gd name="T26" fmla="*/ 45 w 16"/>
                <a:gd name="T27" fmla="*/ 16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 h="20">
                  <a:moveTo>
                    <a:pt x="8" y="20"/>
                  </a:moveTo>
                  <a:cubicBezTo>
                    <a:pt x="3" y="20"/>
                    <a:pt x="0" y="16"/>
                    <a:pt x="0" y="10"/>
                  </a:cubicBezTo>
                  <a:cubicBezTo>
                    <a:pt x="0" y="4"/>
                    <a:pt x="3" y="0"/>
                    <a:pt x="8" y="0"/>
                  </a:cubicBezTo>
                  <a:cubicBezTo>
                    <a:pt x="14" y="0"/>
                    <a:pt x="16" y="3"/>
                    <a:pt x="16" y="10"/>
                  </a:cubicBezTo>
                  <a:cubicBezTo>
                    <a:pt x="16" y="10"/>
                    <a:pt x="16" y="10"/>
                    <a:pt x="16" y="11"/>
                  </a:cubicBezTo>
                  <a:cubicBezTo>
                    <a:pt x="5" y="11"/>
                    <a:pt x="5" y="11"/>
                    <a:pt x="5" y="11"/>
                  </a:cubicBezTo>
                  <a:cubicBezTo>
                    <a:pt x="5" y="14"/>
                    <a:pt x="6" y="16"/>
                    <a:pt x="9" y="16"/>
                  </a:cubicBezTo>
                  <a:cubicBezTo>
                    <a:pt x="10" y="16"/>
                    <a:pt x="12" y="15"/>
                    <a:pt x="14" y="14"/>
                  </a:cubicBezTo>
                  <a:cubicBezTo>
                    <a:pt x="16" y="17"/>
                    <a:pt x="16" y="17"/>
                    <a:pt x="16" y="17"/>
                  </a:cubicBezTo>
                  <a:cubicBezTo>
                    <a:pt x="13" y="19"/>
                    <a:pt x="11" y="20"/>
                    <a:pt x="8" y="20"/>
                  </a:cubicBezTo>
                  <a:close/>
                  <a:moveTo>
                    <a:pt x="8" y="3"/>
                  </a:moveTo>
                  <a:cubicBezTo>
                    <a:pt x="6" y="3"/>
                    <a:pt x="5" y="5"/>
                    <a:pt x="5" y="8"/>
                  </a:cubicBezTo>
                  <a:cubicBezTo>
                    <a:pt x="11" y="8"/>
                    <a:pt x="11" y="8"/>
                    <a:pt x="11" y="8"/>
                  </a:cubicBezTo>
                  <a:cubicBezTo>
                    <a:pt x="11" y="5"/>
                    <a:pt x="10" y="3"/>
                    <a:pt x="8"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9" name="Freeform 31"/>
            <p:cNvSpPr>
              <a:spLocks noChangeAspect="1"/>
            </p:cNvSpPr>
            <p:nvPr userDrawn="1"/>
          </p:nvSpPr>
          <p:spPr bwMode="auto">
            <a:xfrm>
              <a:off x="1108" y="394"/>
              <a:ext cx="61" cy="47"/>
            </a:xfrm>
            <a:custGeom>
              <a:avLst/>
              <a:gdLst>
                <a:gd name="T0" fmla="*/ 115 w 26"/>
                <a:gd name="T1" fmla="*/ 110 h 20"/>
                <a:gd name="T2" fmla="*/ 115 w 26"/>
                <a:gd name="T3" fmla="*/ 45 h 20"/>
                <a:gd name="T4" fmla="*/ 115 w 26"/>
                <a:gd name="T5" fmla="*/ 33 h 20"/>
                <a:gd name="T6" fmla="*/ 110 w 26"/>
                <a:gd name="T7" fmla="*/ 28 h 20"/>
                <a:gd name="T8" fmla="*/ 82 w 26"/>
                <a:gd name="T9" fmla="*/ 38 h 20"/>
                <a:gd name="T10" fmla="*/ 82 w 26"/>
                <a:gd name="T11" fmla="*/ 110 h 20"/>
                <a:gd name="T12" fmla="*/ 61 w 26"/>
                <a:gd name="T13" fmla="*/ 110 h 20"/>
                <a:gd name="T14" fmla="*/ 61 w 26"/>
                <a:gd name="T15" fmla="*/ 45 h 20"/>
                <a:gd name="T16" fmla="*/ 54 w 26"/>
                <a:gd name="T17" fmla="*/ 28 h 20"/>
                <a:gd name="T18" fmla="*/ 49 w 26"/>
                <a:gd name="T19" fmla="*/ 28 h 20"/>
                <a:gd name="T20" fmla="*/ 28 w 26"/>
                <a:gd name="T21" fmla="*/ 38 h 20"/>
                <a:gd name="T22" fmla="*/ 28 w 26"/>
                <a:gd name="T23" fmla="*/ 110 h 20"/>
                <a:gd name="T24" fmla="*/ 0 w 26"/>
                <a:gd name="T25" fmla="*/ 110 h 20"/>
                <a:gd name="T26" fmla="*/ 0 w 26"/>
                <a:gd name="T27" fmla="*/ 0 h 20"/>
                <a:gd name="T28" fmla="*/ 28 w 26"/>
                <a:gd name="T29" fmla="*/ 0 h 20"/>
                <a:gd name="T30" fmla="*/ 28 w 26"/>
                <a:gd name="T31" fmla="*/ 16 h 20"/>
                <a:gd name="T32" fmla="*/ 61 w 26"/>
                <a:gd name="T33" fmla="*/ 0 h 20"/>
                <a:gd name="T34" fmla="*/ 82 w 26"/>
                <a:gd name="T35" fmla="*/ 16 h 20"/>
                <a:gd name="T36" fmla="*/ 122 w 26"/>
                <a:gd name="T37" fmla="*/ 0 h 20"/>
                <a:gd name="T38" fmla="*/ 138 w 26"/>
                <a:gd name="T39" fmla="*/ 12 h 20"/>
                <a:gd name="T40" fmla="*/ 143 w 26"/>
                <a:gd name="T41" fmla="*/ 38 h 20"/>
                <a:gd name="T42" fmla="*/ 143 w 26"/>
                <a:gd name="T43" fmla="*/ 110 h 20"/>
                <a:gd name="T44" fmla="*/ 115 w 26"/>
                <a:gd name="T45" fmla="*/ 110 h 2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 h="20">
                  <a:moveTo>
                    <a:pt x="21" y="20"/>
                  </a:moveTo>
                  <a:cubicBezTo>
                    <a:pt x="21" y="8"/>
                    <a:pt x="21" y="8"/>
                    <a:pt x="21" y="8"/>
                  </a:cubicBezTo>
                  <a:cubicBezTo>
                    <a:pt x="21" y="7"/>
                    <a:pt x="21" y="6"/>
                    <a:pt x="21" y="6"/>
                  </a:cubicBezTo>
                  <a:cubicBezTo>
                    <a:pt x="21" y="5"/>
                    <a:pt x="20" y="5"/>
                    <a:pt x="20" y="5"/>
                  </a:cubicBezTo>
                  <a:cubicBezTo>
                    <a:pt x="19" y="5"/>
                    <a:pt x="17" y="5"/>
                    <a:pt x="15" y="7"/>
                  </a:cubicBezTo>
                  <a:cubicBezTo>
                    <a:pt x="15" y="20"/>
                    <a:pt x="15" y="20"/>
                    <a:pt x="15" y="20"/>
                  </a:cubicBezTo>
                  <a:cubicBezTo>
                    <a:pt x="11" y="20"/>
                    <a:pt x="11" y="20"/>
                    <a:pt x="11" y="20"/>
                  </a:cubicBezTo>
                  <a:cubicBezTo>
                    <a:pt x="11" y="8"/>
                    <a:pt x="11" y="8"/>
                    <a:pt x="11" y="8"/>
                  </a:cubicBezTo>
                  <a:cubicBezTo>
                    <a:pt x="11" y="6"/>
                    <a:pt x="11" y="6"/>
                    <a:pt x="10" y="5"/>
                  </a:cubicBezTo>
                  <a:cubicBezTo>
                    <a:pt x="10" y="5"/>
                    <a:pt x="10" y="5"/>
                    <a:pt x="9" y="5"/>
                  </a:cubicBezTo>
                  <a:cubicBezTo>
                    <a:pt x="8" y="5"/>
                    <a:pt x="7" y="6"/>
                    <a:pt x="5" y="7"/>
                  </a:cubicBezTo>
                  <a:cubicBezTo>
                    <a:pt x="5" y="20"/>
                    <a:pt x="5" y="20"/>
                    <a:pt x="5" y="20"/>
                  </a:cubicBezTo>
                  <a:cubicBezTo>
                    <a:pt x="0" y="20"/>
                    <a:pt x="0" y="20"/>
                    <a:pt x="0" y="20"/>
                  </a:cubicBezTo>
                  <a:cubicBezTo>
                    <a:pt x="0" y="0"/>
                    <a:pt x="0" y="0"/>
                    <a:pt x="0" y="0"/>
                  </a:cubicBezTo>
                  <a:cubicBezTo>
                    <a:pt x="5" y="0"/>
                    <a:pt x="5" y="0"/>
                    <a:pt x="5" y="0"/>
                  </a:cubicBezTo>
                  <a:cubicBezTo>
                    <a:pt x="5" y="3"/>
                    <a:pt x="5" y="3"/>
                    <a:pt x="5" y="3"/>
                  </a:cubicBezTo>
                  <a:cubicBezTo>
                    <a:pt x="7" y="1"/>
                    <a:pt x="9" y="0"/>
                    <a:pt x="11" y="0"/>
                  </a:cubicBezTo>
                  <a:cubicBezTo>
                    <a:pt x="13" y="0"/>
                    <a:pt x="15" y="1"/>
                    <a:pt x="15" y="3"/>
                  </a:cubicBezTo>
                  <a:cubicBezTo>
                    <a:pt x="18" y="1"/>
                    <a:pt x="20" y="0"/>
                    <a:pt x="22" y="0"/>
                  </a:cubicBezTo>
                  <a:cubicBezTo>
                    <a:pt x="24" y="0"/>
                    <a:pt x="25" y="1"/>
                    <a:pt x="25" y="2"/>
                  </a:cubicBezTo>
                  <a:cubicBezTo>
                    <a:pt x="26" y="3"/>
                    <a:pt x="26" y="4"/>
                    <a:pt x="26" y="7"/>
                  </a:cubicBezTo>
                  <a:cubicBezTo>
                    <a:pt x="26" y="20"/>
                    <a:pt x="26" y="20"/>
                    <a:pt x="26" y="20"/>
                  </a:cubicBezTo>
                  <a:lnTo>
                    <a:pt x="21"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20" name="Freeform 32"/>
            <p:cNvSpPr>
              <a:spLocks noChangeAspect="1"/>
            </p:cNvSpPr>
            <p:nvPr userDrawn="1"/>
          </p:nvSpPr>
          <p:spPr bwMode="auto">
            <a:xfrm>
              <a:off x="1179" y="394"/>
              <a:ext cx="35" cy="47"/>
            </a:xfrm>
            <a:custGeom>
              <a:avLst/>
              <a:gdLst>
                <a:gd name="T0" fmla="*/ 33 w 15"/>
                <a:gd name="T1" fmla="*/ 110 h 20"/>
                <a:gd name="T2" fmla="*/ 0 w 15"/>
                <a:gd name="T3" fmla="*/ 106 h 20"/>
                <a:gd name="T4" fmla="*/ 5 w 15"/>
                <a:gd name="T5" fmla="*/ 82 h 20"/>
                <a:gd name="T6" fmla="*/ 33 w 15"/>
                <a:gd name="T7" fmla="*/ 89 h 20"/>
                <a:gd name="T8" fmla="*/ 49 w 15"/>
                <a:gd name="T9" fmla="*/ 78 h 20"/>
                <a:gd name="T10" fmla="*/ 37 w 15"/>
                <a:gd name="T11" fmla="*/ 66 h 20"/>
                <a:gd name="T12" fmla="*/ 21 w 15"/>
                <a:gd name="T13" fmla="*/ 61 h 20"/>
                <a:gd name="T14" fmla="*/ 5 w 15"/>
                <a:gd name="T15" fmla="*/ 33 h 20"/>
                <a:gd name="T16" fmla="*/ 49 w 15"/>
                <a:gd name="T17" fmla="*/ 0 h 20"/>
                <a:gd name="T18" fmla="*/ 77 w 15"/>
                <a:gd name="T19" fmla="*/ 0 h 20"/>
                <a:gd name="T20" fmla="*/ 70 w 15"/>
                <a:gd name="T21" fmla="*/ 21 h 20"/>
                <a:gd name="T22" fmla="*/ 49 w 15"/>
                <a:gd name="T23" fmla="*/ 16 h 20"/>
                <a:gd name="T24" fmla="*/ 33 w 15"/>
                <a:gd name="T25" fmla="*/ 28 h 20"/>
                <a:gd name="T26" fmla="*/ 54 w 15"/>
                <a:gd name="T27" fmla="*/ 45 h 20"/>
                <a:gd name="T28" fmla="*/ 82 w 15"/>
                <a:gd name="T29" fmla="*/ 78 h 20"/>
                <a:gd name="T30" fmla="*/ 33 w 15"/>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 h="20">
                  <a:moveTo>
                    <a:pt x="6" y="20"/>
                  </a:moveTo>
                  <a:cubicBezTo>
                    <a:pt x="4" y="20"/>
                    <a:pt x="2" y="20"/>
                    <a:pt x="0" y="19"/>
                  </a:cubicBezTo>
                  <a:cubicBezTo>
                    <a:pt x="1" y="15"/>
                    <a:pt x="1" y="15"/>
                    <a:pt x="1" y="15"/>
                  </a:cubicBezTo>
                  <a:cubicBezTo>
                    <a:pt x="3" y="16"/>
                    <a:pt x="5" y="16"/>
                    <a:pt x="6" y="16"/>
                  </a:cubicBezTo>
                  <a:cubicBezTo>
                    <a:pt x="8" y="16"/>
                    <a:pt x="9" y="16"/>
                    <a:pt x="9" y="14"/>
                  </a:cubicBezTo>
                  <a:cubicBezTo>
                    <a:pt x="9" y="13"/>
                    <a:pt x="9" y="13"/>
                    <a:pt x="7" y="12"/>
                  </a:cubicBezTo>
                  <a:cubicBezTo>
                    <a:pt x="6" y="12"/>
                    <a:pt x="6" y="11"/>
                    <a:pt x="4" y="11"/>
                  </a:cubicBezTo>
                  <a:cubicBezTo>
                    <a:pt x="2" y="9"/>
                    <a:pt x="1" y="8"/>
                    <a:pt x="1" y="6"/>
                  </a:cubicBezTo>
                  <a:cubicBezTo>
                    <a:pt x="1" y="2"/>
                    <a:pt x="4" y="0"/>
                    <a:pt x="9" y="0"/>
                  </a:cubicBezTo>
                  <a:cubicBezTo>
                    <a:pt x="10" y="0"/>
                    <a:pt x="12" y="0"/>
                    <a:pt x="14" y="0"/>
                  </a:cubicBezTo>
                  <a:cubicBezTo>
                    <a:pt x="13" y="4"/>
                    <a:pt x="13" y="4"/>
                    <a:pt x="13" y="4"/>
                  </a:cubicBezTo>
                  <a:cubicBezTo>
                    <a:pt x="11" y="3"/>
                    <a:pt x="10" y="3"/>
                    <a:pt x="9" y="3"/>
                  </a:cubicBezTo>
                  <a:cubicBezTo>
                    <a:pt x="7" y="3"/>
                    <a:pt x="6" y="4"/>
                    <a:pt x="6" y="5"/>
                  </a:cubicBezTo>
                  <a:cubicBezTo>
                    <a:pt x="6" y="6"/>
                    <a:pt x="6" y="7"/>
                    <a:pt x="10" y="8"/>
                  </a:cubicBezTo>
                  <a:cubicBezTo>
                    <a:pt x="13" y="9"/>
                    <a:pt x="15" y="11"/>
                    <a:pt x="15" y="14"/>
                  </a:cubicBezTo>
                  <a:cubicBezTo>
                    <a:pt x="15" y="18"/>
                    <a:pt x="12"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sp>
        <p:nvSpPr>
          <p:cNvPr id="898054" name="Rectangle 6"/>
          <p:cNvSpPr>
            <a:spLocks noGrp="1" noChangeArrowheads="1"/>
          </p:cNvSpPr>
          <p:nvPr>
            <p:ph type="subTitle" idx="1"/>
          </p:nvPr>
        </p:nvSpPr>
        <p:spPr>
          <a:xfrm>
            <a:off x="397934" y="5764213"/>
            <a:ext cx="11385551" cy="785812"/>
          </a:xfrm>
          <a:extLst>
            <a:ext uri="{91240B29-F687-4F45-9708-019B960494DF}">
              <a14:hiddenLine xmlns:a14="http://schemas.microsoft.com/office/drawing/2010/main" w="9525">
                <a:solidFill>
                  <a:schemeClr val="tx1"/>
                </a:solidFill>
                <a:miter lim="800000"/>
                <a:headEnd/>
                <a:tailEnd/>
              </a14:hiddenLine>
            </a:ext>
          </a:extLst>
        </p:spPr>
        <p:txBody>
          <a:bodyPr lIns="306000" rIns="306000"/>
          <a:lstStyle>
            <a:lvl1pPr marL="0" indent="0">
              <a:lnSpc>
                <a:spcPct val="120000"/>
              </a:lnSpc>
              <a:spcBef>
                <a:spcPct val="0"/>
              </a:spcBef>
              <a:buFontTx/>
              <a:buNone/>
              <a:defRPr sz="1600">
                <a:solidFill>
                  <a:schemeClr val="tx2"/>
                </a:solidFill>
              </a:defRPr>
            </a:lvl1pPr>
          </a:lstStyle>
          <a:p>
            <a:pPr lvl="0"/>
            <a:r>
              <a:rPr lang="de-CH" noProof="0" smtClean="0"/>
              <a:t>Formatvorlage des Untertitelmasters durch Klicken bearbeiten</a:t>
            </a:r>
          </a:p>
        </p:txBody>
      </p:sp>
      <p:sp>
        <p:nvSpPr>
          <p:cNvPr id="898055" name="Rectangle 7"/>
          <p:cNvSpPr>
            <a:spLocks noGrp="1" noChangeArrowheads="1"/>
          </p:cNvSpPr>
          <p:nvPr>
            <p:ph type="ctrTitle"/>
          </p:nvPr>
        </p:nvSpPr>
        <p:spPr>
          <a:xfrm>
            <a:off x="397934" y="4824413"/>
            <a:ext cx="11385551" cy="939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306000" tIns="0" rIns="306000" bIns="0"/>
          <a:lstStyle>
            <a:lvl1pPr marL="0" indent="0">
              <a:lnSpc>
                <a:spcPct val="110000"/>
              </a:lnSpc>
              <a:spcBef>
                <a:spcPct val="0"/>
              </a:spcBef>
              <a:defRPr/>
            </a:lvl1pPr>
          </a:lstStyle>
          <a:p>
            <a:pPr lvl="0"/>
            <a:r>
              <a:rPr lang="de-CH" noProof="0" smtClean="0"/>
              <a:t>Titelmasterformat durch Klicken bearbeiten</a:t>
            </a:r>
          </a:p>
        </p:txBody>
      </p:sp>
      <p:sp>
        <p:nvSpPr>
          <p:cNvPr id="21" name="Rectangle 3"/>
          <p:cNvSpPr>
            <a:spLocks noGrp="1" noChangeArrowheads="1"/>
          </p:cNvSpPr>
          <p:nvPr>
            <p:ph type="dt" sz="half" idx="10"/>
          </p:nvPr>
        </p:nvSpPr>
        <p:spPr/>
        <p:txBody>
          <a:bodyPr/>
          <a:lstStyle>
            <a:lvl1pPr>
              <a:defRPr smtClean="0"/>
            </a:lvl1pPr>
          </a:lstStyle>
          <a:p>
            <a:pPr>
              <a:defRPr/>
            </a:pPr>
            <a:fld id="{D474CB3E-0A55-4AD5-823C-BD4A0A462EAB}" type="datetime1">
              <a:rPr lang="de-DE">
                <a:solidFill>
                  <a:srgbClr val="000000"/>
                </a:solidFill>
              </a:rPr>
              <a:pPr>
                <a:defRPr/>
              </a:pPr>
              <a:t>11.03.2015</a:t>
            </a:fld>
            <a:endParaRPr lang="de-CH">
              <a:solidFill>
                <a:srgbClr val="000000"/>
              </a:solidFill>
            </a:endParaRPr>
          </a:p>
        </p:txBody>
      </p:sp>
      <p:sp>
        <p:nvSpPr>
          <p:cNvPr id="22" name="Rectangle 4"/>
          <p:cNvSpPr>
            <a:spLocks noGrp="1" noChangeArrowheads="1"/>
          </p:cNvSpPr>
          <p:nvPr>
            <p:ph type="ftr" sz="quarter" idx="11"/>
          </p:nvPr>
        </p:nvSpPr>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23" name="Rectangle 5"/>
          <p:cNvSpPr>
            <a:spLocks noGrp="1" noChangeArrowheads="1"/>
          </p:cNvSpPr>
          <p:nvPr>
            <p:ph type="sldNum" sz="quarter" idx="12"/>
          </p:nvPr>
        </p:nvSpPr>
        <p:spPr>
          <a:xfrm>
            <a:off x="11182351" y="6589714"/>
            <a:ext cx="601133" cy="147637"/>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a:defRPr smtClean="0"/>
            </a:lvl1pPr>
          </a:lstStyle>
          <a:p>
            <a:pPr>
              <a:defRPr/>
            </a:pPr>
            <a:fld id="{DF971649-1691-4798-A318-D571AF5BB3B9}"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354902627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5"/>
          <p:cNvSpPr>
            <a:spLocks noGrp="1" noChangeArrowheads="1"/>
          </p:cNvSpPr>
          <p:nvPr>
            <p:ph type="dt" sz="half" idx="10"/>
          </p:nvPr>
        </p:nvSpPr>
        <p:spPr>
          <a:ln/>
        </p:spPr>
        <p:txBody>
          <a:bodyPr/>
          <a:lstStyle>
            <a:lvl1pPr>
              <a:defRPr/>
            </a:lvl1pPr>
          </a:lstStyle>
          <a:p>
            <a:pPr>
              <a:defRPr/>
            </a:pPr>
            <a:fld id="{6D5426BB-D4AA-4E86-BA3F-958D8ABD286A}"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06B9C402-9ACB-474F-92D5-ED215240509A}"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62180547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5"/>
          <p:cNvSpPr>
            <a:spLocks noGrp="1" noChangeArrowheads="1"/>
          </p:cNvSpPr>
          <p:nvPr>
            <p:ph type="dt" sz="half" idx="10"/>
          </p:nvPr>
        </p:nvSpPr>
        <p:spPr>
          <a:ln/>
        </p:spPr>
        <p:txBody>
          <a:bodyPr/>
          <a:lstStyle>
            <a:lvl1pPr>
              <a:defRPr/>
            </a:lvl1pPr>
          </a:lstStyle>
          <a:p>
            <a:pPr>
              <a:defRPr/>
            </a:pPr>
            <a:fld id="{D8FE9395-08EC-4E45-8043-7BC54664C174}"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4C3F9EB6-8BB3-4F11-B6BD-69BF11E6EC0D}"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217492543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527051" y="1555751"/>
            <a:ext cx="5467349" cy="499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6197601" y="1555751"/>
            <a:ext cx="5467351" cy="499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Rectangle 5"/>
          <p:cNvSpPr>
            <a:spLocks noGrp="1" noChangeArrowheads="1"/>
          </p:cNvSpPr>
          <p:nvPr>
            <p:ph type="dt" sz="half" idx="10"/>
          </p:nvPr>
        </p:nvSpPr>
        <p:spPr>
          <a:ln/>
        </p:spPr>
        <p:txBody>
          <a:bodyPr/>
          <a:lstStyle>
            <a:lvl1pPr>
              <a:defRPr/>
            </a:lvl1pPr>
          </a:lstStyle>
          <a:p>
            <a:pPr>
              <a:defRPr/>
            </a:pPr>
            <a:fld id="{CAF6B171-B77E-43B3-8CAA-2B224366BEE1}"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4356716B-0AA9-493B-9453-76446FF555AF}"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382476403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Rectangle 5"/>
          <p:cNvSpPr>
            <a:spLocks noGrp="1" noChangeArrowheads="1"/>
          </p:cNvSpPr>
          <p:nvPr>
            <p:ph type="dt" sz="half" idx="10"/>
          </p:nvPr>
        </p:nvSpPr>
        <p:spPr>
          <a:ln/>
        </p:spPr>
        <p:txBody>
          <a:bodyPr/>
          <a:lstStyle>
            <a:lvl1pPr>
              <a:defRPr/>
            </a:lvl1pPr>
          </a:lstStyle>
          <a:p>
            <a:pPr>
              <a:defRPr/>
            </a:pPr>
            <a:fld id="{CD65A367-C112-452C-A584-DD7A3D12607D}" type="datetime1">
              <a:rPr lang="de-DE" smtClean="0">
                <a:solidFill>
                  <a:srgbClr val="000000"/>
                </a:solidFill>
              </a:rPr>
              <a:pPr>
                <a:defRPr/>
              </a:pPr>
              <a:t>11.03.2015</a:t>
            </a:fld>
            <a:endParaRPr lang="de-CH">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35BEDD8A-7FAA-4A9C-823A-C18121BFC467}"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6097282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2"/>
          <p:cNvSpPr>
            <a:spLocks noChangeArrowheads="1"/>
          </p:cNvSpPr>
          <p:nvPr/>
        </p:nvSpPr>
        <p:spPr bwMode="auto">
          <a:xfrm>
            <a:off x="408518" y="942975"/>
            <a:ext cx="11374967" cy="5607050"/>
          </a:xfrm>
          <a:prstGeom prst="rect">
            <a:avLst/>
          </a:prstGeom>
          <a:solidFill>
            <a:schemeClr val="bg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185738" indent="-185738" fontAlgn="base">
              <a:lnSpc>
                <a:spcPct val="97000"/>
              </a:lnSpc>
              <a:spcBef>
                <a:spcPct val="25000"/>
              </a:spcBef>
              <a:spcAft>
                <a:spcPct val="0"/>
              </a:spcAft>
            </a:pPr>
            <a:endParaRPr lang="fr-FR" sz="2400" b="1">
              <a:solidFill>
                <a:srgbClr val="FFFFFF"/>
              </a:solidFill>
            </a:endParaRPr>
          </a:p>
        </p:txBody>
      </p:sp>
      <p:grpSp>
        <p:nvGrpSpPr>
          <p:cNvPr id="5" name="Group 8"/>
          <p:cNvGrpSpPr>
            <a:grpSpLocks/>
          </p:cNvGrpSpPr>
          <p:nvPr/>
        </p:nvGrpSpPr>
        <p:grpSpPr bwMode="auto">
          <a:xfrm>
            <a:off x="9239251" y="309564"/>
            <a:ext cx="2540000" cy="282575"/>
            <a:chOff x="1860" y="3171"/>
            <a:chExt cx="2677" cy="397"/>
          </a:xfrm>
        </p:grpSpPr>
        <p:sp>
          <p:nvSpPr>
            <p:cNvPr id="6" name="Freeform 9"/>
            <p:cNvSpPr>
              <a:spLocks/>
            </p:cNvSpPr>
            <p:nvPr userDrawn="1"/>
          </p:nvSpPr>
          <p:spPr bwMode="auto">
            <a:xfrm>
              <a:off x="4175" y="3171"/>
              <a:ext cx="362" cy="397"/>
            </a:xfrm>
            <a:custGeom>
              <a:avLst/>
              <a:gdLst>
                <a:gd name="T0" fmla="*/ 279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9 w 153"/>
                <a:gd name="T13" fmla="*/ 0 h 168"/>
                <a:gd name="T14" fmla="*/ 582 w 153"/>
                <a:gd name="T15" fmla="*/ 520 h 168"/>
                <a:gd name="T16" fmla="*/ 587 w 153"/>
                <a:gd name="T17" fmla="*/ 520 h 168"/>
                <a:gd name="T18" fmla="*/ 582 w 153"/>
                <a:gd name="T19" fmla="*/ 302 h 168"/>
                <a:gd name="T20" fmla="*/ 582 w 153"/>
                <a:gd name="T21" fmla="*/ 0 h 168"/>
                <a:gd name="T22" fmla="*/ 856 w 153"/>
                <a:gd name="T23" fmla="*/ 0 h 168"/>
                <a:gd name="T24" fmla="*/ 856 w 153"/>
                <a:gd name="T25" fmla="*/ 938 h 168"/>
                <a:gd name="T26" fmla="*/ 544 w 153"/>
                <a:gd name="T27" fmla="*/ 938 h 168"/>
                <a:gd name="T28" fmla="*/ 279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4" y="93"/>
                    <a:pt x="104" y="93"/>
                    <a:pt x="104"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 name="Freeform 10"/>
            <p:cNvSpPr>
              <a:spLocks/>
            </p:cNvSpPr>
            <p:nvPr userDrawn="1"/>
          </p:nvSpPr>
          <p:spPr bwMode="auto">
            <a:xfrm>
              <a:off x="3760" y="3171"/>
              <a:ext cx="361" cy="397"/>
            </a:xfrm>
            <a:custGeom>
              <a:avLst/>
              <a:gdLst>
                <a:gd name="T0" fmla="*/ 278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6 w 153"/>
                <a:gd name="T13" fmla="*/ 0 h 168"/>
                <a:gd name="T14" fmla="*/ 573 w 153"/>
                <a:gd name="T15" fmla="*/ 520 h 168"/>
                <a:gd name="T16" fmla="*/ 585 w 153"/>
                <a:gd name="T17" fmla="*/ 520 h 168"/>
                <a:gd name="T18" fmla="*/ 578 w 153"/>
                <a:gd name="T19" fmla="*/ 302 h 168"/>
                <a:gd name="T20" fmla="*/ 578 w 153"/>
                <a:gd name="T21" fmla="*/ 0 h 168"/>
                <a:gd name="T22" fmla="*/ 852 w 153"/>
                <a:gd name="T23" fmla="*/ 0 h 168"/>
                <a:gd name="T24" fmla="*/ 852 w 153"/>
                <a:gd name="T25" fmla="*/ 938 h 168"/>
                <a:gd name="T26" fmla="*/ 540 w 153"/>
                <a:gd name="T27" fmla="*/ 938 h 168"/>
                <a:gd name="T28" fmla="*/ 278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3" y="93"/>
                    <a:pt x="103" y="93"/>
                    <a:pt x="103"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8" name="Freeform 11"/>
            <p:cNvSpPr>
              <a:spLocks/>
            </p:cNvSpPr>
            <p:nvPr userDrawn="1"/>
          </p:nvSpPr>
          <p:spPr bwMode="auto">
            <a:xfrm>
              <a:off x="1860" y="3171"/>
              <a:ext cx="442" cy="397"/>
            </a:xfrm>
            <a:custGeom>
              <a:avLst/>
              <a:gdLst>
                <a:gd name="T0" fmla="*/ 286 w 442"/>
                <a:gd name="T1" fmla="*/ 0 h 397"/>
                <a:gd name="T2" fmla="*/ 154 w 442"/>
                <a:gd name="T3" fmla="*/ 0 h 397"/>
                <a:gd name="T4" fmla="*/ 0 w 442"/>
                <a:gd name="T5" fmla="*/ 397 h 397"/>
                <a:gd name="T6" fmla="*/ 137 w 442"/>
                <a:gd name="T7" fmla="*/ 397 h 397"/>
                <a:gd name="T8" fmla="*/ 220 w 442"/>
                <a:gd name="T9" fmla="*/ 158 h 397"/>
                <a:gd name="T10" fmla="*/ 222 w 442"/>
                <a:gd name="T11" fmla="*/ 158 h 397"/>
                <a:gd name="T12" fmla="*/ 303 w 442"/>
                <a:gd name="T13" fmla="*/ 397 h 397"/>
                <a:gd name="T14" fmla="*/ 442 w 442"/>
                <a:gd name="T15" fmla="*/ 397 h 397"/>
                <a:gd name="T16" fmla="*/ 286 w 442"/>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2" h="397">
                  <a:moveTo>
                    <a:pt x="286" y="0"/>
                  </a:moveTo>
                  <a:lnTo>
                    <a:pt x="154" y="0"/>
                  </a:lnTo>
                  <a:lnTo>
                    <a:pt x="0" y="397"/>
                  </a:lnTo>
                  <a:lnTo>
                    <a:pt x="137" y="397"/>
                  </a:lnTo>
                  <a:lnTo>
                    <a:pt x="220" y="158"/>
                  </a:lnTo>
                  <a:lnTo>
                    <a:pt x="222" y="158"/>
                  </a:lnTo>
                  <a:lnTo>
                    <a:pt x="303" y="397"/>
                  </a:lnTo>
                  <a:lnTo>
                    <a:pt x="442" y="397"/>
                  </a:lnTo>
                  <a:lnTo>
                    <a:pt x="2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9" name="Freeform 12"/>
            <p:cNvSpPr>
              <a:spLocks/>
            </p:cNvSpPr>
            <p:nvPr userDrawn="1"/>
          </p:nvSpPr>
          <p:spPr bwMode="auto">
            <a:xfrm>
              <a:off x="3306" y="3171"/>
              <a:ext cx="444" cy="397"/>
            </a:xfrm>
            <a:custGeom>
              <a:avLst/>
              <a:gdLst>
                <a:gd name="T0" fmla="*/ 288 w 444"/>
                <a:gd name="T1" fmla="*/ 0 h 397"/>
                <a:gd name="T2" fmla="*/ 156 w 444"/>
                <a:gd name="T3" fmla="*/ 0 h 397"/>
                <a:gd name="T4" fmla="*/ 0 w 444"/>
                <a:gd name="T5" fmla="*/ 397 h 397"/>
                <a:gd name="T6" fmla="*/ 140 w 444"/>
                <a:gd name="T7" fmla="*/ 397 h 397"/>
                <a:gd name="T8" fmla="*/ 220 w 444"/>
                <a:gd name="T9" fmla="*/ 158 h 397"/>
                <a:gd name="T10" fmla="*/ 225 w 444"/>
                <a:gd name="T11" fmla="*/ 158 h 397"/>
                <a:gd name="T12" fmla="*/ 305 w 444"/>
                <a:gd name="T13" fmla="*/ 397 h 397"/>
                <a:gd name="T14" fmla="*/ 444 w 444"/>
                <a:gd name="T15" fmla="*/ 397 h 397"/>
                <a:gd name="T16" fmla="*/ 288 w 444"/>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4" h="397">
                  <a:moveTo>
                    <a:pt x="288" y="0"/>
                  </a:moveTo>
                  <a:lnTo>
                    <a:pt x="156" y="0"/>
                  </a:lnTo>
                  <a:lnTo>
                    <a:pt x="0" y="397"/>
                  </a:lnTo>
                  <a:lnTo>
                    <a:pt x="140" y="397"/>
                  </a:lnTo>
                  <a:lnTo>
                    <a:pt x="220" y="158"/>
                  </a:lnTo>
                  <a:lnTo>
                    <a:pt x="225" y="158"/>
                  </a:lnTo>
                  <a:lnTo>
                    <a:pt x="305" y="397"/>
                  </a:lnTo>
                  <a:lnTo>
                    <a:pt x="444" y="397"/>
                  </a:lnTo>
                  <a:lnTo>
                    <a:pt x="288" y="0"/>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0" name="Freeform 13"/>
            <p:cNvSpPr>
              <a:spLocks/>
            </p:cNvSpPr>
            <p:nvPr userDrawn="1"/>
          </p:nvSpPr>
          <p:spPr bwMode="auto">
            <a:xfrm>
              <a:off x="2831" y="3171"/>
              <a:ext cx="466" cy="397"/>
            </a:xfrm>
            <a:custGeom>
              <a:avLst/>
              <a:gdLst>
                <a:gd name="T0" fmla="*/ 442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6 w 197"/>
                <a:gd name="T15" fmla="*/ 0 h 168"/>
                <a:gd name="T16" fmla="*/ 549 w 197"/>
                <a:gd name="T17" fmla="*/ 553 h 168"/>
                <a:gd name="T18" fmla="*/ 554 w 197"/>
                <a:gd name="T19" fmla="*/ 553 h 168"/>
                <a:gd name="T20" fmla="*/ 717 w 197"/>
                <a:gd name="T21" fmla="*/ 0 h 168"/>
                <a:gd name="T22" fmla="*/ 1102 w 197"/>
                <a:gd name="T23" fmla="*/ 0 h 168"/>
                <a:gd name="T24" fmla="*/ 1102 w 197"/>
                <a:gd name="T25" fmla="*/ 938 h 168"/>
                <a:gd name="T26" fmla="*/ 828 w 197"/>
                <a:gd name="T27" fmla="*/ 938 h 168"/>
                <a:gd name="T28" fmla="*/ 828 w 197"/>
                <a:gd name="T29" fmla="*/ 581 h 168"/>
                <a:gd name="T30" fmla="*/ 833 w 197"/>
                <a:gd name="T31" fmla="*/ 369 h 168"/>
                <a:gd name="T32" fmla="*/ 823 w 197"/>
                <a:gd name="T33" fmla="*/ 369 h 168"/>
                <a:gd name="T34" fmla="*/ 660 w 197"/>
                <a:gd name="T35" fmla="*/ 938 h 168"/>
                <a:gd name="T36" fmla="*/ 442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7" y="66"/>
                    <a:pt x="147" y="66"/>
                    <a:pt x="147"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1" name="Freeform 14"/>
            <p:cNvSpPr>
              <a:spLocks/>
            </p:cNvSpPr>
            <p:nvPr userDrawn="1"/>
          </p:nvSpPr>
          <p:spPr bwMode="auto">
            <a:xfrm>
              <a:off x="2312" y="3171"/>
              <a:ext cx="465" cy="397"/>
            </a:xfrm>
            <a:custGeom>
              <a:avLst/>
              <a:gdLst>
                <a:gd name="T0" fmla="*/ 439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5 w 197"/>
                <a:gd name="T15" fmla="*/ 0 h 168"/>
                <a:gd name="T16" fmla="*/ 545 w 197"/>
                <a:gd name="T17" fmla="*/ 553 h 168"/>
                <a:gd name="T18" fmla="*/ 552 w 197"/>
                <a:gd name="T19" fmla="*/ 553 h 168"/>
                <a:gd name="T20" fmla="*/ 713 w 197"/>
                <a:gd name="T21" fmla="*/ 0 h 168"/>
                <a:gd name="T22" fmla="*/ 1098 w 197"/>
                <a:gd name="T23" fmla="*/ 0 h 168"/>
                <a:gd name="T24" fmla="*/ 1098 w 197"/>
                <a:gd name="T25" fmla="*/ 938 h 168"/>
                <a:gd name="T26" fmla="*/ 824 w 197"/>
                <a:gd name="T27" fmla="*/ 938 h 168"/>
                <a:gd name="T28" fmla="*/ 824 w 197"/>
                <a:gd name="T29" fmla="*/ 581 h 168"/>
                <a:gd name="T30" fmla="*/ 831 w 197"/>
                <a:gd name="T31" fmla="*/ 369 h 168"/>
                <a:gd name="T32" fmla="*/ 824 w 197"/>
                <a:gd name="T33" fmla="*/ 369 h 168"/>
                <a:gd name="T34" fmla="*/ 659 w 197"/>
                <a:gd name="T35" fmla="*/ 938 h 168"/>
                <a:gd name="T36" fmla="*/ 439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8" y="66"/>
                    <a:pt x="148" y="66"/>
                    <a:pt x="148"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grpSp>
        <p:nvGrpSpPr>
          <p:cNvPr id="12" name="Group 24"/>
          <p:cNvGrpSpPr>
            <a:grpSpLocks noChangeAspect="1"/>
          </p:cNvGrpSpPr>
          <p:nvPr/>
        </p:nvGrpSpPr>
        <p:grpSpPr bwMode="auto">
          <a:xfrm>
            <a:off x="408517" y="309563"/>
            <a:ext cx="2029883" cy="201612"/>
            <a:chOff x="836" y="342"/>
            <a:chExt cx="1047" cy="139"/>
          </a:xfrm>
        </p:grpSpPr>
        <p:sp>
          <p:nvSpPr>
            <p:cNvPr id="13" name="Rectangle 25"/>
            <p:cNvSpPr>
              <a:spLocks noChangeAspect="1" noChangeArrowheads="1"/>
            </p:cNvSpPr>
            <p:nvPr userDrawn="1"/>
          </p:nvSpPr>
          <p:spPr bwMode="auto">
            <a:xfrm>
              <a:off x="836" y="342"/>
              <a:ext cx="1047" cy="139"/>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endParaRPr>
            </a:p>
          </p:txBody>
        </p:sp>
        <p:sp>
          <p:nvSpPr>
            <p:cNvPr id="14" name="Freeform 26"/>
            <p:cNvSpPr>
              <a:spLocks noChangeAspect="1"/>
            </p:cNvSpPr>
            <p:nvPr userDrawn="1"/>
          </p:nvSpPr>
          <p:spPr bwMode="auto">
            <a:xfrm>
              <a:off x="888" y="375"/>
              <a:ext cx="40" cy="66"/>
            </a:xfrm>
            <a:custGeom>
              <a:avLst/>
              <a:gdLst>
                <a:gd name="T0" fmla="*/ 38 w 17"/>
                <a:gd name="T1" fmla="*/ 156 h 28"/>
                <a:gd name="T2" fmla="*/ 0 w 17"/>
                <a:gd name="T3" fmla="*/ 151 h 28"/>
                <a:gd name="T4" fmla="*/ 5 w 17"/>
                <a:gd name="T5" fmla="*/ 127 h 28"/>
                <a:gd name="T6" fmla="*/ 38 w 17"/>
                <a:gd name="T7" fmla="*/ 134 h 28"/>
                <a:gd name="T8" fmla="*/ 61 w 17"/>
                <a:gd name="T9" fmla="*/ 118 h 28"/>
                <a:gd name="T10" fmla="*/ 45 w 17"/>
                <a:gd name="T11" fmla="*/ 90 h 28"/>
                <a:gd name="T12" fmla="*/ 21 w 17"/>
                <a:gd name="T13" fmla="*/ 78 h 28"/>
                <a:gd name="T14" fmla="*/ 0 w 17"/>
                <a:gd name="T15" fmla="*/ 45 h 28"/>
                <a:gd name="T16" fmla="*/ 49 w 17"/>
                <a:gd name="T17" fmla="*/ 0 h 28"/>
                <a:gd name="T18" fmla="*/ 82 w 17"/>
                <a:gd name="T19" fmla="*/ 5 h 28"/>
                <a:gd name="T20" fmla="*/ 78 w 17"/>
                <a:gd name="T21" fmla="*/ 28 h 28"/>
                <a:gd name="T22" fmla="*/ 56 w 17"/>
                <a:gd name="T23" fmla="*/ 21 h 28"/>
                <a:gd name="T24" fmla="*/ 33 w 17"/>
                <a:gd name="T25" fmla="*/ 40 h 28"/>
                <a:gd name="T26" fmla="*/ 49 w 17"/>
                <a:gd name="T27" fmla="*/ 61 h 28"/>
                <a:gd name="T28" fmla="*/ 73 w 17"/>
                <a:gd name="T29" fmla="*/ 78 h 28"/>
                <a:gd name="T30" fmla="*/ 94 w 17"/>
                <a:gd name="T31" fmla="*/ 111 h 28"/>
                <a:gd name="T32" fmla="*/ 38 w 17"/>
                <a:gd name="T33" fmla="*/ 156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28">
                  <a:moveTo>
                    <a:pt x="7" y="28"/>
                  </a:moveTo>
                  <a:cubicBezTo>
                    <a:pt x="4" y="28"/>
                    <a:pt x="3" y="28"/>
                    <a:pt x="0" y="27"/>
                  </a:cubicBezTo>
                  <a:cubicBezTo>
                    <a:pt x="1" y="23"/>
                    <a:pt x="1" y="23"/>
                    <a:pt x="1" y="23"/>
                  </a:cubicBezTo>
                  <a:cubicBezTo>
                    <a:pt x="2" y="24"/>
                    <a:pt x="5" y="24"/>
                    <a:pt x="7" y="24"/>
                  </a:cubicBezTo>
                  <a:cubicBezTo>
                    <a:pt x="9" y="24"/>
                    <a:pt x="11" y="23"/>
                    <a:pt x="11" y="21"/>
                  </a:cubicBezTo>
                  <a:cubicBezTo>
                    <a:pt x="11" y="19"/>
                    <a:pt x="10" y="18"/>
                    <a:pt x="8" y="16"/>
                  </a:cubicBezTo>
                  <a:cubicBezTo>
                    <a:pt x="7" y="16"/>
                    <a:pt x="5" y="15"/>
                    <a:pt x="4" y="14"/>
                  </a:cubicBezTo>
                  <a:cubicBezTo>
                    <a:pt x="1" y="12"/>
                    <a:pt x="0" y="10"/>
                    <a:pt x="0" y="8"/>
                  </a:cubicBezTo>
                  <a:cubicBezTo>
                    <a:pt x="0" y="3"/>
                    <a:pt x="4" y="0"/>
                    <a:pt x="9" y="0"/>
                  </a:cubicBezTo>
                  <a:cubicBezTo>
                    <a:pt x="11" y="0"/>
                    <a:pt x="13" y="1"/>
                    <a:pt x="15" y="1"/>
                  </a:cubicBezTo>
                  <a:cubicBezTo>
                    <a:pt x="14" y="5"/>
                    <a:pt x="14" y="5"/>
                    <a:pt x="14" y="5"/>
                  </a:cubicBezTo>
                  <a:cubicBezTo>
                    <a:pt x="13" y="4"/>
                    <a:pt x="11" y="4"/>
                    <a:pt x="10" y="4"/>
                  </a:cubicBezTo>
                  <a:cubicBezTo>
                    <a:pt x="7" y="4"/>
                    <a:pt x="6" y="5"/>
                    <a:pt x="6" y="7"/>
                  </a:cubicBezTo>
                  <a:cubicBezTo>
                    <a:pt x="6" y="9"/>
                    <a:pt x="6" y="9"/>
                    <a:pt x="9" y="11"/>
                  </a:cubicBezTo>
                  <a:cubicBezTo>
                    <a:pt x="11" y="13"/>
                    <a:pt x="13" y="14"/>
                    <a:pt x="13" y="14"/>
                  </a:cubicBezTo>
                  <a:cubicBezTo>
                    <a:pt x="16" y="16"/>
                    <a:pt x="17" y="18"/>
                    <a:pt x="17" y="20"/>
                  </a:cubicBezTo>
                  <a:cubicBezTo>
                    <a:pt x="17" y="25"/>
                    <a:pt x="13" y="28"/>
                    <a:pt x="7" y="2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5" name="Freeform 27"/>
            <p:cNvSpPr>
              <a:spLocks noChangeAspect="1"/>
            </p:cNvSpPr>
            <p:nvPr userDrawn="1"/>
          </p:nvSpPr>
          <p:spPr bwMode="auto">
            <a:xfrm>
              <a:off x="931" y="394"/>
              <a:ext cx="45" cy="66"/>
            </a:xfrm>
            <a:custGeom>
              <a:avLst/>
              <a:gdLst>
                <a:gd name="T0" fmla="*/ 62 w 19"/>
                <a:gd name="T1" fmla="*/ 127 h 28"/>
                <a:gd name="T2" fmla="*/ 45 w 19"/>
                <a:gd name="T3" fmla="*/ 151 h 28"/>
                <a:gd name="T4" fmla="*/ 21 w 19"/>
                <a:gd name="T5" fmla="*/ 156 h 28"/>
                <a:gd name="T6" fmla="*/ 0 w 19"/>
                <a:gd name="T7" fmla="*/ 156 h 28"/>
                <a:gd name="T8" fmla="*/ 5 w 19"/>
                <a:gd name="T9" fmla="*/ 134 h 28"/>
                <a:gd name="T10" fmla="*/ 21 w 19"/>
                <a:gd name="T11" fmla="*/ 139 h 28"/>
                <a:gd name="T12" fmla="*/ 40 w 19"/>
                <a:gd name="T13" fmla="*/ 123 h 28"/>
                <a:gd name="T14" fmla="*/ 40 w 19"/>
                <a:gd name="T15" fmla="*/ 111 h 28"/>
                <a:gd name="T16" fmla="*/ 0 w 19"/>
                <a:gd name="T17" fmla="*/ 0 h 28"/>
                <a:gd name="T18" fmla="*/ 33 w 19"/>
                <a:gd name="T19" fmla="*/ 0 h 28"/>
                <a:gd name="T20" fmla="*/ 57 w 19"/>
                <a:gd name="T21" fmla="*/ 78 h 28"/>
                <a:gd name="T22" fmla="*/ 78 w 19"/>
                <a:gd name="T23" fmla="*/ 0 h 28"/>
                <a:gd name="T24" fmla="*/ 107 w 19"/>
                <a:gd name="T25" fmla="*/ 0 h 28"/>
                <a:gd name="T26" fmla="*/ 62 w 19"/>
                <a:gd name="T27" fmla="*/ 127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 h="28">
                  <a:moveTo>
                    <a:pt x="11" y="23"/>
                  </a:moveTo>
                  <a:cubicBezTo>
                    <a:pt x="10" y="25"/>
                    <a:pt x="9" y="26"/>
                    <a:pt x="8" y="27"/>
                  </a:cubicBezTo>
                  <a:cubicBezTo>
                    <a:pt x="7" y="28"/>
                    <a:pt x="6" y="28"/>
                    <a:pt x="4" y="28"/>
                  </a:cubicBezTo>
                  <a:cubicBezTo>
                    <a:pt x="3" y="28"/>
                    <a:pt x="1" y="28"/>
                    <a:pt x="0" y="28"/>
                  </a:cubicBezTo>
                  <a:cubicBezTo>
                    <a:pt x="1" y="24"/>
                    <a:pt x="1" y="24"/>
                    <a:pt x="1" y="24"/>
                  </a:cubicBezTo>
                  <a:cubicBezTo>
                    <a:pt x="2" y="24"/>
                    <a:pt x="3" y="25"/>
                    <a:pt x="4" y="25"/>
                  </a:cubicBezTo>
                  <a:cubicBezTo>
                    <a:pt x="5" y="25"/>
                    <a:pt x="6" y="24"/>
                    <a:pt x="7" y="22"/>
                  </a:cubicBezTo>
                  <a:cubicBezTo>
                    <a:pt x="7" y="20"/>
                    <a:pt x="7" y="20"/>
                    <a:pt x="7" y="20"/>
                  </a:cubicBezTo>
                  <a:cubicBezTo>
                    <a:pt x="0" y="0"/>
                    <a:pt x="0" y="0"/>
                    <a:pt x="0" y="0"/>
                  </a:cubicBezTo>
                  <a:cubicBezTo>
                    <a:pt x="6" y="0"/>
                    <a:pt x="6" y="0"/>
                    <a:pt x="6" y="0"/>
                  </a:cubicBezTo>
                  <a:cubicBezTo>
                    <a:pt x="10" y="14"/>
                    <a:pt x="10" y="14"/>
                    <a:pt x="10" y="14"/>
                  </a:cubicBezTo>
                  <a:cubicBezTo>
                    <a:pt x="14" y="0"/>
                    <a:pt x="14" y="0"/>
                    <a:pt x="14" y="0"/>
                  </a:cubicBezTo>
                  <a:cubicBezTo>
                    <a:pt x="19" y="0"/>
                    <a:pt x="19" y="0"/>
                    <a:pt x="19" y="0"/>
                  </a:cubicBezTo>
                  <a:lnTo>
                    <a:pt x="11"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6" name="Freeform 28"/>
            <p:cNvSpPr>
              <a:spLocks noChangeAspect="1"/>
            </p:cNvSpPr>
            <p:nvPr userDrawn="1"/>
          </p:nvSpPr>
          <p:spPr bwMode="auto">
            <a:xfrm>
              <a:off x="980" y="394"/>
              <a:ext cx="33" cy="47"/>
            </a:xfrm>
            <a:custGeom>
              <a:avLst/>
              <a:gdLst>
                <a:gd name="T0" fmla="*/ 33 w 14"/>
                <a:gd name="T1" fmla="*/ 110 h 20"/>
                <a:gd name="T2" fmla="*/ 0 w 14"/>
                <a:gd name="T3" fmla="*/ 106 h 20"/>
                <a:gd name="T4" fmla="*/ 5 w 14"/>
                <a:gd name="T5" fmla="*/ 82 h 20"/>
                <a:gd name="T6" fmla="*/ 33 w 14"/>
                <a:gd name="T7" fmla="*/ 89 h 20"/>
                <a:gd name="T8" fmla="*/ 50 w 14"/>
                <a:gd name="T9" fmla="*/ 78 h 20"/>
                <a:gd name="T10" fmla="*/ 40 w 14"/>
                <a:gd name="T11" fmla="*/ 66 h 20"/>
                <a:gd name="T12" fmla="*/ 21 w 14"/>
                <a:gd name="T13" fmla="*/ 61 h 20"/>
                <a:gd name="T14" fmla="*/ 0 w 14"/>
                <a:gd name="T15" fmla="*/ 33 h 20"/>
                <a:gd name="T16" fmla="*/ 45 w 14"/>
                <a:gd name="T17" fmla="*/ 0 h 20"/>
                <a:gd name="T18" fmla="*/ 73 w 14"/>
                <a:gd name="T19" fmla="*/ 0 h 20"/>
                <a:gd name="T20" fmla="*/ 66 w 14"/>
                <a:gd name="T21" fmla="*/ 21 h 20"/>
                <a:gd name="T22" fmla="*/ 45 w 14"/>
                <a:gd name="T23" fmla="*/ 16 h 20"/>
                <a:gd name="T24" fmla="*/ 28 w 14"/>
                <a:gd name="T25" fmla="*/ 28 h 20"/>
                <a:gd name="T26" fmla="*/ 50 w 14"/>
                <a:gd name="T27" fmla="*/ 45 h 20"/>
                <a:gd name="T28" fmla="*/ 78 w 14"/>
                <a:gd name="T29" fmla="*/ 78 h 20"/>
                <a:gd name="T30" fmla="*/ 33 w 14"/>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 h="20">
                  <a:moveTo>
                    <a:pt x="6" y="20"/>
                  </a:moveTo>
                  <a:cubicBezTo>
                    <a:pt x="3" y="20"/>
                    <a:pt x="2" y="20"/>
                    <a:pt x="0" y="19"/>
                  </a:cubicBezTo>
                  <a:cubicBezTo>
                    <a:pt x="1" y="15"/>
                    <a:pt x="1" y="15"/>
                    <a:pt x="1" y="15"/>
                  </a:cubicBezTo>
                  <a:cubicBezTo>
                    <a:pt x="2" y="16"/>
                    <a:pt x="4" y="16"/>
                    <a:pt x="6" y="16"/>
                  </a:cubicBezTo>
                  <a:cubicBezTo>
                    <a:pt x="8" y="16"/>
                    <a:pt x="9" y="16"/>
                    <a:pt x="9" y="14"/>
                  </a:cubicBezTo>
                  <a:cubicBezTo>
                    <a:pt x="9" y="13"/>
                    <a:pt x="8" y="13"/>
                    <a:pt x="7" y="12"/>
                  </a:cubicBezTo>
                  <a:cubicBezTo>
                    <a:pt x="6" y="12"/>
                    <a:pt x="5" y="11"/>
                    <a:pt x="4" y="11"/>
                  </a:cubicBezTo>
                  <a:cubicBezTo>
                    <a:pt x="1" y="9"/>
                    <a:pt x="0" y="8"/>
                    <a:pt x="0" y="6"/>
                  </a:cubicBezTo>
                  <a:cubicBezTo>
                    <a:pt x="0" y="2"/>
                    <a:pt x="3" y="0"/>
                    <a:pt x="8" y="0"/>
                  </a:cubicBezTo>
                  <a:cubicBezTo>
                    <a:pt x="10" y="0"/>
                    <a:pt x="11" y="0"/>
                    <a:pt x="13" y="0"/>
                  </a:cubicBezTo>
                  <a:cubicBezTo>
                    <a:pt x="12" y="4"/>
                    <a:pt x="12" y="4"/>
                    <a:pt x="12" y="4"/>
                  </a:cubicBezTo>
                  <a:cubicBezTo>
                    <a:pt x="10" y="3"/>
                    <a:pt x="9" y="3"/>
                    <a:pt x="8" y="3"/>
                  </a:cubicBezTo>
                  <a:cubicBezTo>
                    <a:pt x="6" y="3"/>
                    <a:pt x="5" y="4"/>
                    <a:pt x="5" y="5"/>
                  </a:cubicBezTo>
                  <a:cubicBezTo>
                    <a:pt x="5" y="6"/>
                    <a:pt x="6" y="7"/>
                    <a:pt x="9" y="8"/>
                  </a:cubicBezTo>
                  <a:cubicBezTo>
                    <a:pt x="13" y="9"/>
                    <a:pt x="14" y="11"/>
                    <a:pt x="14" y="14"/>
                  </a:cubicBezTo>
                  <a:cubicBezTo>
                    <a:pt x="14" y="18"/>
                    <a:pt x="11"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7" name="Freeform 29"/>
            <p:cNvSpPr>
              <a:spLocks noChangeAspect="1"/>
            </p:cNvSpPr>
            <p:nvPr userDrawn="1"/>
          </p:nvSpPr>
          <p:spPr bwMode="auto">
            <a:xfrm>
              <a:off x="1020" y="382"/>
              <a:ext cx="34" cy="59"/>
            </a:xfrm>
            <a:custGeom>
              <a:avLst/>
              <a:gdLst>
                <a:gd name="T0" fmla="*/ 41 w 14"/>
                <a:gd name="T1" fmla="*/ 139 h 25"/>
                <a:gd name="T2" fmla="*/ 17 w 14"/>
                <a:gd name="T3" fmla="*/ 106 h 25"/>
                <a:gd name="T4" fmla="*/ 17 w 14"/>
                <a:gd name="T5" fmla="*/ 50 h 25"/>
                <a:gd name="T6" fmla="*/ 0 w 14"/>
                <a:gd name="T7" fmla="*/ 50 h 25"/>
                <a:gd name="T8" fmla="*/ 0 w 14"/>
                <a:gd name="T9" fmla="*/ 28 h 25"/>
                <a:gd name="T10" fmla="*/ 17 w 14"/>
                <a:gd name="T11" fmla="*/ 28 h 25"/>
                <a:gd name="T12" fmla="*/ 17 w 14"/>
                <a:gd name="T13" fmla="*/ 0 h 25"/>
                <a:gd name="T14" fmla="*/ 46 w 14"/>
                <a:gd name="T15" fmla="*/ 0 h 25"/>
                <a:gd name="T16" fmla="*/ 46 w 14"/>
                <a:gd name="T17" fmla="*/ 28 h 25"/>
                <a:gd name="T18" fmla="*/ 78 w 14"/>
                <a:gd name="T19" fmla="*/ 28 h 25"/>
                <a:gd name="T20" fmla="*/ 78 w 14"/>
                <a:gd name="T21" fmla="*/ 50 h 25"/>
                <a:gd name="T22" fmla="*/ 46 w 14"/>
                <a:gd name="T23" fmla="*/ 50 h 25"/>
                <a:gd name="T24" fmla="*/ 46 w 14"/>
                <a:gd name="T25" fmla="*/ 99 h 25"/>
                <a:gd name="T26" fmla="*/ 53 w 14"/>
                <a:gd name="T27" fmla="*/ 118 h 25"/>
                <a:gd name="T28" fmla="*/ 70 w 14"/>
                <a:gd name="T29" fmla="*/ 106 h 25"/>
                <a:gd name="T30" fmla="*/ 83 w 14"/>
                <a:gd name="T31" fmla="*/ 123 h 25"/>
                <a:gd name="T32" fmla="*/ 41 w 14"/>
                <a:gd name="T33" fmla="*/ 139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 h="25">
                  <a:moveTo>
                    <a:pt x="7" y="25"/>
                  </a:moveTo>
                  <a:cubicBezTo>
                    <a:pt x="4" y="25"/>
                    <a:pt x="3" y="24"/>
                    <a:pt x="3" y="19"/>
                  </a:cubicBezTo>
                  <a:cubicBezTo>
                    <a:pt x="3" y="9"/>
                    <a:pt x="3" y="9"/>
                    <a:pt x="3" y="9"/>
                  </a:cubicBezTo>
                  <a:cubicBezTo>
                    <a:pt x="0" y="9"/>
                    <a:pt x="0" y="9"/>
                    <a:pt x="0" y="9"/>
                  </a:cubicBezTo>
                  <a:cubicBezTo>
                    <a:pt x="0" y="5"/>
                    <a:pt x="0" y="5"/>
                    <a:pt x="0" y="5"/>
                  </a:cubicBezTo>
                  <a:cubicBezTo>
                    <a:pt x="3" y="5"/>
                    <a:pt x="3" y="5"/>
                    <a:pt x="3" y="5"/>
                  </a:cubicBezTo>
                  <a:cubicBezTo>
                    <a:pt x="3" y="0"/>
                    <a:pt x="3" y="0"/>
                    <a:pt x="3" y="0"/>
                  </a:cubicBezTo>
                  <a:cubicBezTo>
                    <a:pt x="8" y="0"/>
                    <a:pt x="8" y="0"/>
                    <a:pt x="8" y="0"/>
                  </a:cubicBezTo>
                  <a:cubicBezTo>
                    <a:pt x="8" y="5"/>
                    <a:pt x="8" y="5"/>
                    <a:pt x="8" y="5"/>
                  </a:cubicBezTo>
                  <a:cubicBezTo>
                    <a:pt x="13" y="5"/>
                    <a:pt x="13" y="5"/>
                    <a:pt x="13" y="5"/>
                  </a:cubicBezTo>
                  <a:cubicBezTo>
                    <a:pt x="13" y="9"/>
                    <a:pt x="13" y="9"/>
                    <a:pt x="13" y="9"/>
                  </a:cubicBezTo>
                  <a:cubicBezTo>
                    <a:pt x="8" y="9"/>
                    <a:pt x="8" y="9"/>
                    <a:pt x="8" y="9"/>
                  </a:cubicBezTo>
                  <a:cubicBezTo>
                    <a:pt x="8" y="18"/>
                    <a:pt x="8" y="18"/>
                    <a:pt x="8" y="18"/>
                  </a:cubicBezTo>
                  <a:cubicBezTo>
                    <a:pt x="8" y="20"/>
                    <a:pt x="8" y="21"/>
                    <a:pt x="9" y="21"/>
                  </a:cubicBezTo>
                  <a:cubicBezTo>
                    <a:pt x="10" y="21"/>
                    <a:pt x="11" y="21"/>
                    <a:pt x="12" y="19"/>
                  </a:cubicBezTo>
                  <a:cubicBezTo>
                    <a:pt x="14" y="22"/>
                    <a:pt x="14" y="22"/>
                    <a:pt x="14" y="22"/>
                  </a:cubicBezTo>
                  <a:cubicBezTo>
                    <a:pt x="11" y="24"/>
                    <a:pt x="9" y="25"/>
                    <a:pt x="7" y="2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8" name="Freeform 30"/>
            <p:cNvSpPr>
              <a:spLocks noChangeAspect="1" noEditPoints="1"/>
            </p:cNvSpPr>
            <p:nvPr userDrawn="1"/>
          </p:nvSpPr>
          <p:spPr bwMode="auto">
            <a:xfrm>
              <a:off x="1058" y="394"/>
              <a:ext cx="38" cy="47"/>
            </a:xfrm>
            <a:custGeom>
              <a:avLst/>
              <a:gdLst>
                <a:gd name="T0" fmla="*/ 45 w 16"/>
                <a:gd name="T1" fmla="*/ 110 h 20"/>
                <a:gd name="T2" fmla="*/ 0 w 16"/>
                <a:gd name="T3" fmla="*/ 56 h 20"/>
                <a:gd name="T4" fmla="*/ 45 w 16"/>
                <a:gd name="T5" fmla="*/ 0 h 20"/>
                <a:gd name="T6" fmla="*/ 90 w 16"/>
                <a:gd name="T7" fmla="*/ 56 h 20"/>
                <a:gd name="T8" fmla="*/ 90 w 16"/>
                <a:gd name="T9" fmla="*/ 61 h 20"/>
                <a:gd name="T10" fmla="*/ 29 w 16"/>
                <a:gd name="T11" fmla="*/ 61 h 20"/>
                <a:gd name="T12" fmla="*/ 50 w 16"/>
                <a:gd name="T13" fmla="*/ 89 h 20"/>
                <a:gd name="T14" fmla="*/ 78 w 16"/>
                <a:gd name="T15" fmla="*/ 78 h 20"/>
                <a:gd name="T16" fmla="*/ 90 w 16"/>
                <a:gd name="T17" fmla="*/ 94 h 20"/>
                <a:gd name="T18" fmla="*/ 45 w 16"/>
                <a:gd name="T19" fmla="*/ 110 h 20"/>
                <a:gd name="T20" fmla="*/ 45 w 16"/>
                <a:gd name="T21" fmla="*/ 16 h 20"/>
                <a:gd name="T22" fmla="*/ 29 w 16"/>
                <a:gd name="T23" fmla="*/ 45 h 20"/>
                <a:gd name="T24" fmla="*/ 62 w 16"/>
                <a:gd name="T25" fmla="*/ 45 h 20"/>
                <a:gd name="T26" fmla="*/ 45 w 16"/>
                <a:gd name="T27" fmla="*/ 16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 h="20">
                  <a:moveTo>
                    <a:pt x="8" y="20"/>
                  </a:moveTo>
                  <a:cubicBezTo>
                    <a:pt x="3" y="20"/>
                    <a:pt x="0" y="16"/>
                    <a:pt x="0" y="10"/>
                  </a:cubicBezTo>
                  <a:cubicBezTo>
                    <a:pt x="0" y="4"/>
                    <a:pt x="3" y="0"/>
                    <a:pt x="8" y="0"/>
                  </a:cubicBezTo>
                  <a:cubicBezTo>
                    <a:pt x="14" y="0"/>
                    <a:pt x="16" y="3"/>
                    <a:pt x="16" y="10"/>
                  </a:cubicBezTo>
                  <a:cubicBezTo>
                    <a:pt x="16" y="10"/>
                    <a:pt x="16" y="10"/>
                    <a:pt x="16" y="11"/>
                  </a:cubicBezTo>
                  <a:cubicBezTo>
                    <a:pt x="5" y="11"/>
                    <a:pt x="5" y="11"/>
                    <a:pt x="5" y="11"/>
                  </a:cubicBezTo>
                  <a:cubicBezTo>
                    <a:pt x="5" y="14"/>
                    <a:pt x="6" y="16"/>
                    <a:pt x="9" y="16"/>
                  </a:cubicBezTo>
                  <a:cubicBezTo>
                    <a:pt x="10" y="16"/>
                    <a:pt x="12" y="15"/>
                    <a:pt x="14" y="14"/>
                  </a:cubicBezTo>
                  <a:cubicBezTo>
                    <a:pt x="16" y="17"/>
                    <a:pt x="16" y="17"/>
                    <a:pt x="16" y="17"/>
                  </a:cubicBezTo>
                  <a:cubicBezTo>
                    <a:pt x="13" y="19"/>
                    <a:pt x="11" y="20"/>
                    <a:pt x="8" y="20"/>
                  </a:cubicBezTo>
                  <a:close/>
                  <a:moveTo>
                    <a:pt x="8" y="3"/>
                  </a:moveTo>
                  <a:cubicBezTo>
                    <a:pt x="6" y="3"/>
                    <a:pt x="5" y="5"/>
                    <a:pt x="5" y="8"/>
                  </a:cubicBezTo>
                  <a:cubicBezTo>
                    <a:pt x="11" y="8"/>
                    <a:pt x="11" y="8"/>
                    <a:pt x="11" y="8"/>
                  </a:cubicBezTo>
                  <a:cubicBezTo>
                    <a:pt x="11" y="5"/>
                    <a:pt x="10" y="3"/>
                    <a:pt x="8"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9" name="Freeform 31"/>
            <p:cNvSpPr>
              <a:spLocks noChangeAspect="1"/>
            </p:cNvSpPr>
            <p:nvPr userDrawn="1"/>
          </p:nvSpPr>
          <p:spPr bwMode="auto">
            <a:xfrm>
              <a:off x="1108" y="394"/>
              <a:ext cx="61" cy="47"/>
            </a:xfrm>
            <a:custGeom>
              <a:avLst/>
              <a:gdLst>
                <a:gd name="T0" fmla="*/ 115 w 26"/>
                <a:gd name="T1" fmla="*/ 110 h 20"/>
                <a:gd name="T2" fmla="*/ 115 w 26"/>
                <a:gd name="T3" fmla="*/ 45 h 20"/>
                <a:gd name="T4" fmla="*/ 115 w 26"/>
                <a:gd name="T5" fmla="*/ 33 h 20"/>
                <a:gd name="T6" fmla="*/ 110 w 26"/>
                <a:gd name="T7" fmla="*/ 28 h 20"/>
                <a:gd name="T8" fmla="*/ 82 w 26"/>
                <a:gd name="T9" fmla="*/ 38 h 20"/>
                <a:gd name="T10" fmla="*/ 82 w 26"/>
                <a:gd name="T11" fmla="*/ 110 h 20"/>
                <a:gd name="T12" fmla="*/ 61 w 26"/>
                <a:gd name="T13" fmla="*/ 110 h 20"/>
                <a:gd name="T14" fmla="*/ 61 w 26"/>
                <a:gd name="T15" fmla="*/ 45 h 20"/>
                <a:gd name="T16" fmla="*/ 54 w 26"/>
                <a:gd name="T17" fmla="*/ 28 h 20"/>
                <a:gd name="T18" fmla="*/ 49 w 26"/>
                <a:gd name="T19" fmla="*/ 28 h 20"/>
                <a:gd name="T20" fmla="*/ 28 w 26"/>
                <a:gd name="T21" fmla="*/ 38 h 20"/>
                <a:gd name="T22" fmla="*/ 28 w 26"/>
                <a:gd name="T23" fmla="*/ 110 h 20"/>
                <a:gd name="T24" fmla="*/ 0 w 26"/>
                <a:gd name="T25" fmla="*/ 110 h 20"/>
                <a:gd name="T26" fmla="*/ 0 w 26"/>
                <a:gd name="T27" fmla="*/ 0 h 20"/>
                <a:gd name="T28" fmla="*/ 28 w 26"/>
                <a:gd name="T29" fmla="*/ 0 h 20"/>
                <a:gd name="T30" fmla="*/ 28 w 26"/>
                <a:gd name="T31" fmla="*/ 16 h 20"/>
                <a:gd name="T32" fmla="*/ 61 w 26"/>
                <a:gd name="T33" fmla="*/ 0 h 20"/>
                <a:gd name="T34" fmla="*/ 82 w 26"/>
                <a:gd name="T35" fmla="*/ 16 h 20"/>
                <a:gd name="T36" fmla="*/ 122 w 26"/>
                <a:gd name="T37" fmla="*/ 0 h 20"/>
                <a:gd name="T38" fmla="*/ 138 w 26"/>
                <a:gd name="T39" fmla="*/ 12 h 20"/>
                <a:gd name="T40" fmla="*/ 143 w 26"/>
                <a:gd name="T41" fmla="*/ 38 h 20"/>
                <a:gd name="T42" fmla="*/ 143 w 26"/>
                <a:gd name="T43" fmla="*/ 110 h 20"/>
                <a:gd name="T44" fmla="*/ 115 w 26"/>
                <a:gd name="T45" fmla="*/ 110 h 2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 h="20">
                  <a:moveTo>
                    <a:pt x="21" y="20"/>
                  </a:moveTo>
                  <a:cubicBezTo>
                    <a:pt x="21" y="8"/>
                    <a:pt x="21" y="8"/>
                    <a:pt x="21" y="8"/>
                  </a:cubicBezTo>
                  <a:cubicBezTo>
                    <a:pt x="21" y="7"/>
                    <a:pt x="21" y="6"/>
                    <a:pt x="21" y="6"/>
                  </a:cubicBezTo>
                  <a:cubicBezTo>
                    <a:pt x="21" y="5"/>
                    <a:pt x="20" y="5"/>
                    <a:pt x="20" y="5"/>
                  </a:cubicBezTo>
                  <a:cubicBezTo>
                    <a:pt x="19" y="5"/>
                    <a:pt x="17" y="5"/>
                    <a:pt x="15" y="7"/>
                  </a:cubicBezTo>
                  <a:cubicBezTo>
                    <a:pt x="15" y="20"/>
                    <a:pt x="15" y="20"/>
                    <a:pt x="15" y="20"/>
                  </a:cubicBezTo>
                  <a:cubicBezTo>
                    <a:pt x="11" y="20"/>
                    <a:pt x="11" y="20"/>
                    <a:pt x="11" y="20"/>
                  </a:cubicBezTo>
                  <a:cubicBezTo>
                    <a:pt x="11" y="8"/>
                    <a:pt x="11" y="8"/>
                    <a:pt x="11" y="8"/>
                  </a:cubicBezTo>
                  <a:cubicBezTo>
                    <a:pt x="11" y="6"/>
                    <a:pt x="11" y="6"/>
                    <a:pt x="10" y="5"/>
                  </a:cubicBezTo>
                  <a:cubicBezTo>
                    <a:pt x="10" y="5"/>
                    <a:pt x="10" y="5"/>
                    <a:pt x="9" y="5"/>
                  </a:cubicBezTo>
                  <a:cubicBezTo>
                    <a:pt x="8" y="5"/>
                    <a:pt x="7" y="6"/>
                    <a:pt x="5" y="7"/>
                  </a:cubicBezTo>
                  <a:cubicBezTo>
                    <a:pt x="5" y="20"/>
                    <a:pt x="5" y="20"/>
                    <a:pt x="5" y="20"/>
                  </a:cubicBezTo>
                  <a:cubicBezTo>
                    <a:pt x="0" y="20"/>
                    <a:pt x="0" y="20"/>
                    <a:pt x="0" y="20"/>
                  </a:cubicBezTo>
                  <a:cubicBezTo>
                    <a:pt x="0" y="0"/>
                    <a:pt x="0" y="0"/>
                    <a:pt x="0" y="0"/>
                  </a:cubicBezTo>
                  <a:cubicBezTo>
                    <a:pt x="5" y="0"/>
                    <a:pt x="5" y="0"/>
                    <a:pt x="5" y="0"/>
                  </a:cubicBezTo>
                  <a:cubicBezTo>
                    <a:pt x="5" y="3"/>
                    <a:pt x="5" y="3"/>
                    <a:pt x="5" y="3"/>
                  </a:cubicBezTo>
                  <a:cubicBezTo>
                    <a:pt x="7" y="1"/>
                    <a:pt x="9" y="0"/>
                    <a:pt x="11" y="0"/>
                  </a:cubicBezTo>
                  <a:cubicBezTo>
                    <a:pt x="13" y="0"/>
                    <a:pt x="15" y="1"/>
                    <a:pt x="15" y="3"/>
                  </a:cubicBezTo>
                  <a:cubicBezTo>
                    <a:pt x="18" y="1"/>
                    <a:pt x="20" y="0"/>
                    <a:pt x="22" y="0"/>
                  </a:cubicBezTo>
                  <a:cubicBezTo>
                    <a:pt x="24" y="0"/>
                    <a:pt x="25" y="1"/>
                    <a:pt x="25" y="2"/>
                  </a:cubicBezTo>
                  <a:cubicBezTo>
                    <a:pt x="26" y="3"/>
                    <a:pt x="26" y="4"/>
                    <a:pt x="26" y="7"/>
                  </a:cubicBezTo>
                  <a:cubicBezTo>
                    <a:pt x="26" y="20"/>
                    <a:pt x="26" y="20"/>
                    <a:pt x="26" y="20"/>
                  </a:cubicBezTo>
                  <a:lnTo>
                    <a:pt x="21"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20" name="Freeform 32"/>
            <p:cNvSpPr>
              <a:spLocks noChangeAspect="1"/>
            </p:cNvSpPr>
            <p:nvPr userDrawn="1"/>
          </p:nvSpPr>
          <p:spPr bwMode="auto">
            <a:xfrm>
              <a:off x="1179" y="394"/>
              <a:ext cx="35" cy="47"/>
            </a:xfrm>
            <a:custGeom>
              <a:avLst/>
              <a:gdLst>
                <a:gd name="T0" fmla="*/ 33 w 15"/>
                <a:gd name="T1" fmla="*/ 110 h 20"/>
                <a:gd name="T2" fmla="*/ 0 w 15"/>
                <a:gd name="T3" fmla="*/ 106 h 20"/>
                <a:gd name="T4" fmla="*/ 5 w 15"/>
                <a:gd name="T5" fmla="*/ 82 h 20"/>
                <a:gd name="T6" fmla="*/ 33 w 15"/>
                <a:gd name="T7" fmla="*/ 89 h 20"/>
                <a:gd name="T8" fmla="*/ 49 w 15"/>
                <a:gd name="T9" fmla="*/ 78 h 20"/>
                <a:gd name="T10" fmla="*/ 37 w 15"/>
                <a:gd name="T11" fmla="*/ 66 h 20"/>
                <a:gd name="T12" fmla="*/ 21 w 15"/>
                <a:gd name="T13" fmla="*/ 61 h 20"/>
                <a:gd name="T14" fmla="*/ 5 w 15"/>
                <a:gd name="T15" fmla="*/ 33 h 20"/>
                <a:gd name="T16" fmla="*/ 49 w 15"/>
                <a:gd name="T17" fmla="*/ 0 h 20"/>
                <a:gd name="T18" fmla="*/ 77 w 15"/>
                <a:gd name="T19" fmla="*/ 0 h 20"/>
                <a:gd name="T20" fmla="*/ 70 w 15"/>
                <a:gd name="T21" fmla="*/ 21 h 20"/>
                <a:gd name="T22" fmla="*/ 49 w 15"/>
                <a:gd name="T23" fmla="*/ 16 h 20"/>
                <a:gd name="T24" fmla="*/ 33 w 15"/>
                <a:gd name="T25" fmla="*/ 28 h 20"/>
                <a:gd name="T26" fmla="*/ 54 w 15"/>
                <a:gd name="T27" fmla="*/ 45 h 20"/>
                <a:gd name="T28" fmla="*/ 82 w 15"/>
                <a:gd name="T29" fmla="*/ 78 h 20"/>
                <a:gd name="T30" fmla="*/ 33 w 15"/>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 h="20">
                  <a:moveTo>
                    <a:pt x="6" y="20"/>
                  </a:moveTo>
                  <a:cubicBezTo>
                    <a:pt x="4" y="20"/>
                    <a:pt x="2" y="20"/>
                    <a:pt x="0" y="19"/>
                  </a:cubicBezTo>
                  <a:cubicBezTo>
                    <a:pt x="1" y="15"/>
                    <a:pt x="1" y="15"/>
                    <a:pt x="1" y="15"/>
                  </a:cubicBezTo>
                  <a:cubicBezTo>
                    <a:pt x="3" y="16"/>
                    <a:pt x="5" y="16"/>
                    <a:pt x="6" y="16"/>
                  </a:cubicBezTo>
                  <a:cubicBezTo>
                    <a:pt x="8" y="16"/>
                    <a:pt x="9" y="16"/>
                    <a:pt x="9" y="14"/>
                  </a:cubicBezTo>
                  <a:cubicBezTo>
                    <a:pt x="9" y="13"/>
                    <a:pt x="9" y="13"/>
                    <a:pt x="7" y="12"/>
                  </a:cubicBezTo>
                  <a:cubicBezTo>
                    <a:pt x="6" y="12"/>
                    <a:pt x="6" y="11"/>
                    <a:pt x="4" y="11"/>
                  </a:cubicBezTo>
                  <a:cubicBezTo>
                    <a:pt x="2" y="9"/>
                    <a:pt x="1" y="8"/>
                    <a:pt x="1" y="6"/>
                  </a:cubicBezTo>
                  <a:cubicBezTo>
                    <a:pt x="1" y="2"/>
                    <a:pt x="4" y="0"/>
                    <a:pt x="9" y="0"/>
                  </a:cubicBezTo>
                  <a:cubicBezTo>
                    <a:pt x="10" y="0"/>
                    <a:pt x="12" y="0"/>
                    <a:pt x="14" y="0"/>
                  </a:cubicBezTo>
                  <a:cubicBezTo>
                    <a:pt x="13" y="4"/>
                    <a:pt x="13" y="4"/>
                    <a:pt x="13" y="4"/>
                  </a:cubicBezTo>
                  <a:cubicBezTo>
                    <a:pt x="11" y="3"/>
                    <a:pt x="10" y="3"/>
                    <a:pt x="9" y="3"/>
                  </a:cubicBezTo>
                  <a:cubicBezTo>
                    <a:pt x="7" y="3"/>
                    <a:pt x="6" y="4"/>
                    <a:pt x="6" y="5"/>
                  </a:cubicBezTo>
                  <a:cubicBezTo>
                    <a:pt x="6" y="6"/>
                    <a:pt x="6" y="7"/>
                    <a:pt x="10" y="8"/>
                  </a:cubicBezTo>
                  <a:cubicBezTo>
                    <a:pt x="13" y="9"/>
                    <a:pt x="15" y="11"/>
                    <a:pt x="15" y="14"/>
                  </a:cubicBezTo>
                  <a:cubicBezTo>
                    <a:pt x="15" y="18"/>
                    <a:pt x="12"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sp>
        <p:nvSpPr>
          <p:cNvPr id="898054" name="Rectangle 6"/>
          <p:cNvSpPr>
            <a:spLocks noGrp="1" noChangeArrowheads="1"/>
          </p:cNvSpPr>
          <p:nvPr>
            <p:ph type="subTitle" idx="1"/>
          </p:nvPr>
        </p:nvSpPr>
        <p:spPr>
          <a:xfrm>
            <a:off x="397934" y="5764213"/>
            <a:ext cx="11385551" cy="785812"/>
          </a:xfrm>
          <a:extLst>
            <a:ext uri="{91240B29-F687-4F45-9708-019B960494DF}">
              <a14:hiddenLine xmlns:a14="http://schemas.microsoft.com/office/drawing/2010/main" w="9525">
                <a:solidFill>
                  <a:schemeClr val="tx1"/>
                </a:solidFill>
                <a:miter lim="800000"/>
                <a:headEnd/>
                <a:tailEnd/>
              </a14:hiddenLine>
            </a:ext>
          </a:extLst>
        </p:spPr>
        <p:txBody>
          <a:bodyPr lIns="306000" rIns="306000"/>
          <a:lstStyle>
            <a:lvl1pPr marL="0" indent="0">
              <a:lnSpc>
                <a:spcPct val="120000"/>
              </a:lnSpc>
              <a:spcBef>
                <a:spcPct val="0"/>
              </a:spcBef>
              <a:buFontTx/>
              <a:buNone/>
              <a:defRPr sz="1600">
                <a:solidFill>
                  <a:schemeClr val="tx2"/>
                </a:solidFill>
              </a:defRPr>
            </a:lvl1pPr>
          </a:lstStyle>
          <a:p>
            <a:pPr lvl="0"/>
            <a:r>
              <a:rPr lang="de-CH" noProof="0" smtClean="0"/>
              <a:t>Formatvorlage des Untertitelmasters durch Klicken bearbeiten</a:t>
            </a:r>
          </a:p>
        </p:txBody>
      </p:sp>
      <p:sp>
        <p:nvSpPr>
          <p:cNvPr id="898055" name="Rectangle 7"/>
          <p:cNvSpPr>
            <a:spLocks noGrp="1" noChangeArrowheads="1"/>
          </p:cNvSpPr>
          <p:nvPr>
            <p:ph type="ctrTitle"/>
          </p:nvPr>
        </p:nvSpPr>
        <p:spPr>
          <a:xfrm>
            <a:off x="397934" y="4824413"/>
            <a:ext cx="11385551" cy="939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306000" tIns="0" rIns="306000" bIns="0"/>
          <a:lstStyle>
            <a:lvl1pPr marL="0" indent="0">
              <a:lnSpc>
                <a:spcPct val="110000"/>
              </a:lnSpc>
              <a:spcBef>
                <a:spcPct val="0"/>
              </a:spcBef>
              <a:defRPr/>
            </a:lvl1pPr>
          </a:lstStyle>
          <a:p>
            <a:pPr lvl="0"/>
            <a:r>
              <a:rPr lang="de-CH" noProof="0" smtClean="0"/>
              <a:t>Titelmasterformat durch Klicken bearbeiten</a:t>
            </a:r>
          </a:p>
        </p:txBody>
      </p:sp>
      <p:sp>
        <p:nvSpPr>
          <p:cNvPr id="21" name="Rectangle 3"/>
          <p:cNvSpPr>
            <a:spLocks noGrp="1" noChangeArrowheads="1"/>
          </p:cNvSpPr>
          <p:nvPr>
            <p:ph type="dt" sz="half" idx="10"/>
          </p:nvPr>
        </p:nvSpPr>
        <p:spPr/>
        <p:txBody>
          <a:bodyPr/>
          <a:lstStyle>
            <a:lvl1pPr>
              <a:defRPr smtClean="0"/>
            </a:lvl1pPr>
          </a:lstStyle>
          <a:p>
            <a:pPr>
              <a:defRPr/>
            </a:pPr>
            <a:fld id="{D474CB3E-0A55-4AD5-823C-BD4A0A462EAB}" type="datetime1">
              <a:rPr lang="de-DE">
                <a:solidFill>
                  <a:srgbClr val="000000"/>
                </a:solidFill>
              </a:rPr>
              <a:pPr>
                <a:defRPr/>
              </a:pPr>
              <a:t>11.03.2015</a:t>
            </a:fld>
            <a:endParaRPr lang="de-CH">
              <a:solidFill>
                <a:srgbClr val="000000"/>
              </a:solidFill>
            </a:endParaRPr>
          </a:p>
        </p:txBody>
      </p:sp>
      <p:sp>
        <p:nvSpPr>
          <p:cNvPr id="22" name="Rectangle 4"/>
          <p:cNvSpPr>
            <a:spLocks noGrp="1" noChangeArrowheads="1"/>
          </p:cNvSpPr>
          <p:nvPr>
            <p:ph type="ftr" sz="quarter" idx="11"/>
          </p:nvPr>
        </p:nvSpPr>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23" name="Rectangle 5"/>
          <p:cNvSpPr>
            <a:spLocks noGrp="1" noChangeArrowheads="1"/>
          </p:cNvSpPr>
          <p:nvPr>
            <p:ph type="sldNum" sz="quarter" idx="12"/>
          </p:nvPr>
        </p:nvSpPr>
        <p:spPr>
          <a:xfrm>
            <a:off x="11182351" y="6589714"/>
            <a:ext cx="601133" cy="147637"/>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a:defRPr smtClean="0"/>
            </a:lvl1pPr>
          </a:lstStyle>
          <a:p>
            <a:pPr>
              <a:defRPr/>
            </a:pPr>
            <a:fld id="{DF971649-1691-4798-A318-D571AF5BB3B9}"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3240683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Rectangle 5"/>
          <p:cNvSpPr>
            <a:spLocks noGrp="1" noChangeArrowheads="1"/>
          </p:cNvSpPr>
          <p:nvPr>
            <p:ph type="dt" sz="half" idx="10"/>
          </p:nvPr>
        </p:nvSpPr>
        <p:spPr>
          <a:ln/>
        </p:spPr>
        <p:txBody>
          <a:bodyPr/>
          <a:lstStyle>
            <a:lvl1pPr>
              <a:defRPr/>
            </a:lvl1pPr>
          </a:lstStyle>
          <a:p>
            <a:pPr>
              <a:defRPr/>
            </a:pPr>
            <a:fld id="{D5876415-CB0D-4390-9038-2C32367CCB68}" type="datetime1">
              <a:rPr lang="de-DE" smtClean="0">
                <a:solidFill>
                  <a:srgbClr val="000000"/>
                </a:solidFill>
              </a:rPr>
              <a:pPr>
                <a:defRPr/>
              </a:pPr>
              <a:t>11.03.2015</a:t>
            </a:fld>
            <a:endParaRPr lang="de-CH">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612D7C02-F4E3-434A-AA54-5F5A439D4D46}"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215586882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97CD9DE9-044B-403D-B8E7-F5FC96F2E4B5}" type="datetime1">
              <a:rPr lang="de-DE" smtClean="0">
                <a:solidFill>
                  <a:srgbClr val="000000"/>
                </a:solidFill>
              </a:rPr>
              <a:pPr>
                <a:defRPr/>
              </a:pPr>
              <a:t>11.03.2015</a:t>
            </a:fld>
            <a:endParaRPr lang="de-CH">
              <a:solidFill>
                <a:srgbClr val="000000"/>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93D7D8C7-62B6-4FAA-8630-7348E3942AAF}"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33141054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5"/>
          <p:cNvSpPr>
            <a:spLocks noGrp="1" noChangeArrowheads="1"/>
          </p:cNvSpPr>
          <p:nvPr>
            <p:ph type="dt" sz="half" idx="10"/>
          </p:nvPr>
        </p:nvSpPr>
        <p:spPr>
          <a:ln/>
        </p:spPr>
        <p:txBody>
          <a:bodyPr/>
          <a:lstStyle>
            <a:lvl1pPr>
              <a:defRPr/>
            </a:lvl1pPr>
          </a:lstStyle>
          <a:p>
            <a:pPr>
              <a:defRPr/>
            </a:pPr>
            <a:fld id="{419468FE-2B2A-49AA-AFA2-836F51B7783E}"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93FA9586-FDC9-4789-B361-17F84FB518F0}"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77353734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smtClean="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5"/>
          <p:cNvSpPr>
            <a:spLocks noGrp="1" noChangeArrowheads="1"/>
          </p:cNvSpPr>
          <p:nvPr>
            <p:ph type="dt" sz="half" idx="10"/>
          </p:nvPr>
        </p:nvSpPr>
        <p:spPr>
          <a:ln/>
        </p:spPr>
        <p:txBody>
          <a:bodyPr/>
          <a:lstStyle>
            <a:lvl1pPr>
              <a:defRPr/>
            </a:lvl1pPr>
          </a:lstStyle>
          <a:p>
            <a:pPr>
              <a:defRPr/>
            </a:pPr>
            <a:fld id="{C8623DF7-3EAF-49E7-92BD-0B21EF6B12D6}"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3E4D3442-880B-4968-BCF7-A35366CF72B3}"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214891607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5"/>
          <p:cNvSpPr>
            <a:spLocks noGrp="1" noChangeArrowheads="1"/>
          </p:cNvSpPr>
          <p:nvPr>
            <p:ph type="dt" sz="half" idx="10"/>
          </p:nvPr>
        </p:nvSpPr>
        <p:spPr>
          <a:ln/>
        </p:spPr>
        <p:txBody>
          <a:bodyPr/>
          <a:lstStyle>
            <a:lvl1pPr>
              <a:defRPr/>
            </a:lvl1pPr>
          </a:lstStyle>
          <a:p>
            <a:pPr>
              <a:defRPr/>
            </a:pPr>
            <a:fld id="{E16E7DB3-DCF1-4B64-9813-5799432DAC31}"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2CD75199-2B5B-4537-8129-15C51EDABA5E}"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412926805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940801" y="942975"/>
            <a:ext cx="2842684" cy="560705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408517" y="942975"/>
            <a:ext cx="8329083" cy="560705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5"/>
          <p:cNvSpPr>
            <a:spLocks noGrp="1" noChangeArrowheads="1"/>
          </p:cNvSpPr>
          <p:nvPr>
            <p:ph type="dt" sz="half" idx="10"/>
          </p:nvPr>
        </p:nvSpPr>
        <p:spPr>
          <a:ln/>
        </p:spPr>
        <p:txBody>
          <a:bodyPr/>
          <a:lstStyle>
            <a:lvl1pPr>
              <a:defRPr/>
            </a:lvl1pPr>
          </a:lstStyle>
          <a:p>
            <a:pPr>
              <a:defRPr/>
            </a:pPr>
            <a:fld id="{01610BCC-2B59-497C-BC7C-2C71E40DED7A}"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E9D4981F-CC5A-45AA-A9E3-A357A43499A3}"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355695222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dgm" preserve="1">
  <p:cSld name="Titel und Diagramm oder Organigramm">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SmartArt-Platzhalter 2"/>
          <p:cNvSpPr>
            <a:spLocks noGrp="1"/>
          </p:cNvSpPr>
          <p:nvPr>
            <p:ph type="dgm" idx="1"/>
          </p:nvPr>
        </p:nvSpPr>
        <p:spPr>
          <a:xfrm>
            <a:off x="527051" y="1555751"/>
            <a:ext cx="11137900" cy="4994275"/>
          </a:xfrm>
        </p:spPr>
        <p:txBody>
          <a:bodyPr/>
          <a:lstStyle/>
          <a:p>
            <a:pPr lvl="0"/>
            <a:endParaRPr lang="de-CH" noProof="0" smtClean="0"/>
          </a:p>
        </p:txBody>
      </p:sp>
      <p:sp>
        <p:nvSpPr>
          <p:cNvPr id="4" name="Rectangle 5"/>
          <p:cNvSpPr>
            <a:spLocks noGrp="1" noChangeArrowheads="1"/>
          </p:cNvSpPr>
          <p:nvPr>
            <p:ph type="dt" sz="half" idx="10"/>
          </p:nvPr>
        </p:nvSpPr>
        <p:spPr>
          <a:ln/>
        </p:spPr>
        <p:txBody>
          <a:bodyPr/>
          <a:lstStyle>
            <a:lvl1pPr>
              <a:defRPr/>
            </a:lvl1pPr>
          </a:lstStyle>
          <a:p>
            <a:pPr>
              <a:defRPr/>
            </a:pPr>
            <a:fld id="{19EB0F6A-4D3F-4E32-98D9-F8D5F0CC8979}"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65932109-9D3E-4AF1-B720-4A20CD7B3AA4}"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30558439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Textplatzhalter 2"/>
          <p:cNvSpPr>
            <a:spLocks noGrp="1"/>
          </p:cNvSpPr>
          <p:nvPr>
            <p:ph type="body" sz="half" idx="1"/>
          </p:nvPr>
        </p:nvSpPr>
        <p:spPr>
          <a:xfrm>
            <a:off x="527051" y="1555751"/>
            <a:ext cx="5467349" cy="49942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6197601" y="1555751"/>
            <a:ext cx="5467351" cy="49942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Rectangle 5"/>
          <p:cNvSpPr>
            <a:spLocks noGrp="1" noChangeArrowheads="1"/>
          </p:cNvSpPr>
          <p:nvPr>
            <p:ph type="dt" sz="half" idx="10"/>
          </p:nvPr>
        </p:nvSpPr>
        <p:spPr>
          <a:ln/>
        </p:spPr>
        <p:txBody>
          <a:bodyPr/>
          <a:lstStyle>
            <a:lvl1pPr>
              <a:defRPr/>
            </a:lvl1pPr>
          </a:lstStyle>
          <a:p>
            <a:pPr>
              <a:defRPr/>
            </a:pPr>
            <a:fld id="{B64B5779-8566-4755-A243-27CD7E9B8D54}"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6717F7B0-C155-4DC6-AA7A-5E48F3D9E84B}"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76562961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AndTwoObj">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527051" y="1555751"/>
            <a:ext cx="5467349" cy="49942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quarter" idx="2"/>
          </p:nvPr>
        </p:nvSpPr>
        <p:spPr>
          <a:xfrm>
            <a:off x="6197601" y="1555750"/>
            <a:ext cx="5467351" cy="24209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Inhaltsplatzhalter 4"/>
          <p:cNvSpPr>
            <a:spLocks noGrp="1"/>
          </p:cNvSpPr>
          <p:nvPr>
            <p:ph sz="quarter" idx="3"/>
          </p:nvPr>
        </p:nvSpPr>
        <p:spPr>
          <a:xfrm>
            <a:off x="6197601" y="4129089"/>
            <a:ext cx="5467351" cy="242093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6" name="Datumsplatzhalter 5"/>
          <p:cNvSpPr>
            <a:spLocks noGrp="1"/>
          </p:cNvSpPr>
          <p:nvPr>
            <p:ph type="dt" sz="half" idx="10"/>
          </p:nvPr>
        </p:nvSpPr>
        <p:spPr>
          <a:xfrm>
            <a:off x="9235017" y="6589714"/>
            <a:ext cx="1828800" cy="149225"/>
          </a:xfrm>
        </p:spPr>
        <p:txBody>
          <a:bodyPr/>
          <a:lstStyle>
            <a:lvl1pPr>
              <a:defRPr/>
            </a:lvl1pPr>
          </a:lstStyle>
          <a:p>
            <a:fld id="{D95589C7-0C8D-4F94-AE89-BCB0243125AB}" type="datetime1">
              <a:rPr lang="de-DE" smtClean="0">
                <a:solidFill>
                  <a:srgbClr val="000000"/>
                </a:solidFill>
              </a:rPr>
              <a:pPr/>
              <a:t>11.03.2015</a:t>
            </a:fld>
            <a:endParaRPr lang="de-CH">
              <a:solidFill>
                <a:srgbClr val="000000"/>
              </a:solidFill>
            </a:endParaRPr>
          </a:p>
        </p:txBody>
      </p:sp>
      <p:sp>
        <p:nvSpPr>
          <p:cNvPr id="7" name="Fußzeilenplatzhalter 6"/>
          <p:cNvSpPr>
            <a:spLocks noGrp="1"/>
          </p:cNvSpPr>
          <p:nvPr>
            <p:ph type="ftr" sz="quarter" idx="11"/>
          </p:nvPr>
        </p:nvSpPr>
        <p:spPr>
          <a:xfrm>
            <a:off x="406400" y="6589714"/>
            <a:ext cx="8434917" cy="147637"/>
          </a:xfrm>
        </p:spPr>
        <p:txBody>
          <a:bodyPr/>
          <a:lstStyle>
            <a:lvl1pPr>
              <a:defRPr/>
            </a:lvl1pPr>
          </a:lstStyle>
          <a:p>
            <a:r>
              <a:rPr lang="en-US" smtClean="0">
                <a:solidFill>
                  <a:srgbClr val="000000"/>
                </a:solidFill>
              </a:rPr>
              <a:t>Asphalt Recycling | For Internal Use Only</a:t>
            </a:r>
            <a:endParaRPr lang="de-CH">
              <a:solidFill>
                <a:srgbClr val="000000"/>
              </a:solidFill>
            </a:endParaRPr>
          </a:p>
        </p:txBody>
      </p:sp>
      <p:sp>
        <p:nvSpPr>
          <p:cNvPr id="8" name="Foliennummernplatzhalter 7"/>
          <p:cNvSpPr>
            <a:spLocks noGrp="1"/>
          </p:cNvSpPr>
          <p:nvPr>
            <p:ph type="sldNum" sz="quarter" idx="12"/>
          </p:nvPr>
        </p:nvSpPr>
        <p:spPr>
          <a:xfrm>
            <a:off x="11182351" y="6589714"/>
            <a:ext cx="601133" cy="149225"/>
          </a:xfrm>
        </p:spPr>
        <p:txBody>
          <a:bodyPr/>
          <a:lstStyle>
            <a:lvl1pPr>
              <a:defRPr/>
            </a:lvl1pPr>
          </a:lstStyle>
          <a:p>
            <a:fld id="{B1632864-0A95-44C4-BB4B-3B1E24276963}"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3576352136"/>
      </p:ext>
    </p:extLst>
  </p:cSld>
  <p:clrMapOvr>
    <a:masterClrMapping/>
  </p:clrMapOvr>
  <p:transition>
    <p:wheel spokes="1"/>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bl">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en-US"/>
          </a:p>
        </p:txBody>
      </p:sp>
      <p:sp>
        <p:nvSpPr>
          <p:cNvPr id="3" name="Tabellenplatzhalter 2"/>
          <p:cNvSpPr>
            <a:spLocks noGrp="1"/>
          </p:cNvSpPr>
          <p:nvPr>
            <p:ph type="tbl" idx="1"/>
          </p:nvPr>
        </p:nvSpPr>
        <p:spPr>
          <a:xfrm>
            <a:off x="527051" y="1555751"/>
            <a:ext cx="11137900" cy="4994275"/>
          </a:xfrm>
        </p:spPr>
        <p:txBody>
          <a:bodyPr/>
          <a:lstStyle/>
          <a:p>
            <a:pPr lvl="0"/>
            <a:endParaRPr lang="en-US" noProof="0" smtClean="0"/>
          </a:p>
        </p:txBody>
      </p:sp>
      <p:sp>
        <p:nvSpPr>
          <p:cNvPr id="4" name="Rectangle 5"/>
          <p:cNvSpPr>
            <a:spLocks noGrp="1" noChangeArrowheads="1"/>
          </p:cNvSpPr>
          <p:nvPr>
            <p:ph type="dt" sz="half" idx="10"/>
          </p:nvPr>
        </p:nvSpPr>
        <p:spPr>
          <a:ln/>
        </p:spPr>
        <p:txBody>
          <a:bodyPr/>
          <a:lstStyle>
            <a:lvl1pPr>
              <a:defRPr/>
            </a:lvl1pPr>
          </a:lstStyle>
          <a:p>
            <a:pPr>
              <a:defRPr/>
            </a:pPr>
            <a:fld id="{E0CCB927-5EBD-4F20-8F31-9A161A348676}"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31DD159E-8C13-4402-9F07-61AEBC37F9DA}"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34930634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5"/>
          <p:cNvSpPr>
            <a:spLocks noGrp="1" noChangeArrowheads="1"/>
          </p:cNvSpPr>
          <p:nvPr>
            <p:ph type="dt" sz="half" idx="10"/>
          </p:nvPr>
        </p:nvSpPr>
        <p:spPr>
          <a:ln/>
        </p:spPr>
        <p:txBody>
          <a:bodyPr/>
          <a:lstStyle>
            <a:lvl1pPr>
              <a:defRPr/>
            </a:lvl1pPr>
          </a:lstStyle>
          <a:p>
            <a:pPr>
              <a:defRPr/>
            </a:pPr>
            <a:fld id="{6D5426BB-D4AA-4E86-BA3F-958D8ABD286A}"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06B9C402-9ACB-474F-92D5-ED215240509A}"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411511225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chart">
  <p:cSld name="Titel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Diagrammplatzhalter 2"/>
          <p:cNvSpPr>
            <a:spLocks noGrp="1"/>
          </p:cNvSpPr>
          <p:nvPr>
            <p:ph type="chart" idx="1"/>
          </p:nvPr>
        </p:nvSpPr>
        <p:spPr>
          <a:xfrm>
            <a:off x="527051" y="1555751"/>
            <a:ext cx="11137900" cy="4994275"/>
          </a:xfrm>
        </p:spPr>
        <p:txBody>
          <a:bodyPr/>
          <a:lstStyle/>
          <a:p>
            <a:endParaRPr lang="de-CH"/>
          </a:p>
        </p:txBody>
      </p:sp>
      <p:sp>
        <p:nvSpPr>
          <p:cNvPr id="4" name="Datumsplatzhalter 3"/>
          <p:cNvSpPr>
            <a:spLocks noGrp="1"/>
          </p:cNvSpPr>
          <p:nvPr>
            <p:ph type="dt" sz="half" idx="10"/>
          </p:nvPr>
        </p:nvSpPr>
        <p:spPr>
          <a:xfrm>
            <a:off x="9235017" y="6589714"/>
            <a:ext cx="1828800" cy="149225"/>
          </a:xfrm>
        </p:spPr>
        <p:txBody>
          <a:bodyPr/>
          <a:lstStyle>
            <a:lvl1pPr>
              <a:defRPr/>
            </a:lvl1pPr>
          </a:lstStyle>
          <a:p>
            <a:fld id="{321F69D0-BE01-43D3-A2C4-AFBE72088A5F}" type="datetime1">
              <a:rPr lang="de-DE" smtClean="0">
                <a:solidFill>
                  <a:srgbClr val="000000"/>
                </a:solidFill>
              </a:rPr>
              <a:pPr/>
              <a:t>11.03.2015</a:t>
            </a:fld>
            <a:endParaRPr lang="de-CH">
              <a:solidFill>
                <a:srgbClr val="000000"/>
              </a:solidFill>
            </a:endParaRPr>
          </a:p>
        </p:txBody>
      </p:sp>
      <p:sp>
        <p:nvSpPr>
          <p:cNvPr id="5" name="Fußzeilenplatzhalter 4"/>
          <p:cNvSpPr>
            <a:spLocks noGrp="1"/>
          </p:cNvSpPr>
          <p:nvPr>
            <p:ph type="ftr" sz="quarter" idx="11"/>
          </p:nvPr>
        </p:nvSpPr>
        <p:spPr>
          <a:xfrm>
            <a:off x="406400" y="6589714"/>
            <a:ext cx="8434917" cy="147637"/>
          </a:xfrm>
        </p:spPr>
        <p:txBody>
          <a:bodyPr/>
          <a:lstStyle>
            <a:lvl1pPr>
              <a:defRPr/>
            </a:lvl1pPr>
          </a:lstStyle>
          <a:p>
            <a:r>
              <a:rPr lang="en-US" smtClean="0">
                <a:solidFill>
                  <a:srgbClr val="000000"/>
                </a:solidFill>
              </a:rPr>
              <a:t>Asphalt Recycling | For Internal Use Only</a:t>
            </a:r>
            <a:endParaRPr lang="de-CH">
              <a:solidFill>
                <a:srgbClr val="000000"/>
              </a:solidFill>
            </a:endParaRPr>
          </a:p>
        </p:txBody>
      </p:sp>
      <p:sp>
        <p:nvSpPr>
          <p:cNvPr id="6" name="Foliennummernplatzhalter 5"/>
          <p:cNvSpPr>
            <a:spLocks noGrp="1"/>
          </p:cNvSpPr>
          <p:nvPr>
            <p:ph type="sldNum" sz="quarter" idx="12"/>
          </p:nvPr>
        </p:nvSpPr>
        <p:spPr>
          <a:xfrm>
            <a:off x="11182351" y="6589714"/>
            <a:ext cx="601133" cy="149225"/>
          </a:xfrm>
        </p:spPr>
        <p:txBody>
          <a:bodyPr/>
          <a:lstStyle>
            <a:lvl1pPr>
              <a:defRPr/>
            </a:lvl1pPr>
          </a:lstStyle>
          <a:p>
            <a:fld id="{1D3241B0-2DF1-43C3-8A86-B165FC79318E}"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34424659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2"/>
          <p:cNvSpPr>
            <a:spLocks noChangeArrowheads="1"/>
          </p:cNvSpPr>
          <p:nvPr/>
        </p:nvSpPr>
        <p:spPr bwMode="auto">
          <a:xfrm>
            <a:off x="408518" y="942975"/>
            <a:ext cx="11374967" cy="5607050"/>
          </a:xfrm>
          <a:prstGeom prst="rect">
            <a:avLst/>
          </a:prstGeom>
          <a:solidFill>
            <a:schemeClr val="bg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185738" indent="-185738" fontAlgn="base">
              <a:lnSpc>
                <a:spcPct val="97000"/>
              </a:lnSpc>
              <a:spcBef>
                <a:spcPct val="25000"/>
              </a:spcBef>
              <a:spcAft>
                <a:spcPct val="0"/>
              </a:spcAft>
            </a:pPr>
            <a:endParaRPr lang="fr-FR" sz="2400" b="1">
              <a:solidFill>
                <a:srgbClr val="FFFFFF"/>
              </a:solidFill>
            </a:endParaRPr>
          </a:p>
        </p:txBody>
      </p:sp>
      <p:grpSp>
        <p:nvGrpSpPr>
          <p:cNvPr id="5" name="Group 8"/>
          <p:cNvGrpSpPr>
            <a:grpSpLocks/>
          </p:cNvGrpSpPr>
          <p:nvPr/>
        </p:nvGrpSpPr>
        <p:grpSpPr bwMode="auto">
          <a:xfrm>
            <a:off x="9239251" y="309564"/>
            <a:ext cx="2540000" cy="282575"/>
            <a:chOff x="1860" y="3171"/>
            <a:chExt cx="2677" cy="397"/>
          </a:xfrm>
        </p:grpSpPr>
        <p:sp>
          <p:nvSpPr>
            <p:cNvPr id="6" name="Freeform 9"/>
            <p:cNvSpPr>
              <a:spLocks/>
            </p:cNvSpPr>
            <p:nvPr userDrawn="1"/>
          </p:nvSpPr>
          <p:spPr bwMode="auto">
            <a:xfrm>
              <a:off x="4175" y="3171"/>
              <a:ext cx="362" cy="397"/>
            </a:xfrm>
            <a:custGeom>
              <a:avLst/>
              <a:gdLst>
                <a:gd name="T0" fmla="*/ 279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9 w 153"/>
                <a:gd name="T13" fmla="*/ 0 h 168"/>
                <a:gd name="T14" fmla="*/ 582 w 153"/>
                <a:gd name="T15" fmla="*/ 520 h 168"/>
                <a:gd name="T16" fmla="*/ 587 w 153"/>
                <a:gd name="T17" fmla="*/ 520 h 168"/>
                <a:gd name="T18" fmla="*/ 582 w 153"/>
                <a:gd name="T19" fmla="*/ 302 h 168"/>
                <a:gd name="T20" fmla="*/ 582 w 153"/>
                <a:gd name="T21" fmla="*/ 0 h 168"/>
                <a:gd name="T22" fmla="*/ 856 w 153"/>
                <a:gd name="T23" fmla="*/ 0 h 168"/>
                <a:gd name="T24" fmla="*/ 856 w 153"/>
                <a:gd name="T25" fmla="*/ 938 h 168"/>
                <a:gd name="T26" fmla="*/ 544 w 153"/>
                <a:gd name="T27" fmla="*/ 938 h 168"/>
                <a:gd name="T28" fmla="*/ 279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4" y="93"/>
                    <a:pt x="104" y="93"/>
                    <a:pt x="104"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 name="Freeform 10"/>
            <p:cNvSpPr>
              <a:spLocks/>
            </p:cNvSpPr>
            <p:nvPr userDrawn="1"/>
          </p:nvSpPr>
          <p:spPr bwMode="auto">
            <a:xfrm>
              <a:off x="3760" y="3171"/>
              <a:ext cx="361" cy="397"/>
            </a:xfrm>
            <a:custGeom>
              <a:avLst/>
              <a:gdLst>
                <a:gd name="T0" fmla="*/ 278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6 w 153"/>
                <a:gd name="T13" fmla="*/ 0 h 168"/>
                <a:gd name="T14" fmla="*/ 573 w 153"/>
                <a:gd name="T15" fmla="*/ 520 h 168"/>
                <a:gd name="T16" fmla="*/ 585 w 153"/>
                <a:gd name="T17" fmla="*/ 520 h 168"/>
                <a:gd name="T18" fmla="*/ 578 w 153"/>
                <a:gd name="T19" fmla="*/ 302 h 168"/>
                <a:gd name="T20" fmla="*/ 578 w 153"/>
                <a:gd name="T21" fmla="*/ 0 h 168"/>
                <a:gd name="T22" fmla="*/ 852 w 153"/>
                <a:gd name="T23" fmla="*/ 0 h 168"/>
                <a:gd name="T24" fmla="*/ 852 w 153"/>
                <a:gd name="T25" fmla="*/ 938 h 168"/>
                <a:gd name="T26" fmla="*/ 540 w 153"/>
                <a:gd name="T27" fmla="*/ 938 h 168"/>
                <a:gd name="T28" fmla="*/ 278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3" y="93"/>
                    <a:pt x="103" y="93"/>
                    <a:pt x="103"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8" name="Freeform 11"/>
            <p:cNvSpPr>
              <a:spLocks/>
            </p:cNvSpPr>
            <p:nvPr userDrawn="1"/>
          </p:nvSpPr>
          <p:spPr bwMode="auto">
            <a:xfrm>
              <a:off x="1860" y="3171"/>
              <a:ext cx="442" cy="397"/>
            </a:xfrm>
            <a:custGeom>
              <a:avLst/>
              <a:gdLst>
                <a:gd name="T0" fmla="*/ 286 w 442"/>
                <a:gd name="T1" fmla="*/ 0 h 397"/>
                <a:gd name="T2" fmla="*/ 154 w 442"/>
                <a:gd name="T3" fmla="*/ 0 h 397"/>
                <a:gd name="T4" fmla="*/ 0 w 442"/>
                <a:gd name="T5" fmla="*/ 397 h 397"/>
                <a:gd name="T6" fmla="*/ 137 w 442"/>
                <a:gd name="T7" fmla="*/ 397 h 397"/>
                <a:gd name="T8" fmla="*/ 220 w 442"/>
                <a:gd name="T9" fmla="*/ 158 h 397"/>
                <a:gd name="T10" fmla="*/ 222 w 442"/>
                <a:gd name="T11" fmla="*/ 158 h 397"/>
                <a:gd name="T12" fmla="*/ 303 w 442"/>
                <a:gd name="T13" fmla="*/ 397 h 397"/>
                <a:gd name="T14" fmla="*/ 442 w 442"/>
                <a:gd name="T15" fmla="*/ 397 h 397"/>
                <a:gd name="T16" fmla="*/ 286 w 442"/>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2" h="397">
                  <a:moveTo>
                    <a:pt x="286" y="0"/>
                  </a:moveTo>
                  <a:lnTo>
                    <a:pt x="154" y="0"/>
                  </a:lnTo>
                  <a:lnTo>
                    <a:pt x="0" y="397"/>
                  </a:lnTo>
                  <a:lnTo>
                    <a:pt x="137" y="397"/>
                  </a:lnTo>
                  <a:lnTo>
                    <a:pt x="220" y="158"/>
                  </a:lnTo>
                  <a:lnTo>
                    <a:pt x="222" y="158"/>
                  </a:lnTo>
                  <a:lnTo>
                    <a:pt x="303" y="397"/>
                  </a:lnTo>
                  <a:lnTo>
                    <a:pt x="442" y="397"/>
                  </a:lnTo>
                  <a:lnTo>
                    <a:pt x="2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9" name="Freeform 12"/>
            <p:cNvSpPr>
              <a:spLocks/>
            </p:cNvSpPr>
            <p:nvPr userDrawn="1"/>
          </p:nvSpPr>
          <p:spPr bwMode="auto">
            <a:xfrm>
              <a:off x="3306" y="3171"/>
              <a:ext cx="444" cy="397"/>
            </a:xfrm>
            <a:custGeom>
              <a:avLst/>
              <a:gdLst>
                <a:gd name="T0" fmla="*/ 288 w 444"/>
                <a:gd name="T1" fmla="*/ 0 h 397"/>
                <a:gd name="T2" fmla="*/ 156 w 444"/>
                <a:gd name="T3" fmla="*/ 0 h 397"/>
                <a:gd name="T4" fmla="*/ 0 w 444"/>
                <a:gd name="T5" fmla="*/ 397 h 397"/>
                <a:gd name="T6" fmla="*/ 140 w 444"/>
                <a:gd name="T7" fmla="*/ 397 h 397"/>
                <a:gd name="T8" fmla="*/ 220 w 444"/>
                <a:gd name="T9" fmla="*/ 158 h 397"/>
                <a:gd name="T10" fmla="*/ 225 w 444"/>
                <a:gd name="T11" fmla="*/ 158 h 397"/>
                <a:gd name="T12" fmla="*/ 305 w 444"/>
                <a:gd name="T13" fmla="*/ 397 h 397"/>
                <a:gd name="T14" fmla="*/ 444 w 444"/>
                <a:gd name="T15" fmla="*/ 397 h 397"/>
                <a:gd name="T16" fmla="*/ 288 w 444"/>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4" h="397">
                  <a:moveTo>
                    <a:pt x="288" y="0"/>
                  </a:moveTo>
                  <a:lnTo>
                    <a:pt x="156" y="0"/>
                  </a:lnTo>
                  <a:lnTo>
                    <a:pt x="0" y="397"/>
                  </a:lnTo>
                  <a:lnTo>
                    <a:pt x="140" y="397"/>
                  </a:lnTo>
                  <a:lnTo>
                    <a:pt x="220" y="158"/>
                  </a:lnTo>
                  <a:lnTo>
                    <a:pt x="225" y="158"/>
                  </a:lnTo>
                  <a:lnTo>
                    <a:pt x="305" y="397"/>
                  </a:lnTo>
                  <a:lnTo>
                    <a:pt x="444" y="397"/>
                  </a:lnTo>
                  <a:lnTo>
                    <a:pt x="288" y="0"/>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0" name="Freeform 13"/>
            <p:cNvSpPr>
              <a:spLocks/>
            </p:cNvSpPr>
            <p:nvPr userDrawn="1"/>
          </p:nvSpPr>
          <p:spPr bwMode="auto">
            <a:xfrm>
              <a:off x="2831" y="3171"/>
              <a:ext cx="466" cy="397"/>
            </a:xfrm>
            <a:custGeom>
              <a:avLst/>
              <a:gdLst>
                <a:gd name="T0" fmla="*/ 442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6 w 197"/>
                <a:gd name="T15" fmla="*/ 0 h 168"/>
                <a:gd name="T16" fmla="*/ 549 w 197"/>
                <a:gd name="T17" fmla="*/ 553 h 168"/>
                <a:gd name="T18" fmla="*/ 554 w 197"/>
                <a:gd name="T19" fmla="*/ 553 h 168"/>
                <a:gd name="T20" fmla="*/ 717 w 197"/>
                <a:gd name="T21" fmla="*/ 0 h 168"/>
                <a:gd name="T22" fmla="*/ 1102 w 197"/>
                <a:gd name="T23" fmla="*/ 0 h 168"/>
                <a:gd name="T24" fmla="*/ 1102 w 197"/>
                <a:gd name="T25" fmla="*/ 938 h 168"/>
                <a:gd name="T26" fmla="*/ 828 w 197"/>
                <a:gd name="T27" fmla="*/ 938 h 168"/>
                <a:gd name="T28" fmla="*/ 828 w 197"/>
                <a:gd name="T29" fmla="*/ 581 h 168"/>
                <a:gd name="T30" fmla="*/ 833 w 197"/>
                <a:gd name="T31" fmla="*/ 369 h 168"/>
                <a:gd name="T32" fmla="*/ 823 w 197"/>
                <a:gd name="T33" fmla="*/ 369 h 168"/>
                <a:gd name="T34" fmla="*/ 660 w 197"/>
                <a:gd name="T35" fmla="*/ 938 h 168"/>
                <a:gd name="T36" fmla="*/ 442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7" y="66"/>
                    <a:pt x="147" y="66"/>
                    <a:pt x="147"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1" name="Freeform 14"/>
            <p:cNvSpPr>
              <a:spLocks/>
            </p:cNvSpPr>
            <p:nvPr userDrawn="1"/>
          </p:nvSpPr>
          <p:spPr bwMode="auto">
            <a:xfrm>
              <a:off x="2312" y="3171"/>
              <a:ext cx="465" cy="397"/>
            </a:xfrm>
            <a:custGeom>
              <a:avLst/>
              <a:gdLst>
                <a:gd name="T0" fmla="*/ 439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5 w 197"/>
                <a:gd name="T15" fmla="*/ 0 h 168"/>
                <a:gd name="T16" fmla="*/ 545 w 197"/>
                <a:gd name="T17" fmla="*/ 553 h 168"/>
                <a:gd name="T18" fmla="*/ 552 w 197"/>
                <a:gd name="T19" fmla="*/ 553 h 168"/>
                <a:gd name="T20" fmla="*/ 713 w 197"/>
                <a:gd name="T21" fmla="*/ 0 h 168"/>
                <a:gd name="T22" fmla="*/ 1098 w 197"/>
                <a:gd name="T23" fmla="*/ 0 h 168"/>
                <a:gd name="T24" fmla="*/ 1098 w 197"/>
                <a:gd name="T25" fmla="*/ 938 h 168"/>
                <a:gd name="T26" fmla="*/ 824 w 197"/>
                <a:gd name="T27" fmla="*/ 938 h 168"/>
                <a:gd name="T28" fmla="*/ 824 w 197"/>
                <a:gd name="T29" fmla="*/ 581 h 168"/>
                <a:gd name="T30" fmla="*/ 831 w 197"/>
                <a:gd name="T31" fmla="*/ 369 h 168"/>
                <a:gd name="T32" fmla="*/ 824 w 197"/>
                <a:gd name="T33" fmla="*/ 369 h 168"/>
                <a:gd name="T34" fmla="*/ 659 w 197"/>
                <a:gd name="T35" fmla="*/ 938 h 168"/>
                <a:gd name="T36" fmla="*/ 439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8" y="66"/>
                    <a:pt x="148" y="66"/>
                    <a:pt x="148"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grpSp>
        <p:nvGrpSpPr>
          <p:cNvPr id="12" name="Group 24"/>
          <p:cNvGrpSpPr>
            <a:grpSpLocks noChangeAspect="1"/>
          </p:cNvGrpSpPr>
          <p:nvPr/>
        </p:nvGrpSpPr>
        <p:grpSpPr bwMode="auto">
          <a:xfrm>
            <a:off x="408517" y="309563"/>
            <a:ext cx="2029883" cy="201612"/>
            <a:chOff x="836" y="342"/>
            <a:chExt cx="1047" cy="139"/>
          </a:xfrm>
        </p:grpSpPr>
        <p:sp>
          <p:nvSpPr>
            <p:cNvPr id="13" name="Rectangle 25"/>
            <p:cNvSpPr>
              <a:spLocks noChangeAspect="1" noChangeArrowheads="1"/>
            </p:cNvSpPr>
            <p:nvPr userDrawn="1"/>
          </p:nvSpPr>
          <p:spPr bwMode="auto">
            <a:xfrm>
              <a:off x="836" y="342"/>
              <a:ext cx="1047" cy="139"/>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endParaRPr>
            </a:p>
          </p:txBody>
        </p:sp>
        <p:sp>
          <p:nvSpPr>
            <p:cNvPr id="14" name="Freeform 26"/>
            <p:cNvSpPr>
              <a:spLocks noChangeAspect="1"/>
            </p:cNvSpPr>
            <p:nvPr userDrawn="1"/>
          </p:nvSpPr>
          <p:spPr bwMode="auto">
            <a:xfrm>
              <a:off x="888" y="375"/>
              <a:ext cx="40" cy="66"/>
            </a:xfrm>
            <a:custGeom>
              <a:avLst/>
              <a:gdLst>
                <a:gd name="T0" fmla="*/ 38 w 17"/>
                <a:gd name="T1" fmla="*/ 156 h 28"/>
                <a:gd name="T2" fmla="*/ 0 w 17"/>
                <a:gd name="T3" fmla="*/ 151 h 28"/>
                <a:gd name="T4" fmla="*/ 5 w 17"/>
                <a:gd name="T5" fmla="*/ 127 h 28"/>
                <a:gd name="T6" fmla="*/ 38 w 17"/>
                <a:gd name="T7" fmla="*/ 134 h 28"/>
                <a:gd name="T8" fmla="*/ 61 w 17"/>
                <a:gd name="T9" fmla="*/ 118 h 28"/>
                <a:gd name="T10" fmla="*/ 45 w 17"/>
                <a:gd name="T11" fmla="*/ 90 h 28"/>
                <a:gd name="T12" fmla="*/ 21 w 17"/>
                <a:gd name="T13" fmla="*/ 78 h 28"/>
                <a:gd name="T14" fmla="*/ 0 w 17"/>
                <a:gd name="T15" fmla="*/ 45 h 28"/>
                <a:gd name="T16" fmla="*/ 49 w 17"/>
                <a:gd name="T17" fmla="*/ 0 h 28"/>
                <a:gd name="T18" fmla="*/ 82 w 17"/>
                <a:gd name="T19" fmla="*/ 5 h 28"/>
                <a:gd name="T20" fmla="*/ 78 w 17"/>
                <a:gd name="T21" fmla="*/ 28 h 28"/>
                <a:gd name="T22" fmla="*/ 56 w 17"/>
                <a:gd name="T23" fmla="*/ 21 h 28"/>
                <a:gd name="T24" fmla="*/ 33 w 17"/>
                <a:gd name="T25" fmla="*/ 40 h 28"/>
                <a:gd name="T26" fmla="*/ 49 w 17"/>
                <a:gd name="T27" fmla="*/ 61 h 28"/>
                <a:gd name="T28" fmla="*/ 73 w 17"/>
                <a:gd name="T29" fmla="*/ 78 h 28"/>
                <a:gd name="T30" fmla="*/ 94 w 17"/>
                <a:gd name="T31" fmla="*/ 111 h 28"/>
                <a:gd name="T32" fmla="*/ 38 w 17"/>
                <a:gd name="T33" fmla="*/ 156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28">
                  <a:moveTo>
                    <a:pt x="7" y="28"/>
                  </a:moveTo>
                  <a:cubicBezTo>
                    <a:pt x="4" y="28"/>
                    <a:pt x="3" y="28"/>
                    <a:pt x="0" y="27"/>
                  </a:cubicBezTo>
                  <a:cubicBezTo>
                    <a:pt x="1" y="23"/>
                    <a:pt x="1" y="23"/>
                    <a:pt x="1" y="23"/>
                  </a:cubicBezTo>
                  <a:cubicBezTo>
                    <a:pt x="2" y="24"/>
                    <a:pt x="5" y="24"/>
                    <a:pt x="7" y="24"/>
                  </a:cubicBezTo>
                  <a:cubicBezTo>
                    <a:pt x="9" y="24"/>
                    <a:pt x="11" y="23"/>
                    <a:pt x="11" y="21"/>
                  </a:cubicBezTo>
                  <a:cubicBezTo>
                    <a:pt x="11" y="19"/>
                    <a:pt x="10" y="18"/>
                    <a:pt x="8" y="16"/>
                  </a:cubicBezTo>
                  <a:cubicBezTo>
                    <a:pt x="7" y="16"/>
                    <a:pt x="5" y="15"/>
                    <a:pt x="4" y="14"/>
                  </a:cubicBezTo>
                  <a:cubicBezTo>
                    <a:pt x="1" y="12"/>
                    <a:pt x="0" y="10"/>
                    <a:pt x="0" y="8"/>
                  </a:cubicBezTo>
                  <a:cubicBezTo>
                    <a:pt x="0" y="3"/>
                    <a:pt x="4" y="0"/>
                    <a:pt x="9" y="0"/>
                  </a:cubicBezTo>
                  <a:cubicBezTo>
                    <a:pt x="11" y="0"/>
                    <a:pt x="13" y="1"/>
                    <a:pt x="15" y="1"/>
                  </a:cubicBezTo>
                  <a:cubicBezTo>
                    <a:pt x="14" y="5"/>
                    <a:pt x="14" y="5"/>
                    <a:pt x="14" y="5"/>
                  </a:cubicBezTo>
                  <a:cubicBezTo>
                    <a:pt x="13" y="4"/>
                    <a:pt x="11" y="4"/>
                    <a:pt x="10" y="4"/>
                  </a:cubicBezTo>
                  <a:cubicBezTo>
                    <a:pt x="7" y="4"/>
                    <a:pt x="6" y="5"/>
                    <a:pt x="6" y="7"/>
                  </a:cubicBezTo>
                  <a:cubicBezTo>
                    <a:pt x="6" y="9"/>
                    <a:pt x="6" y="9"/>
                    <a:pt x="9" y="11"/>
                  </a:cubicBezTo>
                  <a:cubicBezTo>
                    <a:pt x="11" y="13"/>
                    <a:pt x="13" y="14"/>
                    <a:pt x="13" y="14"/>
                  </a:cubicBezTo>
                  <a:cubicBezTo>
                    <a:pt x="16" y="16"/>
                    <a:pt x="17" y="18"/>
                    <a:pt x="17" y="20"/>
                  </a:cubicBezTo>
                  <a:cubicBezTo>
                    <a:pt x="17" y="25"/>
                    <a:pt x="13" y="28"/>
                    <a:pt x="7" y="2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5" name="Freeform 27"/>
            <p:cNvSpPr>
              <a:spLocks noChangeAspect="1"/>
            </p:cNvSpPr>
            <p:nvPr userDrawn="1"/>
          </p:nvSpPr>
          <p:spPr bwMode="auto">
            <a:xfrm>
              <a:off x="931" y="394"/>
              <a:ext cx="45" cy="66"/>
            </a:xfrm>
            <a:custGeom>
              <a:avLst/>
              <a:gdLst>
                <a:gd name="T0" fmla="*/ 62 w 19"/>
                <a:gd name="T1" fmla="*/ 127 h 28"/>
                <a:gd name="T2" fmla="*/ 45 w 19"/>
                <a:gd name="T3" fmla="*/ 151 h 28"/>
                <a:gd name="T4" fmla="*/ 21 w 19"/>
                <a:gd name="T5" fmla="*/ 156 h 28"/>
                <a:gd name="T6" fmla="*/ 0 w 19"/>
                <a:gd name="T7" fmla="*/ 156 h 28"/>
                <a:gd name="T8" fmla="*/ 5 w 19"/>
                <a:gd name="T9" fmla="*/ 134 h 28"/>
                <a:gd name="T10" fmla="*/ 21 w 19"/>
                <a:gd name="T11" fmla="*/ 139 h 28"/>
                <a:gd name="T12" fmla="*/ 40 w 19"/>
                <a:gd name="T13" fmla="*/ 123 h 28"/>
                <a:gd name="T14" fmla="*/ 40 w 19"/>
                <a:gd name="T15" fmla="*/ 111 h 28"/>
                <a:gd name="T16" fmla="*/ 0 w 19"/>
                <a:gd name="T17" fmla="*/ 0 h 28"/>
                <a:gd name="T18" fmla="*/ 33 w 19"/>
                <a:gd name="T19" fmla="*/ 0 h 28"/>
                <a:gd name="T20" fmla="*/ 57 w 19"/>
                <a:gd name="T21" fmla="*/ 78 h 28"/>
                <a:gd name="T22" fmla="*/ 78 w 19"/>
                <a:gd name="T23" fmla="*/ 0 h 28"/>
                <a:gd name="T24" fmla="*/ 107 w 19"/>
                <a:gd name="T25" fmla="*/ 0 h 28"/>
                <a:gd name="T26" fmla="*/ 62 w 19"/>
                <a:gd name="T27" fmla="*/ 127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 h="28">
                  <a:moveTo>
                    <a:pt x="11" y="23"/>
                  </a:moveTo>
                  <a:cubicBezTo>
                    <a:pt x="10" y="25"/>
                    <a:pt x="9" y="26"/>
                    <a:pt x="8" y="27"/>
                  </a:cubicBezTo>
                  <a:cubicBezTo>
                    <a:pt x="7" y="28"/>
                    <a:pt x="6" y="28"/>
                    <a:pt x="4" y="28"/>
                  </a:cubicBezTo>
                  <a:cubicBezTo>
                    <a:pt x="3" y="28"/>
                    <a:pt x="1" y="28"/>
                    <a:pt x="0" y="28"/>
                  </a:cubicBezTo>
                  <a:cubicBezTo>
                    <a:pt x="1" y="24"/>
                    <a:pt x="1" y="24"/>
                    <a:pt x="1" y="24"/>
                  </a:cubicBezTo>
                  <a:cubicBezTo>
                    <a:pt x="2" y="24"/>
                    <a:pt x="3" y="25"/>
                    <a:pt x="4" y="25"/>
                  </a:cubicBezTo>
                  <a:cubicBezTo>
                    <a:pt x="5" y="25"/>
                    <a:pt x="6" y="24"/>
                    <a:pt x="7" y="22"/>
                  </a:cubicBezTo>
                  <a:cubicBezTo>
                    <a:pt x="7" y="20"/>
                    <a:pt x="7" y="20"/>
                    <a:pt x="7" y="20"/>
                  </a:cubicBezTo>
                  <a:cubicBezTo>
                    <a:pt x="0" y="0"/>
                    <a:pt x="0" y="0"/>
                    <a:pt x="0" y="0"/>
                  </a:cubicBezTo>
                  <a:cubicBezTo>
                    <a:pt x="6" y="0"/>
                    <a:pt x="6" y="0"/>
                    <a:pt x="6" y="0"/>
                  </a:cubicBezTo>
                  <a:cubicBezTo>
                    <a:pt x="10" y="14"/>
                    <a:pt x="10" y="14"/>
                    <a:pt x="10" y="14"/>
                  </a:cubicBezTo>
                  <a:cubicBezTo>
                    <a:pt x="14" y="0"/>
                    <a:pt x="14" y="0"/>
                    <a:pt x="14" y="0"/>
                  </a:cubicBezTo>
                  <a:cubicBezTo>
                    <a:pt x="19" y="0"/>
                    <a:pt x="19" y="0"/>
                    <a:pt x="19" y="0"/>
                  </a:cubicBezTo>
                  <a:lnTo>
                    <a:pt x="11"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6" name="Freeform 28"/>
            <p:cNvSpPr>
              <a:spLocks noChangeAspect="1"/>
            </p:cNvSpPr>
            <p:nvPr userDrawn="1"/>
          </p:nvSpPr>
          <p:spPr bwMode="auto">
            <a:xfrm>
              <a:off x="980" y="394"/>
              <a:ext cx="33" cy="47"/>
            </a:xfrm>
            <a:custGeom>
              <a:avLst/>
              <a:gdLst>
                <a:gd name="T0" fmla="*/ 33 w 14"/>
                <a:gd name="T1" fmla="*/ 110 h 20"/>
                <a:gd name="T2" fmla="*/ 0 w 14"/>
                <a:gd name="T3" fmla="*/ 106 h 20"/>
                <a:gd name="T4" fmla="*/ 5 w 14"/>
                <a:gd name="T5" fmla="*/ 82 h 20"/>
                <a:gd name="T6" fmla="*/ 33 w 14"/>
                <a:gd name="T7" fmla="*/ 89 h 20"/>
                <a:gd name="T8" fmla="*/ 50 w 14"/>
                <a:gd name="T9" fmla="*/ 78 h 20"/>
                <a:gd name="T10" fmla="*/ 40 w 14"/>
                <a:gd name="T11" fmla="*/ 66 h 20"/>
                <a:gd name="T12" fmla="*/ 21 w 14"/>
                <a:gd name="T13" fmla="*/ 61 h 20"/>
                <a:gd name="T14" fmla="*/ 0 w 14"/>
                <a:gd name="T15" fmla="*/ 33 h 20"/>
                <a:gd name="T16" fmla="*/ 45 w 14"/>
                <a:gd name="T17" fmla="*/ 0 h 20"/>
                <a:gd name="T18" fmla="*/ 73 w 14"/>
                <a:gd name="T19" fmla="*/ 0 h 20"/>
                <a:gd name="T20" fmla="*/ 66 w 14"/>
                <a:gd name="T21" fmla="*/ 21 h 20"/>
                <a:gd name="T22" fmla="*/ 45 w 14"/>
                <a:gd name="T23" fmla="*/ 16 h 20"/>
                <a:gd name="T24" fmla="*/ 28 w 14"/>
                <a:gd name="T25" fmla="*/ 28 h 20"/>
                <a:gd name="T26" fmla="*/ 50 w 14"/>
                <a:gd name="T27" fmla="*/ 45 h 20"/>
                <a:gd name="T28" fmla="*/ 78 w 14"/>
                <a:gd name="T29" fmla="*/ 78 h 20"/>
                <a:gd name="T30" fmla="*/ 33 w 14"/>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 h="20">
                  <a:moveTo>
                    <a:pt x="6" y="20"/>
                  </a:moveTo>
                  <a:cubicBezTo>
                    <a:pt x="3" y="20"/>
                    <a:pt x="2" y="20"/>
                    <a:pt x="0" y="19"/>
                  </a:cubicBezTo>
                  <a:cubicBezTo>
                    <a:pt x="1" y="15"/>
                    <a:pt x="1" y="15"/>
                    <a:pt x="1" y="15"/>
                  </a:cubicBezTo>
                  <a:cubicBezTo>
                    <a:pt x="2" y="16"/>
                    <a:pt x="4" y="16"/>
                    <a:pt x="6" y="16"/>
                  </a:cubicBezTo>
                  <a:cubicBezTo>
                    <a:pt x="8" y="16"/>
                    <a:pt x="9" y="16"/>
                    <a:pt x="9" y="14"/>
                  </a:cubicBezTo>
                  <a:cubicBezTo>
                    <a:pt x="9" y="13"/>
                    <a:pt x="8" y="13"/>
                    <a:pt x="7" y="12"/>
                  </a:cubicBezTo>
                  <a:cubicBezTo>
                    <a:pt x="6" y="12"/>
                    <a:pt x="5" y="11"/>
                    <a:pt x="4" y="11"/>
                  </a:cubicBezTo>
                  <a:cubicBezTo>
                    <a:pt x="1" y="9"/>
                    <a:pt x="0" y="8"/>
                    <a:pt x="0" y="6"/>
                  </a:cubicBezTo>
                  <a:cubicBezTo>
                    <a:pt x="0" y="2"/>
                    <a:pt x="3" y="0"/>
                    <a:pt x="8" y="0"/>
                  </a:cubicBezTo>
                  <a:cubicBezTo>
                    <a:pt x="10" y="0"/>
                    <a:pt x="11" y="0"/>
                    <a:pt x="13" y="0"/>
                  </a:cubicBezTo>
                  <a:cubicBezTo>
                    <a:pt x="12" y="4"/>
                    <a:pt x="12" y="4"/>
                    <a:pt x="12" y="4"/>
                  </a:cubicBezTo>
                  <a:cubicBezTo>
                    <a:pt x="10" y="3"/>
                    <a:pt x="9" y="3"/>
                    <a:pt x="8" y="3"/>
                  </a:cubicBezTo>
                  <a:cubicBezTo>
                    <a:pt x="6" y="3"/>
                    <a:pt x="5" y="4"/>
                    <a:pt x="5" y="5"/>
                  </a:cubicBezTo>
                  <a:cubicBezTo>
                    <a:pt x="5" y="6"/>
                    <a:pt x="6" y="7"/>
                    <a:pt x="9" y="8"/>
                  </a:cubicBezTo>
                  <a:cubicBezTo>
                    <a:pt x="13" y="9"/>
                    <a:pt x="14" y="11"/>
                    <a:pt x="14" y="14"/>
                  </a:cubicBezTo>
                  <a:cubicBezTo>
                    <a:pt x="14" y="18"/>
                    <a:pt x="11"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7" name="Freeform 29"/>
            <p:cNvSpPr>
              <a:spLocks noChangeAspect="1"/>
            </p:cNvSpPr>
            <p:nvPr userDrawn="1"/>
          </p:nvSpPr>
          <p:spPr bwMode="auto">
            <a:xfrm>
              <a:off x="1020" y="382"/>
              <a:ext cx="34" cy="59"/>
            </a:xfrm>
            <a:custGeom>
              <a:avLst/>
              <a:gdLst>
                <a:gd name="T0" fmla="*/ 41 w 14"/>
                <a:gd name="T1" fmla="*/ 139 h 25"/>
                <a:gd name="T2" fmla="*/ 17 w 14"/>
                <a:gd name="T3" fmla="*/ 106 h 25"/>
                <a:gd name="T4" fmla="*/ 17 w 14"/>
                <a:gd name="T5" fmla="*/ 50 h 25"/>
                <a:gd name="T6" fmla="*/ 0 w 14"/>
                <a:gd name="T7" fmla="*/ 50 h 25"/>
                <a:gd name="T8" fmla="*/ 0 w 14"/>
                <a:gd name="T9" fmla="*/ 28 h 25"/>
                <a:gd name="T10" fmla="*/ 17 w 14"/>
                <a:gd name="T11" fmla="*/ 28 h 25"/>
                <a:gd name="T12" fmla="*/ 17 w 14"/>
                <a:gd name="T13" fmla="*/ 0 h 25"/>
                <a:gd name="T14" fmla="*/ 46 w 14"/>
                <a:gd name="T15" fmla="*/ 0 h 25"/>
                <a:gd name="T16" fmla="*/ 46 w 14"/>
                <a:gd name="T17" fmla="*/ 28 h 25"/>
                <a:gd name="T18" fmla="*/ 78 w 14"/>
                <a:gd name="T19" fmla="*/ 28 h 25"/>
                <a:gd name="T20" fmla="*/ 78 w 14"/>
                <a:gd name="T21" fmla="*/ 50 h 25"/>
                <a:gd name="T22" fmla="*/ 46 w 14"/>
                <a:gd name="T23" fmla="*/ 50 h 25"/>
                <a:gd name="T24" fmla="*/ 46 w 14"/>
                <a:gd name="T25" fmla="*/ 99 h 25"/>
                <a:gd name="T26" fmla="*/ 53 w 14"/>
                <a:gd name="T27" fmla="*/ 118 h 25"/>
                <a:gd name="T28" fmla="*/ 70 w 14"/>
                <a:gd name="T29" fmla="*/ 106 h 25"/>
                <a:gd name="T30" fmla="*/ 83 w 14"/>
                <a:gd name="T31" fmla="*/ 123 h 25"/>
                <a:gd name="T32" fmla="*/ 41 w 14"/>
                <a:gd name="T33" fmla="*/ 139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 h="25">
                  <a:moveTo>
                    <a:pt x="7" y="25"/>
                  </a:moveTo>
                  <a:cubicBezTo>
                    <a:pt x="4" y="25"/>
                    <a:pt x="3" y="24"/>
                    <a:pt x="3" y="19"/>
                  </a:cubicBezTo>
                  <a:cubicBezTo>
                    <a:pt x="3" y="9"/>
                    <a:pt x="3" y="9"/>
                    <a:pt x="3" y="9"/>
                  </a:cubicBezTo>
                  <a:cubicBezTo>
                    <a:pt x="0" y="9"/>
                    <a:pt x="0" y="9"/>
                    <a:pt x="0" y="9"/>
                  </a:cubicBezTo>
                  <a:cubicBezTo>
                    <a:pt x="0" y="5"/>
                    <a:pt x="0" y="5"/>
                    <a:pt x="0" y="5"/>
                  </a:cubicBezTo>
                  <a:cubicBezTo>
                    <a:pt x="3" y="5"/>
                    <a:pt x="3" y="5"/>
                    <a:pt x="3" y="5"/>
                  </a:cubicBezTo>
                  <a:cubicBezTo>
                    <a:pt x="3" y="0"/>
                    <a:pt x="3" y="0"/>
                    <a:pt x="3" y="0"/>
                  </a:cubicBezTo>
                  <a:cubicBezTo>
                    <a:pt x="8" y="0"/>
                    <a:pt x="8" y="0"/>
                    <a:pt x="8" y="0"/>
                  </a:cubicBezTo>
                  <a:cubicBezTo>
                    <a:pt x="8" y="5"/>
                    <a:pt x="8" y="5"/>
                    <a:pt x="8" y="5"/>
                  </a:cubicBezTo>
                  <a:cubicBezTo>
                    <a:pt x="13" y="5"/>
                    <a:pt x="13" y="5"/>
                    <a:pt x="13" y="5"/>
                  </a:cubicBezTo>
                  <a:cubicBezTo>
                    <a:pt x="13" y="9"/>
                    <a:pt x="13" y="9"/>
                    <a:pt x="13" y="9"/>
                  </a:cubicBezTo>
                  <a:cubicBezTo>
                    <a:pt x="8" y="9"/>
                    <a:pt x="8" y="9"/>
                    <a:pt x="8" y="9"/>
                  </a:cubicBezTo>
                  <a:cubicBezTo>
                    <a:pt x="8" y="18"/>
                    <a:pt x="8" y="18"/>
                    <a:pt x="8" y="18"/>
                  </a:cubicBezTo>
                  <a:cubicBezTo>
                    <a:pt x="8" y="20"/>
                    <a:pt x="8" y="21"/>
                    <a:pt x="9" y="21"/>
                  </a:cubicBezTo>
                  <a:cubicBezTo>
                    <a:pt x="10" y="21"/>
                    <a:pt x="11" y="21"/>
                    <a:pt x="12" y="19"/>
                  </a:cubicBezTo>
                  <a:cubicBezTo>
                    <a:pt x="14" y="22"/>
                    <a:pt x="14" y="22"/>
                    <a:pt x="14" y="22"/>
                  </a:cubicBezTo>
                  <a:cubicBezTo>
                    <a:pt x="11" y="24"/>
                    <a:pt x="9" y="25"/>
                    <a:pt x="7" y="2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8" name="Freeform 30"/>
            <p:cNvSpPr>
              <a:spLocks noChangeAspect="1" noEditPoints="1"/>
            </p:cNvSpPr>
            <p:nvPr userDrawn="1"/>
          </p:nvSpPr>
          <p:spPr bwMode="auto">
            <a:xfrm>
              <a:off x="1058" y="394"/>
              <a:ext cx="38" cy="47"/>
            </a:xfrm>
            <a:custGeom>
              <a:avLst/>
              <a:gdLst>
                <a:gd name="T0" fmla="*/ 45 w 16"/>
                <a:gd name="T1" fmla="*/ 110 h 20"/>
                <a:gd name="T2" fmla="*/ 0 w 16"/>
                <a:gd name="T3" fmla="*/ 56 h 20"/>
                <a:gd name="T4" fmla="*/ 45 w 16"/>
                <a:gd name="T5" fmla="*/ 0 h 20"/>
                <a:gd name="T6" fmla="*/ 90 w 16"/>
                <a:gd name="T7" fmla="*/ 56 h 20"/>
                <a:gd name="T8" fmla="*/ 90 w 16"/>
                <a:gd name="T9" fmla="*/ 61 h 20"/>
                <a:gd name="T10" fmla="*/ 29 w 16"/>
                <a:gd name="T11" fmla="*/ 61 h 20"/>
                <a:gd name="T12" fmla="*/ 50 w 16"/>
                <a:gd name="T13" fmla="*/ 89 h 20"/>
                <a:gd name="T14" fmla="*/ 78 w 16"/>
                <a:gd name="T15" fmla="*/ 78 h 20"/>
                <a:gd name="T16" fmla="*/ 90 w 16"/>
                <a:gd name="T17" fmla="*/ 94 h 20"/>
                <a:gd name="T18" fmla="*/ 45 w 16"/>
                <a:gd name="T19" fmla="*/ 110 h 20"/>
                <a:gd name="T20" fmla="*/ 45 w 16"/>
                <a:gd name="T21" fmla="*/ 16 h 20"/>
                <a:gd name="T22" fmla="*/ 29 w 16"/>
                <a:gd name="T23" fmla="*/ 45 h 20"/>
                <a:gd name="T24" fmla="*/ 62 w 16"/>
                <a:gd name="T25" fmla="*/ 45 h 20"/>
                <a:gd name="T26" fmla="*/ 45 w 16"/>
                <a:gd name="T27" fmla="*/ 16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 h="20">
                  <a:moveTo>
                    <a:pt x="8" y="20"/>
                  </a:moveTo>
                  <a:cubicBezTo>
                    <a:pt x="3" y="20"/>
                    <a:pt x="0" y="16"/>
                    <a:pt x="0" y="10"/>
                  </a:cubicBezTo>
                  <a:cubicBezTo>
                    <a:pt x="0" y="4"/>
                    <a:pt x="3" y="0"/>
                    <a:pt x="8" y="0"/>
                  </a:cubicBezTo>
                  <a:cubicBezTo>
                    <a:pt x="14" y="0"/>
                    <a:pt x="16" y="3"/>
                    <a:pt x="16" y="10"/>
                  </a:cubicBezTo>
                  <a:cubicBezTo>
                    <a:pt x="16" y="10"/>
                    <a:pt x="16" y="10"/>
                    <a:pt x="16" y="11"/>
                  </a:cubicBezTo>
                  <a:cubicBezTo>
                    <a:pt x="5" y="11"/>
                    <a:pt x="5" y="11"/>
                    <a:pt x="5" y="11"/>
                  </a:cubicBezTo>
                  <a:cubicBezTo>
                    <a:pt x="5" y="14"/>
                    <a:pt x="6" y="16"/>
                    <a:pt x="9" y="16"/>
                  </a:cubicBezTo>
                  <a:cubicBezTo>
                    <a:pt x="10" y="16"/>
                    <a:pt x="12" y="15"/>
                    <a:pt x="14" y="14"/>
                  </a:cubicBezTo>
                  <a:cubicBezTo>
                    <a:pt x="16" y="17"/>
                    <a:pt x="16" y="17"/>
                    <a:pt x="16" y="17"/>
                  </a:cubicBezTo>
                  <a:cubicBezTo>
                    <a:pt x="13" y="19"/>
                    <a:pt x="11" y="20"/>
                    <a:pt x="8" y="20"/>
                  </a:cubicBezTo>
                  <a:close/>
                  <a:moveTo>
                    <a:pt x="8" y="3"/>
                  </a:moveTo>
                  <a:cubicBezTo>
                    <a:pt x="6" y="3"/>
                    <a:pt x="5" y="5"/>
                    <a:pt x="5" y="8"/>
                  </a:cubicBezTo>
                  <a:cubicBezTo>
                    <a:pt x="11" y="8"/>
                    <a:pt x="11" y="8"/>
                    <a:pt x="11" y="8"/>
                  </a:cubicBezTo>
                  <a:cubicBezTo>
                    <a:pt x="11" y="5"/>
                    <a:pt x="10" y="3"/>
                    <a:pt x="8"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9" name="Freeform 31"/>
            <p:cNvSpPr>
              <a:spLocks noChangeAspect="1"/>
            </p:cNvSpPr>
            <p:nvPr userDrawn="1"/>
          </p:nvSpPr>
          <p:spPr bwMode="auto">
            <a:xfrm>
              <a:off x="1108" y="394"/>
              <a:ext cx="61" cy="47"/>
            </a:xfrm>
            <a:custGeom>
              <a:avLst/>
              <a:gdLst>
                <a:gd name="T0" fmla="*/ 115 w 26"/>
                <a:gd name="T1" fmla="*/ 110 h 20"/>
                <a:gd name="T2" fmla="*/ 115 w 26"/>
                <a:gd name="T3" fmla="*/ 45 h 20"/>
                <a:gd name="T4" fmla="*/ 115 w 26"/>
                <a:gd name="T5" fmla="*/ 33 h 20"/>
                <a:gd name="T6" fmla="*/ 110 w 26"/>
                <a:gd name="T7" fmla="*/ 28 h 20"/>
                <a:gd name="T8" fmla="*/ 82 w 26"/>
                <a:gd name="T9" fmla="*/ 38 h 20"/>
                <a:gd name="T10" fmla="*/ 82 w 26"/>
                <a:gd name="T11" fmla="*/ 110 h 20"/>
                <a:gd name="T12" fmla="*/ 61 w 26"/>
                <a:gd name="T13" fmla="*/ 110 h 20"/>
                <a:gd name="T14" fmla="*/ 61 w 26"/>
                <a:gd name="T15" fmla="*/ 45 h 20"/>
                <a:gd name="T16" fmla="*/ 54 w 26"/>
                <a:gd name="T17" fmla="*/ 28 h 20"/>
                <a:gd name="T18" fmla="*/ 49 w 26"/>
                <a:gd name="T19" fmla="*/ 28 h 20"/>
                <a:gd name="T20" fmla="*/ 28 w 26"/>
                <a:gd name="T21" fmla="*/ 38 h 20"/>
                <a:gd name="T22" fmla="*/ 28 w 26"/>
                <a:gd name="T23" fmla="*/ 110 h 20"/>
                <a:gd name="T24" fmla="*/ 0 w 26"/>
                <a:gd name="T25" fmla="*/ 110 h 20"/>
                <a:gd name="T26" fmla="*/ 0 w 26"/>
                <a:gd name="T27" fmla="*/ 0 h 20"/>
                <a:gd name="T28" fmla="*/ 28 w 26"/>
                <a:gd name="T29" fmla="*/ 0 h 20"/>
                <a:gd name="T30" fmla="*/ 28 w 26"/>
                <a:gd name="T31" fmla="*/ 16 h 20"/>
                <a:gd name="T32" fmla="*/ 61 w 26"/>
                <a:gd name="T33" fmla="*/ 0 h 20"/>
                <a:gd name="T34" fmla="*/ 82 w 26"/>
                <a:gd name="T35" fmla="*/ 16 h 20"/>
                <a:gd name="T36" fmla="*/ 122 w 26"/>
                <a:gd name="T37" fmla="*/ 0 h 20"/>
                <a:gd name="T38" fmla="*/ 138 w 26"/>
                <a:gd name="T39" fmla="*/ 12 h 20"/>
                <a:gd name="T40" fmla="*/ 143 w 26"/>
                <a:gd name="T41" fmla="*/ 38 h 20"/>
                <a:gd name="T42" fmla="*/ 143 w 26"/>
                <a:gd name="T43" fmla="*/ 110 h 20"/>
                <a:gd name="T44" fmla="*/ 115 w 26"/>
                <a:gd name="T45" fmla="*/ 110 h 2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 h="20">
                  <a:moveTo>
                    <a:pt x="21" y="20"/>
                  </a:moveTo>
                  <a:cubicBezTo>
                    <a:pt x="21" y="8"/>
                    <a:pt x="21" y="8"/>
                    <a:pt x="21" y="8"/>
                  </a:cubicBezTo>
                  <a:cubicBezTo>
                    <a:pt x="21" y="7"/>
                    <a:pt x="21" y="6"/>
                    <a:pt x="21" y="6"/>
                  </a:cubicBezTo>
                  <a:cubicBezTo>
                    <a:pt x="21" y="5"/>
                    <a:pt x="20" y="5"/>
                    <a:pt x="20" y="5"/>
                  </a:cubicBezTo>
                  <a:cubicBezTo>
                    <a:pt x="19" y="5"/>
                    <a:pt x="17" y="5"/>
                    <a:pt x="15" y="7"/>
                  </a:cubicBezTo>
                  <a:cubicBezTo>
                    <a:pt x="15" y="20"/>
                    <a:pt x="15" y="20"/>
                    <a:pt x="15" y="20"/>
                  </a:cubicBezTo>
                  <a:cubicBezTo>
                    <a:pt x="11" y="20"/>
                    <a:pt x="11" y="20"/>
                    <a:pt x="11" y="20"/>
                  </a:cubicBezTo>
                  <a:cubicBezTo>
                    <a:pt x="11" y="8"/>
                    <a:pt x="11" y="8"/>
                    <a:pt x="11" y="8"/>
                  </a:cubicBezTo>
                  <a:cubicBezTo>
                    <a:pt x="11" y="6"/>
                    <a:pt x="11" y="6"/>
                    <a:pt x="10" y="5"/>
                  </a:cubicBezTo>
                  <a:cubicBezTo>
                    <a:pt x="10" y="5"/>
                    <a:pt x="10" y="5"/>
                    <a:pt x="9" y="5"/>
                  </a:cubicBezTo>
                  <a:cubicBezTo>
                    <a:pt x="8" y="5"/>
                    <a:pt x="7" y="6"/>
                    <a:pt x="5" y="7"/>
                  </a:cubicBezTo>
                  <a:cubicBezTo>
                    <a:pt x="5" y="20"/>
                    <a:pt x="5" y="20"/>
                    <a:pt x="5" y="20"/>
                  </a:cubicBezTo>
                  <a:cubicBezTo>
                    <a:pt x="0" y="20"/>
                    <a:pt x="0" y="20"/>
                    <a:pt x="0" y="20"/>
                  </a:cubicBezTo>
                  <a:cubicBezTo>
                    <a:pt x="0" y="0"/>
                    <a:pt x="0" y="0"/>
                    <a:pt x="0" y="0"/>
                  </a:cubicBezTo>
                  <a:cubicBezTo>
                    <a:pt x="5" y="0"/>
                    <a:pt x="5" y="0"/>
                    <a:pt x="5" y="0"/>
                  </a:cubicBezTo>
                  <a:cubicBezTo>
                    <a:pt x="5" y="3"/>
                    <a:pt x="5" y="3"/>
                    <a:pt x="5" y="3"/>
                  </a:cubicBezTo>
                  <a:cubicBezTo>
                    <a:pt x="7" y="1"/>
                    <a:pt x="9" y="0"/>
                    <a:pt x="11" y="0"/>
                  </a:cubicBezTo>
                  <a:cubicBezTo>
                    <a:pt x="13" y="0"/>
                    <a:pt x="15" y="1"/>
                    <a:pt x="15" y="3"/>
                  </a:cubicBezTo>
                  <a:cubicBezTo>
                    <a:pt x="18" y="1"/>
                    <a:pt x="20" y="0"/>
                    <a:pt x="22" y="0"/>
                  </a:cubicBezTo>
                  <a:cubicBezTo>
                    <a:pt x="24" y="0"/>
                    <a:pt x="25" y="1"/>
                    <a:pt x="25" y="2"/>
                  </a:cubicBezTo>
                  <a:cubicBezTo>
                    <a:pt x="26" y="3"/>
                    <a:pt x="26" y="4"/>
                    <a:pt x="26" y="7"/>
                  </a:cubicBezTo>
                  <a:cubicBezTo>
                    <a:pt x="26" y="20"/>
                    <a:pt x="26" y="20"/>
                    <a:pt x="26" y="20"/>
                  </a:cubicBezTo>
                  <a:lnTo>
                    <a:pt x="21"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20" name="Freeform 32"/>
            <p:cNvSpPr>
              <a:spLocks noChangeAspect="1"/>
            </p:cNvSpPr>
            <p:nvPr userDrawn="1"/>
          </p:nvSpPr>
          <p:spPr bwMode="auto">
            <a:xfrm>
              <a:off x="1179" y="394"/>
              <a:ext cx="35" cy="47"/>
            </a:xfrm>
            <a:custGeom>
              <a:avLst/>
              <a:gdLst>
                <a:gd name="T0" fmla="*/ 33 w 15"/>
                <a:gd name="T1" fmla="*/ 110 h 20"/>
                <a:gd name="T2" fmla="*/ 0 w 15"/>
                <a:gd name="T3" fmla="*/ 106 h 20"/>
                <a:gd name="T4" fmla="*/ 5 w 15"/>
                <a:gd name="T5" fmla="*/ 82 h 20"/>
                <a:gd name="T6" fmla="*/ 33 w 15"/>
                <a:gd name="T7" fmla="*/ 89 h 20"/>
                <a:gd name="T8" fmla="*/ 49 w 15"/>
                <a:gd name="T9" fmla="*/ 78 h 20"/>
                <a:gd name="T10" fmla="*/ 37 w 15"/>
                <a:gd name="T11" fmla="*/ 66 h 20"/>
                <a:gd name="T12" fmla="*/ 21 w 15"/>
                <a:gd name="T13" fmla="*/ 61 h 20"/>
                <a:gd name="T14" fmla="*/ 5 w 15"/>
                <a:gd name="T15" fmla="*/ 33 h 20"/>
                <a:gd name="T16" fmla="*/ 49 w 15"/>
                <a:gd name="T17" fmla="*/ 0 h 20"/>
                <a:gd name="T18" fmla="*/ 77 w 15"/>
                <a:gd name="T19" fmla="*/ 0 h 20"/>
                <a:gd name="T20" fmla="*/ 70 w 15"/>
                <a:gd name="T21" fmla="*/ 21 h 20"/>
                <a:gd name="T22" fmla="*/ 49 w 15"/>
                <a:gd name="T23" fmla="*/ 16 h 20"/>
                <a:gd name="T24" fmla="*/ 33 w 15"/>
                <a:gd name="T25" fmla="*/ 28 h 20"/>
                <a:gd name="T26" fmla="*/ 54 w 15"/>
                <a:gd name="T27" fmla="*/ 45 h 20"/>
                <a:gd name="T28" fmla="*/ 82 w 15"/>
                <a:gd name="T29" fmla="*/ 78 h 20"/>
                <a:gd name="T30" fmla="*/ 33 w 15"/>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 h="20">
                  <a:moveTo>
                    <a:pt x="6" y="20"/>
                  </a:moveTo>
                  <a:cubicBezTo>
                    <a:pt x="4" y="20"/>
                    <a:pt x="2" y="20"/>
                    <a:pt x="0" y="19"/>
                  </a:cubicBezTo>
                  <a:cubicBezTo>
                    <a:pt x="1" y="15"/>
                    <a:pt x="1" y="15"/>
                    <a:pt x="1" y="15"/>
                  </a:cubicBezTo>
                  <a:cubicBezTo>
                    <a:pt x="3" y="16"/>
                    <a:pt x="5" y="16"/>
                    <a:pt x="6" y="16"/>
                  </a:cubicBezTo>
                  <a:cubicBezTo>
                    <a:pt x="8" y="16"/>
                    <a:pt x="9" y="16"/>
                    <a:pt x="9" y="14"/>
                  </a:cubicBezTo>
                  <a:cubicBezTo>
                    <a:pt x="9" y="13"/>
                    <a:pt x="9" y="13"/>
                    <a:pt x="7" y="12"/>
                  </a:cubicBezTo>
                  <a:cubicBezTo>
                    <a:pt x="6" y="12"/>
                    <a:pt x="6" y="11"/>
                    <a:pt x="4" y="11"/>
                  </a:cubicBezTo>
                  <a:cubicBezTo>
                    <a:pt x="2" y="9"/>
                    <a:pt x="1" y="8"/>
                    <a:pt x="1" y="6"/>
                  </a:cubicBezTo>
                  <a:cubicBezTo>
                    <a:pt x="1" y="2"/>
                    <a:pt x="4" y="0"/>
                    <a:pt x="9" y="0"/>
                  </a:cubicBezTo>
                  <a:cubicBezTo>
                    <a:pt x="10" y="0"/>
                    <a:pt x="12" y="0"/>
                    <a:pt x="14" y="0"/>
                  </a:cubicBezTo>
                  <a:cubicBezTo>
                    <a:pt x="13" y="4"/>
                    <a:pt x="13" y="4"/>
                    <a:pt x="13" y="4"/>
                  </a:cubicBezTo>
                  <a:cubicBezTo>
                    <a:pt x="11" y="3"/>
                    <a:pt x="10" y="3"/>
                    <a:pt x="9" y="3"/>
                  </a:cubicBezTo>
                  <a:cubicBezTo>
                    <a:pt x="7" y="3"/>
                    <a:pt x="6" y="4"/>
                    <a:pt x="6" y="5"/>
                  </a:cubicBezTo>
                  <a:cubicBezTo>
                    <a:pt x="6" y="6"/>
                    <a:pt x="6" y="7"/>
                    <a:pt x="10" y="8"/>
                  </a:cubicBezTo>
                  <a:cubicBezTo>
                    <a:pt x="13" y="9"/>
                    <a:pt x="15" y="11"/>
                    <a:pt x="15" y="14"/>
                  </a:cubicBezTo>
                  <a:cubicBezTo>
                    <a:pt x="15" y="18"/>
                    <a:pt x="12"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sp>
        <p:nvSpPr>
          <p:cNvPr id="898054" name="Rectangle 6"/>
          <p:cNvSpPr>
            <a:spLocks noGrp="1" noChangeArrowheads="1"/>
          </p:cNvSpPr>
          <p:nvPr>
            <p:ph type="subTitle" idx="1"/>
          </p:nvPr>
        </p:nvSpPr>
        <p:spPr>
          <a:xfrm>
            <a:off x="397934" y="5764213"/>
            <a:ext cx="11385551" cy="785812"/>
          </a:xfrm>
          <a:extLst>
            <a:ext uri="{91240B29-F687-4F45-9708-019B960494DF}">
              <a14:hiddenLine xmlns:a14="http://schemas.microsoft.com/office/drawing/2010/main" w="9525">
                <a:solidFill>
                  <a:schemeClr val="tx1"/>
                </a:solidFill>
                <a:miter lim="800000"/>
                <a:headEnd/>
                <a:tailEnd/>
              </a14:hiddenLine>
            </a:ext>
          </a:extLst>
        </p:spPr>
        <p:txBody>
          <a:bodyPr lIns="306000" rIns="306000"/>
          <a:lstStyle>
            <a:lvl1pPr marL="0" indent="0">
              <a:lnSpc>
                <a:spcPct val="120000"/>
              </a:lnSpc>
              <a:spcBef>
                <a:spcPct val="0"/>
              </a:spcBef>
              <a:buFontTx/>
              <a:buNone/>
              <a:defRPr sz="1600">
                <a:solidFill>
                  <a:schemeClr val="tx2"/>
                </a:solidFill>
              </a:defRPr>
            </a:lvl1pPr>
          </a:lstStyle>
          <a:p>
            <a:pPr lvl="0"/>
            <a:r>
              <a:rPr lang="de-CH" noProof="0" smtClean="0"/>
              <a:t>Formatvorlage des Untertitelmasters durch Klicken bearbeiten</a:t>
            </a:r>
          </a:p>
        </p:txBody>
      </p:sp>
      <p:sp>
        <p:nvSpPr>
          <p:cNvPr id="898055" name="Rectangle 7"/>
          <p:cNvSpPr>
            <a:spLocks noGrp="1" noChangeArrowheads="1"/>
          </p:cNvSpPr>
          <p:nvPr>
            <p:ph type="ctrTitle"/>
          </p:nvPr>
        </p:nvSpPr>
        <p:spPr>
          <a:xfrm>
            <a:off x="397934" y="4824413"/>
            <a:ext cx="11385551" cy="939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306000" tIns="0" rIns="306000" bIns="0"/>
          <a:lstStyle>
            <a:lvl1pPr marL="0" indent="0">
              <a:lnSpc>
                <a:spcPct val="110000"/>
              </a:lnSpc>
              <a:spcBef>
                <a:spcPct val="0"/>
              </a:spcBef>
              <a:defRPr/>
            </a:lvl1pPr>
          </a:lstStyle>
          <a:p>
            <a:pPr lvl="0"/>
            <a:r>
              <a:rPr lang="de-CH" noProof="0" smtClean="0"/>
              <a:t>Titelmasterformat durch Klicken bearbeiten</a:t>
            </a:r>
          </a:p>
        </p:txBody>
      </p:sp>
      <p:sp>
        <p:nvSpPr>
          <p:cNvPr id="21" name="Rectangle 3"/>
          <p:cNvSpPr>
            <a:spLocks noGrp="1" noChangeArrowheads="1"/>
          </p:cNvSpPr>
          <p:nvPr>
            <p:ph type="dt" sz="half" idx="10"/>
          </p:nvPr>
        </p:nvSpPr>
        <p:spPr/>
        <p:txBody>
          <a:bodyPr/>
          <a:lstStyle>
            <a:lvl1pPr>
              <a:defRPr smtClean="0"/>
            </a:lvl1pPr>
          </a:lstStyle>
          <a:p>
            <a:pPr>
              <a:defRPr/>
            </a:pPr>
            <a:fld id="{D474CB3E-0A55-4AD5-823C-BD4A0A462EAB}" type="datetime1">
              <a:rPr lang="de-DE">
                <a:solidFill>
                  <a:srgbClr val="000000"/>
                </a:solidFill>
              </a:rPr>
              <a:pPr>
                <a:defRPr/>
              </a:pPr>
              <a:t>11.03.2015</a:t>
            </a:fld>
            <a:endParaRPr lang="de-CH">
              <a:solidFill>
                <a:srgbClr val="000000"/>
              </a:solidFill>
            </a:endParaRPr>
          </a:p>
        </p:txBody>
      </p:sp>
      <p:sp>
        <p:nvSpPr>
          <p:cNvPr id="22" name="Rectangle 4"/>
          <p:cNvSpPr>
            <a:spLocks noGrp="1" noChangeArrowheads="1"/>
          </p:cNvSpPr>
          <p:nvPr>
            <p:ph type="ftr" sz="quarter" idx="11"/>
          </p:nvPr>
        </p:nvSpPr>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23" name="Rectangle 5"/>
          <p:cNvSpPr>
            <a:spLocks noGrp="1" noChangeArrowheads="1"/>
          </p:cNvSpPr>
          <p:nvPr>
            <p:ph type="sldNum" sz="quarter" idx="12"/>
          </p:nvPr>
        </p:nvSpPr>
        <p:spPr>
          <a:xfrm>
            <a:off x="11182351" y="6589714"/>
            <a:ext cx="601133" cy="147637"/>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a:defRPr smtClean="0"/>
            </a:lvl1pPr>
          </a:lstStyle>
          <a:p>
            <a:pPr>
              <a:defRPr/>
            </a:pPr>
            <a:fld id="{DF971649-1691-4798-A318-D571AF5BB3B9}"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39694460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5"/>
          <p:cNvSpPr>
            <a:spLocks noGrp="1" noChangeArrowheads="1"/>
          </p:cNvSpPr>
          <p:nvPr>
            <p:ph type="dt" sz="half" idx="10"/>
          </p:nvPr>
        </p:nvSpPr>
        <p:spPr>
          <a:ln/>
        </p:spPr>
        <p:txBody>
          <a:bodyPr/>
          <a:lstStyle>
            <a:lvl1pPr>
              <a:defRPr/>
            </a:lvl1pPr>
          </a:lstStyle>
          <a:p>
            <a:pPr>
              <a:defRPr/>
            </a:pPr>
            <a:fld id="{6D5426BB-D4AA-4E86-BA3F-958D8ABD286A}"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06B9C402-9ACB-474F-92D5-ED215240509A}"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360974168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5"/>
          <p:cNvSpPr>
            <a:spLocks noGrp="1" noChangeArrowheads="1"/>
          </p:cNvSpPr>
          <p:nvPr>
            <p:ph type="dt" sz="half" idx="10"/>
          </p:nvPr>
        </p:nvSpPr>
        <p:spPr>
          <a:ln/>
        </p:spPr>
        <p:txBody>
          <a:bodyPr/>
          <a:lstStyle>
            <a:lvl1pPr>
              <a:defRPr/>
            </a:lvl1pPr>
          </a:lstStyle>
          <a:p>
            <a:pPr>
              <a:defRPr/>
            </a:pPr>
            <a:fld id="{D8FE9395-08EC-4E45-8043-7BC54664C174}"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4C3F9EB6-8BB3-4F11-B6BD-69BF11E6EC0D}"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34513664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527051" y="1555751"/>
            <a:ext cx="5467349" cy="499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6197601" y="1555751"/>
            <a:ext cx="5467351" cy="499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Rectangle 5"/>
          <p:cNvSpPr>
            <a:spLocks noGrp="1" noChangeArrowheads="1"/>
          </p:cNvSpPr>
          <p:nvPr>
            <p:ph type="dt" sz="half" idx="10"/>
          </p:nvPr>
        </p:nvSpPr>
        <p:spPr>
          <a:ln/>
        </p:spPr>
        <p:txBody>
          <a:bodyPr/>
          <a:lstStyle>
            <a:lvl1pPr>
              <a:defRPr/>
            </a:lvl1pPr>
          </a:lstStyle>
          <a:p>
            <a:pPr>
              <a:defRPr/>
            </a:pPr>
            <a:fld id="{CAF6B171-B77E-43B3-8CAA-2B224366BEE1}"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4356716B-0AA9-493B-9453-76446FF555AF}"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203958668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Rectangle 5"/>
          <p:cNvSpPr>
            <a:spLocks noGrp="1" noChangeArrowheads="1"/>
          </p:cNvSpPr>
          <p:nvPr>
            <p:ph type="dt" sz="half" idx="10"/>
          </p:nvPr>
        </p:nvSpPr>
        <p:spPr>
          <a:ln/>
        </p:spPr>
        <p:txBody>
          <a:bodyPr/>
          <a:lstStyle>
            <a:lvl1pPr>
              <a:defRPr/>
            </a:lvl1pPr>
          </a:lstStyle>
          <a:p>
            <a:pPr>
              <a:defRPr/>
            </a:pPr>
            <a:fld id="{CD65A367-C112-452C-A584-DD7A3D12607D}" type="datetime1">
              <a:rPr lang="de-DE" smtClean="0">
                <a:solidFill>
                  <a:srgbClr val="000000"/>
                </a:solidFill>
              </a:rPr>
              <a:pPr>
                <a:defRPr/>
              </a:pPr>
              <a:t>11.03.2015</a:t>
            </a:fld>
            <a:endParaRPr lang="de-CH">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35BEDD8A-7FAA-4A9C-823A-C18121BFC467}"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265975382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Rectangle 5"/>
          <p:cNvSpPr>
            <a:spLocks noGrp="1" noChangeArrowheads="1"/>
          </p:cNvSpPr>
          <p:nvPr>
            <p:ph type="dt" sz="half" idx="10"/>
          </p:nvPr>
        </p:nvSpPr>
        <p:spPr>
          <a:ln/>
        </p:spPr>
        <p:txBody>
          <a:bodyPr/>
          <a:lstStyle>
            <a:lvl1pPr>
              <a:defRPr/>
            </a:lvl1pPr>
          </a:lstStyle>
          <a:p>
            <a:pPr>
              <a:defRPr/>
            </a:pPr>
            <a:fld id="{D5876415-CB0D-4390-9038-2C32367CCB68}" type="datetime1">
              <a:rPr lang="de-DE" smtClean="0">
                <a:solidFill>
                  <a:srgbClr val="000000"/>
                </a:solidFill>
              </a:rPr>
              <a:pPr>
                <a:defRPr/>
              </a:pPr>
              <a:t>11.03.2015</a:t>
            </a:fld>
            <a:endParaRPr lang="de-CH">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612D7C02-F4E3-434A-AA54-5F5A439D4D46}"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317461103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97CD9DE9-044B-403D-B8E7-F5FC96F2E4B5}" type="datetime1">
              <a:rPr lang="de-DE" smtClean="0">
                <a:solidFill>
                  <a:srgbClr val="000000"/>
                </a:solidFill>
              </a:rPr>
              <a:pPr>
                <a:defRPr/>
              </a:pPr>
              <a:t>11.03.2015</a:t>
            </a:fld>
            <a:endParaRPr lang="de-CH">
              <a:solidFill>
                <a:srgbClr val="000000"/>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93D7D8C7-62B6-4FAA-8630-7348E3942AAF}"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700745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5"/>
          <p:cNvSpPr>
            <a:spLocks noGrp="1" noChangeArrowheads="1"/>
          </p:cNvSpPr>
          <p:nvPr>
            <p:ph type="dt" sz="half" idx="10"/>
          </p:nvPr>
        </p:nvSpPr>
        <p:spPr>
          <a:ln/>
        </p:spPr>
        <p:txBody>
          <a:bodyPr/>
          <a:lstStyle>
            <a:lvl1pPr>
              <a:defRPr/>
            </a:lvl1pPr>
          </a:lstStyle>
          <a:p>
            <a:pPr>
              <a:defRPr/>
            </a:pPr>
            <a:fld id="{419468FE-2B2A-49AA-AFA2-836F51B7783E}"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93FA9586-FDC9-4789-B361-17F84FB518F0}"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217575327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smtClean="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5"/>
          <p:cNvSpPr>
            <a:spLocks noGrp="1" noChangeArrowheads="1"/>
          </p:cNvSpPr>
          <p:nvPr>
            <p:ph type="dt" sz="half" idx="10"/>
          </p:nvPr>
        </p:nvSpPr>
        <p:spPr>
          <a:ln/>
        </p:spPr>
        <p:txBody>
          <a:bodyPr/>
          <a:lstStyle>
            <a:lvl1pPr>
              <a:defRPr/>
            </a:lvl1pPr>
          </a:lstStyle>
          <a:p>
            <a:pPr>
              <a:defRPr/>
            </a:pPr>
            <a:fld id="{C8623DF7-3EAF-49E7-92BD-0B21EF6B12D6}"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3E4D3442-880B-4968-BCF7-A35366CF72B3}"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34199658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5"/>
          <p:cNvSpPr>
            <a:spLocks noGrp="1" noChangeArrowheads="1"/>
          </p:cNvSpPr>
          <p:nvPr>
            <p:ph type="dt" sz="half" idx="10"/>
          </p:nvPr>
        </p:nvSpPr>
        <p:spPr>
          <a:ln/>
        </p:spPr>
        <p:txBody>
          <a:bodyPr/>
          <a:lstStyle>
            <a:lvl1pPr>
              <a:defRPr/>
            </a:lvl1pPr>
          </a:lstStyle>
          <a:p>
            <a:pPr>
              <a:defRPr/>
            </a:pPr>
            <a:fld id="{D8FE9395-08EC-4E45-8043-7BC54664C174}"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4C3F9EB6-8BB3-4F11-B6BD-69BF11E6EC0D}"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215854485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5"/>
          <p:cNvSpPr>
            <a:spLocks noGrp="1" noChangeArrowheads="1"/>
          </p:cNvSpPr>
          <p:nvPr>
            <p:ph type="dt" sz="half" idx="10"/>
          </p:nvPr>
        </p:nvSpPr>
        <p:spPr>
          <a:ln/>
        </p:spPr>
        <p:txBody>
          <a:bodyPr/>
          <a:lstStyle>
            <a:lvl1pPr>
              <a:defRPr/>
            </a:lvl1pPr>
          </a:lstStyle>
          <a:p>
            <a:pPr>
              <a:defRPr/>
            </a:pPr>
            <a:fld id="{E16E7DB3-DCF1-4B64-9813-5799432DAC31}"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2CD75199-2B5B-4537-8129-15C51EDABA5E}"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34206978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940801" y="942975"/>
            <a:ext cx="2842684" cy="560705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408517" y="942975"/>
            <a:ext cx="8329083" cy="560705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5"/>
          <p:cNvSpPr>
            <a:spLocks noGrp="1" noChangeArrowheads="1"/>
          </p:cNvSpPr>
          <p:nvPr>
            <p:ph type="dt" sz="half" idx="10"/>
          </p:nvPr>
        </p:nvSpPr>
        <p:spPr>
          <a:ln/>
        </p:spPr>
        <p:txBody>
          <a:bodyPr/>
          <a:lstStyle>
            <a:lvl1pPr>
              <a:defRPr/>
            </a:lvl1pPr>
          </a:lstStyle>
          <a:p>
            <a:pPr>
              <a:defRPr/>
            </a:pPr>
            <a:fld id="{01610BCC-2B59-497C-BC7C-2C71E40DED7A}"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E9D4981F-CC5A-45AA-A9E3-A357A43499A3}"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57886378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dgm" preserve="1">
  <p:cSld name="Titel und Diagramm oder Organigramm">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SmartArt-Platzhalter 2"/>
          <p:cNvSpPr>
            <a:spLocks noGrp="1"/>
          </p:cNvSpPr>
          <p:nvPr>
            <p:ph type="dgm" idx="1"/>
          </p:nvPr>
        </p:nvSpPr>
        <p:spPr>
          <a:xfrm>
            <a:off x="527051" y="1555751"/>
            <a:ext cx="11137900" cy="4994275"/>
          </a:xfrm>
        </p:spPr>
        <p:txBody>
          <a:bodyPr/>
          <a:lstStyle/>
          <a:p>
            <a:pPr lvl="0"/>
            <a:endParaRPr lang="de-CH" noProof="0" smtClean="0"/>
          </a:p>
        </p:txBody>
      </p:sp>
      <p:sp>
        <p:nvSpPr>
          <p:cNvPr id="4" name="Rectangle 5"/>
          <p:cNvSpPr>
            <a:spLocks noGrp="1" noChangeArrowheads="1"/>
          </p:cNvSpPr>
          <p:nvPr>
            <p:ph type="dt" sz="half" idx="10"/>
          </p:nvPr>
        </p:nvSpPr>
        <p:spPr>
          <a:ln/>
        </p:spPr>
        <p:txBody>
          <a:bodyPr/>
          <a:lstStyle>
            <a:lvl1pPr>
              <a:defRPr/>
            </a:lvl1pPr>
          </a:lstStyle>
          <a:p>
            <a:pPr>
              <a:defRPr/>
            </a:pPr>
            <a:fld id="{19EB0F6A-4D3F-4E32-98D9-F8D5F0CC8979}"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65932109-9D3E-4AF1-B720-4A20CD7B3AA4}"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390839084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Textplatzhalter 2"/>
          <p:cNvSpPr>
            <a:spLocks noGrp="1"/>
          </p:cNvSpPr>
          <p:nvPr>
            <p:ph type="body" sz="half" idx="1"/>
          </p:nvPr>
        </p:nvSpPr>
        <p:spPr>
          <a:xfrm>
            <a:off x="527051" y="1555751"/>
            <a:ext cx="5467349" cy="49942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6197601" y="1555751"/>
            <a:ext cx="5467351" cy="49942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Rectangle 5"/>
          <p:cNvSpPr>
            <a:spLocks noGrp="1" noChangeArrowheads="1"/>
          </p:cNvSpPr>
          <p:nvPr>
            <p:ph type="dt" sz="half" idx="10"/>
          </p:nvPr>
        </p:nvSpPr>
        <p:spPr>
          <a:ln/>
        </p:spPr>
        <p:txBody>
          <a:bodyPr/>
          <a:lstStyle>
            <a:lvl1pPr>
              <a:defRPr/>
            </a:lvl1pPr>
          </a:lstStyle>
          <a:p>
            <a:pPr>
              <a:defRPr/>
            </a:pPr>
            <a:fld id="{B64B5779-8566-4755-A243-27CD7E9B8D54}"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6717F7B0-C155-4DC6-AA7A-5E48F3D9E84B}"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87568433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AndTwoObj">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527051" y="1555751"/>
            <a:ext cx="5467349" cy="49942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quarter" idx="2"/>
          </p:nvPr>
        </p:nvSpPr>
        <p:spPr>
          <a:xfrm>
            <a:off x="6197601" y="1555750"/>
            <a:ext cx="5467351" cy="24209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Inhaltsplatzhalter 4"/>
          <p:cNvSpPr>
            <a:spLocks noGrp="1"/>
          </p:cNvSpPr>
          <p:nvPr>
            <p:ph sz="quarter" idx="3"/>
          </p:nvPr>
        </p:nvSpPr>
        <p:spPr>
          <a:xfrm>
            <a:off x="6197601" y="4129089"/>
            <a:ext cx="5467351" cy="242093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6" name="Datumsplatzhalter 5"/>
          <p:cNvSpPr>
            <a:spLocks noGrp="1"/>
          </p:cNvSpPr>
          <p:nvPr>
            <p:ph type="dt" sz="half" idx="10"/>
          </p:nvPr>
        </p:nvSpPr>
        <p:spPr>
          <a:xfrm>
            <a:off x="9235017" y="6589714"/>
            <a:ext cx="1828800" cy="149225"/>
          </a:xfrm>
        </p:spPr>
        <p:txBody>
          <a:bodyPr/>
          <a:lstStyle>
            <a:lvl1pPr>
              <a:defRPr/>
            </a:lvl1pPr>
          </a:lstStyle>
          <a:p>
            <a:fld id="{D95589C7-0C8D-4F94-AE89-BCB0243125AB}" type="datetime1">
              <a:rPr lang="de-DE" smtClean="0">
                <a:solidFill>
                  <a:srgbClr val="000000"/>
                </a:solidFill>
              </a:rPr>
              <a:pPr/>
              <a:t>11.03.2015</a:t>
            </a:fld>
            <a:endParaRPr lang="de-CH">
              <a:solidFill>
                <a:srgbClr val="000000"/>
              </a:solidFill>
            </a:endParaRPr>
          </a:p>
        </p:txBody>
      </p:sp>
      <p:sp>
        <p:nvSpPr>
          <p:cNvPr id="7" name="Fußzeilenplatzhalter 6"/>
          <p:cNvSpPr>
            <a:spLocks noGrp="1"/>
          </p:cNvSpPr>
          <p:nvPr>
            <p:ph type="ftr" sz="quarter" idx="11"/>
          </p:nvPr>
        </p:nvSpPr>
        <p:spPr>
          <a:xfrm>
            <a:off x="406400" y="6589714"/>
            <a:ext cx="8434917" cy="147637"/>
          </a:xfrm>
        </p:spPr>
        <p:txBody>
          <a:bodyPr/>
          <a:lstStyle>
            <a:lvl1pPr>
              <a:defRPr/>
            </a:lvl1pPr>
          </a:lstStyle>
          <a:p>
            <a:r>
              <a:rPr lang="en-US" smtClean="0">
                <a:solidFill>
                  <a:srgbClr val="000000"/>
                </a:solidFill>
              </a:rPr>
              <a:t>Asphalt Recycling | For Internal Use Only</a:t>
            </a:r>
            <a:endParaRPr lang="de-CH">
              <a:solidFill>
                <a:srgbClr val="000000"/>
              </a:solidFill>
            </a:endParaRPr>
          </a:p>
        </p:txBody>
      </p:sp>
      <p:sp>
        <p:nvSpPr>
          <p:cNvPr id="8" name="Foliennummernplatzhalter 7"/>
          <p:cNvSpPr>
            <a:spLocks noGrp="1"/>
          </p:cNvSpPr>
          <p:nvPr>
            <p:ph type="sldNum" sz="quarter" idx="12"/>
          </p:nvPr>
        </p:nvSpPr>
        <p:spPr>
          <a:xfrm>
            <a:off x="11182351" y="6589714"/>
            <a:ext cx="601133" cy="149225"/>
          </a:xfrm>
        </p:spPr>
        <p:txBody>
          <a:bodyPr/>
          <a:lstStyle>
            <a:lvl1pPr>
              <a:defRPr/>
            </a:lvl1pPr>
          </a:lstStyle>
          <a:p>
            <a:fld id="{B1632864-0A95-44C4-BB4B-3B1E24276963}"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740453086"/>
      </p:ext>
    </p:extLst>
  </p:cSld>
  <p:clrMapOvr>
    <a:masterClrMapping/>
  </p:clrMapOvr>
  <p:transition>
    <p:wheel spokes="1"/>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bl">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en-US"/>
          </a:p>
        </p:txBody>
      </p:sp>
      <p:sp>
        <p:nvSpPr>
          <p:cNvPr id="3" name="Tabellenplatzhalter 2"/>
          <p:cNvSpPr>
            <a:spLocks noGrp="1"/>
          </p:cNvSpPr>
          <p:nvPr>
            <p:ph type="tbl" idx="1"/>
          </p:nvPr>
        </p:nvSpPr>
        <p:spPr>
          <a:xfrm>
            <a:off x="527051" y="1555751"/>
            <a:ext cx="11137900" cy="4994275"/>
          </a:xfrm>
        </p:spPr>
        <p:txBody>
          <a:bodyPr/>
          <a:lstStyle/>
          <a:p>
            <a:pPr lvl="0"/>
            <a:endParaRPr lang="en-US" noProof="0" smtClean="0"/>
          </a:p>
        </p:txBody>
      </p:sp>
      <p:sp>
        <p:nvSpPr>
          <p:cNvPr id="4" name="Rectangle 5"/>
          <p:cNvSpPr>
            <a:spLocks noGrp="1" noChangeArrowheads="1"/>
          </p:cNvSpPr>
          <p:nvPr>
            <p:ph type="dt" sz="half" idx="10"/>
          </p:nvPr>
        </p:nvSpPr>
        <p:spPr>
          <a:ln/>
        </p:spPr>
        <p:txBody>
          <a:bodyPr/>
          <a:lstStyle>
            <a:lvl1pPr>
              <a:defRPr/>
            </a:lvl1pPr>
          </a:lstStyle>
          <a:p>
            <a:pPr>
              <a:defRPr/>
            </a:pPr>
            <a:fld id="{E0CCB927-5EBD-4F20-8F31-9A161A348676}"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31DD159E-8C13-4402-9F07-61AEBC37F9DA}"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330691733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chart">
  <p:cSld name="Titel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Diagrammplatzhalter 2"/>
          <p:cNvSpPr>
            <a:spLocks noGrp="1"/>
          </p:cNvSpPr>
          <p:nvPr>
            <p:ph type="chart" idx="1"/>
          </p:nvPr>
        </p:nvSpPr>
        <p:spPr>
          <a:xfrm>
            <a:off x="527051" y="1555751"/>
            <a:ext cx="11137900" cy="4994275"/>
          </a:xfrm>
        </p:spPr>
        <p:txBody>
          <a:bodyPr/>
          <a:lstStyle/>
          <a:p>
            <a:endParaRPr lang="de-CH"/>
          </a:p>
        </p:txBody>
      </p:sp>
      <p:sp>
        <p:nvSpPr>
          <p:cNvPr id="4" name="Datumsplatzhalter 3"/>
          <p:cNvSpPr>
            <a:spLocks noGrp="1"/>
          </p:cNvSpPr>
          <p:nvPr>
            <p:ph type="dt" sz="half" idx="10"/>
          </p:nvPr>
        </p:nvSpPr>
        <p:spPr>
          <a:xfrm>
            <a:off x="9235017" y="6589714"/>
            <a:ext cx="1828800" cy="149225"/>
          </a:xfrm>
        </p:spPr>
        <p:txBody>
          <a:bodyPr/>
          <a:lstStyle>
            <a:lvl1pPr>
              <a:defRPr/>
            </a:lvl1pPr>
          </a:lstStyle>
          <a:p>
            <a:fld id="{321F69D0-BE01-43D3-A2C4-AFBE72088A5F}" type="datetime1">
              <a:rPr lang="de-DE" smtClean="0">
                <a:solidFill>
                  <a:srgbClr val="000000"/>
                </a:solidFill>
              </a:rPr>
              <a:pPr/>
              <a:t>11.03.2015</a:t>
            </a:fld>
            <a:endParaRPr lang="de-CH">
              <a:solidFill>
                <a:srgbClr val="000000"/>
              </a:solidFill>
            </a:endParaRPr>
          </a:p>
        </p:txBody>
      </p:sp>
      <p:sp>
        <p:nvSpPr>
          <p:cNvPr id="5" name="Fußzeilenplatzhalter 4"/>
          <p:cNvSpPr>
            <a:spLocks noGrp="1"/>
          </p:cNvSpPr>
          <p:nvPr>
            <p:ph type="ftr" sz="quarter" idx="11"/>
          </p:nvPr>
        </p:nvSpPr>
        <p:spPr>
          <a:xfrm>
            <a:off x="406400" y="6589714"/>
            <a:ext cx="8434917" cy="147637"/>
          </a:xfrm>
        </p:spPr>
        <p:txBody>
          <a:bodyPr/>
          <a:lstStyle>
            <a:lvl1pPr>
              <a:defRPr/>
            </a:lvl1pPr>
          </a:lstStyle>
          <a:p>
            <a:r>
              <a:rPr lang="en-US" smtClean="0">
                <a:solidFill>
                  <a:srgbClr val="000000"/>
                </a:solidFill>
              </a:rPr>
              <a:t>Asphalt Recycling | For Internal Use Only</a:t>
            </a:r>
            <a:endParaRPr lang="de-CH">
              <a:solidFill>
                <a:srgbClr val="000000"/>
              </a:solidFill>
            </a:endParaRPr>
          </a:p>
        </p:txBody>
      </p:sp>
      <p:sp>
        <p:nvSpPr>
          <p:cNvPr id="6" name="Foliennummernplatzhalter 5"/>
          <p:cNvSpPr>
            <a:spLocks noGrp="1"/>
          </p:cNvSpPr>
          <p:nvPr>
            <p:ph type="sldNum" sz="quarter" idx="12"/>
          </p:nvPr>
        </p:nvSpPr>
        <p:spPr>
          <a:xfrm>
            <a:off x="11182351" y="6589714"/>
            <a:ext cx="601133" cy="149225"/>
          </a:xfrm>
        </p:spPr>
        <p:txBody>
          <a:bodyPr/>
          <a:lstStyle>
            <a:lvl1pPr>
              <a:defRPr/>
            </a:lvl1pPr>
          </a:lstStyle>
          <a:p>
            <a:fld id="{1D3241B0-2DF1-43C3-8A86-B165FC79318E}"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86720307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502786" name="Rectangle 2"/>
          <p:cNvSpPr>
            <a:spLocks noChangeArrowheads="1"/>
          </p:cNvSpPr>
          <p:nvPr/>
        </p:nvSpPr>
        <p:spPr bwMode="auto">
          <a:xfrm>
            <a:off x="408518" y="942975"/>
            <a:ext cx="11374967" cy="5607050"/>
          </a:xfrm>
          <a:prstGeom prst="rect">
            <a:avLst/>
          </a:prstGeom>
          <a:solidFill>
            <a:schemeClr val="bg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185738" indent="-185738" fontAlgn="base">
              <a:lnSpc>
                <a:spcPct val="97000"/>
              </a:lnSpc>
              <a:spcBef>
                <a:spcPct val="25000"/>
              </a:spcBef>
              <a:spcAft>
                <a:spcPct val="0"/>
              </a:spcAft>
            </a:pPr>
            <a:endParaRPr lang="fr-FR" sz="2400" b="1">
              <a:solidFill>
                <a:srgbClr val="FFFFFF"/>
              </a:solidFill>
            </a:endParaRPr>
          </a:p>
        </p:txBody>
      </p:sp>
      <p:sp>
        <p:nvSpPr>
          <p:cNvPr id="502787" name="Rectangle 3"/>
          <p:cNvSpPr>
            <a:spLocks noGrp="1" noChangeArrowheads="1"/>
          </p:cNvSpPr>
          <p:nvPr>
            <p:ph type="dt" sz="half" idx="2"/>
          </p:nvPr>
        </p:nvSpPr>
        <p:spPr/>
        <p:txBody>
          <a:bodyPr/>
          <a:lstStyle>
            <a:lvl1pPr>
              <a:defRPr/>
            </a:lvl1pPr>
          </a:lstStyle>
          <a:p>
            <a:fld id="{7178ACF7-751E-4BFA-9D74-9508AA0DB3E5}" type="datetime1">
              <a:rPr lang="de-DE" smtClean="0">
                <a:solidFill>
                  <a:srgbClr val="000000"/>
                </a:solidFill>
              </a:rPr>
              <a:pPr/>
              <a:t>11.03.2015</a:t>
            </a:fld>
            <a:endParaRPr lang="de-CH">
              <a:solidFill>
                <a:srgbClr val="000000"/>
              </a:solidFill>
            </a:endParaRPr>
          </a:p>
        </p:txBody>
      </p:sp>
      <p:sp>
        <p:nvSpPr>
          <p:cNvPr id="502788" name="Rectangle 4"/>
          <p:cNvSpPr>
            <a:spLocks noGrp="1" noChangeArrowheads="1"/>
          </p:cNvSpPr>
          <p:nvPr>
            <p:ph type="ftr" sz="quarter" idx="3"/>
          </p:nvPr>
        </p:nvSpPr>
        <p:spPr/>
        <p:txBody>
          <a:bodyPr/>
          <a:lstStyle>
            <a:lvl1pPr>
              <a:defRPr/>
            </a:lvl1pPr>
          </a:lstStyle>
          <a:p>
            <a:r>
              <a:rPr lang="en-US" smtClean="0">
                <a:solidFill>
                  <a:srgbClr val="000000"/>
                </a:solidFill>
              </a:rPr>
              <a:t>Asphalt Recycling | For Internal Use Only</a:t>
            </a:r>
            <a:endParaRPr lang="de-CH">
              <a:solidFill>
                <a:srgbClr val="000000"/>
              </a:solidFill>
            </a:endParaRPr>
          </a:p>
        </p:txBody>
      </p:sp>
      <p:sp>
        <p:nvSpPr>
          <p:cNvPr id="502789" name="Rectangle 5"/>
          <p:cNvSpPr>
            <a:spLocks noGrp="1" noChangeArrowheads="1"/>
          </p:cNvSpPr>
          <p:nvPr>
            <p:ph type="sldNum" sz="quarter" idx="4"/>
          </p:nvPr>
        </p:nvSpPr>
        <p:spPr>
          <a:xfrm>
            <a:off x="11182351" y="6589714"/>
            <a:ext cx="601133" cy="147637"/>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a:defRPr/>
            </a:lvl1pPr>
          </a:lstStyle>
          <a:p>
            <a:fld id="{8990C54A-6054-43A0-AC98-6526A6AA24F7}" type="slidenum">
              <a:rPr lang="de-CH">
                <a:solidFill>
                  <a:srgbClr val="000000"/>
                </a:solidFill>
              </a:rPr>
              <a:pPr/>
              <a:t>‹#›</a:t>
            </a:fld>
            <a:endParaRPr lang="de-CH">
              <a:solidFill>
                <a:srgbClr val="000000"/>
              </a:solidFill>
            </a:endParaRPr>
          </a:p>
        </p:txBody>
      </p:sp>
      <p:sp>
        <p:nvSpPr>
          <p:cNvPr id="502790" name="Rectangle 6"/>
          <p:cNvSpPr>
            <a:spLocks noGrp="1" noChangeArrowheads="1"/>
          </p:cNvSpPr>
          <p:nvPr>
            <p:ph type="subTitle" idx="1"/>
          </p:nvPr>
        </p:nvSpPr>
        <p:spPr>
          <a:xfrm>
            <a:off x="397934" y="5764213"/>
            <a:ext cx="11385551" cy="785812"/>
          </a:xfrm>
          <a:extLst>
            <a:ext uri="{91240B29-F687-4F45-9708-019B960494DF}">
              <a14:hiddenLine xmlns:a14="http://schemas.microsoft.com/office/drawing/2010/main" w="9525">
                <a:solidFill>
                  <a:schemeClr val="tx1"/>
                </a:solidFill>
                <a:miter lim="800000"/>
                <a:headEnd/>
                <a:tailEnd/>
              </a14:hiddenLine>
            </a:ext>
          </a:extLst>
        </p:spPr>
        <p:txBody>
          <a:bodyPr lIns="306000" rIns="306000"/>
          <a:lstStyle>
            <a:lvl1pPr marL="0" indent="0">
              <a:lnSpc>
                <a:spcPct val="120000"/>
              </a:lnSpc>
              <a:spcBef>
                <a:spcPct val="0"/>
              </a:spcBef>
              <a:buFontTx/>
              <a:buNone/>
              <a:defRPr sz="1600">
                <a:solidFill>
                  <a:schemeClr val="tx2"/>
                </a:solidFill>
              </a:defRPr>
            </a:lvl1pPr>
          </a:lstStyle>
          <a:p>
            <a:pPr lvl="0"/>
            <a:r>
              <a:rPr lang="de-CH" noProof="0" smtClean="0"/>
              <a:t>Formatvorlage des Untertitelmasters durch Klicken bearbeiten</a:t>
            </a:r>
          </a:p>
        </p:txBody>
      </p:sp>
      <p:sp>
        <p:nvSpPr>
          <p:cNvPr id="502791" name="Rectangle 7"/>
          <p:cNvSpPr>
            <a:spLocks noGrp="1" noChangeArrowheads="1"/>
          </p:cNvSpPr>
          <p:nvPr>
            <p:ph type="ctrTitle"/>
          </p:nvPr>
        </p:nvSpPr>
        <p:spPr>
          <a:xfrm>
            <a:off x="397934" y="4824413"/>
            <a:ext cx="11385551" cy="939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306000" tIns="0" rIns="306000" bIns="0"/>
          <a:lstStyle>
            <a:lvl1pPr marL="0" indent="0">
              <a:lnSpc>
                <a:spcPct val="110000"/>
              </a:lnSpc>
              <a:spcBef>
                <a:spcPct val="0"/>
              </a:spcBef>
              <a:defRPr/>
            </a:lvl1pPr>
          </a:lstStyle>
          <a:p>
            <a:pPr lvl="0"/>
            <a:r>
              <a:rPr lang="de-CH" noProof="0" smtClean="0"/>
              <a:t>Titelmasterformat durch Klicken bearbeiten</a:t>
            </a:r>
          </a:p>
        </p:txBody>
      </p:sp>
      <p:grpSp>
        <p:nvGrpSpPr>
          <p:cNvPr id="502792" name="Group 8"/>
          <p:cNvGrpSpPr>
            <a:grpSpLocks/>
          </p:cNvGrpSpPr>
          <p:nvPr/>
        </p:nvGrpSpPr>
        <p:grpSpPr bwMode="auto">
          <a:xfrm>
            <a:off x="9239251" y="309564"/>
            <a:ext cx="2540000" cy="282575"/>
            <a:chOff x="1860" y="3171"/>
            <a:chExt cx="2677" cy="397"/>
          </a:xfrm>
        </p:grpSpPr>
        <p:sp>
          <p:nvSpPr>
            <p:cNvPr id="502793" name="Freeform 9"/>
            <p:cNvSpPr>
              <a:spLocks/>
            </p:cNvSpPr>
            <p:nvPr userDrawn="1"/>
          </p:nvSpPr>
          <p:spPr bwMode="auto">
            <a:xfrm>
              <a:off x="4175" y="3171"/>
              <a:ext cx="362" cy="397"/>
            </a:xfrm>
            <a:custGeom>
              <a:avLst/>
              <a:gdLst>
                <a:gd name="T0" fmla="*/ 50 w 153"/>
                <a:gd name="T1" fmla="*/ 74 h 168"/>
                <a:gd name="T2" fmla="*/ 49 w 153"/>
                <a:gd name="T3" fmla="*/ 74 h 168"/>
                <a:gd name="T4" fmla="*/ 49 w 153"/>
                <a:gd name="T5" fmla="*/ 114 h 168"/>
                <a:gd name="T6" fmla="*/ 49 w 153"/>
                <a:gd name="T7" fmla="*/ 168 h 168"/>
                <a:gd name="T8" fmla="*/ 0 w 153"/>
                <a:gd name="T9" fmla="*/ 168 h 168"/>
                <a:gd name="T10" fmla="*/ 0 w 153"/>
                <a:gd name="T11" fmla="*/ 0 h 168"/>
                <a:gd name="T12" fmla="*/ 57 w 153"/>
                <a:gd name="T13" fmla="*/ 0 h 168"/>
                <a:gd name="T14" fmla="*/ 104 w 153"/>
                <a:gd name="T15" fmla="*/ 93 h 168"/>
                <a:gd name="T16" fmla="*/ 105 w 153"/>
                <a:gd name="T17" fmla="*/ 93 h 168"/>
                <a:gd name="T18" fmla="*/ 104 w 153"/>
                <a:gd name="T19" fmla="*/ 54 h 168"/>
                <a:gd name="T20" fmla="*/ 104 w 153"/>
                <a:gd name="T21" fmla="*/ 0 h 168"/>
                <a:gd name="T22" fmla="*/ 153 w 153"/>
                <a:gd name="T23" fmla="*/ 0 h 168"/>
                <a:gd name="T24" fmla="*/ 153 w 153"/>
                <a:gd name="T25" fmla="*/ 168 h 168"/>
                <a:gd name="T26" fmla="*/ 97 w 153"/>
                <a:gd name="T27" fmla="*/ 168 h 168"/>
                <a:gd name="T28" fmla="*/ 50 w 153"/>
                <a:gd name="T29" fmla="*/ 7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4" y="93"/>
                    <a:pt x="104" y="93"/>
                    <a:pt x="104"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502794" name="Freeform 10"/>
            <p:cNvSpPr>
              <a:spLocks/>
            </p:cNvSpPr>
            <p:nvPr userDrawn="1"/>
          </p:nvSpPr>
          <p:spPr bwMode="auto">
            <a:xfrm>
              <a:off x="3760" y="3171"/>
              <a:ext cx="361" cy="397"/>
            </a:xfrm>
            <a:custGeom>
              <a:avLst/>
              <a:gdLst>
                <a:gd name="T0" fmla="*/ 50 w 153"/>
                <a:gd name="T1" fmla="*/ 74 h 168"/>
                <a:gd name="T2" fmla="*/ 49 w 153"/>
                <a:gd name="T3" fmla="*/ 74 h 168"/>
                <a:gd name="T4" fmla="*/ 49 w 153"/>
                <a:gd name="T5" fmla="*/ 114 h 168"/>
                <a:gd name="T6" fmla="*/ 49 w 153"/>
                <a:gd name="T7" fmla="*/ 168 h 168"/>
                <a:gd name="T8" fmla="*/ 0 w 153"/>
                <a:gd name="T9" fmla="*/ 168 h 168"/>
                <a:gd name="T10" fmla="*/ 0 w 153"/>
                <a:gd name="T11" fmla="*/ 0 h 168"/>
                <a:gd name="T12" fmla="*/ 57 w 153"/>
                <a:gd name="T13" fmla="*/ 0 h 168"/>
                <a:gd name="T14" fmla="*/ 103 w 153"/>
                <a:gd name="T15" fmla="*/ 93 h 168"/>
                <a:gd name="T16" fmla="*/ 105 w 153"/>
                <a:gd name="T17" fmla="*/ 93 h 168"/>
                <a:gd name="T18" fmla="*/ 104 w 153"/>
                <a:gd name="T19" fmla="*/ 54 h 168"/>
                <a:gd name="T20" fmla="*/ 104 w 153"/>
                <a:gd name="T21" fmla="*/ 0 h 168"/>
                <a:gd name="T22" fmla="*/ 153 w 153"/>
                <a:gd name="T23" fmla="*/ 0 h 168"/>
                <a:gd name="T24" fmla="*/ 153 w 153"/>
                <a:gd name="T25" fmla="*/ 168 h 168"/>
                <a:gd name="T26" fmla="*/ 97 w 153"/>
                <a:gd name="T27" fmla="*/ 168 h 168"/>
                <a:gd name="T28" fmla="*/ 50 w 153"/>
                <a:gd name="T29" fmla="*/ 7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3" y="93"/>
                    <a:pt x="103" y="93"/>
                    <a:pt x="103"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502795" name="Freeform 11"/>
            <p:cNvSpPr>
              <a:spLocks/>
            </p:cNvSpPr>
            <p:nvPr userDrawn="1"/>
          </p:nvSpPr>
          <p:spPr bwMode="auto">
            <a:xfrm>
              <a:off x="1860" y="3171"/>
              <a:ext cx="442" cy="397"/>
            </a:xfrm>
            <a:custGeom>
              <a:avLst/>
              <a:gdLst>
                <a:gd name="T0" fmla="*/ 286 w 442"/>
                <a:gd name="T1" fmla="*/ 0 h 397"/>
                <a:gd name="T2" fmla="*/ 154 w 442"/>
                <a:gd name="T3" fmla="*/ 0 h 397"/>
                <a:gd name="T4" fmla="*/ 0 w 442"/>
                <a:gd name="T5" fmla="*/ 397 h 397"/>
                <a:gd name="T6" fmla="*/ 137 w 442"/>
                <a:gd name="T7" fmla="*/ 397 h 397"/>
                <a:gd name="T8" fmla="*/ 220 w 442"/>
                <a:gd name="T9" fmla="*/ 158 h 397"/>
                <a:gd name="T10" fmla="*/ 222 w 442"/>
                <a:gd name="T11" fmla="*/ 158 h 397"/>
                <a:gd name="T12" fmla="*/ 303 w 442"/>
                <a:gd name="T13" fmla="*/ 397 h 397"/>
                <a:gd name="T14" fmla="*/ 442 w 442"/>
                <a:gd name="T15" fmla="*/ 397 h 397"/>
                <a:gd name="T16" fmla="*/ 286 w 442"/>
                <a:gd name="T17"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2" h="397">
                  <a:moveTo>
                    <a:pt x="286" y="0"/>
                  </a:moveTo>
                  <a:lnTo>
                    <a:pt x="154" y="0"/>
                  </a:lnTo>
                  <a:lnTo>
                    <a:pt x="0" y="397"/>
                  </a:lnTo>
                  <a:lnTo>
                    <a:pt x="137" y="397"/>
                  </a:lnTo>
                  <a:lnTo>
                    <a:pt x="220" y="158"/>
                  </a:lnTo>
                  <a:lnTo>
                    <a:pt x="222" y="158"/>
                  </a:lnTo>
                  <a:lnTo>
                    <a:pt x="303" y="397"/>
                  </a:lnTo>
                  <a:lnTo>
                    <a:pt x="442" y="397"/>
                  </a:lnTo>
                  <a:lnTo>
                    <a:pt x="2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502796" name="Freeform 12"/>
            <p:cNvSpPr>
              <a:spLocks/>
            </p:cNvSpPr>
            <p:nvPr userDrawn="1"/>
          </p:nvSpPr>
          <p:spPr bwMode="auto">
            <a:xfrm>
              <a:off x="3306" y="3171"/>
              <a:ext cx="444" cy="397"/>
            </a:xfrm>
            <a:custGeom>
              <a:avLst/>
              <a:gdLst>
                <a:gd name="T0" fmla="*/ 288 w 444"/>
                <a:gd name="T1" fmla="*/ 0 h 397"/>
                <a:gd name="T2" fmla="*/ 156 w 444"/>
                <a:gd name="T3" fmla="*/ 0 h 397"/>
                <a:gd name="T4" fmla="*/ 0 w 444"/>
                <a:gd name="T5" fmla="*/ 397 h 397"/>
                <a:gd name="T6" fmla="*/ 140 w 444"/>
                <a:gd name="T7" fmla="*/ 397 h 397"/>
                <a:gd name="T8" fmla="*/ 220 w 444"/>
                <a:gd name="T9" fmla="*/ 158 h 397"/>
                <a:gd name="T10" fmla="*/ 225 w 444"/>
                <a:gd name="T11" fmla="*/ 158 h 397"/>
                <a:gd name="T12" fmla="*/ 305 w 444"/>
                <a:gd name="T13" fmla="*/ 397 h 397"/>
                <a:gd name="T14" fmla="*/ 444 w 444"/>
                <a:gd name="T15" fmla="*/ 397 h 397"/>
                <a:gd name="T16" fmla="*/ 288 w 444"/>
                <a:gd name="T17"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4" h="397">
                  <a:moveTo>
                    <a:pt x="288" y="0"/>
                  </a:moveTo>
                  <a:lnTo>
                    <a:pt x="156" y="0"/>
                  </a:lnTo>
                  <a:lnTo>
                    <a:pt x="0" y="397"/>
                  </a:lnTo>
                  <a:lnTo>
                    <a:pt x="140" y="397"/>
                  </a:lnTo>
                  <a:lnTo>
                    <a:pt x="220" y="158"/>
                  </a:lnTo>
                  <a:lnTo>
                    <a:pt x="225" y="158"/>
                  </a:lnTo>
                  <a:lnTo>
                    <a:pt x="305" y="397"/>
                  </a:lnTo>
                  <a:lnTo>
                    <a:pt x="444" y="397"/>
                  </a:lnTo>
                  <a:lnTo>
                    <a:pt x="288" y="0"/>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502797" name="Freeform 13"/>
            <p:cNvSpPr>
              <a:spLocks/>
            </p:cNvSpPr>
            <p:nvPr userDrawn="1"/>
          </p:nvSpPr>
          <p:spPr bwMode="auto">
            <a:xfrm>
              <a:off x="2831" y="3171"/>
              <a:ext cx="466" cy="397"/>
            </a:xfrm>
            <a:custGeom>
              <a:avLst/>
              <a:gdLst>
                <a:gd name="T0" fmla="*/ 79 w 197"/>
                <a:gd name="T1" fmla="*/ 168 h 168"/>
                <a:gd name="T2" fmla="*/ 50 w 197"/>
                <a:gd name="T3" fmla="*/ 66 h 168"/>
                <a:gd name="T4" fmla="*/ 49 w 197"/>
                <a:gd name="T5" fmla="*/ 66 h 168"/>
                <a:gd name="T6" fmla="*/ 49 w 197"/>
                <a:gd name="T7" fmla="*/ 104 h 168"/>
                <a:gd name="T8" fmla="*/ 49 w 197"/>
                <a:gd name="T9" fmla="*/ 168 h 168"/>
                <a:gd name="T10" fmla="*/ 0 w 197"/>
                <a:gd name="T11" fmla="*/ 168 h 168"/>
                <a:gd name="T12" fmla="*/ 0 w 197"/>
                <a:gd name="T13" fmla="*/ 0 h 168"/>
                <a:gd name="T14" fmla="*/ 69 w 197"/>
                <a:gd name="T15" fmla="*/ 0 h 168"/>
                <a:gd name="T16" fmla="*/ 98 w 197"/>
                <a:gd name="T17" fmla="*/ 99 h 168"/>
                <a:gd name="T18" fmla="*/ 99 w 197"/>
                <a:gd name="T19" fmla="*/ 99 h 168"/>
                <a:gd name="T20" fmla="*/ 128 w 197"/>
                <a:gd name="T21" fmla="*/ 0 h 168"/>
                <a:gd name="T22" fmla="*/ 197 w 197"/>
                <a:gd name="T23" fmla="*/ 0 h 168"/>
                <a:gd name="T24" fmla="*/ 197 w 197"/>
                <a:gd name="T25" fmla="*/ 168 h 168"/>
                <a:gd name="T26" fmla="*/ 148 w 197"/>
                <a:gd name="T27" fmla="*/ 168 h 168"/>
                <a:gd name="T28" fmla="*/ 148 w 197"/>
                <a:gd name="T29" fmla="*/ 104 h 168"/>
                <a:gd name="T30" fmla="*/ 149 w 197"/>
                <a:gd name="T31" fmla="*/ 66 h 168"/>
                <a:gd name="T32" fmla="*/ 147 w 197"/>
                <a:gd name="T33" fmla="*/ 66 h 168"/>
                <a:gd name="T34" fmla="*/ 118 w 197"/>
                <a:gd name="T35" fmla="*/ 168 h 168"/>
                <a:gd name="T36" fmla="*/ 79 w 197"/>
                <a:gd name="T37"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7" y="66"/>
                    <a:pt x="147" y="66"/>
                    <a:pt x="147"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502798" name="Freeform 14"/>
            <p:cNvSpPr>
              <a:spLocks/>
            </p:cNvSpPr>
            <p:nvPr userDrawn="1"/>
          </p:nvSpPr>
          <p:spPr bwMode="auto">
            <a:xfrm>
              <a:off x="2312" y="3171"/>
              <a:ext cx="465" cy="397"/>
            </a:xfrm>
            <a:custGeom>
              <a:avLst/>
              <a:gdLst>
                <a:gd name="T0" fmla="*/ 79 w 197"/>
                <a:gd name="T1" fmla="*/ 168 h 168"/>
                <a:gd name="T2" fmla="*/ 50 w 197"/>
                <a:gd name="T3" fmla="*/ 66 h 168"/>
                <a:gd name="T4" fmla="*/ 49 w 197"/>
                <a:gd name="T5" fmla="*/ 66 h 168"/>
                <a:gd name="T6" fmla="*/ 49 w 197"/>
                <a:gd name="T7" fmla="*/ 104 h 168"/>
                <a:gd name="T8" fmla="*/ 49 w 197"/>
                <a:gd name="T9" fmla="*/ 168 h 168"/>
                <a:gd name="T10" fmla="*/ 0 w 197"/>
                <a:gd name="T11" fmla="*/ 168 h 168"/>
                <a:gd name="T12" fmla="*/ 0 w 197"/>
                <a:gd name="T13" fmla="*/ 0 h 168"/>
                <a:gd name="T14" fmla="*/ 69 w 197"/>
                <a:gd name="T15" fmla="*/ 0 h 168"/>
                <a:gd name="T16" fmla="*/ 98 w 197"/>
                <a:gd name="T17" fmla="*/ 99 h 168"/>
                <a:gd name="T18" fmla="*/ 99 w 197"/>
                <a:gd name="T19" fmla="*/ 99 h 168"/>
                <a:gd name="T20" fmla="*/ 128 w 197"/>
                <a:gd name="T21" fmla="*/ 0 h 168"/>
                <a:gd name="T22" fmla="*/ 197 w 197"/>
                <a:gd name="T23" fmla="*/ 0 h 168"/>
                <a:gd name="T24" fmla="*/ 197 w 197"/>
                <a:gd name="T25" fmla="*/ 168 h 168"/>
                <a:gd name="T26" fmla="*/ 148 w 197"/>
                <a:gd name="T27" fmla="*/ 168 h 168"/>
                <a:gd name="T28" fmla="*/ 148 w 197"/>
                <a:gd name="T29" fmla="*/ 104 h 168"/>
                <a:gd name="T30" fmla="*/ 149 w 197"/>
                <a:gd name="T31" fmla="*/ 66 h 168"/>
                <a:gd name="T32" fmla="*/ 148 w 197"/>
                <a:gd name="T33" fmla="*/ 66 h 168"/>
                <a:gd name="T34" fmla="*/ 118 w 197"/>
                <a:gd name="T35" fmla="*/ 168 h 168"/>
                <a:gd name="T36" fmla="*/ 79 w 197"/>
                <a:gd name="T37"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8" y="66"/>
                    <a:pt x="148" y="66"/>
                    <a:pt x="148"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grpSp>
    </p:spTree>
    <p:extLst>
      <p:ext uri="{BB962C8B-B14F-4D97-AF65-F5344CB8AC3E}">
        <p14:creationId xmlns:p14="http://schemas.microsoft.com/office/powerpoint/2010/main" val="1629250368"/>
      </p:ext>
    </p:extLst>
  </p:cSld>
  <p:clrMapOvr>
    <a:masterClrMapping/>
  </p:clrMapOvr>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p:txBody>
          <a:bodyPr/>
          <a:lstStyle>
            <a:lvl1pPr>
              <a:defRPr/>
            </a:lvl1pPr>
          </a:lstStyle>
          <a:p>
            <a:fld id="{BDF255BC-FCBC-46D3-9B9C-596D4F1B1A64}" type="datetime1">
              <a:rPr lang="de-DE" smtClean="0">
                <a:solidFill>
                  <a:srgbClr val="000000"/>
                </a:solidFill>
              </a:rPr>
              <a:pPr/>
              <a:t>11.03.2015</a:t>
            </a:fld>
            <a:endParaRPr lang="de-CH">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smtClean="0">
                <a:solidFill>
                  <a:srgbClr val="000000"/>
                </a:solidFill>
              </a:rPr>
              <a:t>Asphalt Recycling | For Internal Use Only</a:t>
            </a:r>
            <a:endParaRPr lang="de-CH">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8E92F71C-5311-413E-88C3-A89E792013B5}"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233904162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smtClean="0"/>
              <a:t>Titelmasterformat durch Klicken bearbeiten</a:t>
            </a:r>
            <a:endParaRPr lang="en-US"/>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fld id="{C95F85AF-A90C-4F46-AE9F-F6D2E74CE0B5}" type="datetime1">
              <a:rPr lang="de-DE" smtClean="0">
                <a:solidFill>
                  <a:srgbClr val="000000"/>
                </a:solidFill>
              </a:rPr>
              <a:pPr/>
              <a:t>11.03.2015</a:t>
            </a:fld>
            <a:endParaRPr lang="de-CH">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smtClean="0">
                <a:solidFill>
                  <a:srgbClr val="000000"/>
                </a:solidFill>
              </a:rPr>
              <a:t>Asphalt Recycling | For Internal Use Only</a:t>
            </a:r>
            <a:endParaRPr lang="de-CH">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B4C0F110-647B-4405-A79F-0A6470A67FA9}"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911261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5"/>
          <p:cNvSpPr>
            <a:spLocks noGrp="1" noChangeArrowheads="1"/>
          </p:cNvSpPr>
          <p:nvPr>
            <p:ph type="dt" sz="half" idx="10"/>
          </p:nvPr>
        </p:nvSpPr>
        <p:spPr>
          <a:ln/>
        </p:spPr>
        <p:txBody>
          <a:bodyPr/>
          <a:lstStyle>
            <a:lvl1pPr>
              <a:defRPr/>
            </a:lvl1pPr>
          </a:lstStyle>
          <a:p>
            <a:pPr>
              <a:defRPr/>
            </a:pPr>
            <a:fld id="{6D5426BB-D4AA-4E86-BA3F-958D8ABD286A}"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06B9C402-9ACB-474F-92D5-ED215240509A}"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3951027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527051" y="1555751"/>
            <a:ext cx="5467349" cy="499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6197601" y="1555751"/>
            <a:ext cx="5467351" cy="499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Rectangle 5"/>
          <p:cNvSpPr>
            <a:spLocks noGrp="1" noChangeArrowheads="1"/>
          </p:cNvSpPr>
          <p:nvPr>
            <p:ph type="dt" sz="half" idx="10"/>
          </p:nvPr>
        </p:nvSpPr>
        <p:spPr>
          <a:ln/>
        </p:spPr>
        <p:txBody>
          <a:bodyPr/>
          <a:lstStyle>
            <a:lvl1pPr>
              <a:defRPr/>
            </a:lvl1pPr>
          </a:lstStyle>
          <a:p>
            <a:pPr>
              <a:defRPr/>
            </a:pPr>
            <a:fld id="{CAF6B171-B77E-43B3-8CAA-2B224366BEE1}"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4356716B-0AA9-493B-9453-76446FF555AF}"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94825465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sz="half" idx="1"/>
          </p:nvPr>
        </p:nvSpPr>
        <p:spPr>
          <a:xfrm>
            <a:off x="527051" y="1555751"/>
            <a:ext cx="5467349" cy="499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half" idx="2"/>
          </p:nvPr>
        </p:nvSpPr>
        <p:spPr>
          <a:xfrm>
            <a:off x="6197601" y="1555751"/>
            <a:ext cx="5467351" cy="499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Datumsplatzhalter 4"/>
          <p:cNvSpPr>
            <a:spLocks noGrp="1"/>
          </p:cNvSpPr>
          <p:nvPr>
            <p:ph type="dt" sz="half" idx="10"/>
          </p:nvPr>
        </p:nvSpPr>
        <p:spPr/>
        <p:txBody>
          <a:bodyPr/>
          <a:lstStyle>
            <a:lvl1pPr>
              <a:defRPr/>
            </a:lvl1pPr>
          </a:lstStyle>
          <a:p>
            <a:fld id="{A1D8B906-D807-4D3C-AB15-BF5C27814F64}" type="datetime1">
              <a:rPr lang="de-DE" smtClean="0">
                <a:solidFill>
                  <a:srgbClr val="000000"/>
                </a:solidFill>
              </a:rPr>
              <a:pPr/>
              <a:t>11.03.2015</a:t>
            </a:fld>
            <a:endParaRPr lang="de-CH">
              <a:solidFill>
                <a:srgbClr val="000000"/>
              </a:solidFill>
            </a:endParaRPr>
          </a:p>
        </p:txBody>
      </p:sp>
      <p:sp>
        <p:nvSpPr>
          <p:cNvPr id="6" name="Fußzeilenplatzhalter 5"/>
          <p:cNvSpPr>
            <a:spLocks noGrp="1"/>
          </p:cNvSpPr>
          <p:nvPr>
            <p:ph type="ftr" sz="quarter" idx="11"/>
          </p:nvPr>
        </p:nvSpPr>
        <p:spPr/>
        <p:txBody>
          <a:bodyPr/>
          <a:lstStyle>
            <a:lvl1pPr>
              <a:defRPr/>
            </a:lvl1pPr>
          </a:lstStyle>
          <a:p>
            <a:r>
              <a:rPr lang="en-US" smtClean="0">
                <a:solidFill>
                  <a:srgbClr val="000000"/>
                </a:solidFill>
              </a:rPr>
              <a:t>Asphalt Recycling | For Internal Use Only</a:t>
            </a:r>
            <a:endParaRPr lang="de-CH">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C7A7C36D-A711-446B-82F7-3B22691E20B4}"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24566911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smtClean="0"/>
              <a:t>Titelmasterformat durch Klicken bearbeiten</a:t>
            </a:r>
            <a:endParaRPr lang="en-US"/>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7" name="Datumsplatzhalter 6"/>
          <p:cNvSpPr>
            <a:spLocks noGrp="1"/>
          </p:cNvSpPr>
          <p:nvPr>
            <p:ph type="dt" sz="half" idx="10"/>
          </p:nvPr>
        </p:nvSpPr>
        <p:spPr/>
        <p:txBody>
          <a:bodyPr/>
          <a:lstStyle>
            <a:lvl1pPr>
              <a:defRPr/>
            </a:lvl1pPr>
          </a:lstStyle>
          <a:p>
            <a:fld id="{DB6B5E37-5007-43A1-886E-7770480EFD55}" type="datetime1">
              <a:rPr lang="de-DE" smtClean="0">
                <a:solidFill>
                  <a:srgbClr val="000000"/>
                </a:solidFill>
              </a:rPr>
              <a:pPr/>
              <a:t>11.03.2015</a:t>
            </a:fld>
            <a:endParaRPr lang="de-CH">
              <a:solidFill>
                <a:srgbClr val="000000"/>
              </a:solidFill>
            </a:endParaRPr>
          </a:p>
        </p:txBody>
      </p:sp>
      <p:sp>
        <p:nvSpPr>
          <p:cNvPr id="8" name="Fußzeilenplatzhalter 7"/>
          <p:cNvSpPr>
            <a:spLocks noGrp="1"/>
          </p:cNvSpPr>
          <p:nvPr>
            <p:ph type="ftr" sz="quarter" idx="11"/>
          </p:nvPr>
        </p:nvSpPr>
        <p:spPr/>
        <p:txBody>
          <a:bodyPr/>
          <a:lstStyle>
            <a:lvl1pPr>
              <a:defRPr/>
            </a:lvl1pPr>
          </a:lstStyle>
          <a:p>
            <a:r>
              <a:rPr lang="en-US" smtClean="0">
                <a:solidFill>
                  <a:srgbClr val="000000"/>
                </a:solidFill>
              </a:rPr>
              <a:t>Asphalt Recycling | For Internal Use Only</a:t>
            </a:r>
            <a:endParaRPr lang="de-CH">
              <a:solidFill>
                <a:srgbClr val="000000"/>
              </a:solidFill>
            </a:endParaRPr>
          </a:p>
        </p:txBody>
      </p:sp>
      <p:sp>
        <p:nvSpPr>
          <p:cNvPr id="9" name="Foliennummernplatzhalter 8"/>
          <p:cNvSpPr>
            <a:spLocks noGrp="1"/>
          </p:cNvSpPr>
          <p:nvPr>
            <p:ph type="sldNum" sz="quarter" idx="12"/>
          </p:nvPr>
        </p:nvSpPr>
        <p:spPr/>
        <p:txBody>
          <a:bodyPr/>
          <a:lstStyle>
            <a:lvl1pPr>
              <a:defRPr/>
            </a:lvl1pPr>
          </a:lstStyle>
          <a:p>
            <a:fld id="{5FEA2C33-7E62-4405-AF82-C3634D59AEE2}"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269339026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Datumsplatzhalter 2"/>
          <p:cNvSpPr>
            <a:spLocks noGrp="1"/>
          </p:cNvSpPr>
          <p:nvPr>
            <p:ph type="dt" sz="half" idx="10"/>
          </p:nvPr>
        </p:nvSpPr>
        <p:spPr/>
        <p:txBody>
          <a:bodyPr/>
          <a:lstStyle>
            <a:lvl1pPr>
              <a:defRPr/>
            </a:lvl1pPr>
          </a:lstStyle>
          <a:p>
            <a:fld id="{1F309394-AB9E-45F2-9C8F-BC7FDC9066AD}" type="datetime1">
              <a:rPr lang="de-DE" smtClean="0">
                <a:solidFill>
                  <a:srgbClr val="000000"/>
                </a:solidFill>
              </a:rPr>
              <a:pPr/>
              <a:t>11.03.2015</a:t>
            </a:fld>
            <a:endParaRPr lang="de-CH">
              <a:solidFill>
                <a:srgbClr val="000000"/>
              </a:solidFill>
            </a:endParaRPr>
          </a:p>
        </p:txBody>
      </p:sp>
      <p:sp>
        <p:nvSpPr>
          <p:cNvPr id="4" name="Fußzeilenplatzhalter 3"/>
          <p:cNvSpPr>
            <a:spLocks noGrp="1"/>
          </p:cNvSpPr>
          <p:nvPr>
            <p:ph type="ftr" sz="quarter" idx="11"/>
          </p:nvPr>
        </p:nvSpPr>
        <p:spPr/>
        <p:txBody>
          <a:bodyPr/>
          <a:lstStyle>
            <a:lvl1pPr>
              <a:defRPr/>
            </a:lvl1pPr>
          </a:lstStyle>
          <a:p>
            <a:r>
              <a:rPr lang="en-US" smtClean="0">
                <a:solidFill>
                  <a:srgbClr val="000000"/>
                </a:solidFill>
              </a:rPr>
              <a:t>Asphalt Recycling | For Internal Use Only</a:t>
            </a:r>
            <a:endParaRPr lang="de-CH">
              <a:solidFill>
                <a:srgbClr val="000000"/>
              </a:solidFill>
            </a:endParaRPr>
          </a:p>
        </p:txBody>
      </p:sp>
      <p:sp>
        <p:nvSpPr>
          <p:cNvPr id="5" name="Foliennummernplatzhalter 4"/>
          <p:cNvSpPr>
            <a:spLocks noGrp="1"/>
          </p:cNvSpPr>
          <p:nvPr>
            <p:ph type="sldNum" sz="quarter" idx="12"/>
          </p:nvPr>
        </p:nvSpPr>
        <p:spPr/>
        <p:txBody>
          <a:bodyPr/>
          <a:lstStyle>
            <a:lvl1pPr>
              <a:defRPr/>
            </a:lvl1pPr>
          </a:lstStyle>
          <a:p>
            <a:fld id="{66798989-EA3C-4536-9D8A-048A8179F578}"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414579246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fld id="{34523707-2983-43D7-823D-0CB4F9C29818}" type="datetime1">
              <a:rPr lang="de-DE" smtClean="0">
                <a:solidFill>
                  <a:srgbClr val="000000"/>
                </a:solidFill>
              </a:rPr>
              <a:pPr/>
              <a:t>11.03.2015</a:t>
            </a:fld>
            <a:endParaRPr lang="de-CH">
              <a:solidFill>
                <a:srgbClr val="000000"/>
              </a:solidFill>
            </a:endParaRPr>
          </a:p>
        </p:txBody>
      </p:sp>
      <p:sp>
        <p:nvSpPr>
          <p:cNvPr id="3" name="Fußzeilenplatzhalter 2"/>
          <p:cNvSpPr>
            <a:spLocks noGrp="1"/>
          </p:cNvSpPr>
          <p:nvPr>
            <p:ph type="ftr" sz="quarter" idx="11"/>
          </p:nvPr>
        </p:nvSpPr>
        <p:spPr/>
        <p:txBody>
          <a:bodyPr/>
          <a:lstStyle>
            <a:lvl1pPr>
              <a:defRPr/>
            </a:lvl1pPr>
          </a:lstStyle>
          <a:p>
            <a:r>
              <a:rPr lang="en-US" smtClean="0">
                <a:solidFill>
                  <a:srgbClr val="000000"/>
                </a:solidFill>
              </a:rPr>
              <a:t>Asphalt Recycling | For Internal Use Only</a:t>
            </a:r>
            <a:endParaRPr lang="de-CH">
              <a:solidFill>
                <a:srgbClr val="000000"/>
              </a:solidFill>
            </a:endParaRPr>
          </a:p>
        </p:txBody>
      </p:sp>
      <p:sp>
        <p:nvSpPr>
          <p:cNvPr id="4" name="Foliennummernplatzhalter 3"/>
          <p:cNvSpPr>
            <a:spLocks noGrp="1"/>
          </p:cNvSpPr>
          <p:nvPr>
            <p:ph type="sldNum" sz="quarter" idx="12"/>
          </p:nvPr>
        </p:nvSpPr>
        <p:spPr/>
        <p:txBody>
          <a:bodyPr/>
          <a:lstStyle>
            <a:lvl1pPr>
              <a:defRPr/>
            </a:lvl1pPr>
          </a:lstStyle>
          <a:p>
            <a:fld id="{7C9C1E80-8E05-45A7-A130-156BF9887453}"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38954077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smtClean="0"/>
              <a:t>Titelmasterformat durch Klicken bearbeiten</a:t>
            </a:r>
            <a:endParaRPr lang="en-US"/>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fld id="{12BFEDE2-E47E-4887-B432-40A467DCB27B}" type="datetime1">
              <a:rPr lang="de-DE" smtClean="0">
                <a:solidFill>
                  <a:srgbClr val="000000"/>
                </a:solidFill>
              </a:rPr>
              <a:pPr/>
              <a:t>11.03.2015</a:t>
            </a:fld>
            <a:endParaRPr lang="de-CH">
              <a:solidFill>
                <a:srgbClr val="000000"/>
              </a:solidFill>
            </a:endParaRPr>
          </a:p>
        </p:txBody>
      </p:sp>
      <p:sp>
        <p:nvSpPr>
          <p:cNvPr id="6" name="Fußzeilenplatzhalter 5"/>
          <p:cNvSpPr>
            <a:spLocks noGrp="1"/>
          </p:cNvSpPr>
          <p:nvPr>
            <p:ph type="ftr" sz="quarter" idx="11"/>
          </p:nvPr>
        </p:nvSpPr>
        <p:spPr/>
        <p:txBody>
          <a:bodyPr/>
          <a:lstStyle>
            <a:lvl1pPr>
              <a:defRPr/>
            </a:lvl1pPr>
          </a:lstStyle>
          <a:p>
            <a:r>
              <a:rPr lang="en-US" smtClean="0">
                <a:solidFill>
                  <a:srgbClr val="000000"/>
                </a:solidFill>
              </a:rPr>
              <a:t>Asphalt Recycling | For Internal Use Only</a:t>
            </a:r>
            <a:endParaRPr lang="de-CH">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BB56015E-8149-4495-9186-B3ABE070C8F6}"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186810519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smtClean="0"/>
              <a:t>Titelmasterformat durch Klicken bearbeiten</a:t>
            </a:r>
            <a:endParaRPr lang="en-US"/>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fld id="{AC3627C9-798E-409C-9029-2FF1A783234E}" type="datetime1">
              <a:rPr lang="de-DE" smtClean="0">
                <a:solidFill>
                  <a:srgbClr val="000000"/>
                </a:solidFill>
              </a:rPr>
              <a:pPr/>
              <a:t>11.03.2015</a:t>
            </a:fld>
            <a:endParaRPr lang="de-CH">
              <a:solidFill>
                <a:srgbClr val="000000"/>
              </a:solidFill>
            </a:endParaRPr>
          </a:p>
        </p:txBody>
      </p:sp>
      <p:sp>
        <p:nvSpPr>
          <p:cNvPr id="6" name="Fußzeilenplatzhalter 5"/>
          <p:cNvSpPr>
            <a:spLocks noGrp="1"/>
          </p:cNvSpPr>
          <p:nvPr>
            <p:ph type="ftr" sz="quarter" idx="11"/>
          </p:nvPr>
        </p:nvSpPr>
        <p:spPr/>
        <p:txBody>
          <a:bodyPr/>
          <a:lstStyle>
            <a:lvl1pPr>
              <a:defRPr/>
            </a:lvl1pPr>
          </a:lstStyle>
          <a:p>
            <a:r>
              <a:rPr lang="en-US" smtClean="0">
                <a:solidFill>
                  <a:srgbClr val="000000"/>
                </a:solidFill>
              </a:rPr>
              <a:t>Asphalt Recycling | For Internal Use Only</a:t>
            </a:r>
            <a:endParaRPr lang="de-CH">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389E2493-BF51-4747-B4EE-89940CD04FB3}"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108861932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p:txBody>
          <a:bodyPr/>
          <a:lstStyle>
            <a:lvl1pPr>
              <a:defRPr/>
            </a:lvl1pPr>
          </a:lstStyle>
          <a:p>
            <a:fld id="{53A90302-C051-41D2-BC2E-25D467F8107B}" type="datetime1">
              <a:rPr lang="de-DE" smtClean="0">
                <a:solidFill>
                  <a:srgbClr val="000000"/>
                </a:solidFill>
              </a:rPr>
              <a:pPr/>
              <a:t>11.03.2015</a:t>
            </a:fld>
            <a:endParaRPr lang="de-CH">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smtClean="0">
                <a:solidFill>
                  <a:srgbClr val="000000"/>
                </a:solidFill>
              </a:rPr>
              <a:t>Asphalt Recycling | For Internal Use Only</a:t>
            </a:r>
            <a:endParaRPr lang="de-CH">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0A874FF9-6FA9-4E55-9461-289B3D5DE7C5}"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329771036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940801" y="942975"/>
            <a:ext cx="2842684" cy="5607050"/>
          </a:xfrm>
        </p:spPr>
        <p:txBody>
          <a:bodyPr vert="eaVert"/>
          <a:lstStyle/>
          <a:p>
            <a:r>
              <a:rPr lang="de-DE" smtClean="0"/>
              <a:t>Titelmasterformat durch Klicken bearbeiten</a:t>
            </a:r>
            <a:endParaRPr lang="en-US"/>
          </a:p>
        </p:txBody>
      </p:sp>
      <p:sp>
        <p:nvSpPr>
          <p:cNvPr id="3" name="Vertikaler Textplatzhalter 2"/>
          <p:cNvSpPr>
            <a:spLocks noGrp="1"/>
          </p:cNvSpPr>
          <p:nvPr>
            <p:ph type="body" orient="vert" idx="1"/>
          </p:nvPr>
        </p:nvSpPr>
        <p:spPr>
          <a:xfrm>
            <a:off x="408517" y="942975"/>
            <a:ext cx="8329083" cy="560705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p:txBody>
          <a:bodyPr/>
          <a:lstStyle>
            <a:lvl1pPr>
              <a:defRPr/>
            </a:lvl1pPr>
          </a:lstStyle>
          <a:p>
            <a:fld id="{282AD8DA-828E-4E61-BA15-53FDEE1915BA}" type="datetime1">
              <a:rPr lang="de-DE" smtClean="0">
                <a:solidFill>
                  <a:srgbClr val="000000"/>
                </a:solidFill>
              </a:rPr>
              <a:pPr/>
              <a:t>11.03.2015</a:t>
            </a:fld>
            <a:endParaRPr lang="de-CH">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smtClean="0">
                <a:solidFill>
                  <a:srgbClr val="000000"/>
                </a:solidFill>
              </a:rPr>
              <a:t>Asphalt Recycling | For Internal Use Only</a:t>
            </a:r>
            <a:endParaRPr lang="de-CH">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D41D9218-D746-4687-B7C3-7D827100F03A}"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131778846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xAndObj">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Textplatzhalter 2"/>
          <p:cNvSpPr>
            <a:spLocks noGrp="1"/>
          </p:cNvSpPr>
          <p:nvPr>
            <p:ph type="body" sz="half" idx="1"/>
          </p:nvPr>
        </p:nvSpPr>
        <p:spPr>
          <a:xfrm>
            <a:off x="527051" y="1555751"/>
            <a:ext cx="5467349" cy="49942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6197601" y="1555751"/>
            <a:ext cx="5467351" cy="49942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a:xfrm>
            <a:off x="9235017" y="6589714"/>
            <a:ext cx="1828800" cy="149225"/>
          </a:xfrm>
        </p:spPr>
        <p:txBody>
          <a:bodyPr/>
          <a:lstStyle>
            <a:lvl1pPr>
              <a:defRPr/>
            </a:lvl1pPr>
          </a:lstStyle>
          <a:p>
            <a:fld id="{7471DCDE-FADD-4B83-92D2-86E63D7CE5CE}" type="datetime1">
              <a:rPr lang="de-DE" smtClean="0">
                <a:solidFill>
                  <a:srgbClr val="000000"/>
                </a:solidFill>
              </a:rPr>
              <a:pPr/>
              <a:t>11.03.2015</a:t>
            </a:fld>
            <a:endParaRPr lang="de-CH">
              <a:solidFill>
                <a:srgbClr val="000000"/>
              </a:solidFill>
            </a:endParaRPr>
          </a:p>
        </p:txBody>
      </p:sp>
      <p:sp>
        <p:nvSpPr>
          <p:cNvPr id="6" name="Fußzeilenplatzhalter 5"/>
          <p:cNvSpPr>
            <a:spLocks noGrp="1"/>
          </p:cNvSpPr>
          <p:nvPr>
            <p:ph type="ftr" sz="quarter" idx="11"/>
          </p:nvPr>
        </p:nvSpPr>
        <p:spPr>
          <a:xfrm>
            <a:off x="406400" y="6589714"/>
            <a:ext cx="8434917" cy="147637"/>
          </a:xfrm>
        </p:spPr>
        <p:txBody>
          <a:bodyPr/>
          <a:lstStyle>
            <a:lvl1pPr>
              <a:defRPr/>
            </a:lvl1pPr>
          </a:lstStyle>
          <a:p>
            <a:r>
              <a:rPr lang="en-US" smtClean="0">
                <a:solidFill>
                  <a:srgbClr val="000000"/>
                </a:solidFill>
              </a:rPr>
              <a:t>Asphalt Recycling | For Internal Use Only</a:t>
            </a:r>
            <a:endParaRPr lang="de-CH">
              <a:solidFill>
                <a:srgbClr val="000000"/>
              </a:solidFill>
            </a:endParaRPr>
          </a:p>
        </p:txBody>
      </p:sp>
      <p:sp>
        <p:nvSpPr>
          <p:cNvPr id="7" name="Foliennummernplatzhalter 6"/>
          <p:cNvSpPr>
            <a:spLocks noGrp="1"/>
          </p:cNvSpPr>
          <p:nvPr>
            <p:ph type="sldNum" sz="quarter" idx="12"/>
          </p:nvPr>
        </p:nvSpPr>
        <p:spPr>
          <a:xfrm>
            <a:off x="11182351" y="6589714"/>
            <a:ext cx="601133" cy="149225"/>
          </a:xfrm>
        </p:spPr>
        <p:txBody>
          <a:bodyPr/>
          <a:lstStyle>
            <a:lvl1pPr>
              <a:defRPr/>
            </a:lvl1pPr>
          </a:lstStyle>
          <a:p>
            <a:fld id="{AC5E24C7-8898-4E37-AAD7-B85517B3CDF5}"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12686022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2"/>
          <p:cNvSpPr>
            <a:spLocks noChangeArrowheads="1"/>
          </p:cNvSpPr>
          <p:nvPr/>
        </p:nvSpPr>
        <p:spPr bwMode="auto">
          <a:xfrm>
            <a:off x="408518" y="942975"/>
            <a:ext cx="11374967" cy="5607050"/>
          </a:xfrm>
          <a:prstGeom prst="rect">
            <a:avLst/>
          </a:prstGeom>
          <a:solidFill>
            <a:schemeClr val="bg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185738" indent="-185738" fontAlgn="base">
              <a:lnSpc>
                <a:spcPct val="97000"/>
              </a:lnSpc>
              <a:spcBef>
                <a:spcPct val="25000"/>
              </a:spcBef>
              <a:spcAft>
                <a:spcPct val="0"/>
              </a:spcAft>
            </a:pPr>
            <a:endParaRPr lang="fr-FR" sz="2400" b="1">
              <a:solidFill>
                <a:srgbClr val="FFFFFF"/>
              </a:solidFill>
            </a:endParaRPr>
          </a:p>
        </p:txBody>
      </p:sp>
      <p:grpSp>
        <p:nvGrpSpPr>
          <p:cNvPr id="5" name="Group 8"/>
          <p:cNvGrpSpPr>
            <a:grpSpLocks/>
          </p:cNvGrpSpPr>
          <p:nvPr/>
        </p:nvGrpSpPr>
        <p:grpSpPr bwMode="auto">
          <a:xfrm>
            <a:off x="9239251" y="309564"/>
            <a:ext cx="2540000" cy="282575"/>
            <a:chOff x="1860" y="3171"/>
            <a:chExt cx="2677" cy="397"/>
          </a:xfrm>
        </p:grpSpPr>
        <p:sp>
          <p:nvSpPr>
            <p:cNvPr id="6" name="Freeform 9"/>
            <p:cNvSpPr>
              <a:spLocks/>
            </p:cNvSpPr>
            <p:nvPr userDrawn="1"/>
          </p:nvSpPr>
          <p:spPr bwMode="auto">
            <a:xfrm>
              <a:off x="4175" y="3171"/>
              <a:ext cx="362" cy="397"/>
            </a:xfrm>
            <a:custGeom>
              <a:avLst/>
              <a:gdLst>
                <a:gd name="T0" fmla="*/ 279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9 w 153"/>
                <a:gd name="T13" fmla="*/ 0 h 168"/>
                <a:gd name="T14" fmla="*/ 582 w 153"/>
                <a:gd name="T15" fmla="*/ 520 h 168"/>
                <a:gd name="T16" fmla="*/ 587 w 153"/>
                <a:gd name="T17" fmla="*/ 520 h 168"/>
                <a:gd name="T18" fmla="*/ 582 w 153"/>
                <a:gd name="T19" fmla="*/ 302 h 168"/>
                <a:gd name="T20" fmla="*/ 582 w 153"/>
                <a:gd name="T21" fmla="*/ 0 h 168"/>
                <a:gd name="T22" fmla="*/ 856 w 153"/>
                <a:gd name="T23" fmla="*/ 0 h 168"/>
                <a:gd name="T24" fmla="*/ 856 w 153"/>
                <a:gd name="T25" fmla="*/ 938 h 168"/>
                <a:gd name="T26" fmla="*/ 544 w 153"/>
                <a:gd name="T27" fmla="*/ 938 h 168"/>
                <a:gd name="T28" fmla="*/ 279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4" y="93"/>
                    <a:pt x="104" y="93"/>
                    <a:pt x="104"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 name="Freeform 10"/>
            <p:cNvSpPr>
              <a:spLocks/>
            </p:cNvSpPr>
            <p:nvPr userDrawn="1"/>
          </p:nvSpPr>
          <p:spPr bwMode="auto">
            <a:xfrm>
              <a:off x="3760" y="3171"/>
              <a:ext cx="361" cy="397"/>
            </a:xfrm>
            <a:custGeom>
              <a:avLst/>
              <a:gdLst>
                <a:gd name="T0" fmla="*/ 278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6 w 153"/>
                <a:gd name="T13" fmla="*/ 0 h 168"/>
                <a:gd name="T14" fmla="*/ 573 w 153"/>
                <a:gd name="T15" fmla="*/ 520 h 168"/>
                <a:gd name="T16" fmla="*/ 585 w 153"/>
                <a:gd name="T17" fmla="*/ 520 h 168"/>
                <a:gd name="T18" fmla="*/ 578 w 153"/>
                <a:gd name="T19" fmla="*/ 302 h 168"/>
                <a:gd name="T20" fmla="*/ 578 w 153"/>
                <a:gd name="T21" fmla="*/ 0 h 168"/>
                <a:gd name="T22" fmla="*/ 852 w 153"/>
                <a:gd name="T23" fmla="*/ 0 h 168"/>
                <a:gd name="T24" fmla="*/ 852 w 153"/>
                <a:gd name="T25" fmla="*/ 938 h 168"/>
                <a:gd name="T26" fmla="*/ 540 w 153"/>
                <a:gd name="T27" fmla="*/ 938 h 168"/>
                <a:gd name="T28" fmla="*/ 278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3" y="93"/>
                    <a:pt x="103" y="93"/>
                    <a:pt x="103"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8" name="Freeform 11"/>
            <p:cNvSpPr>
              <a:spLocks/>
            </p:cNvSpPr>
            <p:nvPr userDrawn="1"/>
          </p:nvSpPr>
          <p:spPr bwMode="auto">
            <a:xfrm>
              <a:off x="1860" y="3171"/>
              <a:ext cx="442" cy="397"/>
            </a:xfrm>
            <a:custGeom>
              <a:avLst/>
              <a:gdLst>
                <a:gd name="T0" fmla="*/ 286 w 442"/>
                <a:gd name="T1" fmla="*/ 0 h 397"/>
                <a:gd name="T2" fmla="*/ 154 w 442"/>
                <a:gd name="T3" fmla="*/ 0 h 397"/>
                <a:gd name="T4" fmla="*/ 0 w 442"/>
                <a:gd name="T5" fmla="*/ 397 h 397"/>
                <a:gd name="T6" fmla="*/ 137 w 442"/>
                <a:gd name="T7" fmla="*/ 397 h 397"/>
                <a:gd name="T8" fmla="*/ 220 w 442"/>
                <a:gd name="T9" fmla="*/ 158 h 397"/>
                <a:gd name="T10" fmla="*/ 222 w 442"/>
                <a:gd name="T11" fmla="*/ 158 h 397"/>
                <a:gd name="T12" fmla="*/ 303 w 442"/>
                <a:gd name="T13" fmla="*/ 397 h 397"/>
                <a:gd name="T14" fmla="*/ 442 w 442"/>
                <a:gd name="T15" fmla="*/ 397 h 397"/>
                <a:gd name="T16" fmla="*/ 286 w 442"/>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2" h="397">
                  <a:moveTo>
                    <a:pt x="286" y="0"/>
                  </a:moveTo>
                  <a:lnTo>
                    <a:pt x="154" y="0"/>
                  </a:lnTo>
                  <a:lnTo>
                    <a:pt x="0" y="397"/>
                  </a:lnTo>
                  <a:lnTo>
                    <a:pt x="137" y="397"/>
                  </a:lnTo>
                  <a:lnTo>
                    <a:pt x="220" y="158"/>
                  </a:lnTo>
                  <a:lnTo>
                    <a:pt x="222" y="158"/>
                  </a:lnTo>
                  <a:lnTo>
                    <a:pt x="303" y="397"/>
                  </a:lnTo>
                  <a:lnTo>
                    <a:pt x="442" y="397"/>
                  </a:lnTo>
                  <a:lnTo>
                    <a:pt x="2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9" name="Freeform 12"/>
            <p:cNvSpPr>
              <a:spLocks/>
            </p:cNvSpPr>
            <p:nvPr userDrawn="1"/>
          </p:nvSpPr>
          <p:spPr bwMode="auto">
            <a:xfrm>
              <a:off x="3306" y="3171"/>
              <a:ext cx="444" cy="397"/>
            </a:xfrm>
            <a:custGeom>
              <a:avLst/>
              <a:gdLst>
                <a:gd name="T0" fmla="*/ 288 w 444"/>
                <a:gd name="T1" fmla="*/ 0 h 397"/>
                <a:gd name="T2" fmla="*/ 156 w 444"/>
                <a:gd name="T3" fmla="*/ 0 h 397"/>
                <a:gd name="T4" fmla="*/ 0 w 444"/>
                <a:gd name="T5" fmla="*/ 397 h 397"/>
                <a:gd name="T6" fmla="*/ 140 w 444"/>
                <a:gd name="T7" fmla="*/ 397 h 397"/>
                <a:gd name="T8" fmla="*/ 220 w 444"/>
                <a:gd name="T9" fmla="*/ 158 h 397"/>
                <a:gd name="T10" fmla="*/ 225 w 444"/>
                <a:gd name="T11" fmla="*/ 158 h 397"/>
                <a:gd name="T12" fmla="*/ 305 w 444"/>
                <a:gd name="T13" fmla="*/ 397 h 397"/>
                <a:gd name="T14" fmla="*/ 444 w 444"/>
                <a:gd name="T15" fmla="*/ 397 h 397"/>
                <a:gd name="T16" fmla="*/ 288 w 444"/>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4" h="397">
                  <a:moveTo>
                    <a:pt x="288" y="0"/>
                  </a:moveTo>
                  <a:lnTo>
                    <a:pt x="156" y="0"/>
                  </a:lnTo>
                  <a:lnTo>
                    <a:pt x="0" y="397"/>
                  </a:lnTo>
                  <a:lnTo>
                    <a:pt x="140" y="397"/>
                  </a:lnTo>
                  <a:lnTo>
                    <a:pt x="220" y="158"/>
                  </a:lnTo>
                  <a:lnTo>
                    <a:pt x="225" y="158"/>
                  </a:lnTo>
                  <a:lnTo>
                    <a:pt x="305" y="397"/>
                  </a:lnTo>
                  <a:lnTo>
                    <a:pt x="444" y="397"/>
                  </a:lnTo>
                  <a:lnTo>
                    <a:pt x="288" y="0"/>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0" name="Freeform 13"/>
            <p:cNvSpPr>
              <a:spLocks/>
            </p:cNvSpPr>
            <p:nvPr userDrawn="1"/>
          </p:nvSpPr>
          <p:spPr bwMode="auto">
            <a:xfrm>
              <a:off x="2831" y="3171"/>
              <a:ext cx="466" cy="397"/>
            </a:xfrm>
            <a:custGeom>
              <a:avLst/>
              <a:gdLst>
                <a:gd name="T0" fmla="*/ 442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6 w 197"/>
                <a:gd name="T15" fmla="*/ 0 h 168"/>
                <a:gd name="T16" fmla="*/ 549 w 197"/>
                <a:gd name="T17" fmla="*/ 553 h 168"/>
                <a:gd name="T18" fmla="*/ 554 w 197"/>
                <a:gd name="T19" fmla="*/ 553 h 168"/>
                <a:gd name="T20" fmla="*/ 717 w 197"/>
                <a:gd name="T21" fmla="*/ 0 h 168"/>
                <a:gd name="T22" fmla="*/ 1102 w 197"/>
                <a:gd name="T23" fmla="*/ 0 h 168"/>
                <a:gd name="T24" fmla="*/ 1102 w 197"/>
                <a:gd name="T25" fmla="*/ 938 h 168"/>
                <a:gd name="T26" fmla="*/ 828 w 197"/>
                <a:gd name="T27" fmla="*/ 938 h 168"/>
                <a:gd name="T28" fmla="*/ 828 w 197"/>
                <a:gd name="T29" fmla="*/ 581 h 168"/>
                <a:gd name="T30" fmla="*/ 833 w 197"/>
                <a:gd name="T31" fmla="*/ 369 h 168"/>
                <a:gd name="T32" fmla="*/ 823 w 197"/>
                <a:gd name="T33" fmla="*/ 369 h 168"/>
                <a:gd name="T34" fmla="*/ 660 w 197"/>
                <a:gd name="T35" fmla="*/ 938 h 168"/>
                <a:gd name="T36" fmla="*/ 442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7" y="66"/>
                    <a:pt x="147" y="66"/>
                    <a:pt x="147"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1" name="Freeform 14"/>
            <p:cNvSpPr>
              <a:spLocks/>
            </p:cNvSpPr>
            <p:nvPr userDrawn="1"/>
          </p:nvSpPr>
          <p:spPr bwMode="auto">
            <a:xfrm>
              <a:off x="2312" y="3171"/>
              <a:ext cx="465" cy="397"/>
            </a:xfrm>
            <a:custGeom>
              <a:avLst/>
              <a:gdLst>
                <a:gd name="T0" fmla="*/ 439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5 w 197"/>
                <a:gd name="T15" fmla="*/ 0 h 168"/>
                <a:gd name="T16" fmla="*/ 545 w 197"/>
                <a:gd name="T17" fmla="*/ 553 h 168"/>
                <a:gd name="T18" fmla="*/ 552 w 197"/>
                <a:gd name="T19" fmla="*/ 553 h 168"/>
                <a:gd name="T20" fmla="*/ 713 w 197"/>
                <a:gd name="T21" fmla="*/ 0 h 168"/>
                <a:gd name="T22" fmla="*/ 1098 w 197"/>
                <a:gd name="T23" fmla="*/ 0 h 168"/>
                <a:gd name="T24" fmla="*/ 1098 w 197"/>
                <a:gd name="T25" fmla="*/ 938 h 168"/>
                <a:gd name="T26" fmla="*/ 824 w 197"/>
                <a:gd name="T27" fmla="*/ 938 h 168"/>
                <a:gd name="T28" fmla="*/ 824 w 197"/>
                <a:gd name="T29" fmla="*/ 581 h 168"/>
                <a:gd name="T30" fmla="*/ 831 w 197"/>
                <a:gd name="T31" fmla="*/ 369 h 168"/>
                <a:gd name="T32" fmla="*/ 824 w 197"/>
                <a:gd name="T33" fmla="*/ 369 h 168"/>
                <a:gd name="T34" fmla="*/ 659 w 197"/>
                <a:gd name="T35" fmla="*/ 938 h 168"/>
                <a:gd name="T36" fmla="*/ 439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8" y="66"/>
                    <a:pt x="148" y="66"/>
                    <a:pt x="148"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grpSp>
        <p:nvGrpSpPr>
          <p:cNvPr id="12" name="Group 24"/>
          <p:cNvGrpSpPr>
            <a:grpSpLocks noChangeAspect="1"/>
          </p:cNvGrpSpPr>
          <p:nvPr/>
        </p:nvGrpSpPr>
        <p:grpSpPr bwMode="auto">
          <a:xfrm>
            <a:off x="408517" y="309563"/>
            <a:ext cx="2029883" cy="201612"/>
            <a:chOff x="836" y="342"/>
            <a:chExt cx="1047" cy="139"/>
          </a:xfrm>
        </p:grpSpPr>
        <p:sp>
          <p:nvSpPr>
            <p:cNvPr id="13" name="Rectangle 25"/>
            <p:cNvSpPr>
              <a:spLocks noChangeAspect="1" noChangeArrowheads="1"/>
            </p:cNvSpPr>
            <p:nvPr userDrawn="1"/>
          </p:nvSpPr>
          <p:spPr bwMode="auto">
            <a:xfrm>
              <a:off x="836" y="342"/>
              <a:ext cx="1047" cy="139"/>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endParaRPr>
            </a:p>
          </p:txBody>
        </p:sp>
        <p:sp>
          <p:nvSpPr>
            <p:cNvPr id="14" name="Freeform 26"/>
            <p:cNvSpPr>
              <a:spLocks noChangeAspect="1"/>
            </p:cNvSpPr>
            <p:nvPr userDrawn="1"/>
          </p:nvSpPr>
          <p:spPr bwMode="auto">
            <a:xfrm>
              <a:off x="888" y="375"/>
              <a:ext cx="40" cy="66"/>
            </a:xfrm>
            <a:custGeom>
              <a:avLst/>
              <a:gdLst>
                <a:gd name="T0" fmla="*/ 38 w 17"/>
                <a:gd name="T1" fmla="*/ 156 h 28"/>
                <a:gd name="T2" fmla="*/ 0 w 17"/>
                <a:gd name="T3" fmla="*/ 151 h 28"/>
                <a:gd name="T4" fmla="*/ 5 w 17"/>
                <a:gd name="T5" fmla="*/ 127 h 28"/>
                <a:gd name="T6" fmla="*/ 38 w 17"/>
                <a:gd name="T7" fmla="*/ 134 h 28"/>
                <a:gd name="T8" fmla="*/ 61 w 17"/>
                <a:gd name="T9" fmla="*/ 118 h 28"/>
                <a:gd name="T10" fmla="*/ 45 w 17"/>
                <a:gd name="T11" fmla="*/ 90 h 28"/>
                <a:gd name="T12" fmla="*/ 21 w 17"/>
                <a:gd name="T13" fmla="*/ 78 h 28"/>
                <a:gd name="T14" fmla="*/ 0 w 17"/>
                <a:gd name="T15" fmla="*/ 45 h 28"/>
                <a:gd name="T16" fmla="*/ 49 w 17"/>
                <a:gd name="T17" fmla="*/ 0 h 28"/>
                <a:gd name="T18" fmla="*/ 82 w 17"/>
                <a:gd name="T19" fmla="*/ 5 h 28"/>
                <a:gd name="T20" fmla="*/ 78 w 17"/>
                <a:gd name="T21" fmla="*/ 28 h 28"/>
                <a:gd name="T22" fmla="*/ 56 w 17"/>
                <a:gd name="T23" fmla="*/ 21 h 28"/>
                <a:gd name="T24" fmla="*/ 33 w 17"/>
                <a:gd name="T25" fmla="*/ 40 h 28"/>
                <a:gd name="T26" fmla="*/ 49 w 17"/>
                <a:gd name="T27" fmla="*/ 61 h 28"/>
                <a:gd name="T28" fmla="*/ 73 w 17"/>
                <a:gd name="T29" fmla="*/ 78 h 28"/>
                <a:gd name="T30" fmla="*/ 94 w 17"/>
                <a:gd name="T31" fmla="*/ 111 h 28"/>
                <a:gd name="T32" fmla="*/ 38 w 17"/>
                <a:gd name="T33" fmla="*/ 156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28">
                  <a:moveTo>
                    <a:pt x="7" y="28"/>
                  </a:moveTo>
                  <a:cubicBezTo>
                    <a:pt x="4" y="28"/>
                    <a:pt x="3" y="28"/>
                    <a:pt x="0" y="27"/>
                  </a:cubicBezTo>
                  <a:cubicBezTo>
                    <a:pt x="1" y="23"/>
                    <a:pt x="1" y="23"/>
                    <a:pt x="1" y="23"/>
                  </a:cubicBezTo>
                  <a:cubicBezTo>
                    <a:pt x="2" y="24"/>
                    <a:pt x="5" y="24"/>
                    <a:pt x="7" y="24"/>
                  </a:cubicBezTo>
                  <a:cubicBezTo>
                    <a:pt x="9" y="24"/>
                    <a:pt x="11" y="23"/>
                    <a:pt x="11" y="21"/>
                  </a:cubicBezTo>
                  <a:cubicBezTo>
                    <a:pt x="11" y="19"/>
                    <a:pt x="10" y="18"/>
                    <a:pt x="8" y="16"/>
                  </a:cubicBezTo>
                  <a:cubicBezTo>
                    <a:pt x="7" y="16"/>
                    <a:pt x="5" y="15"/>
                    <a:pt x="4" y="14"/>
                  </a:cubicBezTo>
                  <a:cubicBezTo>
                    <a:pt x="1" y="12"/>
                    <a:pt x="0" y="10"/>
                    <a:pt x="0" y="8"/>
                  </a:cubicBezTo>
                  <a:cubicBezTo>
                    <a:pt x="0" y="3"/>
                    <a:pt x="4" y="0"/>
                    <a:pt x="9" y="0"/>
                  </a:cubicBezTo>
                  <a:cubicBezTo>
                    <a:pt x="11" y="0"/>
                    <a:pt x="13" y="1"/>
                    <a:pt x="15" y="1"/>
                  </a:cubicBezTo>
                  <a:cubicBezTo>
                    <a:pt x="14" y="5"/>
                    <a:pt x="14" y="5"/>
                    <a:pt x="14" y="5"/>
                  </a:cubicBezTo>
                  <a:cubicBezTo>
                    <a:pt x="13" y="4"/>
                    <a:pt x="11" y="4"/>
                    <a:pt x="10" y="4"/>
                  </a:cubicBezTo>
                  <a:cubicBezTo>
                    <a:pt x="7" y="4"/>
                    <a:pt x="6" y="5"/>
                    <a:pt x="6" y="7"/>
                  </a:cubicBezTo>
                  <a:cubicBezTo>
                    <a:pt x="6" y="9"/>
                    <a:pt x="6" y="9"/>
                    <a:pt x="9" y="11"/>
                  </a:cubicBezTo>
                  <a:cubicBezTo>
                    <a:pt x="11" y="13"/>
                    <a:pt x="13" y="14"/>
                    <a:pt x="13" y="14"/>
                  </a:cubicBezTo>
                  <a:cubicBezTo>
                    <a:pt x="16" y="16"/>
                    <a:pt x="17" y="18"/>
                    <a:pt x="17" y="20"/>
                  </a:cubicBezTo>
                  <a:cubicBezTo>
                    <a:pt x="17" y="25"/>
                    <a:pt x="13" y="28"/>
                    <a:pt x="7" y="2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5" name="Freeform 27"/>
            <p:cNvSpPr>
              <a:spLocks noChangeAspect="1"/>
            </p:cNvSpPr>
            <p:nvPr userDrawn="1"/>
          </p:nvSpPr>
          <p:spPr bwMode="auto">
            <a:xfrm>
              <a:off x="931" y="394"/>
              <a:ext cx="45" cy="66"/>
            </a:xfrm>
            <a:custGeom>
              <a:avLst/>
              <a:gdLst>
                <a:gd name="T0" fmla="*/ 62 w 19"/>
                <a:gd name="T1" fmla="*/ 127 h 28"/>
                <a:gd name="T2" fmla="*/ 45 w 19"/>
                <a:gd name="T3" fmla="*/ 151 h 28"/>
                <a:gd name="T4" fmla="*/ 21 w 19"/>
                <a:gd name="T5" fmla="*/ 156 h 28"/>
                <a:gd name="T6" fmla="*/ 0 w 19"/>
                <a:gd name="T7" fmla="*/ 156 h 28"/>
                <a:gd name="T8" fmla="*/ 5 w 19"/>
                <a:gd name="T9" fmla="*/ 134 h 28"/>
                <a:gd name="T10" fmla="*/ 21 w 19"/>
                <a:gd name="T11" fmla="*/ 139 h 28"/>
                <a:gd name="T12" fmla="*/ 40 w 19"/>
                <a:gd name="T13" fmla="*/ 123 h 28"/>
                <a:gd name="T14" fmla="*/ 40 w 19"/>
                <a:gd name="T15" fmla="*/ 111 h 28"/>
                <a:gd name="T16" fmla="*/ 0 w 19"/>
                <a:gd name="T17" fmla="*/ 0 h 28"/>
                <a:gd name="T18" fmla="*/ 33 w 19"/>
                <a:gd name="T19" fmla="*/ 0 h 28"/>
                <a:gd name="T20" fmla="*/ 57 w 19"/>
                <a:gd name="T21" fmla="*/ 78 h 28"/>
                <a:gd name="T22" fmla="*/ 78 w 19"/>
                <a:gd name="T23" fmla="*/ 0 h 28"/>
                <a:gd name="T24" fmla="*/ 107 w 19"/>
                <a:gd name="T25" fmla="*/ 0 h 28"/>
                <a:gd name="T26" fmla="*/ 62 w 19"/>
                <a:gd name="T27" fmla="*/ 127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 h="28">
                  <a:moveTo>
                    <a:pt x="11" y="23"/>
                  </a:moveTo>
                  <a:cubicBezTo>
                    <a:pt x="10" y="25"/>
                    <a:pt x="9" y="26"/>
                    <a:pt x="8" y="27"/>
                  </a:cubicBezTo>
                  <a:cubicBezTo>
                    <a:pt x="7" y="28"/>
                    <a:pt x="6" y="28"/>
                    <a:pt x="4" y="28"/>
                  </a:cubicBezTo>
                  <a:cubicBezTo>
                    <a:pt x="3" y="28"/>
                    <a:pt x="1" y="28"/>
                    <a:pt x="0" y="28"/>
                  </a:cubicBezTo>
                  <a:cubicBezTo>
                    <a:pt x="1" y="24"/>
                    <a:pt x="1" y="24"/>
                    <a:pt x="1" y="24"/>
                  </a:cubicBezTo>
                  <a:cubicBezTo>
                    <a:pt x="2" y="24"/>
                    <a:pt x="3" y="25"/>
                    <a:pt x="4" y="25"/>
                  </a:cubicBezTo>
                  <a:cubicBezTo>
                    <a:pt x="5" y="25"/>
                    <a:pt x="6" y="24"/>
                    <a:pt x="7" y="22"/>
                  </a:cubicBezTo>
                  <a:cubicBezTo>
                    <a:pt x="7" y="20"/>
                    <a:pt x="7" y="20"/>
                    <a:pt x="7" y="20"/>
                  </a:cubicBezTo>
                  <a:cubicBezTo>
                    <a:pt x="0" y="0"/>
                    <a:pt x="0" y="0"/>
                    <a:pt x="0" y="0"/>
                  </a:cubicBezTo>
                  <a:cubicBezTo>
                    <a:pt x="6" y="0"/>
                    <a:pt x="6" y="0"/>
                    <a:pt x="6" y="0"/>
                  </a:cubicBezTo>
                  <a:cubicBezTo>
                    <a:pt x="10" y="14"/>
                    <a:pt x="10" y="14"/>
                    <a:pt x="10" y="14"/>
                  </a:cubicBezTo>
                  <a:cubicBezTo>
                    <a:pt x="14" y="0"/>
                    <a:pt x="14" y="0"/>
                    <a:pt x="14" y="0"/>
                  </a:cubicBezTo>
                  <a:cubicBezTo>
                    <a:pt x="19" y="0"/>
                    <a:pt x="19" y="0"/>
                    <a:pt x="19" y="0"/>
                  </a:cubicBezTo>
                  <a:lnTo>
                    <a:pt x="11"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6" name="Freeform 28"/>
            <p:cNvSpPr>
              <a:spLocks noChangeAspect="1"/>
            </p:cNvSpPr>
            <p:nvPr userDrawn="1"/>
          </p:nvSpPr>
          <p:spPr bwMode="auto">
            <a:xfrm>
              <a:off x="980" y="394"/>
              <a:ext cx="33" cy="47"/>
            </a:xfrm>
            <a:custGeom>
              <a:avLst/>
              <a:gdLst>
                <a:gd name="T0" fmla="*/ 33 w 14"/>
                <a:gd name="T1" fmla="*/ 110 h 20"/>
                <a:gd name="T2" fmla="*/ 0 w 14"/>
                <a:gd name="T3" fmla="*/ 106 h 20"/>
                <a:gd name="T4" fmla="*/ 5 w 14"/>
                <a:gd name="T5" fmla="*/ 82 h 20"/>
                <a:gd name="T6" fmla="*/ 33 w 14"/>
                <a:gd name="T7" fmla="*/ 89 h 20"/>
                <a:gd name="T8" fmla="*/ 50 w 14"/>
                <a:gd name="T9" fmla="*/ 78 h 20"/>
                <a:gd name="T10" fmla="*/ 40 w 14"/>
                <a:gd name="T11" fmla="*/ 66 h 20"/>
                <a:gd name="T12" fmla="*/ 21 w 14"/>
                <a:gd name="T13" fmla="*/ 61 h 20"/>
                <a:gd name="T14" fmla="*/ 0 w 14"/>
                <a:gd name="T15" fmla="*/ 33 h 20"/>
                <a:gd name="T16" fmla="*/ 45 w 14"/>
                <a:gd name="T17" fmla="*/ 0 h 20"/>
                <a:gd name="T18" fmla="*/ 73 w 14"/>
                <a:gd name="T19" fmla="*/ 0 h 20"/>
                <a:gd name="T20" fmla="*/ 66 w 14"/>
                <a:gd name="T21" fmla="*/ 21 h 20"/>
                <a:gd name="T22" fmla="*/ 45 w 14"/>
                <a:gd name="T23" fmla="*/ 16 h 20"/>
                <a:gd name="T24" fmla="*/ 28 w 14"/>
                <a:gd name="T25" fmla="*/ 28 h 20"/>
                <a:gd name="T26" fmla="*/ 50 w 14"/>
                <a:gd name="T27" fmla="*/ 45 h 20"/>
                <a:gd name="T28" fmla="*/ 78 w 14"/>
                <a:gd name="T29" fmla="*/ 78 h 20"/>
                <a:gd name="T30" fmla="*/ 33 w 14"/>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 h="20">
                  <a:moveTo>
                    <a:pt x="6" y="20"/>
                  </a:moveTo>
                  <a:cubicBezTo>
                    <a:pt x="3" y="20"/>
                    <a:pt x="2" y="20"/>
                    <a:pt x="0" y="19"/>
                  </a:cubicBezTo>
                  <a:cubicBezTo>
                    <a:pt x="1" y="15"/>
                    <a:pt x="1" y="15"/>
                    <a:pt x="1" y="15"/>
                  </a:cubicBezTo>
                  <a:cubicBezTo>
                    <a:pt x="2" y="16"/>
                    <a:pt x="4" y="16"/>
                    <a:pt x="6" y="16"/>
                  </a:cubicBezTo>
                  <a:cubicBezTo>
                    <a:pt x="8" y="16"/>
                    <a:pt x="9" y="16"/>
                    <a:pt x="9" y="14"/>
                  </a:cubicBezTo>
                  <a:cubicBezTo>
                    <a:pt x="9" y="13"/>
                    <a:pt x="8" y="13"/>
                    <a:pt x="7" y="12"/>
                  </a:cubicBezTo>
                  <a:cubicBezTo>
                    <a:pt x="6" y="12"/>
                    <a:pt x="5" y="11"/>
                    <a:pt x="4" y="11"/>
                  </a:cubicBezTo>
                  <a:cubicBezTo>
                    <a:pt x="1" y="9"/>
                    <a:pt x="0" y="8"/>
                    <a:pt x="0" y="6"/>
                  </a:cubicBezTo>
                  <a:cubicBezTo>
                    <a:pt x="0" y="2"/>
                    <a:pt x="3" y="0"/>
                    <a:pt x="8" y="0"/>
                  </a:cubicBezTo>
                  <a:cubicBezTo>
                    <a:pt x="10" y="0"/>
                    <a:pt x="11" y="0"/>
                    <a:pt x="13" y="0"/>
                  </a:cubicBezTo>
                  <a:cubicBezTo>
                    <a:pt x="12" y="4"/>
                    <a:pt x="12" y="4"/>
                    <a:pt x="12" y="4"/>
                  </a:cubicBezTo>
                  <a:cubicBezTo>
                    <a:pt x="10" y="3"/>
                    <a:pt x="9" y="3"/>
                    <a:pt x="8" y="3"/>
                  </a:cubicBezTo>
                  <a:cubicBezTo>
                    <a:pt x="6" y="3"/>
                    <a:pt x="5" y="4"/>
                    <a:pt x="5" y="5"/>
                  </a:cubicBezTo>
                  <a:cubicBezTo>
                    <a:pt x="5" y="6"/>
                    <a:pt x="6" y="7"/>
                    <a:pt x="9" y="8"/>
                  </a:cubicBezTo>
                  <a:cubicBezTo>
                    <a:pt x="13" y="9"/>
                    <a:pt x="14" y="11"/>
                    <a:pt x="14" y="14"/>
                  </a:cubicBezTo>
                  <a:cubicBezTo>
                    <a:pt x="14" y="18"/>
                    <a:pt x="11"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7" name="Freeform 29"/>
            <p:cNvSpPr>
              <a:spLocks noChangeAspect="1"/>
            </p:cNvSpPr>
            <p:nvPr userDrawn="1"/>
          </p:nvSpPr>
          <p:spPr bwMode="auto">
            <a:xfrm>
              <a:off x="1020" y="382"/>
              <a:ext cx="34" cy="59"/>
            </a:xfrm>
            <a:custGeom>
              <a:avLst/>
              <a:gdLst>
                <a:gd name="T0" fmla="*/ 41 w 14"/>
                <a:gd name="T1" fmla="*/ 139 h 25"/>
                <a:gd name="T2" fmla="*/ 17 w 14"/>
                <a:gd name="T3" fmla="*/ 106 h 25"/>
                <a:gd name="T4" fmla="*/ 17 w 14"/>
                <a:gd name="T5" fmla="*/ 50 h 25"/>
                <a:gd name="T6" fmla="*/ 0 w 14"/>
                <a:gd name="T7" fmla="*/ 50 h 25"/>
                <a:gd name="T8" fmla="*/ 0 w 14"/>
                <a:gd name="T9" fmla="*/ 28 h 25"/>
                <a:gd name="T10" fmla="*/ 17 w 14"/>
                <a:gd name="T11" fmla="*/ 28 h 25"/>
                <a:gd name="T12" fmla="*/ 17 w 14"/>
                <a:gd name="T13" fmla="*/ 0 h 25"/>
                <a:gd name="T14" fmla="*/ 46 w 14"/>
                <a:gd name="T15" fmla="*/ 0 h 25"/>
                <a:gd name="T16" fmla="*/ 46 w 14"/>
                <a:gd name="T17" fmla="*/ 28 h 25"/>
                <a:gd name="T18" fmla="*/ 78 w 14"/>
                <a:gd name="T19" fmla="*/ 28 h 25"/>
                <a:gd name="T20" fmla="*/ 78 w 14"/>
                <a:gd name="T21" fmla="*/ 50 h 25"/>
                <a:gd name="T22" fmla="*/ 46 w 14"/>
                <a:gd name="T23" fmla="*/ 50 h 25"/>
                <a:gd name="T24" fmla="*/ 46 w 14"/>
                <a:gd name="T25" fmla="*/ 99 h 25"/>
                <a:gd name="T26" fmla="*/ 53 w 14"/>
                <a:gd name="T27" fmla="*/ 118 h 25"/>
                <a:gd name="T28" fmla="*/ 70 w 14"/>
                <a:gd name="T29" fmla="*/ 106 h 25"/>
                <a:gd name="T30" fmla="*/ 83 w 14"/>
                <a:gd name="T31" fmla="*/ 123 h 25"/>
                <a:gd name="T32" fmla="*/ 41 w 14"/>
                <a:gd name="T33" fmla="*/ 139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 h="25">
                  <a:moveTo>
                    <a:pt x="7" y="25"/>
                  </a:moveTo>
                  <a:cubicBezTo>
                    <a:pt x="4" y="25"/>
                    <a:pt x="3" y="24"/>
                    <a:pt x="3" y="19"/>
                  </a:cubicBezTo>
                  <a:cubicBezTo>
                    <a:pt x="3" y="9"/>
                    <a:pt x="3" y="9"/>
                    <a:pt x="3" y="9"/>
                  </a:cubicBezTo>
                  <a:cubicBezTo>
                    <a:pt x="0" y="9"/>
                    <a:pt x="0" y="9"/>
                    <a:pt x="0" y="9"/>
                  </a:cubicBezTo>
                  <a:cubicBezTo>
                    <a:pt x="0" y="5"/>
                    <a:pt x="0" y="5"/>
                    <a:pt x="0" y="5"/>
                  </a:cubicBezTo>
                  <a:cubicBezTo>
                    <a:pt x="3" y="5"/>
                    <a:pt x="3" y="5"/>
                    <a:pt x="3" y="5"/>
                  </a:cubicBezTo>
                  <a:cubicBezTo>
                    <a:pt x="3" y="0"/>
                    <a:pt x="3" y="0"/>
                    <a:pt x="3" y="0"/>
                  </a:cubicBezTo>
                  <a:cubicBezTo>
                    <a:pt x="8" y="0"/>
                    <a:pt x="8" y="0"/>
                    <a:pt x="8" y="0"/>
                  </a:cubicBezTo>
                  <a:cubicBezTo>
                    <a:pt x="8" y="5"/>
                    <a:pt x="8" y="5"/>
                    <a:pt x="8" y="5"/>
                  </a:cubicBezTo>
                  <a:cubicBezTo>
                    <a:pt x="13" y="5"/>
                    <a:pt x="13" y="5"/>
                    <a:pt x="13" y="5"/>
                  </a:cubicBezTo>
                  <a:cubicBezTo>
                    <a:pt x="13" y="9"/>
                    <a:pt x="13" y="9"/>
                    <a:pt x="13" y="9"/>
                  </a:cubicBezTo>
                  <a:cubicBezTo>
                    <a:pt x="8" y="9"/>
                    <a:pt x="8" y="9"/>
                    <a:pt x="8" y="9"/>
                  </a:cubicBezTo>
                  <a:cubicBezTo>
                    <a:pt x="8" y="18"/>
                    <a:pt x="8" y="18"/>
                    <a:pt x="8" y="18"/>
                  </a:cubicBezTo>
                  <a:cubicBezTo>
                    <a:pt x="8" y="20"/>
                    <a:pt x="8" y="21"/>
                    <a:pt x="9" y="21"/>
                  </a:cubicBezTo>
                  <a:cubicBezTo>
                    <a:pt x="10" y="21"/>
                    <a:pt x="11" y="21"/>
                    <a:pt x="12" y="19"/>
                  </a:cubicBezTo>
                  <a:cubicBezTo>
                    <a:pt x="14" y="22"/>
                    <a:pt x="14" y="22"/>
                    <a:pt x="14" y="22"/>
                  </a:cubicBezTo>
                  <a:cubicBezTo>
                    <a:pt x="11" y="24"/>
                    <a:pt x="9" y="25"/>
                    <a:pt x="7" y="2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8" name="Freeform 30"/>
            <p:cNvSpPr>
              <a:spLocks noChangeAspect="1" noEditPoints="1"/>
            </p:cNvSpPr>
            <p:nvPr userDrawn="1"/>
          </p:nvSpPr>
          <p:spPr bwMode="auto">
            <a:xfrm>
              <a:off x="1058" y="394"/>
              <a:ext cx="38" cy="47"/>
            </a:xfrm>
            <a:custGeom>
              <a:avLst/>
              <a:gdLst>
                <a:gd name="T0" fmla="*/ 45 w 16"/>
                <a:gd name="T1" fmla="*/ 110 h 20"/>
                <a:gd name="T2" fmla="*/ 0 w 16"/>
                <a:gd name="T3" fmla="*/ 56 h 20"/>
                <a:gd name="T4" fmla="*/ 45 w 16"/>
                <a:gd name="T5" fmla="*/ 0 h 20"/>
                <a:gd name="T6" fmla="*/ 90 w 16"/>
                <a:gd name="T7" fmla="*/ 56 h 20"/>
                <a:gd name="T8" fmla="*/ 90 w 16"/>
                <a:gd name="T9" fmla="*/ 61 h 20"/>
                <a:gd name="T10" fmla="*/ 29 w 16"/>
                <a:gd name="T11" fmla="*/ 61 h 20"/>
                <a:gd name="T12" fmla="*/ 50 w 16"/>
                <a:gd name="T13" fmla="*/ 89 h 20"/>
                <a:gd name="T14" fmla="*/ 78 w 16"/>
                <a:gd name="T15" fmla="*/ 78 h 20"/>
                <a:gd name="T16" fmla="*/ 90 w 16"/>
                <a:gd name="T17" fmla="*/ 94 h 20"/>
                <a:gd name="T18" fmla="*/ 45 w 16"/>
                <a:gd name="T19" fmla="*/ 110 h 20"/>
                <a:gd name="T20" fmla="*/ 45 w 16"/>
                <a:gd name="T21" fmla="*/ 16 h 20"/>
                <a:gd name="T22" fmla="*/ 29 w 16"/>
                <a:gd name="T23" fmla="*/ 45 h 20"/>
                <a:gd name="T24" fmla="*/ 62 w 16"/>
                <a:gd name="T25" fmla="*/ 45 h 20"/>
                <a:gd name="T26" fmla="*/ 45 w 16"/>
                <a:gd name="T27" fmla="*/ 16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 h="20">
                  <a:moveTo>
                    <a:pt x="8" y="20"/>
                  </a:moveTo>
                  <a:cubicBezTo>
                    <a:pt x="3" y="20"/>
                    <a:pt x="0" y="16"/>
                    <a:pt x="0" y="10"/>
                  </a:cubicBezTo>
                  <a:cubicBezTo>
                    <a:pt x="0" y="4"/>
                    <a:pt x="3" y="0"/>
                    <a:pt x="8" y="0"/>
                  </a:cubicBezTo>
                  <a:cubicBezTo>
                    <a:pt x="14" y="0"/>
                    <a:pt x="16" y="3"/>
                    <a:pt x="16" y="10"/>
                  </a:cubicBezTo>
                  <a:cubicBezTo>
                    <a:pt x="16" y="10"/>
                    <a:pt x="16" y="10"/>
                    <a:pt x="16" y="11"/>
                  </a:cubicBezTo>
                  <a:cubicBezTo>
                    <a:pt x="5" y="11"/>
                    <a:pt x="5" y="11"/>
                    <a:pt x="5" y="11"/>
                  </a:cubicBezTo>
                  <a:cubicBezTo>
                    <a:pt x="5" y="14"/>
                    <a:pt x="6" y="16"/>
                    <a:pt x="9" y="16"/>
                  </a:cubicBezTo>
                  <a:cubicBezTo>
                    <a:pt x="10" y="16"/>
                    <a:pt x="12" y="15"/>
                    <a:pt x="14" y="14"/>
                  </a:cubicBezTo>
                  <a:cubicBezTo>
                    <a:pt x="16" y="17"/>
                    <a:pt x="16" y="17"/>
                    <a:pt x="16" y="17"/>
                  </a:cubicBezTo>
                  <a:cubicBezTo>
                    <a:pt x="13" y="19"/>
                    <a:pt x="11" y="20"/>
                    <a:pt x="8" y="20"/>
                  </a:cubicBezTo>
                  <a:close/>
                  <a:moveTo>
                    <a:pt x="8" y="3"/>
                  </a:moveTo>
                  <a:cubicBezTo>
                    <a:pt x="6" y="3"/>
                    <a:pt x="5" y="5"/>
                    <a:pt x="5" y="8"/>
                  </a:cubicBezTo>
                  <a:cubicBezTo>
                    <a:pt x="11" y="8"/>
                    <a:pt x="11" y="8"/>
                    <a:pt x="11" y="8"/>
                  </a:cubicBezTo>
                  <a:cubicBezTo>
                    <a:pt x="11" y="5"/>
                    <a:pt x="10" y="3"/>
                    <a:pt x="8"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9" name="Freeform 31"/>
            <p:cNvSpPr>
              <a:spLocks noChangeAspect="1"/>
            </p:cNvSpPr>
            <p:nvPr userDrawn="1"/>
          </p:nvSpPr>
          <p:spPr bwMode="auto">
            <a:xfrm>
              <a:off x="1108" y="394"/>
              <a:ext cx="61" cy="47"/>
            </a:xfrm>
            <a:custGeom>
              <a:avLst/>
              <a:gdLst>
                <a:gd name="T0" fmla="*/ 115 w 26"/>
                <a:gd name="T1" fmla="*/ 110 h 20"/>
                <a:gd name="T2" fmla="*/ 115 w 26"/>
                <a:gd name="T3" fmla="*/ 45 h 20"/>
                <a:gd name="T4" fmla="*/ 115 w 26"/>
                <a:gd name="T5" fmla="*/ 33 h 20"/>
                <a:gd name="T6" fmla="*/ 110 w 26"/>
                <a:gd name="T7" fmla="*/ 28 h 20"/>
                <a:gd name="T8" fmla="*/ 82 w 26"/>
                <a:gd name="T9" fmla="*/ 38 h 20"/>
                <a:gd name="T10" fmla="*/ 82 w 26"/>
                <a:gd name="T11" fmla="*/ 110 h 20"/>
                <a:gd name="T12" fmla="*/ 61 w 26"/>
                <a:gd name="T13" fmla="*/ 110 h 20"/>
                <a:gd name="T14" fmla="*/ 61 w 26"/>
                <a:gd name="T15" fmla="*/ 45 h 20"/>
                <a:gd name="T16" fmla="*/ 54 w 26"/>
                <a:gd name="T17" fmla="*/ 28 h 20"/>
                <a:gd name="T18" fmla="*/ 49 w 26"/>
                <a:gd name="T19" fmla="*/ 28 h 20"/>
                <a:gd name="T20" fmla="*/ 28 w 26"/>
                <a:gd name="T21" fmla="*/ 38 h 20"/>
                <a:gd name="T22" fmla="*/ 28 w 26"/>
                <a:gd name="T23" fmla="*/ 110 h 20"/>
                <a:gd name="T24" fmla="*/ 0 w 26"/>
                <a:gd name="T25" fmla="*/ 110 h 20"/>
                <a:gd name="T26" fmla="*/ 0 w 26"/>
                <a:gd name="T27" fmla="*/ 0 h 20"/>
                <a:gd name="T28" fmla="*/ 28 w 26"/>
                <a:gd name="T29" fmla="*/ 0 h 20"/>
                <a:gd name="T30" fmla="*/ 28 w 26"/>
                <a:gd name="T31" fmla="*/ 16 h 20"/>
                <a:gd name="T32" fmla="*/ 61 w 26"/>
                <a:gd name="T33" fmla="*/ 0 h 20"/>
                <a:gd name="T34" fmla="*/ 82 w 26"/>
                <a:gd name="T35" fmla="*/ 16 h 20"/>
                <a:gd name="T36" fmla="*/ 122 w 26"/>
                <a:gd name="T37" fmla="*/ 0 h 20"/>
                <a:gd name="T38" fmla="*/ 138 w 26"/>
                <a:gd name="T39" fmla="*/ 12 h 20"/>
                <a:gd name="T40" fmla="*/ 143 w 26"/>
                <a:gd name="T41" fmla="*/ 38 h 20"/>
                <a:gd name="T42" fmla="*/ 143 w 26"/>
                <a:gd name="T43" fmla="*/ 110 h 20"/>
                <a:gd name="T44" fmla="*/ 115 w 26"/>
                <a:gd name="T45" fmla="*/ 110 h 2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 h="20">
                  <a:moveTo>
                    <a:pt x="21" y="20"/>
                  </a:moveTo>
                  <a:cubicBezTo>
                    <a:pt x="21" y="8"/>
                    <a:pt x="21" y="8"/>
                    <a:pt x="21" y="8"/>
                  </a:cubicBezTo>
                  <a:cubicBezTo>
                    <a:pt x="21" y="7"/>
                    <a:pt x="21" y="6"/>
                    <a:pt x="21" y="6"/>
                  </a:cubicBezTo>
                  <a:cubicBezTo>
                    <a:pt x="21" y="5"/>
                    <a:pt x="20" y="5"/>
                    <a:pt x="20" y="5"/>
                  </a:cubicBezTo>
                  <a:cubicBezTo>
                    <a:pt x="19" y="5"/>
                    <a:pt x="17" y="5"/>
                    <a:pt x="15" y="7"/>
                  </a:cubicBezTo>
                  <a:cubicBezTo>
                    <a:pt x="15" y="20"/>
                    <a:pt x="15" y="20"/>
                    <a:pt x="15" y="20"/>
                  </a:cubicBezTo>
                  <a:cubicBezTo>
                    <a:pt x="11" y="20"/>
                    <a:pt x="11" y="20"/>
                    <a:pt x="11" y="20"/>
                  </a:cubicBezTo>
                  <a:cubicBezTo>
                    <a:pt x="11" y="8"/>
                    <a:pt x="11" y="8"/>
                    <a:pt x="11" y="8"/>
                  </a:cubicBezTo>
                  <a:cubicBezTo>
                    <a:pt x="11" y="6"/>
                    <a:pt x="11" y="6"/>
                    <a:pt x="10" y="5"/>
                  </a:cubicBezTo>
                  <a:cubicBezTo>
                    <a:pt x="10" y="5"/>
                    <a:pt x="10" y="5"/>
                    <a:pt x="9" y="5"/>
                  </a:cubicBezTo>
                  <a:cubicBezTo>
                    <a:pt x="8" y="5"/>
                    <a:pt x="7" y="6"/>
                    <a:pt x="5" y="7"/>
                  </a:cubicBezTo>
                  <a:cubicBezTo>
                    <a:pt x="5" y="20"/>
                    <a:pt x="5" y="20"/>
                    <a:pt x="5" y="20"/>
                  </a:cubicBezTo>
                  <a:cubicBezTo>
                    <a:pt x="0" y="20"/>
                    <a:pt x="0" y="20"/>
                    <a:pt x="0" y="20"/>
                  </a:cubicBezTo>
                  <a:cubicBezTo>
                    <a:pt x="0" y="0"/>
                    <a:pt x="0" y="0"/>
                    <a:pt x="0" y="0"/>
                  </a:cubicBezTo>
                  <a:cubicBezTo>
                    <a:pt x="5" y="0"/>
                    <a:pt x="5" y="0"/>
                    <a:pt x="5" y="0"/>
                  </a:cubicBezTo>
                  <a:cubicBezTo>
                    <a:pt x="5" y="3"/>
                    <a:pt x="5" y="3"/>
                    <a:pt x="5" y="3"/>
                  </a:cubicBezTo>
                  <a:cubicBezTo>
                    <a:pt x="7" y="1"/>
                    <a:pt x="9" y="0"/>
                    <a:pt x="11" y="0"/>
                  </a:cubicBezTo>
                  <a:cubicBezTo>
                    <a:pt x="13" y="0"/>
                    <a:pt x="15" y="1"/>
                    <a:pt x="15" y="3"/>
                  </a:cubicBezTo>
                  <a:cubicBezTo>
                    <a:pt x="18" y="1"/>
                    <a:pt x="20" y="0"/>
                    <a:pt x="22" y="0"/>
                  </a:cubicBezTo>
                  <a:cubicBezTo>
                    <a:pt x="24" y="0"/>
                    <a:pt x="25" y="1"/>
                    <a:pt x="25" y="2"/>
                  </a:cubicBezTo>
                  <a:cubicBezTo>
                    <a:pt x="26" y="3"/>
                    <a:pt x="26" y="4"/>
                    <a:pt x="26" y="7"/>
                  </a:cubicBezTo>
                  <a:cubicBezTo>
                    <a:pt x="26" y="20"/>
                    <a:pt x="26" y="20"/>
                    <a:pt x="26" y="20"/>
                  </a:cubicBezTo>
                  <a:lnTo>
                    <a:pt x="21"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20" name="Freeform 32"/>
            <p:cNvSpPr>
              <a:spLocks noChangeAspect="1"/>
            </p:cNvSpPr>
            <p:nvPr userDrawn="1"/>
          </p:nvSpPr>
          <p:spPr bwMode="auto">
            <a:xfrm>
              <a:off x="1179" y="394"/>
              <a:ext cx="35" cy="47"/>
            </a:xfrm>
            <a:custGeom>
              <a:avLst/>
              <a:gdLst>
                <a:gd name="T0" fmla="*/ 33 w 15"/>
                <a:gd name="T1" fmla="*/ 110 h 20"/>
                <a:gd name="T2" fmla="*/ 0 w 15"/>
                <a:gd name="T3" fmla="*/ 106 h 20"/>
                <a:gd name="T4" fmla="*/ 5 w 15"/>
                <a:gd name="T5" fmla="*/ 82 h 20"/>
                <a:gd name="T6" fmla="*/ 33 w 15"/>
                <a:gd name="T7" fmla="*/ 89 h 20"/>
                <a:gd name="T8" fmla="*/ 49 w 15"/>
                <a:gd name="T9" fmla="*/ 78 h 20"/>
                <a:gd name="T10" fmla="*/ 37 w 15"/>
                <a:gd name="T11" fmla="*/ 66 h 20"/>
                <a:gd name="T12" fmla="*/ 21 w 15"/>
                <a:gd name="T13" fmla="*/ 61 h 20"/>
                <a:gd name="T14" fmla="*/ 5 w 15"/>
                <a:gd name="T15" fmla="*/ 33 h 20"/>
                <a:gd name="T16" fmla="*/ 49 w 15"/>
                <a:gd name="T17" fmla="*/ 0 h 20"/>
                <a:gd name="T18" fmla="*/ 77 w 15"/>
                <a:gd name="T19" fmla="*/ 0 h 20"/>
                <a:gd name="T20" fmla="*/ 70 w 15"/>
                <a:gd name="T21" fmla="*/ 21 h 20"/>
                <a:gd name="T22" fmla="*/ 49 w 15"/>
                <a:gd name="T23" fmla="*/ 16 h 20"/>
                <a:gd name="T24" fmla="*/ 33 w 15"/>
                <a:gd name="T25" fmla="*/ 28 h 20"/>
                <a:gd name="T26" fmla="*/ 54 w 15"/>
                <a:gd name="T27" fmla="*/ 45 h 20"/>
                <a:gd name="T28" fmla="*/ 82 w 15"/>
                <a:gd name="T29" fmla="*/ 78 h 20"/>
                <a:gd name="T30" fmla="*/ 33 w 15"/>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 h="20">
                  <a:moveTo>
                    <a:pt x="6" y="20"/>
                  </a:moveTo>
                  <a:cubicBezTo>
                    <a:pt x="4" y="20"/>
                    <a:pt x="2" y="20"/>
                    <a:pt x="0" y="19"/>
                  </a:cubicBezTo>
                  <a:cubicBezTo>
                    <a:pt x="1" y="15"/>
                    <a:pt x="1" y="15"/>
                    <a:pt x="1" y="15"/>
                  </a:cubicBezTo>
                  <a:cubicBezTo>
                    <a:pt x="3" y="16"/>
                    <a:pt x="5" y="16"/>
                    <a:pt x="6" y="16"/>
                  </a:cubicBezTo>
                  <a:cubicBezTo>
                    <a:pt x="8" y="16"/>
                    <a:pt x="9" y="16"/>
                    <a:pt x="9" y="14"/>
                  </a:cubicBezTo>
                  <a:cubicBezTo>
                    <a:pt x="9" y="13"/>
                    <a:pt x="9" y="13"/>
                    <a:pt x="7" y="12"/>
                  </a:cubicBezTo>
                  <a:cubicBezTo>
                    <a:pt x="6" y="12"/>
                    <a:pt x="6" y="11"/>
                    <a:pt x="4" y="11"/>
                  </a:cubicBezTo>
                  <a:cubicBezTo>
                    <a:pt x="2" y="9"/>
                    <a:pt x="1" y="8"/>
                    <a:pt x="1" y="6"/>
                  </a:cubicBezTo>
                  <a:cubicBezTo>
                    <a:pt x="1" y="2"/>
                    <a:pt x="4" y="0"/>
                    <a:pt x="9" y="0"/>
                  </a:cubicBezTo>
                  <a:cubicBezTo>
                    <a:pt x="10" y="0"/>
                    <a:pt x="12" y="0"/>
                    <a:pt x="14" y="0"/>
                  </a:cubicBezTo>
                  <a:cubicBezTo>
                    <a:pt x="13" y="4"/>
                    <a:pt x="13" y="4"/>
                    <a:pt x="13" y="4"/>
                  </a:cubicBezTo>
                  <a:cubicBezTo>
                    <a:pt x="11" y="3"/>
                    <a:pt x="10" y="3"/>
                    <a:pt x="9" y="3"/>
                  </a:cubicBezTo>
                  <a:cubicBezTo>
                    <a:pt x="7" y="3"/>
                    <a:pt x="6" y="4"/>
                    <a:pt x="6" y="5"/>
                  </a:cubicBezTo>
                  <a:cubicBezTo>
                    <a:pt x="6" y="6"/>
                    <a:pt x="6" y="7"/>
                    <a:pt x="10" y="8"/>
                  </a:cubicBezTo>
                  <a:cubicBezTo>
                    <a:pt x="13" y="9"/>
                    <a:pt x="15" y="11"/>
                    <a:pt x="15" y="14"/>
                  </a:cubicBezTo>
                  <a:cubicBezTo>
                    <a:pt x="15" y="18"/>
                    <a:pt x="12"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sp>
        <p:nvSpPr>
          <p:cNvPr id="898054" name="Rectangle 6"/>
          <p:cNvSpPr>
            <a:spLocks noGrp="1" noChangeArrowheads="1"/>
          </p:cNvSpPr>
          <p:nvPr>
            <p:ph type="subTitle" idx="1"/>
          </p:nvPr>
        </p:nvSpPr>
        <p:spPr>
          <a:xfrm>
            <a:off x="397934" y="5764213"/>
            <a:ext cx="11385551" cy="785812"/>
          </a:xfrm>
          <a:extLst>
            <a:ext uri="{91240B29-F687-4F45-9708-019B960494DF}">
              <a14:hiddenLine xmlns:a14="http://schemas.microsoft.com/office/drawing/2010/main" w="9525">
                <a:solidFill>
                  <a:schemeClr val="tx1"/>
                </a:solidFill>
                <a:miter lim="800000"/>
                <a:headEnd/>
                <a:tailEnd/>
              </a14:hiddenLine>
            </a:ext>
          </a:extLst>
        </p:spPr>
        <p:txBody>
          <a:bodyPr lIns="306000" rIns="306000"/>
          <a:lstStyle>
            <a:lvl1pPr marL="0" indent="0">
              <a:lnSpc>
                <a:spcPct val="120000"/>
              </a:lnSpc>
              <a:spcBef>
                <a:spcPct val="0"/>
              </a:spcBef>
              <a:buFontTx/>
              <a:buNone/>
              <a:defRPr sz="1600">
                <a:solidFill>
                  <a:schemeClr val="tx2"/>
                </a:solidFill>
              </a:defRPr>
            </a:lvl1pPr>
          </a:lstStyle>
          <a:p>
            <a:pPr lvl="0"/>
            <a:r>
              <a:rPr lang="de-CH" noProof="0" smtClean="0"/>
              <a:t>Formatvorlage des Untertitelmasters durch Klicken bearbeiten</a:t>
            </a:r>
          </a:p>
        </p:txBody>
      </p:sp>
      <p:sp>
        <p:nvSpPr>
          <p:cNvPr id="898055" name="Rectangle 7"/>
          <p:cNvSpPr>
            <a:spLocks noGrp="1" noChangeArrowheads="1"/>
          </p:cNvSpPr>
          <p:nvPr>
            <p:ph type="ctrTitle"/>
          </p:nvPr>
        </p:nvSpPr>
        <p:spPr>
          <a:xfrm>
            <a:off x="397934" y="4824413"/>
            <a:ext cx="11385551" cy="939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306000" tIns="0" rIns="306000" bIns="0"/>
          <a:lstStyle>
            <a:lvl1pPr marL="0" indent="0">
              <a:lnSpc>
                <a:spcPct val="110000"/>
              </a:lnSpc>
              <a:spcBef>
                <a:spcPct val="0"/>
              </a:spcBef>
              <a:defRPr/>
            </a:lvl1pPr>
          </a:lstStyle>
          <a:p>
            <a:pPr lvl="0"/>
            <a:r>
              <a:rPr lang="de-CH" noProof="0" smtClean="0"/>
              <a:t>Titelmasterformat durch Klicken bearbeiten</a:t>
            </a:r>
          </a:p>
        </p:txBody>
      </p:sp>
      <p:sp>
        <p:nvSpPr>
          <p:cNvPr id="21" name="Rectangle 3"/>
          <p:cNvSpPr>
            <a:spLocks noGrp="1" noChangeArrowheads="1"/>
          </p:cNvSpPr>
          <p:nvPr>
            <p:ph type="dt" sz="half" idx="10"/>
          </p:nvPr>
        </p:nvSpPr>
        <p:spPr/>
        <p:txBody>
          <a:bodyPr/>
          <a:lstStyle>
            <a:lvl1pPr>
              <a:defRPr smtClean="0"/>
            </a:lvl1pPr>
          </a:lstStyle>
          <a:p>
            <a:pPr>
              <a:defRPr/>
            </a:pPr>
            <a:fld id="{D474CB3E-0A55-4AD5-823C-BD4A0A462EAB}" type="datetime1">
              <a:rPr lang="de-DE">
                <a:solidFill>
                  <a:srgbClr val="000000"/>
                </a:solidFill>
              </a:rPr>
              <a:pPr>
                <a:defRPr/>
              </a:pPr>
              <a:t>11.03.2015</a:t>
            </a:fld>
            <a:endParaRPr lang="de-CH">
              <a:solidFill>
                <a:srgbClr val="000000"/>
              </a:solidFill>
            </a:endParaRPr>
          </a:p>
        </p:txBody>
      </p:sp>
      <p:sp>
        <p:nvSpPr>
          <p:cNvPr id="22" name="Rectangle 4"/>
          <p:cNvSpPr>
            <a:spLocks noGrp="1" noChangeArrowheads="1"/>
          </p:cNvSpPr>
          <p:nvPr>
            <p:ph type="ftr" sz="quarter" idx="11"/>
          </p:nvPr>
        </p:nvSpPr>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23" name="Rectangle 5"/>
          <p:cNvSpPr>
            <a:spLocks noGrp="1" noChangeArrowheads="1"/>
          </p:cNvSpPr>
          <p:nvPr>
            <p:ph type="sldNum" sz="quarter" idx="12"/>
          </p:nvPr>
        </p:nvSpPr>
        <p:spPr>
          <a:xfrm>
            <a:off x="11182351" y="6589714"/>
            <a:ext cx="601133" cy="147637"/>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a:defRPr smtClean="0"/>
            </a:lvl1pPr>
          </a:lstStyle>
          <a:p>
            <a:pPr>
              <a:defRPr/>
            </a:pPr>
            <a:fld id="{DF971649-1691-4798-A318-D571AF5BB3B9}"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1791921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Rectangle 5"/>
          <p:cNvSpPr>
            <a:spLocks noGrp="1" noChangeArrowheads="1"/>
          </p:cNvSpPr>
          <p:nvPr>
            <p:ph type="dt" sz="half" idx="10"/>
          </p:nvPr>
        </p:nvSpPr>
        <p:spPr>
          <a:ln/>
        </p:spPr>
        <p:txBody>
          <a:bodyPr/>
          <a:lstStyle>
            <a:lvl1pPr>
              <a:defRPr/>
            </a:lvl1pPr>
          </a:lstStyle>
          <a:p>
            <a:pPr>
              <a:defRPr/>
            </a:pPr>
            <a:fld id="{CD65A367-C112-452C-A584-DD7A3D12607D}" type="datetime1">
              <a:rPr lang="de-DE" smtClean="0">
                <a:solidFill>
                  <a:srgbClr val="000000"/>
                </a:solidFill>
              </a:rPr>
              <a:pPr>
                <a:defRPr/>
              </a:pPr>
              <a:t>11.03.2015</a:t>
            </a:fld>
            <a:endParaRPr lang="de-CH">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35BEDD8A-7FAA-4A9C-823A-C18121BFC467}"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42340065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5"/>
          <p:cNvSpPr>
            <a:spLocks noGrp="1" noChangeArrowheads="1"/>
          </p:cNvSpPr>
          <p:nvPr>
            <p:ph type="dt" sz="half" idx="10"/>
          </p:nvPr>
        </p:nvSpPr>
        <p:spPr>
          <a:ln/>
        </p:spPr>
        <p:txBody>
          <a:bodyPr/>
          <a:lstStyle>
            <a:lvl1pPr>
              <a:defRPr/>
            </a:lvl1pPr>
          </a:lstStyle>
          <a:p>
            <a:pPr>
              <a:defRPr/>
            </a:pPr>
            <a:fld id="{6D5426BB-D4AA-4E86-BA3F-958D8ABD286A}"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06B9C402-9ACB-474F-92D5-ED215240509A}"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246567181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5"/>
          <p:cNvSpPr>
            <a:spLocks noGrp="1" noChangeArrowheads="1"/>
          </p:cNvSpPr>
          <p:nvPr>
            <p:ph type="dt" sz="half" idx="10"/>
          </p:nvPr>
        </p:nvSpPr>
        <p:spPr>
          <a:ln/>
        </p:spPr>
        <p:txBody>
          <a:bodyPr/>
          <a:lstStyle>
            <a:lvl1pPr>
              <a:defRPr/>
            </a:lvl1pPr>
          </a:lstStyle>
          <a:p>
            <a:pPr>
              <a:defRPr/>
            </a:pPr>
            <a:fld id="{D8FE9395-08EC-4E45-8043-7BC54664C174}"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4C3F9EB6-8BB3-4F11-B6BD-69BF11E6EC0D}"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360531150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527051" y="1555751"/>
            <a:ext cx="5467349" cy="499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6197601" y="1555751"/>
            <a:ext cx="5467351" cy="499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Rectangle 5"/>
          <p:cNvSpPr>
            <a:spLocks noGrp="1" noChangeArrowheads="1"/>
          </p:cNvSpPr>
          <p:nvPr>
            <p:ph type="dt" sz="half" idx="10"/>
          </p:nvPr>
        </p:nvSpPr>
        <p:spPr>
          <a:ln/>
        </p:spPr>
        <p:txBody>
          <a:bodyPr/>
          <a:lstStyle>
            <a:lvl1pPr>
              <a:defRPr/>
            </a:lvl1pPr>
          </a:lstStyle>
          <a:p>
            <a:pPr>
              <a:defRPr/>
            </a:pPr>
            <a:fld id="{CAF6B171-B77E-43B3-8CAA-2B224366BEE1}"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4356716B-0AA9-493B-9453-76446FF555AF}"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233371496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Rectangle 5"/>
          <p:cNvSpPr>
            <a:spLocks noGrp="1" noChangeArrowheads="1"/>
          </p:cNvSpPr>
          <p:nvPr>
            <p:ph type="dt" sz="half" idx="10"/>
          </p:nvPr>
        </p:nvSpPr>
        <p:spPr>
          <a:ln/>
        </p:spPr>
        <p:txBody>
          <a:bodyPr/>
          <a:lstStyle>
            <a:lvl1pPr>
              <a:defRPr/>
            </a:lvl1pPr>
          </a:lstStyle>
          <a:p>
            <a:pPr>
              <a:defRPr/>
            </a:pPr>
            <a:fld id="{CD65A367-C112-452C-A584-DD7A3D12607D}" type="datetime1">
              <a:rPr lang="de-DE" smtClean="0">
                <a:solidFill>
                  <a:srgbClr val="000000"/>
                </a:solidFill>
              </a:rPr>
              <a:pPr>
                <a:defRPr/>
              </a:pPr>
              <a:t>11.03.2015</a:t>
            </a:fld>
            <a:endParaRPr lang="de-CH">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35BEDD8A-7FAA-4A9C-823A-C18121BFC467}"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293241942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Rectangle 5"/>
          <p:cNvSpPr>
            <a:spLocks noGrp="1" noChangeArrowheads="1"/>
          </p:cNvSpPr>
          <p:nvPr>
            <p:ph type="dt" sz="half" idx="10"/>
          </p:nvPr>
        </p:nvSpPr>
        <p:spPr>
          <a:ln/>
        </p:spPr>
        <p:txBody>
          <a:bodyPr/>
          <a:lstStyle>
            <a:lvl1pPr>
              <a:defRPr/>
            </a:lvl1pPr>
          </a:lstStyle>
          <a:p>
            <a:pPr>
              <a:defRPr/>
            </a:pPr>
            <a:fld id="{D5876415-CB0D-4390-9038-2C32367CCB68}" type="datetime1">
              <a:rPr lang="de-DE" smtClean="0">
                <a:solidFill>
                  <a:srgbClr val="000000"/>
                </a:solidFill>
              </a:rPr>
              <a:pPr>
                <a:defRPr/>
              </a:pPr>
              <a:t>11.03.2015</a:t>
            </a:fld>
            <a:endParaRPr lang="de-CH">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612D7C02-F4E3-434A-AA54-5F5A439D4D46}"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31062687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97CD9DE9-044B-403D-B8E7-F5FC96F2E4B5}" type="datetime1">
              <a:rPr lang="de-DE" smtClean="0">
                <a:solidFill>
                  <a:srgbClr val="000000"/>
                </a:solidFill>
              </a:rPr>
              <a:pPr>
                <a:defRPr/>
              </a:pPr>
              <a:t>11.03.2015</a:t>
            </a:fld>
            <a:endParaRPr lang="de-CH">
              <a:solidFill>
                <a:srgbClr val="000000"/>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93D7D8C7-62B6-4FAA-8630-7348E3942AAF}"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19148089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5"/>
          <p:cNvSpPr>
            <a:spLocks noGrp="1" noChangeArrowheads="1"/>
          </p:cNvSpPr>
          <p:nvPr>
            <p:ph type="dt" sz="half" idx="10"/>
          </p:nvPr>
        </p:nvSpPr>
        <p:spPr>
          <a:ln/>
        </p:spPr>
        <p:txBody>
          <a:bodyPr/>
          <a:lstStyle>
            <a:lvl1pPr>
              <a:defRPr/>
            </a:lvl1pPr>
          </a:lstStyle>
          <a:p>
            <a:pPr>
              <a:defRPr/>
            </a:pPr>
            <a:fld id="{419468FE-2B2A-49AA-AFA2-836F51B7783E}"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93FA9586-FDC9-4789-B361-17F84FB518F0}"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77591465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smtClean="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5"/>
          <p:cNvSpPr>
            <a:spLocks noGrp="1" noChangeArrowheads="1"/>
          </p:cNvSpPr>
          <p:nvPr>
            <p:ph type="dt" sz="half" idx="10"/>
          </p:nvPr>
        </p:nvSpPr>
        <p:spPr>
          <a:ln/>
        </p:spPr>
        <p:txBody>
          <a:bodyPr/>
          <a:lstStyle>
            <a:lvl1pPr>
              <a:defRPr/>
            </a:lvl1pPr>
          </a:lstStyle>
          <a:p>
            <a:pPr>
              <a:defRPr/>
            </a:pPr>
            <a:fld id="{C8623DF7-3EAF-49E7-92BD-0B21EF6B12D6}"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3E4D3442-880B-4968-BCF7-A35366CF72B3}"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69221626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5"/>
          <p:cNvSpPr>
            <a:spLocks noGrp="1" noChangeArrowheads="1"/>
          </p:cNvSpPr>
          <p:nvPr>
            <p:ph type="dt" sz="half" idx="10"/>
          </p:nvPr>
        </p:nvSpPr>
        <p:spPr>
          <a:ln/>
        </p:spPr>
        <p:txBody>
          <a:bodyPr/>
          <a:lstStyle>
            <a:lvl1pPr>
              <a:defRPr/>
            </a:lvl1pPr>
          </a:lstStyle>
          <a:p>
            <a:pPr>
              <a:defRPr/>
            </a:pPr>
            <a:fld id="{E16E7DB3-DCF1-4B64-9813-5799432DAC31}"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2CD75199-2B5B-4537-8129-15C51EDABA5E}"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225503128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940801" y="942975"/>
            <a:ext cx="2842684" cy="560705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408517" y="942975"/>
            <a:ext cx="8329083" cy="560705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5"/>
          <p:cNvSpPr>
            <a:spLocks noGrp="1" noChangeArrowheads="1"/>
          </p:cNvSpPr>
          <p:nvPr>
            <p:ph type="dt" sz="half" idx="10"/>
          </p:nvPr>
        </p:nvSpPr>
        <p:spPr>
          <a:ln/>
        </p:spPr>
        <p:txBody>
          <a:bodyPr/>
          <a:lstStyle>
            <a:lvl1pPr>
              <a:defRPr/>
            </a:lvl1pPr>
          </a:lstStyle>
          <a:p>
            <a:pPr>
              <a:defRPr/>
            </a:pPr>
            <a:fld id="{01610BCC-2B59-497C-BC7C-2C71E40DED7A}"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E9D4981F-CC5A-45AA-A9E3-A357A43499A3}"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8551299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Rectangle 5"/>
          <p:cNvSpPr>
            <a:spLocks noGrp="1" noChangeArrowheads="1"/>
          </p:cNvSpPr>
          <p:nvPr>
            <p:ph type="dt" sz="half" idx="10"/>
          </p:nvPr>
        </p:nvSpPr>
        <p:spPr>
          <a:ln/>
        </p:spPr>
        <p:txBody>
          <a:bodyPr/>
          <a:lstStyle>
            <a:lvl1pPr>
              <a:defRPr/>
            </a:lvl1pPr>
          </a:lstStyle>
          <a:p>
            <a:pPr>
              <a:defRPr/>
            </a:pPr>
            <a:fld id="{D5876415-CB0D-4390-9038-2C32367CCB68}" type="datetime1">
              <a:rPr lang="de-DE" smtClean="0">
                <a:solidFill>
                  <a:srgbClr val="000000"/>
                </a:solidFill>
              </a:rPr>
              <a:pPr>
                <a:defRPr/>
              </a:pPr>
              <a:t>11.03.2015</a:t>
            </a:fld>
            <a:endParaRPr lang="de-CH">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612D7C02-F4E3-434A-AA54-5F5A439D4D46}"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33612816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dgm" preserve="1">
  <p:cSld name="Titel und Diagramm oder Organigramm">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SmartArt-Platzhalter 2"/>
          <p:cNvSpPr>
            <a:spLocks noGrp="1"/>
          </p:cNvSpPr>
          <p:nvPr>
            <p:ph type="dgm" idx="1"/>
          </p:nvPr>
        </p:nvSpPr>
        <p:spPr>
          <a:xfrm>
            <a:off x="527051" y="1555751"/>
            <a:ext cx="11137900" cy="4994275"/>
          </a:xfrm>
        </p:spPr>
        <p:txBody>
          <a:bodyPr/>
          <a:lstStyle/>
          <a:p>
            <a:pPr lvl="0"/>
            <a:endParaRPr lang="de-CH" noProof="0" smtClean="0"/>
          </a:p>
        </p:txBody>
      </p:sp>
      <p:sp>
        <p:nvSpPr>
          <p:cNvPr id="4" name="Rectangle 5"/>
          <p:cNvSpPr>
            <a:spLocks noGrp="1" noChangeArrowheads="1"/>
          </p:cNvSpPr>
          <p:nvPr>
            <p:ph type="dt" sz="half" idx="10"/>
          </p:nvPr>
        </p:nvSpPr>
        <p:spPr>
          <a:ln/>
        </p:spPr>
        <p:txBody>
          <a:bodyPr/>
          <a:lstStyle>
            <a:lvl1pPr>
              <a:defRPr/>
            </a:lvl1pPr>
          </a:lstStyle>
          <a:p>
            <a:pPr>
              <a:defRPr/>
            </a:pPr>
            <a:fld id="{19EB0F6A-4D3F-4E32-98D9-F8D5F0CC8979}"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65932109-9D3E-4AF1-B720-4A20CD7B3AA4}"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80812433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Textplatzhalter 2"/>
          <p:cNvSpPr>
            <a:spLocks noGrp="1"/>
          </p:cNvSpPr>
          <p:nvPr>
            <p:ph type="body" sz="half" idx="1"/>
          </p:nvPr>
        </p:nvSpPr>
        <p:spPr>
          <a:xfrm>
            <a:off x="527051" y="1555751"/>
            <a:ext cx="5467349" cy="49942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6197601" y="1555751"/>
            <a:ext cx="5467351" cy="49942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Rectangle 5"/>
          <p:cNvSpPr>
            <a:spLocks noGrp="1" noChangeArrowheads="1"/>
          </p:cNvSpPr>
          <p:nvPr>
            <p:ph type="dt" sz="half" idx="10"/>
          </p:nvPr>
        </p:nvSpPr>
        <p:spPr>
          <a:ln/>
        </p:spPr>
        <p:txBody>
          <a:bodyPr/>
          <a:lstStyle>
            <a:lvl1pPr>
              <a:defRPr/>
            </a:lvl1pPr>
          </a:lstStyle>
          <a:p>
            <a:pPr>
              <a:defRPr/>
            </a:pPr>
            <a:fld id="{B64B5779-8566-4755-A243-27CD7E9B8D54}"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6717F7B0-C155-4DC6-AA7A-5E48F3D9E84B}"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87010708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AndTwoObj">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527051" y="1555751"/>
            <a:ext cx="5467349" cy="49942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quarter" idx="2"/>
          </p:nvPr>
        </p:nvSpPr>
        <p:spPr>
          <a:xfrm>
            <a:off x="6197601" y="1555750"/>
            <a:ext cx="5467351" cy="24209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Inhaltsplatzhalter 4"/>
          <p:cNvSpPr>
            <a:spLocks noGrp="1"/>
          </p:cNvSpPr>
          <p:nvPr>
            <p:ph sz="quarter" idx="3"/>
          </p:nvPr>
        </p:nvSpPr>
        <p:spPr>
          <a:xfrm>
            <a:off x="6197601" y="4129089"/>
            <a:ext cx="5467351" cy="242093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6" name="Datumsplatzhalter 5"/>
          <p:cNvSpPr>
            <a:spLocks noGrp="1"/>
          </p:cNvSpPr>
          <p:nvPr>
            <p:ph type="dt" sz="half" idx="10"/>
          </p:nvPr>
        </p:nvSpPr>
        <p:spPr>
          <a:xfrm>
            <a:off x="9235017" y="6589714"/>
            <a:ext cx="1828800" cy="149225"/>
          </a:xfrm>
        </p:spPr>
        <p:txBody>
          <a:bodyPr/>
          <a:lstStyle>
            <a:lvl1pPr>
              <a:defRPr/>
            </a:lvl1pPr>
          </a:lstStyle>
          <a:p>
            <a:fld id="{D95589C7-0C8D-4F94-AE89-BCB0243125AB}" type="datetime1">
              <a:rPr lang="de-DE" smtClean="0">
                <a:solidFill>
                  <a:srgbClr val="000000"/>
                </a:solidFill>
              </a:rPr>
              <a:pPr/>
              <a:t>11.03.2015</a:t>
            </a:fld>
            <a:endParaRPr lang="de-CH">
              <a:solidFill>
                <a:srgbClr val="000000"/>
              </a:solidFill>
            </a:endParaRPr>
          </a:p>
        </p:txBody>
      </p:sp>
      <p:sp>
        <p:nvSpPr>
          <p:cNvPr id="7" name="Fußzeilenplatzhalter 6"/>
          <p:cNvSpPr>
            <a:spLocks noGrp="1"/>
          </p:cNvSpPr>
          <p:nvPr>
            <p:ph type="ftr" sz="quarter" idx="11"/>
          </p:nvPr>
        </p:nvSpPr>
        <p:spPr>
          <a:xfrm>
            <a:off x="406400" y="6589714"/>
            <a:ext cx="8434917" cy="147637"/>
          </a:xfrm>
        </p:spPr>
        <p:txBody>
          <a:bodyPr/>
          <a:lstStyle>
            <a:lvl1pPr>
              <a:defRPr/>
            </a:lvl1pPr>
          </a:lstStyle>
          <a:p>
            <a:r>
              <a:rPr lang="en-US" smtClean="0">
                <a:solidFill>
                  <a:srgbClr val="000000"/>
                </a:solidFill>
              </a:rPr>
              <a:t>Asphalt Recycling | For Internal Use Only</a:t>
            </a:r>
            <a:endParaRPr lang="de-CH">
              <a:solidFill>
                <a:srgbClr val="000000"/>
              </a:solidFill>
            </a:endParaRPr>
          </a:p>
        </p:txBody>
      </p:sp>
      <p:sp>
        <p:nvSpPr>
          <p:cNvPr id="8" name="Foliennummernplatzhalter 7"/>
          <p:cNvSpPr>
            <a:spLocks noGrp="1"/>
          </p:cNvSpPr>
          <p:nvPr>
            <p:ph type="sldNum" sz="quarter" idx="12"/>
          </p:nvPr>
        </p:nvSpPr>
        <p:spPr>
          <a:xfrm>
            <a:off x="11182351" y="6589714"/>
            <a:ext cx="601133" cy="149225"/>
          </a:xfrm>
        </p:spPr>
        <p:txBody>
          <a:bodyPr/>
          <a:lstStyle>
            <a:lvl1pPr>
              <a:defRPr/>
            </a:lvl1pPr>
          </a:lstStyle>
          <a:p>
            <a:fld id="{B1632864-0A95-44C4-BB4B-3B1E24276963}"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3568600203"/>
      </p:ext>
    </p:extLst>
  </p:cSld>
  <p:clrMapOvr>
    <a:masterClrMapping/>
  </p:clrMapOvr>
  <p:transition>
    <p:wheel spokes="1"/>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bl">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en-US"/>
          </a:p>
        </p:txBody>
      </p:sp>
      <p:sp>
        <p:nvSpPr>
          <p:cNvPr id="3" name="Tabellenplatzhalter 2"/>
          <p:cNvSpPr>
            <a:spLocks noGrp="1"/>
          </p:cNvSpPr>
          <p:nvPr>
            <p:ph type="tbl" idx="1"/>
          </p:nvPr>
        </p:nvSpPr>
        <p:spPr>
          <a:xfrm>
            <a:off x="527051" y="1555751"/>
            <a:ext cx="11137900" cy="4994275"/>
          </a:xfrm>
        </p:spPr>
        <p:txBody>
          <a:bodyPr/>
          <a:lstStyle/>
          <a:p>
            <a:pPr lvl="0"/>
            <a:endParaRPr lang="en-US" noProof="0" smtClean="0"/>
          </a:p>
        </p:txBody>
      </p:sp>
      <p:sp>
        <p:nvSpPr>
          <p:cNvPr id="4" name="Rectangle 5"/>
          <p:cNvSpPr>
            <a:spLocks noGrp="1" noChangeArrowheads="1"/>
          </p:cNvSpPr>
          <p:nvPr>
            <p:ph type="dt" sz="half" idx="10"/>
          </p:nvPr>
        </p:nvSpPr>
        <p:spPr>
          <a:ln/>
        </p:spPr>
        <p:txBody>
          <a:bodyPr/>
          <a:lstStyle>
            <a:lvl1pPr>
              <a:defRPr/>
            </a:lvl1pPr>
          </a:lstStyle>
          <a:p>
            <a:pPr>
              <a:defRPr/>
            </a:pPr>
            <a:fld id="{E0CCB927-5EBD-4F20-8F31-9A161A348676}"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31DD159E-8C13-4402-9F07-61AEBC37F9DA}"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32936496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chart">
  <p:cSld name="Titel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Diagrammplatzhalter 2"/>
          <p:cNvSpPr>
            <a:spLocks noGrp="1"/>
          </p:cNvSpPr>
          <p:nvPr>
            <p:ph type="chart" idx="1"/>
          </p:nvPr>
        </p:nvSpPr>
        <p:spPr>
          <a:xfrm>
            <a:off x="527051" y="1555751"/>
            <a:ext cx="11137900" cy="4994275"/>
          </a:xfrm>
        </p:spPr>
        <p:txBody>
          <a:bodyPr/>
          <a:lstStyle/>
          <a:p>
            <a:endParaRPr lang="de-CH"/>
          </a:p>
        </p:txBody>
      </p:sp>
      <p:sp>
        <p:nvSpPr>
          <p:cNvPr id="4" name="Datumsplatzhalter 3"/>
          <p:cNvSpPr>
            <a:spLocks noGrp="1"/>
          </p:cNvSpPr>
          <p:nvPr>
            <p:ph type="dt" sz="half" idx="10"/>
          </p:nvPr>
        </p:nvSpPr>
        <p:spPr>
          <a:xfrm>
            <a:off x="9235017" y="6589714"/>
            <a:ext cx="1828800" cy="149225"/>
          </a:xfrm>
        </p:spPr>
        <p:txBody>
          <a:bodyPr/>
          <a:lstStyle>
            <a:lvl1pPr>
              <a:defRPr/>
            </a:lvl1pPr>
          </a:lstStyle>
          <a:p>
            <a:fld id="{321F69D0-BE01-43D3-A2C4-AFBE72088A5F}" type="datetime1">
              <a:rPr lang="de-DE" smtClean="0">
                <a:solidFill>
                  <a:srgbClr val="000000"/>
                </a:solidFill>
              </a:rPr>
              <a:pPr/>
              <a:t>11.03.2015</a:t>
            </a:fld>
            <a:endParaRPr lang="de-CH">
              <a:solidFill>
                <a:srgbClr val="000000"/>
              </a:solidFill>
            </a:endParaRPr>
          </a:p>
        </p:txBody>
      </p:sp>
      <p:sp>
        <p:nvSpPr>
          <p:cNvPr id="5" name="Fußzeilenplatzhalter 4"/>
          <p:cNvSpPr>
            <a:spLocks noGrp="1"/>
          </p:cNvSpPr>
          <p:nvPr>
            <p:ph type="ftr" sz="quarter" idx="11"/>
          </p:nvPr>
        </p:nvSpPr>
        <p:spPr>
          <a:xfrm>
            <a:off x="406400" y="6589714"/>
            <a:ext cx="8434917" cy="147637"/>
          </a:xfrm>
        </p:spPr>
        <p:txBody>
          <a:bodyPr/>
          <a:lstStyle>
            <a:lvl1pPr>
              <a:defRPr/>
            </a:lvl1pPr>
          </a:lstStyle>
          <a:p>
            <a:r>
              <a:rPr lang="en-US" smtClean="0">
                <a:solidFill>
                  <a:srgbClr val="000000"/>
                </a:solidFill>
              </a:rPr>
              <a:t>Asphalt Recycling | For Internal Use Only</a:t>
            </a:r>
            <a:endParaRPr lang="de-CH">
              <a:solidFill>
                <a:srgbClr val="000000"/>
              </a:solidFill>
            </a:endParaRPr>
          </a:p>
        </p:txBody>
      </p:sp>
      <p:sp>
        <p:nvSpPr>
          <p:cNvPr id="6" name="Foliennummernplatzhalter 5"/>
          <p:cNvSpPr>
            <a:spLocks noGrp="1"/>
          </p:cNvSpPr>
          <p:nvPr>
            <p:ph type="sldNum" sz="quarter" idx="12"/>
          </p:nvPr>
        </p:nvSpPr>
        <p:spPr>
          <a:xfrm>
            <a:off x="11182351" y="6589714"/>
            <a:ext cx="601133" cy="149225"/>
          </a:xfrm>
        </p:spPr>
        <p:txBody>
          <a:bodyPr/>
          <a:lstStyle>
            <a:lvl1pPr>
              <a:defRPr/>
            </a:lvl1pPr>
          </a:lstStyle>
          <a:p>
            <a:fld id="{1D3241B0-2DF1-43C3-8A86-B165FC79318E}"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292395738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2"/>
          <p:cNvSpPr>
            <a:spLocks noChangeArrowheads="1"/>
          </p:cNvSpPr>
          <p:nvPr/>
        </p:nvSpPr>
        <p:spPr bwMode="auto">
          <a:xfrm>
            <a:off x="408518" y="942975"/>
            <a:ext cx="11374967" cy="5607050"/>
          </a:xfrm>
          <a:prstGeom prst="rect">
            <a:avLst/>
          </a:prstGeom>
          <a:solidFill>
            <a:schemeClr val="bg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185738" indent="-185738" fontAlgn="base">
              <a:lnSpc>
                <a:spcPct val="97000"/>
              </a:lnSpc>
              <a:spcBef>
                <a:spcPct val="25000"/>
              </a:spcBef>
              <a:spcAft>
                <a:spcPct val="0"/>
              </a:spcAft>
            </a:pPr>
            <a:endParaRPr lang="fr-FR" sz="2400" b="1">
              <a:solidFill>
                <a:srgbClr val="FFFFFF"/>
              </a:solidFill>
            </a:endParaRPr>
          </a:p>
        </p:txBody>
      </p:sp>
      <p:grpSp>
        <p:nvGrpSpPr>
          <p:cNvPr id="5" name="Group 8"/>
          <p:cNvGrpSpPr>
            <a:grpSpLocks/>
          </p:cNvGrpSpPr>
          <p:nvPr/>
        </p:nvGrpSpPr>
        <p:grpSpPr bwMode="auto">
          <a:xfrm>
            <a:off x="9239251" y="309564"/>
            <a:ext cx="2540000" cy="282575"/>
            <a:chOff x="1860" y="3171"/>
            <a:chExt cx="2677" cy="397"/>
          </a:xfrm>
        </p:grpSpPr>
        <p:sp>
          <p:nvSpPr>
            <p:cNvPr id="6" name="Freeform 9"/>
            <p:cNvSpPr>
              <a:spLocks/>
            </p:cNvSpPr>
            <p:nvPr userDrawn="1"/>
          </p:nvSpPr>
          <p:spPr bwMode="auto">
            <a:xfrm>
              <a:off x="4175" y="3171"/>
              <a:ext cx="362" cy="397"/>
            </a:xfrm>
            <a:custGeom>
              <a:avLst/>
              <a:gdLst>
                <a:gd name="T0" fmla="*/ 279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9 w 153"/>
                <a:gd name="T13" fmla="*/ 0 h 168"/>
                <a:gd name="T14" fmla="*/ 582 w 153"/>
                <a:gd name="T15" fmla="*/ 520 h 168"/>
                <a:gd name="T16" fmla="*/ 587 w 153"/>
                <a:gd name="T17" fmla="*/ 520 h 168"/>
                <a:gd name="T18" fmla="*/ 582 w 153"/>
                <a:gd name="T19" fmla="*/ 302 h 168"/>
                <a:gd name="T20" fmla="*/ 582 w 153"/>
                <a:gd name="T21" fmla="*/ 0 h 168"/>
                <a:gd name="T22" fmla="*/ 856 w 153"/>
                <a:gd name="T23" fmla="*/ 0 h 168"/>
                <a:gd name="T24" fmla="*/ 856 w 153"/>
                <a:gd name="T25" fmla="*/ 938 h 168"/>
                <a:gd name="T26" fmla="*/ 544 w 153"/>
                <a:gd name="T27" fmla="*/ 938 h 168"/>
                <a:gd name="T28" fmla="*/ 279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4" y="93"/>
                    <a:pt x="104" y="93"/>
                    <a:pt x="104"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 name="Freeform 10"/>
            <p:cNvSpPr>
              <a:spLocks/>
            </p:cNvSpPr>
            <p:nvPr userDrawn="1"/>
          </p:nvSpPr>
          <p:spPr bwMode="auto">
            <a:xfrm>
              <a:off x="3760" y="3171"/>
              <a:ext cx="361" cy="397"/>
            </a:xfrm>
            <a:custGeom>
              <a:avLst/>
              <a:gdLst>
                <a:gd name="T0" fmla="*/ 278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6 w 153"/>
                <a:gd name="T13" fmla="*/ 0 h 168"/>
                <a:gd name="T14" fmla="*/ 573 w 153"/>
                <a:gd name="T15" fmla="*/ 520 h 168"/>
                <a:gd name="T16" fmla="*/ 585 w 153"/>
                <a:gd name="T17" fmla="*/ 520 h 168"/>
                <a:gd name="T18" fmla="*/ 578 w 153"/>
                <a:gd name="T19" fmla="*/ 302 h 168"/>
                <a:gd name="T20" fmla="*/ 578 w 153"/>
                <a:gd name="T21" fmla="*/ 0 h 168"/>
                <a:gd name="T22" fmla="*/ 852 w 153"/>
                <a:gd name="T23" fmla="*/ 0 h 168"/>
                <a:gd name="T24" fmla="*/ 852 w 153"/>
                <a:gd name="T25" fmla="*/ 938 h 168"/>
                <a:gd name="T26" fmla="*/ 540 w 153"/>
                <a:gd name="T27" fmla="*/ 938 h 168"/>
                <a:gd name="T28" fmla="*/ 278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3" y="93"/>
                    <a:pt x="103" y="93"/>
                    <a:pt x="103"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8" name="Freeform 11"/>
            <p:cNvSpPr>
              <a:spLocks/>
            </p:cNvSpPr>
            <p:nvPr userDrawn="1"/>
          </p:nvSpPr>
          <p:spPr bwMode="auto">
            <a:xfrm>
              <a:off x="1860" y="3171"/>
              <a:ext cx="442" cy="397"/>
            </a:xfrm>
            <a:custGeom>
              <a:avLst/>
              <a:gdLst>
                <a:gd name="T0" fmla="*/ 286 w 442"/>
                <a:gd name="T1" fmla="*/ 0 h 397"/>
                <a:gd name="T2" fmla="*/ 154 w 442"/>
                <a:gd name="T3" fmla="*/ 0 h 397"/>
                <a:gd name="T4" fmla="*/ 0 w 442"/>
                <a:gd name="T5" fmla="*/ 397 h 397"/>
                <a:gd name="T6" fmla="*/ 137 w 442"/>
                <a:gd name="T7" fmla="*/ 397 h 397"/>
                <a:gd name="T8" fmla="*/ 220 w 442"/>
                <a:gd name="T9" fmla="*/ 158 h 397"/>
                <a:gd name="T10" fmla="*/ 222 w 442"/>
                <a:gd name="T11" fmla="*/ 158 h 397"/>
                <a:gd name="T12" fmla="*/ 303 w 442"/>
                <a:gd name="T13" fmla="*/ 397 h 397"/>
                <a:gd name="T14" fmla="*/ 442 w 442"/>
                <a:gd name="T15" fmla="*/ 397 h 397"/>
                <a:gd name="T16" fmla="*/ 286 w 442"/>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2" h="397">
                  <a:moveTo>
                    <a:pt x="286" y="0"/>
                  </a:moveTo>
                  <a:lnTo>
                    <a:pt x="154" y="0"/>
                  </a:lnTo>
                  <a:lnTo>
                    <a:pt x="0" y="397"/>
                  </a:lnTo>
                  <a:lnTo>
                    <a:pt x="137" y="397"/>
                  </a:lnTo>
                  <a:lnTo>
                    <a:pt x="220" y="158"/>
                  </a:lnTo>
                  <a:lnTo>
                    <a:pt x="222" y="158"/>
                  </a:lnTo>
                  <a:lnTo>
                    <a:pt x="303" y="397"/>
                  </a:lnTo>
                  <a:lnTo>
                    <a:pt x="442" y="397"/>
                  </a:lnTo>
                  <a:lnTo>
                    <a:pt x="2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9" name="Freeform 12"/>
            <p:cNvSpPr>
              <a:spLocks/>
            </p:cNvSpPr>
            <p:nvPr userDrawn="1"/>
          </p:nvSpPr>
          <p:spPr bwMode="auto">
            <a:xfrm>
              <a:off x="3306" y="3171"/>
              <a:ext cx="444" cy="397"/>
            </a:xfrm>
            <a:custGeom>
              <a:avLst/>
              <a:gdLst>
                <a:gd name="T0" fmla="*/ 288 w 444"/>
                <a:gd name="T1" fmla="*/ 0 h 397"/>
                <a:gd name="T2" fmla="*/ 156 w 444"/>
                <a:gd name="T3" fmla="*/ 0 h 397"/>
                <a:gd name="T4" fmla="*/ 0 w 444"/>
                <a:gd name="T5" fmla="*/ 397 h 397"/>
                <a:gd name="T6" fmla="*/ 140 w 444"/>
                <a:gd name="T7" fmla="*/ 397 h 397"/>
                <a:gd name="T8" fmla="*/ 220 w 444"/>
                <a:gd name="T9" fmla="*/ 158 h 397"/>
                <a:gd name="T10" fmla="*/ 225 w 444"/>
                <a:gd name="T11" fmla="*/ 158 h 397"/>
                <a:gd name="T12" fmla="*/ 305 w 444"/>
                <a:gd name="T13" fmla="*/ 397 h 397"/>
                <a:gd name="T14" fmla="*/ 444 w 444"/>
                <a:gd name="T15" fmla="*/ 397 h 397"/>
                <a:gd name="T16" fmla="*/ 288 w 444"/>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4" h="397">
                  <a:moveTo>
                    <a:pt x="288" y="0"/>
                  </a:moveTo>
                  <a:lnTo>
                    <a:pt x="156" y="0"/>
                  </a:lnTo>
                  <a:lnTo>
                    <a:pt x="0" y="397"/>
                  </a:lnTo>
                  <a:lnTo>
                    <a:pt x="140" y="397"/>
                  </a:lnTo>
                  <a:lnTo>
                    <a:pt x="220" y="158"/>
                  </a:lnTo>
                  <a:lnTo>
                    <a:pt x="225" y="158"/>
                  </a:lnTo>
                  <a:lnTo>
                    <a:pt x="305" y="397"/>
                  </a:lnTo>
                  <a:lnTo>
                    <a:pt x="444" y="397"/>
                  </a:lnTo>
                  <a:lnTo>
                    <a:pt x="288" y="0"/>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0" name="Freeform 13"/>
            <p:cNvSpPr>
              <a:spLocks/>
            </p:cNvSpPr>
            <p:nvPr userDrawn="1"/>
          </p:nvSpPr>
          <p:spPr bwMode="auto">
            <a:xfrm>
              <a:off x="2831" y="3171"/>
              <a:ext cx="466" cy="397"/>
            </a:xfrm>
            <a:custGeom>
              <a:avLst/>
              <a:gdLst>
                <a:gd name="T0" fmla="*/ 442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6 w 197"/>
                <a:gd name="T15" fmla="*/ 0 h 168"/>
                <a:gd name="T16" fmla="*/ 549 w 197"/>
                <a:gd name="T17" fmla="*/ 553 h 168"/>
                <a:gd name="T18" fmla="*/ 554 w 197"/>
                <a:gd name="T19" fmla="*/ 553 h 168"/>
                <a:gd name="T20" fmla="*/ 717 w 197"/>
                <a:gd name="T21" fmla="*/ 0 h 168"/>
                <a:gd name="T22" fmla="*/ 1102 w 197"/>
                <a:gd name="T23" fmla="*/ 0 h 168"/>
                <a:gd name="T24" fmla="*/ 1102 w 197"/>
                <a:gd name="T25" fmla="*/ 938 h 168"/>
                <a:gd name="T26" fmla="*/ 828 w 197"/>
                <a:gd name="T27" fmla="*/ 938 h 168"/>
                <a:gd name="T28" fmla="*/ 828 w 197"/>
                <a:gd name="T29" fmla="*/ 581 h 168"/>
                <a:gd name="T30" fmla="*/ 833 w 197"/>
                <a:gd name="T31" fmla="*/ 369 h 168"/>
                <a:gd name="T32" fmla="*/ 823 w 197"/>
                <a:gd name="T33" fmla="*/ 369 h 168"/>
                <a:gd name="T34" fmla="*/ 660 w 197"/>
                <a:gd name="T35" fmla="*/ 938 h 168"/>
                <a:gd name="T36" fmla="*/ 442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7" y="66"/>
                    <a:pt x="147" y="66"/>
                    <a:pt x="147"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1" name="Freeform 14"/>
            <p:cNvSpPr>
              <a:spLocks/>
            </p:cNvSpPr>
            <p:nvPr userDrawn="1"/>
          </p:nvSpPr>
          <p:spPr bwMode="auto">
            <a:xfrm>
              <a:off x="2312" y="3171"/>
              <a:ext cx="465" cy="397"/>
            </a:xfrm>
            <a:custGeom>
              <a:avLst/>
              <a:gdLst>
                <a:gd name="T0" fmla="*/ 439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5 w 197"/>
                <a:gd name="T15" fmla="*/ 0 h 168"/>
                <a:gd name="T16" fmla="*/ 545 w 197"/>
                <a:gd name="T17" fmla="*/ 553 h 168"/>
                <a:gd name="T18" fmla="*/ 552 w 197"/>
                <a:gd name="T19" fmla="*/ 553 h 168"/>
                <a:gd name="T20" fmla="*/ 713 w 197"/>
                <a:gd name="T21" fmla="*/ 0 h 168"/>
                <a:gd name="T22" fmla="*/ 1098 w 197"/>
                <a:gd name="T23" fmla="*/ 0 h 168"/>
                <a:gd name="T24" fmla="*/ 1098 w 197"/>
                <a:gd name="T25" fmla="*/ 938 h 168"/>
                <a:gd name="T26" fmla="*/ 824 w 197"/>
                <a:gd name="T27" fmla="*/ 938 h 168"/>
                <a:gd name="T28" fmla="*/ 824 w 197"/>
                <a:gd name="T29" fmla="*/ 581 h 168"/>
                <a:gd name="T30" fmla="*/ 831 w 197"/>
                <a:gd name="T31" fmla="*/ 369 h 168"/>
                <a:gd name="T32" fmla="*/ 824 w 197"/>
                <a:gd name="T33" fmla="*/ 369 h 168"/>
                <a:gd name="T34" fmla="*/ 659 w 197"/>
                <a:gd name="T35" fmla="*/ 938 h 168"/>
                <a:gd name="T36" fmla="*/ 439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8" y="66"/>
                    <a:pt x="148" y="66"/>
                    <a:pt x="148"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grpSp>
        <p:nvGrpSpPr>
          <p:cNvPr id="12" name="Group 24"/>
          <p:cNvGrpSpPr>
            <a:grpSpLocks noChangeAspect="1"/>
          </p:cNvGrpSpPr>
          <p:nvPr/>
        </p:nvGrpSpPr>
        <p:grpSpPr bwMode="auto">
          <a:xfrm>
            <a:off x="408517" y="309563"/>
            <a:ext cx="2029883" cy="201612"/>
            <a:chOff x="836" y="342"/>
            <a:chExt cx="1047" cy="139"/>
          </a:xfrm>
        </p:grpSpPr>
        <p:sp>
          <p:nvSpPr>
            <p:cNvPr id="13" name="Rectangle 25"/>
            <p:cNvSpPr>
              <a:spLocks noChangeAspect="1" noChangeArrowheads="1"/>
            </p:cNvSpPr>
            <p:nvPr userDrawn="1"/>
          </p:nvSpPr>
          <p:spPr bwMode="auto">
            <a:xfrm>
              <a:off x="836" y="342"/>
              <a:ext cx="1047" cy="139"/>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endParaRPr>
            </a:p>
          </p:txBody>
        </p:sp>
        <p:sp>
          <p:nvSpPr>
            <p:cNvPr id="14" name="Freeform 26"/>
            <p:cNvSpPr>
              <a:spLocks noChangeAspect="1"/>
            </p:cNvSpPr>
            <p:nvPr userDrawn="1"/>
          </p:nvSpPr>
          <p:spPr bwMode="auto">
            <a:xfrm>
              <a:off x="888" y="375"/>
              <a:ext cx="40" cy="66"/>
            </a:xfrm>
            <a:custGeom>
              <a:avLst/>
              <a:gdLst>
                <a:gd name="T0" fmla="*/ 38 w 17"/>
                <a:gd name="T1" fmla="*/ 156 h 28"/>
                <a:gd name="T2" fmla="*/ 0 w 17"/>
                <a:gd name="T3" fmla="*/ 151 h 28"/>
                <a:gd name="T4" fmla="*/ 5 w 17"/>
                <a:gd name="T5" fmla="*/ 127 h 28"/>
                <a:gd name="T6" fmla="*/ 38 w 17"/>
                <a:gd name="T7" fmla="*/ 134 h 28"/>
                <a:gd name="T8" fmla="*/ 61 w 17"/>
                <a:gd name="T9" fmla="*/ 118 h 28"/>
                <a:gd name="T10" fmla="*/ 45 w 17"/>
                <a:gd name="T11" fmla="*/ 90 h 28"/>
                <a:gd name="T12" fmla="*/ 21 w 17"/>
                <a:gd name="T13" fmla="*/ 78 h 28"/>
                <a:gd name="T14" fmla="*/ 0 w 17"/>
                <a:gd name="T15" fmla="*/ 45 h 28"/>
                <a:gd name="T16" fmla="*/ 49 w 17"/>
                <a:gd name="T17" fmla="*/ 0 h 28"/>
                <a:gd name="T18" fmla="*/ 82 w 17"/>
                <a:gd name="T19" fmla="*/ 5 h 28"/>
                <a:gd name="T20" fmla="*/ 78 w 17"/>
                <a:gd name="T21" fmla="*/ 28 h 28"/>
                <a:gd name="T22" fmla="*/ 56 w 17"/>
                <a:gd name="T23" fmla="*/ 21 h 28"/>
                <a:gd name="T24" fmla="*/ 33 w 17"/>
                <a:gd name="T25" fmla="*/ 40 h 28"/>
                <a:gd name="T26" fmla="*/ 49 w 17"/>
                <a:gd name="T27" fmla="*/ 61 h 28"/>
                <a:gd name="T28" fmla="*/ 73 w 17"/>
                <a:gd name="T29" fmla="*/ 78 h 28"/>
                <a:gd name="T30" fmla="*/ 94 w 17"/>
                <a:gd name="T31" fmla="*/ 111 h 28"/>
                <a:gd name="T32" fmla="*/ 38 w 17"/>
                <a:gd name="T33" fmla="*/ 156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28">
                  <a:moveTo>
                    <a:pt x="7" y="28"/>
                  </a:moveTo>
                  <a:cubicBezTo>
                    <a:pt x="4" y="28"/>
                    <a:pt x="3" y="28"/>
                    <a:pt x="0" y="27"/>
                  </a:cubicBezTo>
                  <a:cubicBezTo>
                    <a:pt x="1" y="23"/>
                    <a:pt x="1" y="23"/>
                    <a:pt x="1" y="23"/>
                  </a:cubicBezTo>
                  <a:cubicBezTo>
                    <a:pt x="2" y="24"/>
                    <a:pt x="5" y="24"/>
                    <a:pt x="7" y="24"/>
                  </a:cubicBezTo>
                  <a:cubicBezTo>
                    <a:pt x="9" y="24"/>
                    <a:pt x="11" y="23"/>
                    <a:pt x="11" y="21"/>
                  </a:cubicBezTo>
                  <a:cubicBezTo>
                    <a:pt x="11" y="19"/>
                    <a:pt x="10" y="18"/>
                    <a:pt x="8" y="16"/>
                  </a:cubicBezTo>
                  <a:cubicBezTo>
                    <a:pt x="7" y="16"/>
                    <a:pt x="5" y="15"/>
                    <a:pt x="4" y="14"/>
                  </a:cubicBezTo>
                  <a:cubicBezTo>
                    <a:pt x="1" y="12"/>
                    <a:pt x="0" y="10"/>
                    <a:pt x="0" y="8"/>
                  </a:cubicBezTo>
                  <a:cubicBezTo>
                    <a:pt x="0" y="3"/>
                    <a:pt x="4" y="0"/>
                    <a:pt x="9" y="0"/>
                  </a:cubicBezTo>
                  <a:cubicBezTo>
                    <a:pt x="11" y="0"/>
                    <a:pt x="13" y="1"/>
                    <a:pt x="15" y="1"/>
                  </a:cubicBezTo>
                  <a:cubicBezTo>
                    <a:pt x="14" y="5"/>
                    <a:pt x="14" y="5"/>
                    <a:pt x="14" y="5"/>
                  </a:cubicBezTo>
                  <a:cubicBezTo>
                    <a:pt x="13" y="4"/>
                    <a:pt x="11" y="4"/>
                    <a:pt x="10" y="4"/>
                  </a:cubicBezTo>
                  <a:cubicBezTo>
                    <a:pt x="7" y="4"/>
                    <a:pt x="6" y="5"/>
                    <a:pt x="6" y="7"/>
                  </a:cubicBezTo>
                  <a:cubicBezTo>
                    <a:pt x="6" y="9"/>
                    <a:pt x="6" y="9"/>
                    <a:pt x="9" y="11"/>
                  </a:cubicBezTo>
                  <a:cubicBezTo>
                    <a:pt x="11" y="13"/>
                    <a:pt x="13" y="14"/>
                    <a:pt x="13" y="14"/>
                  </a:cubicBezTo>
                  <a:cubicBezTo>
                    <a:pt x="16" y="16"/>
                    <a:pt x="17" y="18"/>
                    <a:pt x="17" y="20"/>
                  </a:cubicBezTo>
                  <a:cubicBezTo>
                    <a:pt x="17" y="25"/>
                    <a:pt x="13" y="28"/>
                    <a:pt x="7" y="2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5" name="Freeform 27"/>
            <p:cNvSpPr>
              <a:spLocks noChangeAspect="1"/>
            </p:cNvSpPr>
            <p:nvPr userDrawn="1"/>
          </p:nvSpPr>
          <p:spPr bwMode="auto">
            <a:xfrm>
              <a:off x="931" y="394"/>
              <a:ext cx="45" cy="66"/>
            </a:xfrm>
            <a:custGeom>
              <a:avLst/>
              <a:gdLst>
                <a:gd name="T0" fmla="*/ 62 w 19"/>
                <a:gd name="T1" fmla="*/ 127 h 28"/>
                <a:gd name="T2" fmla="*/ 45 w 19"/>
                <a:gd name="T3" fmla="*/ 151 h 28"/>
                <a:gd name="T4" fmla="*/ 21 w 19"/>
                <a:gd name="T5" fmla="*/ 156 h 28"/>
                <a:gd name="T6" fmla="*/ 0 w 19"/>
                <a:gd name="T7" fmla="*/ 156 h 28"/>
                <a:gd name="T8" fmla="*/ 5 w 19"/>
                <a:gd name="T9" fmla="*/ 134 h 28"/>
                <a:gd name="T10" fmla="*/ 21 w 19"/>
                <a:gd name="T11" fmla="*/ 139 h 28"/>
                <a:gd name="T12" fmla="*/ 40 w 19"/>
                <a:gd name="T13" fmla="*/ 123 h 28"/>
                <a:gd name="T14" fmla="*/ 40 w 19"/>
                <a:gd name="T15" fmla="*/ 111 h 28"/>
                <a:gd name="T16" fmla="*/ 0 w 19"/>
                <a:gd name="T17" fmla="*/ 0 h 28"/>
                <a:gd name="T18" fmla="*/ 33 w 19"/>
                <a:gd name="T19" fmla="*/ 0 h 28"/>
                <a:gd name="T20" fmla="*/ 57 w 19"/>
                <a:gd name="T21" fmla="*/ 78 h 28"/>
                <a:gd name="T22" fmla="*/ 78 w 19"/>
                <a:gd name="T23" fmla="*/ 0 h 28"/>
                <a:gd name="T24" fmla="*/ 107 w 19"/>
                <a:gd name="T25" fmla="*/ 0 h 28"/>
                <a:gd name="T26" fmla="*/ 62 w 19"/>
                <a:gd name="T27" fmla="*/ 127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 h="28">
                  <a:moveTo>
                    <a:pt x="11" y="23"/>
                  </a:moveTo>
                  <a:cubicBezTo>
                    <a:pt x="10" y="25"/>
                    <a:pt x="9" y="26"/>
                    <a:pt x="8" y="27"/>
                  </a:cubicBezTo>
                  <a:cubicBezTo>
                    <a:pt x="7" y="28"/>
                    <a:pt x="6" y="28"/>
                    <a:pt x="4" y="28"/>
                  </a:cubicBezTo>
                  <a:cubicBezTo>
                    <a:pt x="3" y="28"/>
                    <a:pt x="1" y="28"/>
                    <a:pt x="0" y="28"/>
                  </a:cubicBezTo>
                  <a:cubicBezTo>
                    <a:pt x="1" y="24"/>
                    <a:pt x="1" y="24"/>
                    <a:pt x="1" y="24"/>
                  </a:cubicBezTo>
                  <a:cubicBezTo>
                    <a:pt x="2" y="24"/>
                    <a:pt x="3" y="25"/>
                    <a:pt x="4" y="25"/>
                  </a:cubicBezTo>
                  <a:cubicBezTo>
                    <a:pt x="5" y="25"/>
                    <a:pt x="6" y="24"/>
                    <a:pt x="7" y="22"/>
                  </a:cubicBezTo>
                  <a:cubicBezTo>
                    <a:pt x="7" y="20"/>
                    <a:pt x="7" y="20"/>
                    <a:pt x="7" y="20"/>
                  </a:cubicBezTo>
                  <a:cubicBezTo>
                    <a:pt x="0" y="0"/>
                    <a:pt x="0" y="0"/>
                    <a:pt x="0" y="0"/>
                  </a:cubicBezTo>
                  <a:cubicBezTo>
                    <a:pt x="6" y="0"/>
                    <a:pt x="6" y="0"/>
                    <a:pt x="6" y="0"/>
                  </a:cubicBezTo>
                  <a:cubicBezTo>
                    <a:pt x="10" y="14"/>
                    <a:pt x="10" y="14"/>
                    <a:pt x="10" y="14"/>
                  </a:cubicBezTo>
                  <a:cubicBezTo>
                    <a:pt x="14" y="0"/>
                    <a:pt x="14" y="0"/>
                    <a:pt x="14" y="0"/>
                  </a:cubicBezTo>
                  <a:cubicBezTo>
                    <a:pt x="19" y="0"/>
                    <a:pt x="19" y="0"/>
                    <a:pt x="19" y="0"/>
                  </a:cubicBezTo>
                  <a:lnTo>
                    <a:pt x="11"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6" name="Freeform 28"/>
            <p:cNvSpPr>
              <a:spLocks noChangeAspect="1"/>
            </p:cNvSpPr>
            <p:nvPr userDrawn="1"/>
          </p:nvSpPr>
          <p:spPr bwMode="auto">
            <a:xfrm>
              <a:off x="980" y="394"/>
              <a:ext cx="33" cy="47"/>
            </a:xfrm>
            <a:custGeom>
              <a:avLst/>
              <a:gdLst>
                <a:gd name="T0" fmla="*/ 33 w 14"/>
                <a:gd name="T1" fmla="*/ 110 h 20"/>
                <a:gd name="T2" fmla="*/ 0 w 14"/>
                <a:gd name="T3" fmla="*/ 106 h 20"/>
                <a:gd name="T4" fmla="*/ 5 w 14"/>
                <a:gd name="T5" fmla="*/ 82 h 20"/>
                <a:gd name="T6" fmla="*/ 33 w 14"/>
                <a:gd name="T7" fmla="*/ 89 h 20"/>
                <a:gd name="T8" fmla="*/ 50 w 14"/>
                <a:gd name="T9" fmla="*/ 78 h 20"/>
                <a:gd name="T10" fmla="*/ 40 w 14"/>
                <a:gd name="T11" fmla="*/ 66 h 20"/>
                <a:gd name="T12" fmla="*/ 21 w 14"/>
                <a:gd name="T13" fmla="*/ 61 h 20"/>
                <a:gd name="T14" fmla="*/ 0 w 14"/>
                <a:gd name="T15" fmla="*/ 33 h 20"/>
                <a:gd name="T16" fmla="*/ 45 w 14"/>
                <a:gd name="T17" fmla="*/ 0 h 20"/>
                <a:gd name="T18" fmla="*/ 73 w 14"/>
                <a:gd name="T19" fmla="*/ 0 h 20"/>
                <a:gd name="T20" fmla="*/ 66 w 14"/>
                <a:gd name="T21" fmla="*/ 21 h 20"/>
                <a:gd name="T22" fmla="*/ 45 w 14"/>
                <a:gd name="T23" fmla="*/ 16 h 20"/>
                <a:gd name="T24" fmla="*/ 28 w 14"/>
                <a:gd name="T25" fmla="*/ 28 h 20"/>
                <a:gd name="T26" fmla="*/ 50 w 14"/>
                <a:gd name="T27" fmla="*/ 45 h 20"/>
                <a:gd name="T28" fmla="*/ 78 w 14"/>
                <a:gd name="T29" fmla="*/ 78 h 20"/>
                <a:gd name="T30" fmla="*/ 33 w 14"/>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 h="20">
                  <a:moveTo>
                    <a:pt x="6" y="20"/>
                  </a:moveTo>
                  <a:cubicBezTo>
                    <a:pt x="3" y="20"/>
                    <a:pt x="2" y="20"/>
                    <a:pt x="0" y="19"/>
                  </a:cubicBezTo>
                  <a:cubicBezTo>
                    <a:pt x="1" y="15"/>
                    <a:pt x="1" y="15"/>
                    <a:pt x="1" y="15"/>
                  </a:cubicBezTo>
                  <a:cubicBezTo>
                    <a:pt x="2" y="16"/>
                    <a:pt x="4" y="16"/>
                    <a:pt x="6" y="16"/>
                  </a:cubicBezTo>
                  <a:cubicBezTo>
                    <a:pt x="8" y="16"/>
                    <a:pt x="9" y="16"/>
                    <a:pt x="9" y="14"/>
                  </a:cubicBezTo>
                  <a:cubicBezTo>
                    <a:pt x="9" y="13"/>
                    <a:pt x="8" y="13"/>
                    <a:pt x="7" y="12"/>
                  </a:cubicBezTo>
                  <a:cubicBezTo>
                    <a:pt x="6" y="12"/>
                    <a:pt x="5" y="11"/>
                    <a:pt x="4" y="11"/>
                  </a:cubicBezTo>
                  <a:cubicBezTo>
                    <a:pt x="1" y="9"/>
                    <a:pt x="0" y="8"/>
                    <a:pt x="0" y="6"/>
                  </a:cubicBezTo>
                  <a:cubicBezTo>
                    <a:pt x="0" y="2"/>
                    <a:pt x="3" y="0"/>
                    <a:pt x="8" y="0"/>
                  </a:cubicBezTo>
                  <a:cubicBezTo>
                    <a:pt x="10" y="0"/>
                    <a:pt x="11" y="0"/>
                    <a:pt x="13" y="0"/>
                  </a:cubicBezTo>
                  <a:cubicBezTo>
                    <a:pt x="12" y="4"/>
                    <a:pt x="12" y="4"/>
                    <a:pt x="12" y="4"/>
                  </a:cubicBezTo>
                  <a:cubicBezTo>
                    <a:pt x="10" y="3"/>
                    <a:pt x="9" y="3"/>
                    <a:pt x="8" y="3"/>
                  </a:cubicBezTo>
                  <a:cubicBezTo>
                    <a:pt x="6" y="3"/>
                    <a:pt x="5" y="4"/>
                    <a:pt x="5" y="5"/>
                  </a:cubicBezTo>
                  <a:cubicBezTo>
                    <a:pt x="5" y="6"/>
                    <a:pt x="6" y="7"/>
                    <a:pt x="9" y="8"/>
                  </a:cubicBezTo>
                  <a:cubicBezTo>
                    <a:pt x="13" y="9"/>
                    <a:pt x="14" y="11"/>
                    <a:pt x="14" y="14"/>
                  </a:cubicBezTo>
                  <a:cubicBezTo>
                    <a:pt x="14" y="18"/>
                    <a:pt x="11"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7" name="Freeform 29"/>
            <p:cNvSpPr>
              <a:spLocks noChangeAspect="1"/>
            </p:cNvSpPr>
            <p:nvPr userDrawn="1"/>
          </p:nvSpPr>
          <p:spPr bwMode="auto">
            <a:xfrm>
              <a:off x="1020" y="382"/>
              <a:ext cx="34" cy="59"/>
            </a:xfrm>
            <a:custGeom>
              <a:avLst/>
              <a:gdLst>
                <a:gd name="T0" fmla="*/ 41 w 14"/>
                <a:gd name="T1" fmla="*/ 139 h 25"/>
                <a:gd name="T2" fmla="*/ 17 w 14"/>
                <a:gd name="T3" fmla="*/ 106 h 25"/>
                <a:gd name="T4" fmla="*/ 17 w 14"/>
                <a:gd name="T5" fmla="*/ 50 h 25"/>
                <a:gd name="T6" fmla="*/ 0 w 14"/>
                <a:gd name="T7" fmla="*/ 50 h 25"/>
                <a:gd name="T8" fmla="*/ 0 w 14"/>
                <a:gd name="T9" fmla="*/ 28 h 25"/>
                <a:gd name="T10" fmla="*/ 17 w 14"/>
                <a:gd name="T11" fmla="*/ 28 h 25"/>
                <a:gd name="T12" fmla="*/ 17 w 14"/>
                <a:gd name="T13" fmla="*/ 0 h 25"/>
                <a:gd name="T14" fmla="*/ 46 w 14"/>
                <a:gd name="T15" fmla="*/ 0 h 25"/>
                <a:gd name="T16" fmla="*/ 46 w 14"/>
                <a:gd name="T17" fmla="*/ 28 h 25"/>
                <a:gd name="T18" fmla="*/ 78 w 14"/>
                <a:gd name="T19" fmla="*/ 28 h 25"/>
                <a:gd name="T20" fmla="*/ 78 w 14"/>
                <a:gd name="T21" fmla="*/ 50 h 25"/>
                <a:gd name="T22" fmla="*/ 46 w 14"/>
                <a:gd name="T23" fmla="*/ 50 h 25"/>
                <a:gd name="T24" fmla="*/ 46 w 14"/>
                <a:gd name="T25" fmla="*/ 99 h 25"/>
                <a:gd name="T26" fmla="*/ 53 w 14"/>
                <a:gd name="T27" fmla="*/ 118 h 25"/>
                <a:gd name="T28" fmla="*/ 70 w 14"/>
                <a:gd name="T29" fmla="*/ 106 h 25"/>
                <a:gd name="T30" fmla="*/ 83 w 14"/>
                <a:gd name="T31" fmla="*/ 123 h 25"/>
                <a:gd name="T32" fmla="*/ 41 w 14"/>
                <a:gd name="T33" fmla="*/ 139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 h="25">
                  <a:moveTo>
                    <a:pt x="7" y="25"/>
                  </a:moveTo>
                  <a:cubicBezTo>
                    <a:pt x="4" y="25"/>
                    <a:pt x="3" y="24"/>
                    <a:pt x="3" y="19"/>
                  </a:cubicBezTo>
                  <a:cubicBezTo>
                    <a:pt x="3" y="9"/>
                    <a:pt x="3" y="9"/>
                    <a:pt x="3" y="9"/>
                  </a:cubicBezTo>
                  <a:cubicBezTo>
                    <a:pt x="0" y="9"/>
                    <a:pt x="0" y="9"/>
                    <a:pt x="0" y="9"/>
                  </a:cubicBezTo>
                  <a:cubicBezTo>
                    <a:pt x="0" y="5"/>
                    <a:pt x="0" y="5"/>
                    <a:pt x="0" y="5"/>
                  </a:cubicBezTo>
                  <a:cubicBezTo>
                    <a:pt x="3" y="5"/>
                    <a:pt x="3" y="5"/>
                    <a:pt x="3" y="5"/>
                  </a:cubicBezTo>
                  <a:cubicBezTo>
                    <a:pt x="3" y="0"/>
                    <a:pt x="3" y="0"/>
                    <a:pt x="3" y="0"/>
                  </a:cubicBezTo>
                  <a:cubicBezTo>
                    <a:pt x="8" y="0"/>
                    <a:pt x="8" y="0"/>
                    <a:pt x="8" y="0"/>
                  </a:cubicBezTo>
                  <a:cubicBezTo>
                    <a:pt x="8" y="5"/>
                    <a:pt x="8" y="5"/>
                    <a:pt x="8" y="5"/>
                  </a:cubicBezTo>
                  <a:cubicBezTo>
                    <a:pt x="13" y="5"/>
                    <a:pt x="13" y="5"/>
                    <a:pt x="13" y="5"/>
                  </a:cubicBezTo>
                  <a:cubicBezTo>
                    <a:pt x="13" y="9"/>
                    <a:pt x="13" y="9"/>
                    <a:pt x="13" y="9"/>
                  </a:cubicBezTo>
                  <a:cubicBezTo>
                    <a:pt x="8" y="9"/>
                    <a:pt x="8" y="9"/>
                    <a:pt x="8" y="9"/>
                  </a:cubicBezTo>
                  <a:cubicBezTo>
                    <a:pt x="8" y="18"/>
                    <a:pt x="8" y="18"/>
                    <a:pt x="8" y="18"/>
                  </a:cubicBezTo>
                  <a:cubicBezTo>
                    <a:pt x="8" y="20"/>
                    <a:pt x="8" y="21"/>
                    <a:pt x="9" y="21"/>
                  </a:cubicBezTo>
                  <a:cubicBezTo>
                    <a:pt x="10" y="21"/>
                    <a:pt x="11" y="21"/>
                    <a:pt x="12" y="19"/>
                  </a:cubicBezTo>
                  <a:cubicBezTo>
                    <a:pt x="14" y="22"/>
                    <a:pt x="14" y="22"/>
                    <a:pt x="14" y="22"/>
                  </a:cubicBezTo>
                  <a:cubicBezTo>
                    <a:pt x="11" y="24"/>
                    <a:pt x="9" y="25"/>
                    <a:pt x="7" y="2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8" name="Freeform 30"/>
            <p:cNvSpPr>
              <a:spLocks noChangeAspect="1" noEditPoints="1"/>
            </p:cNvSpPr>
            <p:nvPr userDrawn="1"/>
          </p:nvSpPr>
          <p:spPr bwMode="auto">
            <a:xfrm>
              <a:off x="1058" y="394"/>
              <a:ext cx="38" cy="47"/>
            </a:xfrm>
            <a:custGeom>
              <a:avLst/>
              <a:gdLst>
                <a:gd name="T0" fmla="*/ 45 w 16"/>
                <a:gd name="T1" fmla="*/ 110 h 20"/>
                <a:gd name="T2" fmla="*/ 0 w 16"/>
                <a:gd name="T3" fmla="*/ 56 h 20"/>
                <a:gd name="T4" fmla="*/ 45 w 16"/>
                <a:gd name="T5" fmla="*/ 0 h 20"/>
                <a:gd name="T6" fmla="*/ 90 w 16"/>
                <a:gd name="T7" fmla="*/ 56 h 20"/>
                <a:gd name="T8" fmla="*/ 90 w 16"/>
                <a:gd name="T9" fmla="*/ 61 h 20"/>
                <a:gd name="T10" fmla="*/ 29 w 16"/>
                <a:gd name="T11" fmla="*/ 61 h 20"/>
                <a:gd name="T12" fmla="*/ 50 w 16"/>
                <a:gd name="T13" fmla="*/ 89 h 20"/>
                <a:gd name="T14" fmla="*/ 78 w 16"/>
                <a:gd name="T15" fmla="*/ 78 h 20"/>
                <a:gd name="T16" fmla="*/ 90 w 16"/>
                <a:gd name="T17" fmla="*/ 94 h 20"/>
                <a:gd name="T18" fmla="*/ 45 w 16"/>
                <a:gd name="T19" fmla="*/ 110 h 20"/>
                <a:gd name="T20" fmla="*/ 45 w 16"/>
                <a:gd name="T21" fmla="*/ 16 h 20"/>
                <a:gd name="T22" fmla="*/ 29 w 16"/>
                <a:gd name="T23" fmla="*/ 45 h 20"/>
                <a:gd name="T24" fmla="*/ 62 w 16"/>
                <a:gd name="T25" fmla="*/ 45 h 20"/>
                <a:gd name="T26" fmla="*/ 45 w 16"/>
                <a:gd name="T27" fmla="*/ 16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 h="20">
                  <a:moveTo>
                    <a:pt x="8" y="20"/>
                  </a:moveTo>
                  <a:cubicBezTo>
                    <a:pt x="3" y="20"/>
                    <a:pt x="0" y="16"/>
                    <a:pt x="0" y="10"/>
                  </a:cubicBezTo>
                  <a:cubicBezTo>
                    <a:pt x="0" y="4"/>
                    <a:pt x="3" y="0"/>
                    <a:pt x="8" y="0"/>
                  </a:cubicBezTo>
                  <a:cubicBezTo>
                    <a:pt x="14" y="0"/>
                    <a:pt x="16" y="3"/>
                    <a:pt x="16" y="10"/>
                  </a:cubicBezTo>
                  <a:cubicBezTo>
                    <a:pt x="16" y="10"/>
                    <a:pt x="16" y="10"/>
                    <a:pt x="16" y="11"/>
                  </a:cubicBezTo>
                  <a:cubicBezTo>
                    <a:pt x="5" y="11"/>
                    <a:pt x="5" y="11"/>
                    <a:pt x="5" y="11"/>
                  </a:cubicBezTo>
                  <a:cubicBezTo>
                    <a:pt x="5" y="14"/>
                    <a:pt x="6" y="16"/>
                    <a:pt x="9" y="16"/>
                  </a:cubicBezTo>
                  <a:cubicBezTo>
                    <a:pt x="10" y="16"/>
                    <a:pt x="12" y="15"/>
                    <a:pt x="14" y="14"/>
                  </a:cubicBezTo>
                  <a:cubicBezTo>
                    <a:pt x="16" y="17"/>
                    <a:pt x="16" y="17"/>
                    <a:pt x="16" y="17"/>
                  </a:cubicBezTo>
                  <a:cubicBezTo>
                    <a:pt x="13" y="19"/>
                    <a:pt x="11" y="20"/>
                    <a:pt x="8" y="20"/>
                  </a:cubicBezTo>
                  <a:close/>
                  <a:moveTo>
                    <a:pt x="8" y="3"/>
                  </a:moveTo>
                  <a:cubicBezTo>
                    <a:pt x="6" y="3"/>
                    <a:pt x="5" y="5"/>
                    <a:pt x="5" y="8"/>
                  </a:cubicBezTo>
                  <a:cubicBezTo>
                    <a:pt x="11" y="8"/>
                    <a:pt x="11" y="8"/>
                    <a:pt x="11" y="8"/>
                  </a:cubicBezTo>
                  <a:cubicBezTo>
                    <a:pt x="11" y="5"/>
                    <a:pt x="10" y="3"/>
                    <a:pt x="8"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9" name="Freeform 31"/>
            <p:cNvSpPr>
              <a:spLocks noChangeAspect="1"/>
            </p:cNvSpPr>
            <p:nvPr userDrawn="1"/>
          </p:nvSpPr>
          <p:spPr bwMode="auto">
            <a:xfrm>
              <a:off x="1108" y="394"/>
              <a:ext cx="61" cy="47"/>
            </a:xfrm>
            <a:custGeom>
              <a:avLst/>
              <a:gdLst>
                <a:gd name="T0" fmla="*/ 115 w 26"/>
                <a:gd name="T1" fmla="*/ 110 h 20"/>
                <a:gd name="T2" fmla="*/ 115 w 26"/>
                <a:gd name="T3" fmla="*/ 45 h 20"/>
                <a:gd name="T4" fmla="*/ 115 w 26"/>
                <a:gd name="T5" fmla="*/ 33 h 20"/>
                <a:gd name="T6" fmla="*/ 110 w 26"/>
                <a:gd name="T7" fmla="*/ 28 h 20"/>
                <a:gd name="T8" fmla="*/ 82 w 26"/>
                <a:gd name="T9" fmla="*/ 38 h 20"/>
                <a:gd name="T10" fmla="*/ 82 w 26"/>
                <a:gd name="T11" fmla="*/ 110 h 20"/>
                <a:gd name="T12" fmla="*/ 61 w 26"/>
                <a:gd name="T13" fmla="*/ 110 h 20"/>
                <a:gd name="T14" fmla="*/ 61 w 26"/>
                <a:gd name="T15" fmla="*/ 45 h 20"/>
                <a:gd name="T16" fmla="*/ 54 w 26"/>
                <a:gd name="T17" fmla="*/ 28 h 20"/>
                <a:gd name="T18" fmla="*/ 49 w 26"/>
                <a:gd name="T19" fmla="*/ 28 h 20"/>
                <a:gd name="T20" fmla="*/ 28 w 26"/>
                <a:gd name="T21" fmla="*/ 38 h 20"/>
                <a:gd name="T22" fmla="*/ 28 w 26"/>
                <a:gd name="T23" fmla="*/ 110 h 20"/>
                <a:gd name="T24" fmla="*/ 0 w 26"/>
                <a:gd name="T25" fmla="*/ 110 h 20"/>
                <a:gd name="T26" fmla="*/ 0 w 26"/>
                <a:gd name="T27" fmla="*/ 0 h 20"/>
                <a:gd name="T28" fmla="*/ 28 w 26"/>
                <a:gd name="T29" fmla="*/ 0 h 20"/>
                <a:gd name="T30" fmla="*/ 28 w 26"/>
                <a:gd name="T31" fmla="*/ 16 h 20"/>
                <a:gd name="T32" fmla="*/ 61 w 26"/>
                <a:gd name="T33" fmla="*/ 0 h 20"/>
                <a:gd name="T34" fmla="*/ 82 w 26"/>
                <a:gd name="T35" fmla="*/ 16 h 20"/>
                <a:gd name="T36" fmla="*/ 122 w 26"/>
                <a:gd name="T37" fmla="*/ 0 h 20"/>
                <a:gd name="T38" fmla="*/ 138 w 26"/>
                <a:gd name="T39" fmla="*/ 12 h 20"/>
                <a:gd name="T40" fmla="*/ 143 w 26"/>
                <a:gd name="T41" fmla="*/ 38 h 20"/>
                <a:gd name="T42" fmla="*/ 143 w 26"/>
                <a:gd name="T43" fmla="*/ 110 h 20"/>
                <a:gd name="T44" fmla="*/ 115 w 26"/>
                <a:gd name="T45" fmla="*/ 110 h 2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 h="20">
                  <a:moveTo>
                    <a:pt x="21" y="20"/>
                  </a:moveTo>
                  <a:cubicBezTo>
                    <a:pt x="21" y="8"/>
                    <a:pt x="21" y="8"/>
                    <a:pt x="21" y="8"/>
                  </a:cubicBezTo>
                  <a:cubicBezTo>
                    <a:pt x="21" y="7"/>
                    <a:pt x="21" y="6"/>
                    <a:pt x="21" y="6"/>
                  </a:cubicBezTo>
                  <a:cubicBezTo>
                    <a:pt x="21" y="5"/>
                    <a:pt x="20" y="5"/>
                    <a:pt x="20" y="5"/>
                  </a:cubicBezTo>
                  <a:cubicBezTo>
                    <a:pt x="19" y="5"/>
                    <a:pt x="17" y="5"/>
                    <a:pt x="15" y="7"/>
                  </a:cubicBezTo>
                  <a:cubicBezTo>
                    <a:pt x="15" y="20"/>
                    <a:pt x="15" y="20"/>
                    <a:pt x="15" y="20"/>
                  </a:cubicBezTo>
                  <a:cubicBezTo>
                    <a:pt x="11" y="20"/>
                    <a:pt x="11" y="20"/>
                    <a:pt x="11" y="20"/>
                  </a:cubicBezTo>
                  <a:cubicBezTo>
                    <a:pt x="11" y="8"/>
                    <a:pt x="11" y="8"/>
                    <a:pt x="11" y="8"/>
                  </a:cubicBezTo>
                  <a:cubicBezTo>
                    <a:pt x="11" y="6"/>
                    <a:pt x="11" y="6"/>
                    <a:pt x="10" y="5"/>
                  </a:cubicBezTo>
                  <a:cubicBezTo>
                    <a:pt x="10" y="5"/>
                    <a:pt x="10" y="5"/>
                    <a:pt x="9" y="5"/>
                  </a:cubicBezTo>
                  <a:cubicBezTo>
                    <a:pt x="8" y="5"/>
                    <a:pt x="7" y="6"/>
                    <a:pt x="5" y="7"/>
                  </a:cubicBezTo>
                  <a:cubicBezTo>
                    <a:pt x="5" y="20"/>
                    <a:pt x="5" y="20"/>
                    <a:pt x="5" y="20"/>
                  </a:cubicBezTo>
                  <a:cubicBezTo>
                    <a:pt x="0" y="20"/>
                    <a:pt x="0" y="20"/>
                    <a:pt x="0" y="20"/>
                  </a:cubicBezTo>
                  <a:cubicBezTo>
                    <a:pt x="0" y="0"/>
                    <a:pt x="0" y="0"/>
                    <a:pt x="0" y="0"/>
                  </a:cubicBezTo>
                  <a:cubicBezTo>
                    <a:pt x="5" y="0"/>
                    <a:pt x="5" y="0"/>
                    <a:pt x="5" y="0"/>
                  </a:cubicBezTo>
                  <a:cubicBezTo>
                    <a:pt x="5" y="3"/>
                    <a:pt x="5" y="3"/>
                    <a:pt x="5" y="3"/>
                  </a:cubicBezTo>
                  <a:cubicBezTo>
                    <a:pt x="7" y="1"/>
                    <a:pt x="9" y="0"/>
                    <a:pt x="11" y="0"/>
                  </a:cubicBezTo>
                  <a:cubicBezTo>
                    <a:pt x="13" y="0"/>
                    <a:pt x="15" y="1"/>
                    <a:pt x="15" y="3"/>
                  </a:cubicBezTo>
                  <a:cubicBezTo>
                    <a:pt x="18" y="1"/>
                    <a:pt x="20" y="0"/>
                    <a:pt x="22" y="0"/>
                  </a:cubicBezTo>
                  <a:cubicBezTo>
                    <a:pt x="24" y="0"/>
                    <a:pt x="25" y="1"/>
                    <a:pt x="25" y="2"/>
                  </a:cubicBezTo>
                  <a:cubicBezTo>
                    <a:pt x="26" y="3"/>
                    <a:pt x="26" y="4"/>
                    <a:pt x="26" y="7"/>
                  </a:cubicBezTo>
                  <a:cubicBezTo>
                    <a:pt x="26" y="20"/>
                    <a:pt x="26" y="20"/>
                    <a:pt x="26" y="20"/>
                  </a:cubicBezTo>
                  <a:lnTo>
                    <a:pt x="21"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20" name="Freeform 32"/>
            <p:cNvSpPr>
              <a:spLocks noChangeAspect="1"/>
            </p:cNvSpPr>
            <p:nvPr userDrawn="1"/>
          </p:nvSpPr>
          <p:spPr bwMode="auto">
            <a:xfrm>
              <a:off x="1179" y="394"/>
              <a:ext cx="35" cy="47"/>
            </a:xfrm>
            <a:custGeom>
              <a:avLst/>
              <a:gdLst>
                <a:gd name="T0" fmla="*/ 33 w 15"/>
                <a:gd name="T1" fmla="*/ 110 h 20"/>
                <a:gd name="T2" fmla="*/ 0 w 15"/>
                <a:gd name="T3" fmla="*/ 106 h 20"/>
                <a:gd name="T4" fmla="*/ 5 w 15"/>
                <a:gd name="T5" fmla="*/ 82 h 20"/>
                <a:gd name="T6" fmla="*/ 33 w 15"/>
                <a:gd name="T7" fmla="*/ 89 h 20"/>
                <a:gd name="T8" fmla="*/ 49 w 15"/>
                <a:gd name="T9" fmla="*/ 78 h 20"/>
                <a:gd name="T10" fmla="*/ 37 w 15"/>
                <a:gd name="T11" fmla="*/ 66 h 20"/>
                <a:gd name="T12" fmla="*/ 21 w 15"/>
                <a:gd name="T13" fmla="*/ 61 h 20"/>
                <a:gd name="T14" fmla="*/ 5 w 15"/>
                <a:gd name="T15" fmla="*/ 33 h 20"/>
                <a:gd name="T16" fmla="*/ 49 w 15"/>
                <a:gd name="T17" fmla="*/ 0 h 20"/>
                <a:gd name="T18" fmla="*/ 77 w 15"/>
                <a:gd name="T19" fmla="*/ 0 h 20"/>
                <a:gd name="T20" fmla="*/ 70 w 15"/>
                <a:gd name="T21" fmla="*/ 21 h 20"/>
                <a:gd name="T22" fmla="*/ 49 w 15"/>
                <a:gd name="T23" fmla="*/ 16 h 20"/>
                <a:gd name="T24" fmla="*/ 33 w 15"/>
                <a:gd name="T25" fmla="*/ 28 h 20"/>
                <a:gd name="T26" fmla="*/ 54 w 15"/>
                <a:gd name="T27" fmla="*/ 45 h 20"/>
                <a:gd name="T28" fmla="*/ 82 w 15"/>
                <a:gd name="T29" fmla="*/ 78 h 20"/>
                <a:gd name="T30" fmla="*/ 33 w 15"/>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 h="20">
                  <a:moveTo>
                    <a:pt x="6" y="20"/>
                  </a:moveTo>
                  <a:cubicBezTo>
                    <a:pt x="4" y="20"/>
                    <a:pt x="2" y="20"/>
                    <a:pt x="0" y="19"/>
                  </a:cubicBezTo>
                  <a:cubicBezTo>
                    <a:pt x="1" y="15"/>
                    <a:pt x="1" y="15"/>
                    <a:pt x="1" y="15"/>
                  </a:cubicBezTo>
                  <a:cubicBezTo>
                    <a:pt x="3" y="16"/>
                    <a:pt x="5" y="16"/>
                    <a:pt x="6" y="16"/>
                  </a:cubicBezTo>
                  <a:cubicBezTo>
                    <a:pt x="8" y="16"/>
                    <a:pt x="9" y="16"/>
                    <a:pt x="9" y="14"/>
                  </a:cubicBezTo>
                  <a:cubicBezTo>
                    <a:pt x="9" y="13"/>
                    <a:pt x="9" y="13"/>
                    <a:pt x="7" y="12"/>
                  </a:cubicBezTo>
                  <a:cubicBezTo>
                    <a:pt x="6" y="12"/>
                    <a:pt x="6" y="11"/>
                    <a:pt x="4" y="11"/>
                  </a:cubicBezTo>
                  <a:cubicBezTo>
                    <a:pt x="2" y="9"/>
                    <a:pt x="1" y="8"/>
                    <a:pt x="1" y="6"/>
                  </a:cubicBezTo>
                  <a:cubicBezTo>
                    <a:pt x="1" y="2"/>
                    <a:pt x="4" y="0"/>
                    <a:pt x="9" y="0"/>
                  </a:cubicBezTo>
                  <a:cubicBezTo>
                    <a:pt x="10" y="0"/>
                    <a:pt x="12" y="0"/>
                    <a:pt x="14" y="0"/>
                  </a:cubicBezTo>
                  <a:cubicBezTo>
                    <a:pt x="13" y="4"/>
                    <a:pt x="13" y="4"/>
                    <a:pt x="13" y="4"/>
                  </a:cubicBezTo>
                  <a:cubicBezTo>
                    <a:pt x="11" y="3"/>
                    <a:pt x="10" y="3"/>
                    <a:pt x="9" y="3"/>
                  </a:cubicBezTo>
                  <a:cubicBezTo>
                    <a:pt x="7" y="3"/>
                    <a:pt x="6" y="4"/>
                    <a:pt x="6" y="5"/>
                  </a:cubicBezTo>
                  <a:cubicBezTo>
                    <a:pt x="6" y="6"/>
                    <a:pt x="6" y="7"/>
                    <a:pt x="10" y="8"/>
                  </a:cubicBezTo>
                  <a:cubicBezTo>
                    <a:pt x="13" y="9"/>
                    <a:pt x="15" y="11"/>
                    <a:pt x="15" y="14"/>
                  </a:cubicBezTo>
                  <a:cubicBezTo>
                    <a:pt x="15" y="18"/>
                    <a:pt x="12"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sp>
        <p:nvSpPr>
          <p:cNvPr id="898054" name="Rectangle 6"/>
          <p:cNvSpPr>
            <a:spLocks noGrp="1" noChangeArrowheads="1"/>
          </p:cNvSpPr>
          <p:nvPr>
            <p:ph type="subTitle" idx="1"/>
          </p:nvPr>
        </p:nvSpPr>
        <p:spPr>
          <a:xfrm>
            <a:off x="397934" y="5764213"/>
            <a:ext cx="11385551" cy="785812"/>
          </a:xfrm>
          <a:extLst>
            <a:ext uri="{91240B29-F687-4F45-9708-019B960494DF}">
              <a14:hiddenLine xmlns:a14="http://schemas.microsoft.com/office/drawing/2010/main" w="9525">
                <a:solidFill>
                  <a:schemeClr val="tx1"/>
                </a:solidFill>
                <a:miter lim="800000"/>
                <a:headEnd/>
                <a:tailEnd/>
              </a14:hiddenLine>
            </a:ext>
          </a:extLst>
        </p:spPr>
        <p:txBody>
          <a:bodyPr lIns="306000" rIns="306000"/>
          <a:lstStyle>
            <a:lvl1pPr marL="0" indent="0">
              <a:lnSpc>
                <a:spcPct val="120000"/>
              </a:lnSpc>
              <a:spcBef>
                <a:spcPct val="0"/>
              </a:spcBef>
              <a:buFontTx/>
              <a:buNone/>
              <a:defRPr sz="1600">
                <a:solidFill>
                  <a:schemeClr val="tx2"/>
                </a:solidFill>
              </a:defRPr>
            </a:lvl1pPr>
          </a:lstStyle>
          <a:p>
            <a:pPr lvl="0"/>
            <a:r>
              <a:rPr lang="de-CH" noProof="0" smtClean="0"/>
              <a:t>Formatvorlage des Untertitelmasters durch Klicken bearbeiten</a:t>
            </a:r>
          </a:p>
        </p:txBody>
      </p:sp>
      <p:sp>
        <p:nvSpPr>
          <p:cNvPr id="898055" name="Rectangle 7"/>
          <p:cNvSpPr>
            <a:spLocks noGrp="1" noChangeArrowheads="1"/>
          </p:cNvSpPr>
          <p:nvPr>
            <p:ph type="ctrTitle"/>
          </p:nvPr>
        </p:nvSpPr>
        <p:spPr>
          <a:xfrm>
            <a:off x="397934" y="4824413"/>
            <a:ext cx="11385551" cy="939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306000" tIns="0" rIns="306000" bIns="0"/>
          <a:lstStyle>
            <a:lvl1pPr marL="0" indent="0">
              <a:lnSpc>
                <a:spcPct val="110000"/>
              </a:lnSpc>
              <a:spcBef>
                <a:spcPct val="0"/>
              </a:spcBef>
              <a:defRPr/>
            </a:lvl1pPr>
          </a:lstStyle>
          <a:p>
            <a:pPr lvl="0"/>
            <a:r>
              <a:rPr lang="de-CH" noProof="0" smtClean="0"/>
              <a:t>Titelmasterformat durch Klicken bearbeiten</a:t>
            </a:r>
          </a:p>
        </p:txBody>
      </p:sp>
      <p:sp>
        <p:nvSpPr>
          <p:cNvPr id="21" name="Rectangle 3"/>
          <p:cNvSpPr>
            <a:spLocks noGrp="1" noChangeArrowheads="1"/>
          </p:cNvSpPr>
          <p:nvPr>
            <p:ph type="dt" sz="half" idx="10"/>
          </p:nvPr>
        </p:nvSpPr>
        <p:spPr/>
        <p:txBody>
          <a:bodyPr/>
          <a:lstStyle>
            <a:lvl1pPr>
              <a:defRPr smtClean="0"/>
            </a:lvl1pPr>
          </a:lstStyle>
          <a:p>
            <a:pPr>
              <a:defRPr/>
            </a:pPr>
            <a:fld id="{D474CB3E-0A55-4AD5-823C-BD4A0A462EAB}" type="datetime1">
              <a:rPr lang="de-DE">
                <a:solidFill>
                  <a:srgbClr val="000000"/>
                </a:solidFill>
              </a:rPr>
              <a:pPr>
                <a:defRPr/>
              </a:pPr>
              <a:t>11.03.2015</a:t>
            </a:fld>
            <a:endParaRPr lang="de-CH">
              <a:solidFill>
                <a:srgbClr val="000000"/>
              </a:solidFill>
            </a:endParaRPr>
          </a:p>
        </p:txBody>
      </p:sp>
      <p:sp>
        <p:nvSpPr>
          <p:cNvPr id="22" name="Rectangle 4"/>
          <p:cNvSpPr>
            <a:spLocks noGrp="1" noChangeArrowheads="1"/>
          </p:cNvSpPr>
          <p:nvPr>
            <p:ph type="ftr" sz="quarter" idx="11"/>
          </p:nvPr>
        </p:nvSpPr>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23" name="Rectangle 5"/>
          <p:cNvSpPr>
            <a:spLocks noGrp="1" noChangeArrowheads="1"/>
          </p:cNvSpPr>
          <p:nvPr>
            <p:ph type="sldNum" sz="quarter" idx="12"/>
          </p:nvPr>
        </p:nvSpPr>
        <p:spPr>
          <a:xfrm>
            <a:off x="11182351" y="6589714"/>
            <a:ext cx="601133" cy="147637"/>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a:defRPr smtClean="0"/>
            </a:lvl1pPr>
          </a:lstStyle>
          <a:p>
            <a:pPr>
              <a:defRPr/>
            </a:pPr>
            <a:fld id="{DF971649-1691-4798-A318-D571AF5BB3B9}"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355462918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5"/>
          <p:cNvSpPr>
            <a:spLocks noGrp="1" noChangeArrowheads="1"/>
          </p:cNvSpPr>
          <p:nvPr>
            <p:ph type="dt" sz="half" idx="10"/>
          </p:nvPr>
        </p:nvSpPr>
        <p:spPr>
          <a:ln/>
        </p:spPr>
        <p:txBody>
          <a:bodyPr/>
          <a:lstStyle>
            <a:lvl1pPr>
              <a:defRPr/>
            </a:lvl1pPr>
          </a:lstStyle>
          <a:p>
            <a:pPr>
              <a:defRPr/>
            </a:pPr>
            <a:fld id="{6D5426BB-D4AA-4E86-BA3F-958D8ABD286A}"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06B9C402-9ACB-474F-92D5-ED215240509A}"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16278129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5"/>
          <p:cNvSpPr>
            <a:spLocks noGrp="1" noChangeArrowheads="1"/>
          </p:cNvSpPr>
          <p:nvPr>
            <p:ph type="dt" sz="half" idx="10"/>
          </p:nvPr>
        </p:nvSpPr>
        <p:spPr>
          <a:ln/>
        </p:spPr>
        <p:txBody>
          <a:bodyPr/>
          <a:lstStyle>
            <a:lvl1pPr>
              <a:defRPr/>
            </a:lvl1pPr>
          </a:lstStyle>
          <a:p>
            <a:pPr>
              <a:defRPr/>
            </a:pPr>
            <a:fld id="{D8FE9395-08EC-4E45-8043-7BC54664C174}"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4C3F9EB6-8BB3-4F11-B6BD-69BF11E6EC0D}"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39847982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527051" y="1555751"/>
            <a:ext cx="5467349" cy="499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6197601" y="1555751"/>
            <a:ext cx="5467351" cy="499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Rectangle 5"/>
          <p:cNvSpPr>
            <a:spLocks noGrp="1" noChangeArrowheads="1"/>
          </p:cNvSpPr>
          <p:nvPr>
            <p:ph type="dt" sz="half" idx="10"/>
          </p:nvPr>
        </p:nvSpPr>
        <p:spPr>
          <a:ln/>
        </p:spPr>
        <p:txBody>
          <a:bodyPr/>
          <a:lstStyle>
            <a:lvl1pPr>
              <a:defRPr/>
            </a:lvl1pPr>
          </a:lstStyle>
          <a:p>
            <a:pPr>
              <a:defRPr/>
            </a:pPr>
            <a:fld id="{CAF6B171-B77E-43B3-8CAA-2B224366BEE1}"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4356716B-0AA9-493B-9453-76446FF555AF}"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84735474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Rectangle 5"/>
          <p:cNvSpPr>
            <a:spLocks noGrp="1" noChangeArrowheads="1"/>
          </p:cNvSpPr>
          <p:nvPr>
            <p:ph type="dt" sz="half" idx="10"/>
          </p:nvPr>
        </p:nvSpPr>
        <p:spPr>
          <a:ln/>
        </p:spPr>
        <p:txBody>
          <a:bodyPr/>
          <a:lstStyle>
            <a:lvl1pPr>
              <a:defRPr/>
            </a:lvl1pPr>
          </a:lstStyle>
          <a:p>
            <a:pPr>
              <a:defRPr/>
            </a:pPr>
            <a:fld id="{CD65A367-C112-452C-A584-DD7A3D12607D}" type="datetime1">
              <a:rPr lang="de-DE" smtClean="0">
                <a:solidFill>
                  <a:srgbClr val="000000"/>
                </a:solidFill>
              </a:rPr>
              <a:pPr>
                <a:defRPr/>
              </a:pPr>
              <a:t>11.03.2015</a:t>
            </a:fld>
            <a:endParaRPr lang="de-CH">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35BEDD8A-7FAA-4A9C-823A-C18121BFC467}"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5994829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97CD9DE9-044B-403D-B8E7-F5FC96F2E4B5}" type="datetime1">
              <a:rPr lang="de-DE" smtClean="0">
                <a:solidFill>
                  <a:srgbClr val="000000"/>
                </a:solidFill>
              </a:rPr>
              <a:pPr>
                <a:defRPr/>
              </a:pPr>
              <a:t>11.03.2015</a:t>
            </a:fld>
            <a:endParaRPr lang="de-CH">
              <a:solidFill>
                <a:srgbClr val="000000"/>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93D7D8C7-62B6-4FAA-8630-7348E3942AAF}"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86109273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Rectangle 5"/>
          <p:cNvSpPr>
            <a:spLocks noGrp="1" noChangeArrowheads="1"/>
          </p:cNvSpPr>
          <p:nvPr>
            <p:ph type="dt" sz="half" idx="10"/>
          </p:nvPr>
        </p:nvSpPr>
        <p:spPr>
          <a:ln/>
        </p:spPr>
        <p:txBody>
          <a:bodyPr/>
          <a:lstStyle>
            <a:lvl1pPr>
              <a:defRPr/>
            </a:lvl1pPr>
          </a:lstStyle>
          <a:p>
            <a:pPr>
              <a:defRPr/>
            </a:pPr>
            <a:fld id="{D5876415-CB0D-4390-9038-2C32367CCB68}" type="datetime1">
              <a:rPr lang="de-DE" smtClean="0">
                <a:solidFill>
                  <a:srgbClr val="000000"/>
                </a:solidFill>
              </a:rPr>
              <a:pPr>
                <a:defRPr/>
              </a:pPr>
              <a:t>11.03.2015</a:t>
            </a:fld>
            <a:endParaRPr lang="de-CH">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612D7C02-F4E3-434A-AA54-5F5A439D4D46}"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423201271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97CD9DE9-044B-403D-B8E7-F5FC96F2E4B5}" type="datetime1">
              <a:rPr lang="de-DE" smtClean="0">
                <a:solidFill>
                  <a:srgbClr val="000000"/>
                </a:solidFill>
              </a:rPr>
              <a:pPr>
                <a:defRPr/>
              </a:pPr>
              <a:t>11.03.2015</a:t>
            </a:fld>
            <a:endParaRPr lang="de-CH">
              <a:solidFill>
                <a:srgbClr val="000000"/>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93D7D8C7-62B6-4FAA-8630-7348E3942AAF}"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5381891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5"/>
          <p:cNvSpPr>
            <a:spLocks noGrp="1" noChangeArrowheads="1"/>
          </p:cNvSpPr>
          <p:nvPr>
            <p:ph type="dt" sz="half" idx="10"/>
          </p:nvPr>
        </p:nvSpPr>
        <p:spPr>
          <a:ln/>
        </p:spPr>
        <p:txBody>
          <a:bodyPr/>
          <a:lstStyle>
            <a:lvl1pPr>
              <a:defRPr/>
            </a:lvl1pPr>
          </a:lstStyle>
          <a:p>
            <a:pPr>
              <a:defRPr/>
            </a:pPr>
            <a:fld id="{419468FE-2B2A-49AA-AFA2-836F51B7783E}"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93FA9586-FDC9-4789-B361-17F84FB518F0}"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42518075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smtClean="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5"/>
          <p:cNvSpPr>
            <a:spLocks noGrp="1" noChangeArrowheads="1"/>
          </p:cNvSpPr>
          <p:nvPr>
            <p:ph type="dt" sz="half" idx="10"/>
          </p:nvPr>
        </p:nvSpPr>
        <p:spPr>
          <a:ln/>
        </p:spPr>
        <p:txBody>
          <a:bodyPr/>
          <a:lstStyle>
            <a:lvl1pPr>
              <a:defRPr/>
            </a:lvl1pPr>
          </a:lstStyle>
          <a:p>
            <a:pPr>
              <a:defRPr/>
            </a:pPr>
            <a:fld id="{C8623DF7-3EAF-49E7-92BD-0B21EF6B12D6}"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3E4D3442-880B-4968-BCF7-A35366CF72B3}"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59980579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5"/>
          <p:cNvSpPr>
            <a:spLocks noGrp="1" noChangeArrowheads="1"/>
          </p:cNvSpPr>
          <p:nvPr>
            <p:ph type="dt" sz="half" idx="10"/>
          </p:nvPr>
        </p:nvSpPr>
        <p:spPr>
          <a:ln/>
        </p:spPr>
        <p:txBody>
          <a:bodyPr/>
          <a:lstStyle>
            <a:lvl1pPr>
              <a:defRPr/>
            </a:lvl1pPr>
          </a:lstStyle>
          <a:p>
            <a:pPr>
              <a:defRPr/>
            </a:pPr>
            <a:fld id="{E16E7DB3-DCF1-4B64-9813-5799432DAC31}"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2CD75199-2B5B-4537-8129-15C51EDABA5E}"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6192120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940801" y="942975"/>
            <a:ext cx="2842684" cy="560705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408517" y="942975"/>
            <a:ext cx="8329083" cy="560705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5"/>
          <p:cNvSpPr>
            <a:spLocks noGrp="1" noChangeArrowheads="1"/>
          </p:cNvSpPr>
          <p:nvPr>
            <p:ph type="dt" sz="half" idx="10"/>
          </p:nvPr>
        </p:nvSpPr>
        <p:spPr>
          <a:ln/>
        </p:spPr>
        <p:txBody>
          <a:bodyPr/>
          <a:lstStyle>
            <a:lvl1pPr>
              <a:defRPr/>
            </a:lvl1pPr>
          </a:lstStyle>
          <a:p>
            <a:pPr>
              <a:defRPr/>
            </a:pPr>
            <a:fld id="{01610BCC-2B59-497C-BC7C-2C71E40DED7A}"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E9D4981F-CC5A-45AA-A9E3-A357A43499A3}"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219855461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dgm" preserve="1">
  <p:cSld name="Titel und Diagramm oder Organigramm">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SmartArt-Platzhalter 2"/>
          <p:cNvSpPr>
            <a:spLocks noGrp="1"/>
          </p:cNvSpPr>
          <p:nvPr>
            <p:ph type="dgm" idx="1"/>
          </p:nvPr>
        </p:nvSpPr>
        <p:spPr>
          <a:xfrm>
            <a:off x="527051" y="1555751"/>
            <a:ext cx="11137900" cy="4994275"/>
          </a:xfrm>
        </p:spPr>
        <p:txBody>
          <a:bodyPr/>
          <a:lstStyle/>
          <a:p>
            <a:pPr lvl="0"/>
            <a:endParaRPr lang="de-CH" noProof="0" smtClean="0"/>
          </a:p>
        </p:txBody>
      </p:sp>
      <p:sp>
        <p:nvSpPr>
          <p:cNvPr id="4" name="Rectangle 5"/>
          <p:cNvSpPr>
            <a:spLocks noGrp="1" noChangeArrowheads="1"/>
          </p:cNvSpPr>
          <p:nvPr>
            <p:ph type="dt" sz="half" idx="10"/>
          </p:nvPr>
        </p:nvSpPr>
        <p:spPr>
          <a:ln/>
        </p:spPr>
        <p:txBody>
          <a:bodyPr/>
          <a:lstStyle>
            <a:lvl1pPr>
              <a:defRPr/>
            </a:lvl1pPr>
          </a:lstStyle>
          <a:p>
            <a:pPr>
              <a:defRPr/>
            </a:pPr>
            <a:fld id="{19EB0F6A-4D3F-4E32-98D9-F8D5F0CC8979}"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65932109-9D3E-4AF1-B720-4A20CD7B3AA4}"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318817851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Textplatzhalter 2"/>
          <p:cNvSpPr>
            <a:spLocks noGrp="1"/>
          </p:cNvSpPr>
          <p:nvPr>
            <p:ph type="body" sz="half" idx="1"/>
          </p:nvPr>
        </p:nvSpPr>
        <p:spPr>
          <a:xfrm>
            <a:off x="527051" y="1555751"/>
            <a:ext cx="5467349" cy="49942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6197601" y="1555751"/>
            <a:ext cx="5467351" cy="49942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Rectangle 5"/>
          <p:cNvSpPr>
            <a:spLocks noGrp="1" noChangeArrowheads="1"/>
          </p:cNvSpPr>
          <p:nvPr>
            <p:ph type="dt" sz="half" idx="10"/>
          </p:nvPr>
        </p:nvSpPr>
        <p:spPr>
          <a:ln/>
        </p:spPr>
        <p:txBody>
          <a:bodyPr/>
          <a:lstStyle>
            <a:lvl1pPr>
              <a:defRPr/>
            </a:lvl1pPr>
          </a:lstStyle>
          <a:p>
            <a:pPr>
              <a:defRPr/>
            </a:pPr>
            <a:fld id="{B64B5779-8566-4755-A243-27CD7E9B8D54}"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6717F7B0-C155-4DC6-AA7A-5E48F3D9E84B}"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35633374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AndTwoObj">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527051" y="1555751"/>
            <a:ext cx="5467349" cy="49942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quarter" idx="2"/>
          </p:nvPr>
        </p:nvSpPr>
        <p:spPr>
          <a:xfrm>
            <a:off x="6197601" y="1555750"/>
            <a:ext cx="5467351" cy="24209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Inhaltsplatzhalter 4"/>
          <p:cNvSpPr>
            <a:spLocks noGrp="1"/>
          </p:cNvSpPr>
          <p:nvPr>
            <p:ph sz="quarter" idx="3"/>
          </p:nvPr>
        </p:nvSpPr>
        <p:spPr>
          <a:xfrm>
            <a:off x="6197601" y="4129089"/>
            <a:ext cx="5467351" cy="242093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6" name="Datumsplatzhalter 5"/>
          <p:cNvSpPr>
            <a:spLocks noGrp="1"/>
          </p:cNvSpPr>
          <p:nvPr>
            <p:ph type="dt" sz="half" idx="10"/>
          </p:nvPr>
        </p:nvSpPr>
        <p:spPr>
          <a:xfrm>
            <a:off x="9235017" y="6589714"/>
            <a:ext cx="1828800" cy="149225"/>
          </a:xfrm>
        </p:spPr>
        <p:txBody>
          <a:bodyPr/>
          <a:lstStyle>
            <a:lvl1pPr>
              <a:defRPr/>
            </a:lvl1pPr>
          </a:lstStyle>
          <a:p>
            <a:fld id="{D95589C7-0C8D-4F94-AE89-BCB0243125AB}" type="datetime1">
              <a:rPr lang="de-DE" smtClean="0">
                <a:solidFill>
                  <a:srgbClr val="000000"/>
                </a:solidFill>
              </a:rPr>
              <a:pPr/>
              <a:t>11.03.2015</a:t>
            </a:fld>
            <a:endParaRPr lang="de-CH">
              <a:solidFill>
                <a:srgbClr val="000000"/>
              </a:solidFill>
            </a:endParaRPr>
          </a:p>
        </p:txBody>
      </p:sp>
      <p:sp>
        <p:nvSpPr>
          <p:cNvPr id="7" name="Fußzeilenplatzhalter 6"/>
          <p:cNvSpPr>
            <a:spLocks noGrp="1"/>
          </p:cNvSpPr>
          <p:nvPr>
            <p:ph type="ftr" sz="quarter" idx="11"/>
          </p:nvPr>
        </p:nvSpPr>
        <p:spPr>
          <a:xfrm>
            <a:off x="406400" y="6589714"/>
            <a:ext cx="8434917" cy="147637"/>
          </a:xfrm>
        </p:spPr>
        <p:txBody>
          <a:bodyPr/>
          <a:lstStyle>
            <a:lvl1pPr>
              <a:defRPr/>
            </a:lvl1pPr>
          </a:lstStyle>
          <a:p>
            <a:r>
              <a:rPr lang="en-US" smtClean="0">
                <a:solidFill>
                  <a:srgbClr val="000000"/>
                </a:solidFill>
              </a:rPr>
              <a:t>Asphalt Recycling | For Internal Use Only</a:t>
            </a:r>
            <a:endParaRPr lang="de-CH">
              <a:solidFill>
                <a:srgbClr val="000000"/>
              </a:solidFill>
            </a:endParaRPr>
          </a:p>
        </p:txBody>
      </p:sp>
      <p:sp>
        <p:nvSpPr>
          <p:cNvPr id="8" name="Foliennummernplatzhalter 7"/>
          <p:cNvSpPr>
            <a:spLocks noGrp="1"/>
          </p:cNvSpPr>
          <p:nvPr>
            <p:ph type="sldNum" sz="quarter" idx="12"/>
          </p:nvPr>
        </p:nvSpPr>
        <p:spPr>
          <a:xfrm>
            <a:off x="11182351" y="6589714"/>
            <a:ext cx="601133" cy="149225"/>
          </a:xfrm>
        </p:spPr>
        <p:txBody>
          <a:bodyPr/>
          <a:lstStyle>
            <a:lvl1pPr>
              <a:defRPr/>
            </a:lvl1pPr>
          </a:lstStyle>
          <a:p>
            <a:fld id="{B1632864-0A95-44C4-BB4B-3B1E24276963}"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1822764112"/>
      </p:ext>
    </p:extLst>
  </p:cSld>
  <p:clrMapOvr>
    <a:masterClrMapping/>
  </p:clrMapOvr>
  <p:transition>
    <p:wheel spokes="1"/>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bl">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en-US"/>
          </a:p>
        </p:txBody>
      </p:sp>
      <p:sp>
        <p:nvSpPr>
          <p:cNvPr id="3" name="Tabellenplatzhalter 2"/>
          <p:cNvSpPr>
            <a:spLocks noGrp="1"/>
          </p:cNvSpPr>
          <p:nvPr>
            <p:ph type="tbl" idx="1"/>
          </p:nvPr>
        </p:nvSpPr>
        <p:spPr>
          <a:xfrm>
            <a:off x="527051" y="1555751"/>
            <a:ext cx="11137900" cy="4994275"/>
          </a:xfrm>
        </p:spPr>
        <p:txBody>
          <a:bodyPr/>
          <a:lstStyle/>
          <a:p>
            <a:pPr lvl="0"/>
            <a:endParaRPr lang="en-US" noProof="0" smtClean="0"/>
          </a:p>
        </p:txBody>
      </p:sp>
      <p:sp>
        <p:nvSpPr>
          <p:cNvPr id="4" name="Rectangle 5"/>
          <p:cNvSpPr>
            <a:spLocks noGrp="1" noChangeArrowheads="1"/>
          </p:cNvSpPr>
          <p:nvPr>
            <p:ph type="dt" sz="half" idx="10"/>
          </p:nvPr>
        </p:nvSpPr>
        <p:spPr>
          <a:ln/>
        </p:spPr>
        <p:txBody>
          <a:bodyPr/>
          <a:lstStyle>
            <a:lvl1pPr>
              <a:defRPr/>
            </a:lvl1pPr>
          </a:lstStyle>
          <a:p>
            <a:pPr>
              <a:defRPr/>
            </a:pPr>
            <a:fld id="{E0CCB927-5EBD-4F20-8F31-9A161A348676}"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31DD159E-8C13-4402-9F07-61AEBC37F9DA}"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4806970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5"/>
          <p:cNvSpPr>
            <a:spLocks noGrp="1" noChangeArrowheads="1"/>
          </p:cNvSpPr>
          <p:nvPr>
            <p:ph type="dt" sz="half" idx="10"/>
          </p:nvPr>
        </p:nvSpPr>
        <p:spPr>
          <a:ln/>
        </p:spPr>
        <p:txBody>
          <a:bodyPr/>
          <a:lstStyle>
            <a:lvl1pPr>
              <a:defRPr/>
            </a:lvl1pPr>
          </a:lstStyle>
          <a:p>
            <a:pPr>
              <a:defRPr/>
            </a:pPr>
            <a:fld id="{419468FE-2B2A-49AA-AFA2-836F51B7783E}"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93FA9586-FDC9-4789-B361-17F84FB518F0}"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206125229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chart">
  <p:cSld name="Titel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Diagrammplatzhalter 2"/>
          <p:cNvSpPr>
            <a:spLocks noGrp="1"/>
          </p:cNvSpPr>
          <p:nvPr>
            <p:ph type="chart" idx="1"/>
          </p:nvPr>
        </p:nvSpPr>
        <p:spPr>
          <a:xfrm>
            <a:off x="527051" y="1555751"/>
            <a:ext cx="11137900" cy="4994275"/>
          </a:xfrm>
        </p:spPr>
        <p:txBody>
          <a:bodyPr/>
          <a:lstStyle/>
          <a:p>
            <a:endParaRPr lang="de-CH"/>
          </a:p>
        </p:txBody>
      </p:sp>
      <p:sp>
        <p:nvSpPr>
          <p:cNvPr id="4" name="Datumsplatzhalter 3"/>
          <p:cNvSpPr>
            <a:spLocks noGrp="1"/>
          </p:cNvSpPr>
          <p:nvPr>
            <p:ph type="dt" sz="half" idx="10"/>
          </p:nvPr>
        </p:nvSpPr>
        <p:spPr>
          <a:xfrm>
            <a:off x="9235017" y="6589714"/>
            <a:ext cx="1828800" cy="149225"/>
          </a:xfrm>
        </p:spPr>
        <p:txBody>
          <a:bodyPr/>
          <a:lstStyle>
            <a:lvl1pPr>
              <a:defRPr/>
            </a:lvl1pPr>
          </a:lstStyle>
          <a:p>
            <a:fld id="{321F69D0-BE01-43D3-A2C4-AFBE72088A5F}" type="datetime1">
              <a:rPr lang="de-DE" smtClean="0">
                <a:solidFill>
                  <a:srgbClr val="000000"/>
                </a:solidFill>
              </a:rPr>
              <a:pPr/>
              <a:t>11.03.2015</a:t>
            </a:fld>
            <a:endParaRPr lang="de-CH">
              <a:solidFill>
                <a:srgbClr val="000000"/>
              </a:solidFill>
            </a:endParaRPr>
          </a:p>
        </p:txBody>
      </p:sp>
      <p:sp>
        <p:nvSpPr>
          <p:cNvPr id="5" name="Fußzeilenplatzhalter 4"/>
          <p:cNvSpPr>
            <a:spLocks noGrp="1"/>
          </p:cNvSpPr>
          <p:nvPr>
            <p:ph type="ftr" sz="quarter" idx="11"/>
          </p:nvPr>
        </p:nvSpPr>
        <p:spPr>
          <a:xfrm>
            <a:off x="406400" y="6589714"/>
            <a:ext cx="8434917" cy="147637"/>
          </a:xfrm>
        </p:spPr>
        <p:txBody>
          <a:bodyPr/>
          <a:lstStyle>
            <a:lvl1pPr>
              <a:defRPr/>
            </a:lvl1pPr>
          </a:lstStyle>
          <a:p>
            <a:r>
              <a:rPr lang="en-US" smtClean="0">
                <a:solidFill>
                  <a:srgbClr val="000000"/>
                </a:solidFill>
              </a:rPr>
              <a:t>Asphalt Recycling | For Internal Use Only</a:t>
            </a:r>
            <a:endParaRPr lang="de-CH">
              <a:solidFill>
                <a:srgbClr val="000000"/>
              </a:solidFill>
            </a:endParaRPr>
          </a:p>
        </p:txBody>
      </p:sp>
      <p:sp>
        <p:nvSpPr>
          <p:cNvPr id="6" name="Foliennummernplatzhalter 5"/>
          <p:cNvSpPr>
            <a:spLocks noGrp="1"/>
          </p:cNvSpPr>
          <p:nvPr>
            <p:ph type="sldNum" sz="quarter" idx="12"/>
          </p:nvPr>
        </p:nvSpPr>
        <p:spPr>
          <a:xfrm>
            <a:off x="11182351" y="6589714"/>
            <a:ext cx="601133" cy="149225"/>
          </a:xfrm>
        </p:spPr>
        <p:txBody>
          <a:bodyPr/>
          <a:lstStyle>
            <a:lvl1pPr>
              <a:defRPr/>
            </a:lvl1pPr>
          </a:lstStyle>
          <a:p>
            <a:fld id="{1D3241B0-2DF1-43C3-8A86-B165FC79318E}"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413396435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2"/>
          <p:cNvSpPr>
            <a:spLocks noChangeArrowheads="1"/>
          </p:cNvSpPr>
          <p:nvPr/>
        </p:nvSpPr>
        <p:spPr bwMode="auto">
          <a:xfrm>
            <a:off x="408518" y="942975"/>
            <a:ext cx="11374967" cy="5607050"/>
          </a:xfrm>
          <a:prstGeom prst="rect">
            <a:avLst/>
          </a:prstGeom>
          <a:solidFill>
            <a:schemeClr val="bg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185738" indent="-185738" fontAlgn="base">
              <a:lnSpc>
                <a:spcPct val="97000"/>
              </a:lnSpc>
              <a:spcBef>
                <a:spcPct val="25000"/>
              </a:spcBef>
              <a:spcAft>
                <a:spcPct val="0"/>
              </a:spcAft>
            </a:pPr>
            <a:endParaRPr lang="fr-FR" sz="2400" b="1">
              <a:solidFill>
                <a:srgbClr val="FFFFFF"/>
              </a:solidFill>
            </a:endParaRPr>
          </a:p>
        </p:txBody>
      </p:sp>
      <p:grpSp>
        <p:nvGrpSpPr>
          <p:cNvPr id="5" name="Group 8"/>
          <p:cNvGrpSpPr>
            <a:grpSpLocks/>
          </p:cNvGrpSpPr>
          <p:nvPr/>
        </p:nvGrpSpPr>
        <p:grpSpPr bwMode="auto">
          <a:xfrm>
            <a:off x="9239251" y="309564"/>
            <a:ext cx="2540000" cy="282575"/>
            <a:chOff x="1860" y="3171"/>
            <a:chExt cx="2677" cy="397"/>
          </a:xfrm>
        </p:grpSpPr>
        <p:sp>
          <p:nvSpPr>
            <p:cNvPr id="6" name="Freeform 9"/>
            <p:cNvSpPr>
              <a:spLocks/>
            </p:cNvSpPr>
            <p:nvPr userDrawn="1"/>
          </p:nvSpPr>
          <p:spPr bwMode="auto">
            <a:xfrm>
              <a:off x="4175" y="3171"/>
              <a:ext cx="362" cy="397"/>
            </a:xfrm>
            <a:custGeom>
              <a:avLst/>
              <a:gdLst>
                <a:gd name="T0" fmla="*/ 279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9 w 153"/>
                <a:gd name="T13" fmla="*/ 0 h 168"/>
                <a:gd name="T14" fmla="*/ 582 w 153"/>
                <a:gd name="T15" fmla="*/ 520 h 168"/>
                <a:gd name="T16" fmla="*/ 587 w 153"/>
                <a:gd name="T17" fmla="*/ 520 h 168"/>
                <a:gd name="T18" fmla="*/ 582 w 153"/>
                <a:gd name="T19" fmla="*/ 302 h 168"/>
                <a:gd name="T20" fmla="*/ 582 w 153"/>
                <a:gd name="T21" fmla="*/ 0 h 168"/>
                <a:gd name="T22" fmla="*/ 856 w 153"/>
                <a:gd name="T23" fmla="*/ 0 h 168"/>
                <a:gd name="T24" fmla="*/ 856 w 153"/>
                <a:gd name="T25" fmla="*/ 938 h 168"/>
                <a:gd name="T26" fmla="*/ 544 w 153"/>
                <a:gd name="T27" fmla="*/ 938 h 168"/>
                <a:gd name="T28" fmla="*/ 279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4" y="93"/>
                    <a:pt x="104" y="93"/>
                    <a:pt x="104"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 name="Freeform 10"/>
            <p:cNvSpPr>
              <a:spLocks/>
            </p:cNvSpPr>
            <p:nvPr userDrawn="1"/>
          </p:nvSpPr>
          <p:spPr bwMode="auto">
            <a:xfrm>
              <a:off x="3760" y="3171"/>
              <a:ext cx="361" cy="397"/>
            </a:xfrm>
            <a:custGeom>
              <a:avLst/>
              <a:gdLst>
                <a:gd name="T0" fmla="*/ 278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6 w 153"/>
                <a:gd name="T13" fmla="*/ 0 h 168"/>
                <a:gd name="T14" fmla="*/ 573 w 153"/>
                <a:gd name="T15" fmla="*/ 520 h 168"/>
                <a:gd name="T16" fmla="*/ 585 w 153"/>
                <a:gd name="T17" fmla="*/ 520 h 168"/>
                <a:gd name="T18" fmla="*/ 578 w 153"/>
                <a:gd name="T19" fmla="*/ 302 h 168"/>
                <a:gd name="T20" fmla="*/ 578 w 153"/>
                <a:gd name="T21" fmla="*/ 0 h 168"/>
                <a:gd name="T22" fmla="*/ 852 w 153"/>
                <a:gd name="T23" fmla="*/ 0 h 168"/>
                <a:gd name="T24" fmla="*/ 852 w 153"/>
                <a:gd name="T25" fmla="*/ 938 h 168"/>
                <a:gd name="T26" fmla="*/ 540 w 153"/>
                <a:gd name="T27" fmla="*/ 938 h 168"/>
                <a:gd name="T28" fmla="*/ 278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3" y="93"/>
                    <a:pt x="103" y="93"/>
                    <a:pt x="103"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8" name="Freeform 11"/>
            <p:cNvSpPr>
              <a:spLocks/>
            </p:cNvSpPr>
            <p:nvPr userDrawn="1"/>
          </p:nvSpPr>
          <p:spPr bwMode="auto">
            <a:xfrm>
              <a:off x="1860" y="3171"/>
              <a:ext cx="442" cy="397"/>
            </a:xfrm>
            <a:custGeom>
              <a:avLst/>
              <a:gdLst>
                <a:gd name="T0" fmla="*/ 286 w 442"/>
                <a:gd name="T1" fmla="*/ 0 h 397"/>
                <a:gd name="T2" fmla="*/ 154 w 442"/>
                <a:gd name="T3" fmla="*/ 0 h 397"/>
                <a:gd name="T4" fmla="*/ 0 w 442"/>
                <a:gd name="T5" fmla="*/ 397 h 397"/>
                <a:gd name="T6" fmla="*/ 137 w 442"/>
                <a:gd name="T7" fmla="*/ 397 h 397"/>
                <a:gd name="T8" fmla="*/ 220 w 442"/>
                <a:gd name="T9" fmla="*/ 158 h 397"/>
                <a:gd name="T10" fmla="*/ 222 w 442"/>
                <a:gd name="T11" fmla="*/ 158 h 397"/>
                <a:gd name="T12" fmla="*/ 303 w 442"/>
                <a:gd name="T13" fmla="*/ 397 h 397"/>
                <a:gd name="T14" fmla="*/ 442 w 442"/>
                <a:gd name="T15" fmla="*/ 397 h 397"/>
                <a:gd name="T16" fmla="*/ 286 w 442"/>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2" h="397">
                  <a:moveTo>
                    <a:pt x="286" y="0"/>
                  </a:moveTo>
                  <a:lnTo>
                    <a:pt x="154" y="0"/>
                  </a:lnTo>
                  <a:lnTo>
                    <a:pt x="0" y="397"/>
                  </a:lnTo>
                  <a:lnTo>
                    <a:pt x="137" y="397"/>
                  </a:lnTo>
                  <a:lnTo>
                    <a:pt x="220" y="158"/>
                  </a:lnTo>
                  <a:lnTo>
                    <a:pt x="222" y="158"/>
                  </a:lnTo>
                  <a:lnTo>
                    <a:pt x="303" y="397"/>
                  </a:lnTo>
                  <a:lnTo>
                    <a:pt x="442" y="397"/>
                  </a:lnTo>
                  <a:lnTo>
                    <a:pt x="2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9" name="Freeform 12"/>
            <p:cNvSpPr>
              <a:spLocks/>
            </p:cNvSpPr>
            <p:nvPr userDrawn="1"/>
          </p:nvSpPr>
          <p:spPr bwMode="auto">
            <a:xfrm>
              <a:off x="3306" y="3171"/>
              <a:ext cx="444" cy="397"/>
            </a:xfrm>
            <a:custGeom>
              <a:avLst/>
              <a:gdLst>
                <a:gd name="T0" fmla="*/ 288 w 444"/>
                <a:gd name="T1" fmla="*/ 0 h 397"/>
                <a:gd name="T2" fmla="*/ 156 w 444"/>
                <a:gd name="T3" fmla="*/ 0 h 397"/>
                <a:gd name="T4" fmla="*/ 0 w 444"/>
                <a:gd name="T5" fmla="*/ 397 h 397"/>
                <a:gd name="T6" fmla="*/ 140 w 444"/>
                <a:gd name="T7" fmla="*/ 397 h 397"/>
                <a:gd name="T8" fmla="*/ 220 w 444"/>
                <a:gd name="T9" fmla="*/ 158 h 397"/>
                <a:gd name="T10" fmla="*/ 225 w 444"/>
                <a:gd name="T11" fmla="*/ 158 h 397"/>
                <a:gd name="T12" fmla="*/ 305 w 444"/>
                <a:gd name="T13" fmla="*/ 397 h 397"/>
                <a:gd name="T14" fmla="*/ 444 w 444"/>
                <a:gd name="T15" fmla="*/ 397 h 397"/>
                <a:gd name="T16" fmla="*/ 288 w 444"/>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4" h="397">
                  <a:moveTo>
                    <a:pt x="288" y="0"/>
                  </a:moveTo>
                  <a:lnTo>
                    <a:pt x="156" y="0"/>
                  </a:lnTo>
                  <a:lnTo>
                    <a:pt x="0" y="397"/>
                  </a:lnTo>
                  <a:lnTo>
                    <a:pt x="140" y="397"/>
                  </a:lnTo>
                  <a:lnTo>
                    <a:pt x="220" y="158"/>
                  </a:lnTo>
                  <a:lnTo>
                    <a:pt x="225" y="158"/>
                  </a:lnTo>
                  <a:lnTo>
                    <a:pt x="305" y="397"/>
                  </a:lnTo>
                  <a:lnTo>
                    <a:pt x="444" y="397"/>
                  </a:lnTo>
                  <a:lnTo>
                    <a:pt x="288" y="0"/>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0" name="Freeform 13"/>
            <p:cNvSpPr>
              <a:spLocks/>
            </p:cNvSpPr>
            <p:nvPr userDrawn="1"/>
          </p:nvSpPr>
          <p:spPr bwMode="auto">
            <a:xfrm>
              <a:off x="2831" y="3171"/>
              <a:ext cx="466" cy="397"/>
            </a:xfrm>
            <a:custGeom>
              <a:avLst/>
              <a:gdLst>
                <a:gd name="T0" fmla="*/ 442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6 w 197"/>
                <a:gd name="T15" fmla="*/ 0 h 168"/>
                <a:gd name="T16" fmla="*/ 549 w 197"/>
                <a:gd name="T17" fmla="*/ 553 h 168"/>
                <a:gd name="T18" fmla="*/ 554 w 197"/>
                <a:gd name="T19" fmla="*/ 553 h 168"/>
                <a:gd name="T20" fmla="*/ 717 w 197"/>
                <a:gd name="T21" fmla="*/ 0 h 168"/>
                <a:gd name="T22" fmla="*/ 1102 w 197"/>
                <a:gd name="T23" fmla="*/ 0 h 168"/>
                <a:gd name="T24" fmla="*/ 1102 w 197"/>
                <a:gd name="T25" fmla="*/ 938 h 168"/>
                <a:gd name="T26" fmla="*/ 828 w 197"/>
                <a:gd name="T27" fmla="*/ 938 h 168"/>
                <a:gd name="T28" fmla="*/ 828 w 197"/>
                <a:gd name="T29" fmla="*/ 581 h 168"/>
                <a:gd name="T30" fmla="*/ 833 w 197"/>
                <a:gd name="T31" fmla="*/ 369 h 168"/>
                <a:gd name="T32" fmla="*/ 823 w 197"/>
                <a:gd name="T33" fmla="*/ 369 h 168"/>
                <a:gd name="T34" fmla="*/ 660 w 197"/>
                <a:gd name="T35" fmla="*/ 938 h 168"/>
                <a:gd name="T36" fmla="*/ 442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7" y="66"/>
                    <a:pt x="147" y="66"/>
                    <a:pt x="147"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1" name="Freeform 14"/>
            <p:cNvSpPr>
              <a:spLocks/>
            </p:cNvSpPr>
            <p:nvPr userDrawn="1"/>
          </p:nvSpPr>
          <p:spPr bwMode="auto">
            <a:xfrm>
              <a:off x="2312" y="3171"/>
              <a:ext cx="465" cy="397"/>
            </a:xfrm>
            <a:custGeom>
              <a:avLst/>
              <a:gdLst>
                <a:gd name="T0" fmla="*/ 439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5 w 197"/>
                <a:gd name="T15" fmla="*/ 0 h 168"/>
                <a:gd name="T16" fmla="*/ 545 w 197"/>
                <a:gd name="T17" fmla="*/ 553 h 168"/>
                <a:gd name="T18" fmla="*/ 552 w 197"/>
                <a:gd name="T19" fmla="*/ 553 h 168"/>
                <a:gd name="T20" fmla="*/ 713 w 197"/>
                <a:gd name="T21" fmla="*/ 0 h 168"/>
                <a:gd name="T22" fmla="*/ 1098 w 197"/>
                <a:gd name="T23" fmla="*/ 0 h 168"/>
                <a:gd name="T24" fmla="*/ 1098 w 197"/>
                <a:gd name="T25" fmla="*/ 938 h 168"/>
                <a:gd name="T26" fmla="*/ 824 w 197"/>
                <a:gd name="T27" fmla="*/ 938 h 168"/>
                <a:gd name="T28" fmla="*/ 824 w 197"/>
                <a:gd name="T29" fmla="*/ 581 h 168"/>
                <a:gd name="T30" fmla="*/ 831 w 197"/>
                <a:gd name="T31" fmla="*/ 369 h 168"/>
                <a:gd name="T32" fmla="*/ 824 w 197"/>
                <a:gd name="T33" fmla="*/ 369 h 168"/>
                <a:gd name="T34" fmla="*/ 659 w 197"/>
                <a:gd name="T35" fmla="*/ 938 h 168"/>
                <a:gd name="T36" fmla="*/ 439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8" y="66"/>
                    <a:pt x="148" y="66"/>
                    <a:pt x="148"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grpSp>
        <p:nvGrpSpPr>
          <p:cNvPr id="12" name="Group 24"/>
          <p:cNvGrpSpPr>
            <a:grpSpLocks noChangeAspect="1"/>
          </p:cNvGrpSpPr>
          <p:nvPr/>
        </p:nvGrpSpPr>
        <p:grpSpPr bwMode="auto">
          <a:xfrm>
            <a:off x="408517" y="309563"/>
            <a:ext cx="2029883" cy="201612"/>
            <a:chOff x="836" y="342"/>
            <a:chExt cx="1047" cy="139"/>
          </a:xfrm>
        </p:grpSpPr>
        <p:sp>
          <p:nvSpPr>
            <p:cNvPr id="13" name="Rectangle 25"/>
            <p:cNvSpPr>
              <a:spLocks noChangeAspect="1" noChangeArrowheads="1"/>
            </p:cNvSpPr>
            <p:nvPr userDrawn="1"/>
          </p:nvSpPr>
          <p:spPr bwMode="auto">
            <a:xfrm>
              <a:off x="836" y="342"/>
              <a:ext cx="1047" cy="139"/>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endParaRPr>
            </a:p>
          </p:txBody>
        </p:sp>
        <p:sp>
          <p:nvSpPr>
            <p:cNvPr id="14" name="Freeform 26"/>
            <p:cNvSpPr>
              <a:spLocks noChangeAspect="1"/>
            </p:cNvSpPr>
            <p:nvPr userDrawn="1"/>
          </p:nvSpPr>
          <p:spPr bwMode="auto">
            <a:xfrm>
              <a:off x="888" y="375"/>
              <a:ext cx="40" cy="66"/>
            </a:xfrm>
            <a:custGeom>
              <a:avLst/>
              <a:gdLst>
                <a:gd name="T0" fmla="*/ 38 w 17"/>
                <a:gd name="T1" fmla="*/ 156 h 28"/>
                <a:gd name="T2" fmla="*/ 0 w 17"/>
                <a:gd name="T3" fmla="*/ 151 h 28"/>
                <a:gd name="T4" fmla="*/ 5 w 17"/>
                <a:gd name="T5" fmla="*/ 127 h 28"/>
                <a:gd name="T6" fmla="*/ 38 w 17"/>
                <a:gd name="T7" fmla="*/ 134 h 28"/>
                <a:gd name="T8" fmla="*/ 61 w 17"/>
                <a:gd name="T9" fmla="*/ 118 h 28"/>
                <a:gd name="T10" fmla="*/ 45 w 17"/>
                <a:gd name="T11" fmla="*/ 90 h 28"/>
                <a:gd name="T12" fmla="*/ 21 w 17"/>
                <a:gd name="T13" fmla="*/ 78 h 28"/>
                <a:gd name="T14" fmla="*/ 0 w 17"/>
                <a:gd name="T15" fmla="*/ 45 h 28"/>
                <a:gd name="T16" fmla="*/ 49 w 17"/>
                <a:gd name="T17" fmla="*/ 0 h 28"/>
                <a:gd name="T18" fmla="*/ 82 w 17"/>
                <a:gd name="T19" fmla="*/ 5 h 28"/>
                <a:gd name="T20" fmla="*/ 78 w 17"/>
                <a:gd name="T21" fmla="*/ 28 h 28"/>
                <a:gd name="T22" fmla="*/ 56 w 17"/>
                <a:gd name="T23" fmla="*/ 21 h 28"/>
                <a:gd name="T24" fmla="*/ 33 w 17"/>
                <a:gd name="T25" fmla="*/ 40 h 28"/>
                <a:gd name="T26" fmla="*/ 49 w 17"/>
                <a:gd name="T27" fmla="*/ 61 h 28"/>
                <a:gd name="T28" fmla="*/ 73 w 17"/>
                <a:gd name="T29" fmla="*/ 78 h 28"/>
                <a:gd name="T30" fmla="*/ 94 w 17"/>
                <a:gd name="T31" fmla="*/ 111 h 28"/>
                <a:gd name="T32" fmla="*/ 38 w 17"/>
                <a:gd name="T33" fmla="*/ 156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28">
                  <a:moveTo>
                    <a:pt x="7" y="28"/>
                  </a:moveTo>
                  <a:cubicBezTo>
                    <a:pt x="4" y="28"/>
                    <a:pt x="3" y="28"/>
                    <a:pt x="0" y="27"/>
                  </a:cubicBezTo>
                  <a:cubicBezTo>
                    <a:pt x="1" y="23"/>
                    <a:pt x="1" y="23"/>
                    <a:pt x="1" y="23"/>
                  </a:cubicBezTo>
                  <a:cubicBezTo>
                    <a:pt x="2" y="24"/>
                    <a:pt x="5" y="24"/>
                    <a:pt x="7" y="24"/>
                  </a:cubicBezTo>
                  <a:cubicBezTo>
                    <a:pt x="9" y="24"/>
                    <a:pt x="11" y="23"/>
                    <a:pt x="11" y="21"/>
                  </a:cubicBezTo>
                  <a:cubicBezTo>
                    <a:pt x="11" y="19"/>
                    <a:pt x="10" y="18"/>
                    <a:pt x="8" y="16"/>
                  </a:cubicBezTo>
                  <a:cubicBezTo>
                    <a:pt x="7" y="16"/>
                    <a:pt x="5" y="15"/>
                    <a:pt x="4" y="14"/>
                  </a:cubicBezTo>
                  <a:cubicBezTo>
                    <a:pt x="1" y="12"/>
                    <a:pt x="0" y="10"/>
                    <a:pt x="0" y="8"/>
                  </a:cubicBezTo>
                  <a:cubicBezTo>
                    <a:pt x="0" y="3"/>
                    <a:pt x="4" y="0"/>
                    <a:pt x="9" y="0"/>
                  </a:cubicBezTo>
                  <a:cubicBezTo>
                    <a:pt x="11" y="0"/>
                    <a:pt x="13" y="1"/>
                    <a:pt x="15" y="1"/>
                  </a:cubicBezTo>
                  <a:cubicBezTo>
                    <a:pt x="14" y="5"/>
                    <a:pt x="14" y="5"/>
                    <a:pt x="14" y="5"/>
                  </a:cubicBezTo>
                  <a:cubicBezTo>
                    <a:pt x="13" y="4"/>
                    <a:pt x="11" y="4"/>
                    <a:pt x="10" y="4"/>
                  </a:cubicBezTo>
                  <a:cubicBezTo>
                    <a:pt x="7" y="4"/>
                    <a:pt x="6" y="5"/>
                    <a:pt x="6" y="7"/>
                  </a:cubicBezTo>
                  <a:cubicBezTo>
                    <a:pt x="6" y="9"/>
                    <a:pt x="6" y="9"/>
                    <a:pt x="9" y="11"/>
                  </a:cubicBezTo>
                  <a:cubicBezTo>
                    <a:pt x="11" y="13"/>
                    <a:pt x="13" y="14"/>
                    <a:pt x="13" y="14"/>
                  </a:cubicBezTo>
                  <a:cubicBezTo>
                    <a:pt x="16" y="16"/>
                    <a:pt x="17" y="18"/>
                    <a:pt x="17" y="20"/>
                  </a:cubicBezTo>
                  <a:cubicBezTo>
                    <a:pt x="17" y="25"/>
                    <a:pt x="13" y="28"/>
                    <a:pt x="7" y="2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5" name="Freeform 27"/>
            <p:cNvSpPr>
              <a:spLocks noChangeAspect="1"/>
            </p:cNvSpPr>
            <p:nvPr userDrawn="1"/>
          </p:nvSpPr>
          <p:spPr bwMode="auto">
            <a:xfrm>
              <a:off x="931" y="394"/>
              <a:ext cx="45" cy="66"/>
            </a:xfrm>
            <a:custGeom>
              <a:avLst/>
              <a:gdLst>
                <a:gd name="T0" fmla="*/ 62 w 19"/>
                <a:gd name="T1" fmla="*/ 127 h 28"/>
                <a:gd name="T2" fmla="*/ 45 w 19"/>
                <a:gd name="T3" fmla="*/ 151 h 28"/>
                <a:gd name="T4" fmla="*/ 21 w 19"/>
                <a:gd name="T5" fmla="*/ 156 h 28"/>
                <a:gd name="T6" fmla="*/ 0 w 19"/>
                <a:gd name="T7" fmla="*/ 156 h 28"/>
                <a:gd name="T8" fmla="*/ 5 w 19"/>
                <a:gd name="T9" fmla="*/ 134 h 28"/>
                <a:gd name="T10" fmla="*/ 21 w 19"/>
                <a:gd name="T11" fmla="*/ 139 h 28"/>
                <a:gd name="T12" fmla="*/ 40 w 19"/>
                <a:gd name="T13" fmla="*/ 123 h 28"/>
                <a:gd name="T14" fmla="*/ 40 w 19"/>
                <a:gd name="T15" fmla="*/ 111 h 28"/>
                <a:gd name="T16" fmla="*/ 0 w 19"/>
                <a:gd name="T17" fmla="*/ 0 h 28"/>
                <a:gd name="T18" fmla="*/ 33 w 19"/>
                <a:gd name="T19" fmla="*/ 0 h 28"/>
                <a:gd name="T20" fmla="*/ 57 w 19"/>
                <a:gd name="T21" fmla="*/ 78 h 28"/>
                <a:gd name="T22" fmla="*/ 78 w 19"/>
                <a:gd name="T23" fmla="*/ 0 h 28"/>
                <a:gd name="T24" fmla="*/ 107 w 19"/>
                <a:gd name="T25" fmla="*/ 0 h 28"/>
                <a:gd name="T26" fmla="*/ 62 w 19"/>
                <a:gd name="T27" fmla="*/ 127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 h="28">
                  <a:moveTo>
                    <a:pt x="11" y="23"/>
                  </a:moveTo>
                  <a:cubicBezTo>
                    <a:pt x="10" y="25"/>
                    <a:pt x="9" y="26"/>
                    <a:pt x="8" y="27"/>
                  </a:cubicBezTo>
                  <a:cubicBezTo>
                    <a:pt x="7" y="28"/>
                    <a:pt x="6" y="28"/>
                    <a:pt x="4" y="28"/>
                  </a:cubicBezTo>
                  <a:cubicBezTo>
                    <a:pt x="3" y="28"/>
                    <a:pt x="1" y="28"/>
                    <a:pt x="0" y="28"/>
                  </a:cubicBezTo>
                  <a:cubicBezTo>
                    <a:pt x="1" y="24"/>
                    <a:pt x="1" y="24"/>
                    <a:pt x="1" y="24"/>
                  </a:cubicBezTo>
                  <a:cubicBezTo>
                    <a:pt x="2" y="24"/>
                    <a:pt x="3" y="25"/>
                    <a:pt x="4" y="25"/>
                  </a:cubicBezTo>
                  <a:cubicBezTo>
                    <a:pt x="5" y="25"/>
                    <a:pt x="6" y="24"/>
                    <a:pt x="7" y="22"/>
                  </a:cubicBezTo>
                  <a:cubicBezTo>
                    <a:pt x="7" y="20"/>
                    <a:pt x="7" y="20"/>
                    <a:pt x="7" y="20"/>
                  </a:cubicBezTo>
                  <a:cubicBezTo>
                    <a:pt x="0" y="0"/>
                    <a:pt x="0" y="0"/>
                    <a:pt x="0" y="0"/>
                  </a:cubicBezTo>
                  <a:cubicBezTo>
                    <a:pt x="6" y="0"/>
                    <a:pt x="6" y="0"/>
                    <a:pt x="6" y="0"/>
                  </a:cubicBezTo>
                  <a:cubicBezTo>
                    <a:pt x="10" y="14"/>
                    <a:pt x="10" y="14"/>
                    <a:pt x="10" y="14"/>
                  </a:cubicBezTo>
                  <a:cubicBezTo>
                    <a:pt x="14" y="0"/>
                    <a:pt x="14" y="0"/>
                    <a:pt x="14" y="0"/>
                  </a:cubicBezTo>
                  <a:cubicBezTo>
                    <a:pt x="19" y="0"/>
                    <a:pt x="19" y="0"/>
                    <a:pt x="19" y="0"/>
                  </a:cubicBezTo>
                  <a:lnTo>
                    <a:pt x="11"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6" name="Freeform 28"/>
            <p:cNvSpPr>
              <a:spLocks noChangeAspect="1"/>
            </p:cNvSpPr>
            <p:nvPr userDrawn="1"/>
          </p:nvSpPr>
          <p:spPr bwMode="auto">
            <a:xfrm>
              <a:off x="980" y="394"/>
              <a:ext cx="33" cy="47"/>
            </a:xfrm>
            <a:custGeom>
              <a:avLst/>
              <a:gdLst>
                <a:gd name="T0" fmla="*/ 33 w 14"/>
                <a:gd name="T1" fmla="*/ 110 h 20"/>
                <a:gd name="T2" fmla="*/ 0 w 14"/>
                <a:gd name="T3" fmla="*/ 106 h 20"/>
                <a:gd name="T4" fmla="*/ 5 w 14"/>
                <a:gd name="T5" fmla="*/ 82 h 20"/>
                <a:gd name="T6" fmla="*/ 33 w 14"/>
                <a:gd name="T7" fmla="*/ 89 h 20"/>
                <a:gd name="T8" fmla="*/ 50 w 14"/>
                <a:gd name="T9" fmla="*/ 78 h 20"/>
                <a:gd name="T10" fmla="*/ 40 w 14"/>
                <a:gd name="T11" fmla="*/ 66 h 20"/>
                <a:gd name="T12" fmla="*/ 21 w 14"/>
                <a:gd name="T13" fmla="*/ 61 h 20"/>
                <a:gd name="T14" fmla="*/ 0 w 14"/>
                <a:gd name="T15" fmla="*/ 33 h 20"/>
                <a:gd name="T16" fmla="*/ 45 w 14"/>
                <a:gd name="T17" fmla="*/ 0 h 20"/>
                <a:gd name="T18" fmla="*/ 73 w 14"/>
                <a:gd name="T19" fmla="*/ 0 h 20"/>
                <a:gd name="T20" fmla="*/ 66 w 14"/>
                <a:gd name="T21" fmla="*/ 21 h 20"/>
                <a:gd name="T22" fmla="*/ 45 w 14"/>
                <a:gd name="T23" fmla="*/ 16 h 20"/>
                <a:gd name="T24" fmla="*/ 28 w 14"/>
                <a:gd name="T25" fmla="*/ 28 h 20"/>
                <a:gd name="T26" fmla="*/ 50 w 14"/>
                <a:gd name="T27" fmla="*/ 45 h 20"/>
                <a:gd name="T28" fmla="*/ 78 w 14"/>
                <a:gd name="T29" fmla="*/ 78 h 20"/>
                <a:gd name="T30" fmla="*/ 33 w 14"/>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 h="20">
                  <a:moveTo>
                    <a:pt x="6" y="20"/>
                  </a:moveTo>
                  <a:cubicBezTo>
                    <a:pt x="3" y="20"/>
                    <a:pt x="2" y="20"/>
                    <a:pt x="0" y="19"/>
                  </a:cubicBezTo>
                  <a:cubicBezTo>
                    <a:pt x="1" y="15"/>
                    <a:pt x="1" y="15"/>
                    <a:pt x="1" y="15"/>
                  </a:cubicBezTo>
                  <a:cubicBezTo>
                    <a:pt x="2" y="16"/>
                    <a:pt x="4" y="16"/>
                    <a:pt x="6" y="16"/>
                  </a:cubicBezTo>
                  <a:cubicBezTo>
                    <a:pt x="8" y="16"/>
                    <a:pt x="9" y="16"/>
                    <a:pt x="9" y="14"/>
                  </a:cubicBezTo>
                  <a:cubicBezTo>
                    <a:pt x="9" y="13"/>
                    <a:pt x="8" y="13"/>
                    <a:pt x="7" y="12"/>
                  </a:cubicBezTo>
                  <a:cubicBezTo>
                    <a:pt x="6" y="12"/>
                    <a:pt x="5" y="11"/>
                    <a:pt x="4" y="11"/>
                  </a:cubicBezTo>
                  <a:cubicBezTo>
                    <a:pt x="1" y="9"/>
                    <a:pt x="0" y="8"/>
                    <a:pt x="0" y="6"/>
                  </a:cubicBezTo>
                  <a:cubicBezTo>
                    <a:pt x="0" y="2"/>
                    <a:pt x="3" y="0"/>
                    <a:pt x="8" y="0"/>
                  </a:cubicBezTo>
                  <a:cubicBezTo>
                    <a:pt x="10" y="0"/>
                    <a:pt x="11" y="0"/>
                    <a:pt x="13" y="0"/>
                  </a:cubicBezTo>
                  <a:cubicBezTo>
                    <a:pt x="12" y="4"/>
                    <a:pt x="12" y="4"/>
                    <a:pt x="12" y="4"/>
                  </a:cubicBezTo>
                  <a:cubicBezTo>
                    <a:pt x="10" y="3"/>
                    <a:pt x="9" y="3"/>
                    <a:pt x="8" y="3"/>
                  </a:cubicBezTo>
                  <a:cubicBezTo>
                    <a:pt x="6" y="3"/>
                    <a:pt x="5" y="4"/>
                    <a:pt x="5" y="5"/>
                  </a:cubicBezTo>
                  <a:cubicBezTo>
                    <a:pt x="5" y="6"/>
                    <a:pt x="6" y="7"/>
                    <a:pt x="9" y="8"/>
                  </a:cubicBezTo>
                  <a:cubicBezTo>
                    <a:pt x="13" y="9"/>
                    <a:pt x="14" y="11"/>
                    <a:pt x="14" y="14"/>
                  </a:cubicBezTo>
                  <a:cubicBezTo>
                    <a:pt x="14" y="18"/>
                    <a:pt x="11"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7" name="Freeform 29"/>
            <p:cNvSpPr>
              <a:spLocks noChangeAspect="1"/>
            </p:cNvSpPr>
            <p:nvPr userDrawn="1"/>
          </p:nvSpPr>
          <p:spPr bwMode="auto">
            <a:xfrm>
              <a:off x="1020" y="382"/>
              <a:ext cx="34" cy="59"/>
            </a:xfrm>
            <a:custGeom>
              <a:avLst/>
              <a:gdLst>
                <a:gd name="T0" fmla="*/ 41 w 14"/>
                <a:gd name="T1" fmla="*/ 139 h 25"/>
                <a:gd name="T2" fmla="*/ 17 w 14"/>
                <a:gd name="T3" fmla="*/ 106 h 25"/>
                <a:gd name="T4" fmla="*/ 17 w 14"/>
                <a:gd name="T5" fmla="*/ 50 h 25"/>
                <a:gd name="T6" fmla="*/ 0 w 14"/>
                <a:gd name="T7" fmla="*/ 50 h 25"/>
                <a:gd name="T8" fmla="*/ 0 w 14"/>
                <a:gd name="T9" fmla="*/ 28 h 25"/>
                <a:gd name="T10" fmla="*/ 17 w 14"/>
                <a:gd name="T11" fmla="*/ 28 h 25"/>
                <a:gd name="T12" fmla="*/ 17 w 14"/>
                <a:gd name="T13" fmla="*/ 0 h 25"/>
                <a:gd name="T14" fmla="*/ 46 w 14"/>
                <a:gd name="T15" fmla="*/ 0 h 25"/>
                <a:gd name="T16" fmla="*/ 46 w 14"/>
                <a:gd name="T17" fmla="*/ 28 h 25"/>
                <a:gd name="T18" fmla="*/ 78 w 14"/>
                <a:gd name="T19" fmla="*/ 28 h 25"/>
                <a:gd name="T20" fmla="*/ 78 w 14"/>
                <a:gd name="T21" fmla="*/ 50 h 25"/>
                <a:gd name="T22" fmla="*/ 46 w 14"/>
                <a:gd name="T23" fmla="*/ 50 h 25"/>
                <a:gd name="T24" fmla="*/ 46 w 14"/>
                <a:gd name="T25" fmla="*/ 99 h 25"/>
                <a:gd name="T26" fmla="*/ 53 w 14"/>
                <a:gd name="T27" fmla="*/ 118 h 25"/>
                <a:gd name="T28" fmla="*/ 70 w 14"/>
                <a:gd name="T29" fmla="*/ 106 h 25"/>
                <a:gd name="T30" fmla="*/ 83 w 14"/>
                <a:gd name="T31" fmla="*/ 123 h 25"/>
                <a:gd name="T32" fmla="*/ 41 w 14"/>
                <a:gd name="T33" fmla="*/ 139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 h="25">
                  <a:moveTo>
                    <a:pt x="7" y="25"/>
                  </a:moveTo>
                  <a:cubicBezTo>
                    <a:pt x="4" y="25"/>
                    <a:pt x="3" y="24"/>
                    <a:pt x="3" y="19"/>
                  </a:cubicBezTo>
                  <a:cubicBezTo>
                    <a:pt x="3" y="9"/>
                    <a:pt x="3" y="9"/>
                    <a:pt x="3" y="9"/>
                  </a:cubicBezTo>
                  <a:cubicBezTo>
                    <a:pt x="0" y="9"/>
                    <a:pt x="0" y="9"/>
                    <a:pt x="0" y="9"/>
                  </a:cubicBezTo>
                  <a:cubicBezTo>
                    <a:pt x="0" y="5"/>
                    <a:pt x="0" y="5"/>
                    <a:pt x="0" y="5"/>
                  </a:cubicBezTo>
                  <a:cubicBezTo>
                    <a:pt x="3" y="5"/>
                    <a:pt x="3" y="5"/>
                    <a:pt x="3" y="5"/>
                  </a:cubicBezTo>
                  <a:cubicBezTo>
                    <a:pt x="3" y="0"/>
                    <a:pt x="3" y="0"/>
                    <a:pt x="3" y="0"/>
                  </a:cubicBezTo>
                  <a:cubicBezTo>
                    <a:pt x="8" y="0"/>
                    <a:pt x="8" y="0"/>
                    <a:pt x="8" y="0"/>
                  </a:cubicBezTo>
                  <a:cubicBezTo>
                    <a:pt x="8" y="5"/>
                    <a:pt x="8" y="5"/>
                    <a:pt x="8" y="5"/>
                  </a:cubicBezTo>
                  <a:cubicBezTo>
                    <a:pt x="13" y="5"/>
                    <a:pt x="13" y="5"/>
                    <a:pt x="13" y="5"/>
                  </a:cubicBezTo>
                  <a:cubicBezTo>
                    <a:pt x="13" y="9"/>
                    <a:pt x="13" y="9"/>
                    <a:pt x="13" y="9"/>
                  </a:cubicBezTo>
                  <a:cubicBezTo>
                    <a:pt x="8" y="9"/>
                    <a:pt x="8" y="9"/>
                    <a:pt x="8" y="9"/>
                  </a:cubicBezTo>
                  <a:cubicBezTo>
                    <a:pt x="8" y="18"/>
                    <a:pt x="8" y="18"/>
                    <a:pt x="8" y="18"/>
                  </a:cubicBezTo>
                  <a:cubicBezTo>
                    <a:pt x="8" y="20"/>
                    <a:pt x="8" y="21"/>
                    <a:pt x="9" y="21"/>
                  </a:cubicBezTo>
                  <a:cubicBezTo>
                    <a:pt x="10" y="21"/>
                    <a:pt x="11" y="21"/>
                    <a:pt x="12" y="19"/>
                  </a:cubicBezTo>
                  <a:cubicBezTo>
                    <a:pt x="14" y="22"/>
                    <a:pt x="14" y="22"/>
                    <a:pt x="14" y="22"/>
                  </a:cubicBezTo>
                  <a:cubicBezTo>
                    <a:pt x="11" y="24"/>
                    <a:pt x="9" y="25"/>
                    <a:pt x="7" y="2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8" name="Freeform 30"/>
            <p:cNvSpPr>
              <a:spLocks noChangeAspect="1" noEditPoints="1"/>
            </p:cNvSpPr>
            <p:nvPr userDrawn="1"/>
          </p:nvSpPr>
          <p:spPr bwMode="auto">
            <a:xfrm>
              <a:off x="1058" y="394"/>
              <a:ext cx="38" cy="47"/>
            </a:xfrm>
            <a:custGeom>
              <a:avLst/>
              <a:gdLst>
                <a:gd name="T0" fmla="*/ 45 w 16"/>
                <a:gd name="T1" fmla="*/ 110 h 20"/>
                <a:gd name="T2" fmla="*/ 0 w 16"/>
                <a:gd name="T3" fmla="*/ 56 h 20"/>
                <a:gd name="T4" fmla="*/ 45 w 16"/>
                <a:gd name="T5" fmla="*/ 0 h 20"/>
                <a:gd name="T6" fmla="*/ 90 w 16"/>
                <a:gd name="T7" fmla="*/ 56 h 20"/>
                <a:gd name="T8" fmla="*/ 90 w 16"/>
                <a:gd name="T9" fmla="*/ 61 h 20"/>
                <a:gd name="T10" fmla="*/ 29 w 16"/>
                <a:gd name="T11" fmla="*/ 61 h 20"/>
                <a:gd name="T12" fmla="*/ 50 w 16"/>
                <a:gd name="T13" fmla="*/ 89 h 20"/>
                <a:gd name="T14" fmla="*/ 78 w 16"/>
                <a:gd name="T15" fmla="*/ 78 h 20"/>
                <a:gd name="T16" fmla="*/ 90 w 16"/>
                <a:gd name="T17" fmla="*/ 94 h 20"/>
                <a:gd name="T18" fmla="*/ 45 w 16"/>
                <a:gd name="T19" fmla="*/ 110 h 20"/>
                <a:gd name="T20" fmla="*/ 45 w 16"/>
                <a:gd name="T21" fmla="*/ 16 h 20"/>
                <a:gd name="T22" fmla="*/ 29 w 16"/>
                <a:gd name="T23" fmla="*/ 45 h 20"/>
                <a:gd name="T24" fmla="*/ 62 w 16"/>
                <a:gd name="T25" fmla="*/ 45 h 20"/>
                <a:gd name="T26" fmla="*/ 45 w 16"/>
                <a:gd name="T27" fmla="*/ 16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 h="20">
                  <a:moveTo>
                    <a:pt x="8" y="20"/>
                  </a:moveTo>
                  <a:cubicBezTo>
                    <a:pt x="3" y="20"/>
                    <a:pt x="0" y="16"/>
                    <a:pt x="0" y="10"/>
                  </a:cubicBezTo>
                  <a:cubicBezTo>
                    <a:pt x="0" y="4"/>
                    <a:pt x="3" y="0"/>
                    <a:pt x="8" y="0"/>
                  </a:cubicBezTo>
                  <a:cubicBezTo>
                    <a:pt x="14" y="0"/>
                    <a:pt x="16" y="3"/>
                    <a:pt x="16" y="10"/>
                  </a:cubicBezTo>
                  <a:cubicBezTo>
                    <a:pt x="16" y="10"/>
                    <a:pt x="16" y="10"/>
                    <a:pt x="16" y="11"/>
                  </a:cubicBezTo>
                  <a:cubicBezTo>
                    <a:pt x="5" y="11"/>
                    <a:pt x="5" y="11"/>
                    <a:pt x="5" y="11"/>
                  </a:cubicBezTo>
                  <a:cubicBezTo>
                    <a:pt x="5" y="14"/>
                    <a:pt x="6" y="16"/>
                    <a:pt x="9" y="16"/>
                  </a:cubicBezTo>
                  <a:cubicBezTo>
                    <a:pt x="10" y="16"/>
                    <a:pt x="12" y="15"/>
                    <a:pt x="14" y="14"/>
                  </a:cubicBezTo>
                  <a:cubicBezTo>
                    <a:pt x="16" y="17"/>
                    <a:pt x="16" y="17"/>
                    <a:pt x="16" y="17"/>
                  </a:cubicBezTo>
                  <a:cubicBezTo>
                    <a:pt x="13" y="19"/>
                    <a:pt x="11" y="20"/>
                    <a:pt x="8" y="20"/>
                  </a:cubicBezTo>
                  <a:close/>
                  <a:moveTo>
                    <a:pt x="8" y="3"/>
                  </a:moveTo>
                  <a:cubicBezTo>
                    <a:pt x="6" y="3"/>
                    <a:pt x="5" y="5"/>
                    <a:pt x="5" y="8"/>
                  </a:cubicBezTo>
                  <a:cubicBezTo>
                    <a:pt x="11" y="8"/>
                    <a:pt x="11" y="8"/>
                    <a:pt x="11" y="8"/>
                  </a:cubicBezTo>
                  <a:cubicBezTo>
                    <a:pt x="11" y="5"/>
                    <a:pt x="10" y="3"/>
                    <a:pt x="8"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9" name="Freeform 31"/>
            <p:cNvSpPr>
              <a:spLocks noChangeAspect="1"/>
            </p:cNvSpPr>
            <p:nvPr userDrawn="1"/>
          </p:nvSpPr>
          <p:spPr bwMode="auto">
            <a:xfrm>
              <a:off x="1108" y="394"/>
              <a:ext cx="61" cy="47"/>
            </a:xfrm>
            <a:custGeom>
              <a:avLst/>
              <a:gdLst>
                <a:gd name="T0" fmla="*/ 115 w 26"/>
                <a:gd name="T1" fmla="*/ 110 h 20"/>
                <a:gd name="T2" fmla="*/ 115 w 26"/>
                <a:gd name="T3" fmla="*/ 45 h 20"/>
                <a:gd name="T4" fmla="*/ 115 w 26"/>
                <a:gd name="T5" fmla="*/ 33 h 20"/>
                <a:gd name="T6" fmla="*/ 110 w 26"/>
                <a:gd name="T7" fmla="*/ 28 h 20"/>
                <a:gd name="T8" fmla="*/ 82 w 26"/>
                <a:gd name="T9" fmla="*/ 38 h 20"/>
                <a:gd name="T10" fmla="*/ 82 w 26"/>
                <a:gd name="T11" fmla="*/ 110 h 20"/>
                <a:gd name="T12" fmla="*/ 61 w 26"/>
                <a:gd name="T13" fmla="*/ 110 h 20"/>
                <a:gd name="T14" fmla="*/ 61 w 26"/>
                <a:gd name="T15" fmla="*/ 45 h 20"/>
                <a:gd name="T16" fmla="*/ 54 w 26"/>
                <a:gd name="T17" fmla="*/ 28 h 20"/>
                <a:gd name="T18" fmla="*/ 49 w 26"/>
                <a:gd name="T19" fmla="*/ 28 h 20"/>
                <a:gd name="T20" fmla="*/ 28 w 26"/>
                <a:gd name="T21" fmla="*/ 38 h 20"/>
                <a:gd name="T22" fmla="*/ 28 w 26"/>
                <a:gd name="T23" fmla="*/ 110 h 20"/>
                <a:gd name="T24" fmla="*/ 0 w 26"/>
                <a:gd name="T25" fmla="*/ 110 h 20"/>
                <a:gd name="T26" fmla="*/ 0 w 26"/>
                <a:gd name="T27" fmla="*/ 0 h 20"/>
                <a:gd name="T28" fmla="*/ 28 w 26"/>
                <a:gd name="T29" fmla="*/ 0 h 20"/>
                <a:gd name="T30" fmla="*/ 28 w 26"/>
                <a:gd name="T31" fmla="*/ 16 h 20"/>
                <a:gd name="T32" fmla="*/ 61 w 26"/>
                <a:gd name="T33" fmla="*/ 0 h 20"/>
                <a:gd name="T34" fmla="*/ 82 w 26"/>
                <a:gd name="T35" fmla="*/ 16 h 20"/>
                <a:gd name="T36" fmla="*/ 122 w 26"/>
                <a:gd name="T37" fmla="*/ 0 h 20"/>
                <a:gd name="T38" fmla="*/ 138 w 26"/>
                <a:gd name="T39" fmla="*/ 12 h 20"/>
                <a:gd name="T40" fmla="*/ 143 w 26"/>
                <a:gd name="T41" fmla="*/ 38 h 20"/>
                <a:gd name="T42" fmla="*/ 143 w 26"/>
                <a:gd name="T43" fmla="*/ 110 h 20"/>
                <a:gd name="T44" fmla="*/ 115 w 26"/>
                <a:gd name="T45" fmla="*/ 110 h 2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 h="20">
                  <a:moveTo>
                    <a:pt x="21" y="20"/>
                  </a:moveTo>
                  <a:cubicBezTo>
                    <a:pt x="21" y="8"/>
                    <a:pt x="21" y="8"/>
                    <a:pt x="21" y="8"/>
                  </a:cubicBezTo>
                  <a:cubicBezTo>
                    <a:pt x="21" y="7"/>
                    <a:pt x="21" y="6"/>
                    <a:pt x="21" y="6"/>
                  </a:cubicBezTo>
                  <a:cubicBezTo>
                    <a:pt x="21" y="5"/>
                    <a:pt x="20" y="5"/>
                    <a:pt x="20" y="5"/>
                  </a:cubicBezTo>
                  <a:cubicBezTo>
                    <a:pt x="19" y="5"/>
                    <a:pt x="17" y="5"/>
                    <a:pt x="15" y="7"/>
                  </a:cubicBezTo>
                  <a:cubicBezTo>
                    <a:pt x="15" y="20"/>
                    <a:pt x="15" y="20"/>
                    <a:pt x="15" y="20"/>
                  </a:cubicBezTo>
                  <a:cubicBezTo>
                    <a:pt x="11" y="20"/>
                    <a:pt x="11" y="20"/>
                    <a:pt x="11" y="20"/>
                  </a:cubicBezTo>
                  <a:cubicBezTo>
                    <a:pt x="11" y="8"/>
                    <a:pt x="11" y="8"/>
                    <a:pt x="11" y="8"/>
                  </a:cubicBezTo>
                  <a:cubicBezTo>
                    <a:pt x="11" y="6"/>
                    <a:pt x="11" y="6"/>
                    <a:pt x="10" y="5"/>
                  </a:cubicBezTo>
                  <a:cubicBezTo>
                    <a:pt x="10" y="5"/>
                    <a:pt x="10" y="5"/>
                    <a:pt x="9" y="5"/>
                  </a:cubicBezTo>
                  <a:cubicBezTo>
                    <a:pt x="8" y="5"/>
                    <a:pt x="7" y="6"/>
                    <a:pt x="5" y="7"/>
                  </a:cubicBezTo>
                  <a:cubicBezTo>
                    <a:pt x="5" y="20"/>
                    <a:pt x="5" y="20"/>
                    <a:pt x="5" y="20"/>
                  </a:cubicBezTo>
                  <a:cubicBezTo>
                    <a:pt x="0" y="20"/>
                    <a:pt x="0" y="20"/>
                    <a:pt x="0" y="20"/>
                  </a:cubicBezTo>
                  <a:cubicBezTo>
                    <a:pt x="0" y="0"/>
                    <a:pt x="0" y="0"/>
                    <a:pt x="0" y="0"/>
                  </a:cubicBezTo>
                  <a:cubicBezTo>
                    <a:pt x="5" y="0"/>
                    <a:pt x="5" y="0"/>
                    <a:pt x="5" y="0"/>
                  </a:cubicBezTo>
                  <a:cubicBezTo>
                    <a:pt x="5" y="3"/>
                    <a:pt x="5" y="3"/>
                    <a:pt x="5" y="3"/>
                  </a:cubicBezTo>
                  <a:cubicBezTo>
                    <a:pt x="7" y="1"/>
                    <a:pt x="9" y="0"/>
                    <a:pt x="11" y="0"/>
                  </a:cubicBezTo>
                  <a:cubicBezTo>
                    <a:pt x="13" y="0"/>
                    <a:pt x="15" y="1"/>
                    <a:pt x="15" y="3"/>
                  </a:cubicBezTo>
                  <a:cubicBezTo>
                    <a:pt x="18" y="1"/>
                    <a:pt x="20" y="0"/>
                    <a:pt x="22" y="0"/>
                  </a:cubicBezTo>
                  <a:cubicBezTo>
                    <a:pt x="24" y="0"/>
                    <a:pt x="25" y="1"/>
                    <a:pt x="25" y="2"/>
                  </a:cubicBezTo>
                  <a:cubicBezTo>
                    <a:pt x="26" y="3"/>
                    <a:pt x="26" y="4"/>
                    <a:pt x="26" y="7"/>
                  </a:cubicBezTo>
                  <a:cubicBezTo>
                    <a:pt x="26" y="20"/>
                    <a:pt x="26" y="20"/>
                    <a:pt x="26" y="20"/>
                  </a:cubicBezTo>
                  <a:lnTo>
                    <a:pt x="21"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20" name="Freeform 32"/>
            <p:cNvSpPr>
              <a:spLocks noChangeAspect="1"/>
            </p:cNvSpPr>
            <p:nvPr userDrawn="1"/>
          </p:nvSpPr>
          <p:spPr bwMode="auto">
            <a:xfrm>
              <a:off x="1179" y="394"/>
              <a:ext cx="35" cy="47"/>
            </a:xfrm>
            <a:custGeom>
              <a:avLst/>
              <a:gdLst>
                <a:gd name="T0" fmla="*/ 33 w 15"/>
                <a:gd name="T1" fmla="*/ 110 h 20"/>
                <a:gd name="T2" fmla="*/ 0 w 15"/>
                <a:gd name="T3" fmla="*/ 106 h 20"/>
                <a:gd name="T4" fmla="*/ 5 w 15"/>
                <a:gd name="T5" fmla="*/ 82 h 20"/>
                <a:gd name="T6" fmla="*/ 33 w 15"/>
                <a:gd name="T7" fmla="*/ 89 h 20"/>
                <a:gd name="T8" fmla="*/ 49 w 15"/>
                <a:gd name="T9" fmla="*/ 78 h 20"/>
                <a:gd name="T10" fmla="*/ 37 w 15"/>
                <a:gd name="T11" fmla="*/ 66 h 20"/>
                <a:gd name="T12" fmla="*/ 21 w 15"/>
                <a:gd name="T13" fmla="*/ 61 h 20"/>
                <a:gd name="T14" fmla="*/ 5 w 15"/>
                <a:gd name="T15" fmla="*/ 33 h 20"/>
                <a:gd name="T16" fmla="*/ 49 w 15"/>
                <a:gd name="T17" fmla="*/ 0 h 20"/>
                <a:gd name="T18" fmla="*/ 77 w 15"/>
                <a:gd name="T19" fmla="*/ 0 h 20"/>
                <a:gd name="T20" fmla="*/ 70 w 15"/>
                <a:gd name="T21" fmla="*/ 21 h 20"/>
                <a:gd name="T22" fmla="*/ 49 w 15"/>
                <a:gd name="T23" fmla="*/ 16 h 20"/>
                <a:gd name="T24" fmla="*/ 33 w 15"/>
                <a:gd name="T25" fmla="*/ 28 h 20"/>
                <a:gd name="T26" fmla="*/ 54 w 15"/>
                <a:gd name="T27" fmla="*/ 45 h 20"/>
                <a:gd name="T28" fmla="*/ 82 w 15"/>
                <a:gd name="T29" fmla="*/ 78 h 20"/>
                <a:gd name="T30" fmla="*/ 33 w 15"/>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 h="20">
                  <a:moveTo>
                    <a:pt x="6" y="20"/>
                  </a:moveTo>
                  <a:cubicBezTo>
                    <a:pt x="4" y="20"/>
                    <a:pt x="2" y="20"/>
                    <a:pt x="0" y="19"/>
                  </a:cubicBezTo>
                  <a:cubicBezTo>
                    <a:pt x="1" y="15"/>
                    <a:pt x="1" y="15"/>
                    <a:pt x="1" y="15"/>
                  </a:cubicBezTo>
                  <a:cubicBezTo>
                    <a:pt x="3" y="16"/>
                    <a:pt x="5" y="16"/>
                    <a:pt x="6" y="16"/>
                  </a:cubicBezTo>
                  <a:cubicBezTo>
                    <a:pt x="8" y="16"/>
                    <a:pt x="9" y="16"/>
                    <a:pt x="9" y="14"/>
                  </a:cubicBezTo>
                  <a:cubicBezTo>
                    <a:pt x="9" y="13"/>
                    <a:pt x="9" y="13"/>
                    <a:pt x="7" y="12"/>
                  </a:cubicBezTo>
                  <a:cubicBezTo>
                    <a:pt x="6" y="12"/>
                    <a:pt x="6" y="11"/>
                    <a:pt x="4" y="11"/>
                  </a:cubicBezTo>
                  <a:cubicBezTo>
                    <a:pt x="2" y="9"/>
                    <a:pt x="1" y="8"/>
                    <a:pt x="1" y="6"/>
                  </a:cubicBezTo>
                  <a:cubicBezTo>
                    <a:pt x="1" y="2"/>
                    <a:pt x="4" y="0"/>
                    <a:pt x="9" y="0"/>
                  </a:cubicBezTo>
                  <a:cubicBezTo>
                    <a:pt x="10" y="0"/>
                    <a:pt x="12" y="0"/>
                    <a:pt x="14" y="0"/>
                  </a:cubicBezTo>
                  <a:cubicBezTo>
                    <a:pt x="13" y="4"/>
                    <a:pt x="13" y="4"/>
                    <a:pt x="13" y="4"/>
                  </a:cubicBezTo>
                  <a:cubicBezTo>
                    <a:pt x="11" y="3"/>
                    <a:pt x="10" y="3"/>
                    <a:pt x="9" y="3"/>
                  </a:cubicBezTo>
                  <a:cubicBezTo>
                    <a:pt x="7" y="3"/>
                    <a:pt x="6" y="4"/>
                    <a:pt x="6" y="5"/>
                  </a:cubicBezTo>
                  <a:cubicBezTo>
                    <a:pt x="6" y="6"/>
                    <a:pt x="6" y="7"/>
                    <a:pt x="10" y="8"/>
                  </a:cubicBezTo>
                  <a:cubicBezTo>
                    <a:pt x="13" y="9"/>
                    <a:pt x="15" y="11"/>
                    <a:pt x="15" y="14"/>
                  </a:cubicBezTo>
                  <a:cubicBezTo>
                    <a:pt x="15" y="18"/>
                    <a:pt x="12"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sp>
        <p:nvSpPr>
          <p:cNvPr id="898054" name="Rectangle 6"/>
          <p:cNvSpPr>
            <a:spLocks noGrp="1" noChangeArrowheads="1"/>
          </p:cNvSpPr>
          <p:nvPr>
            <p:ph type="subTitle" idx="1"/>
          </p:nvPr>
        </p:nvSpPr>
        <p:spPr>
          <a:xfrm>
            <a:off x="397934" y="5764213"/>
            <a:ext cx="11385551" cy="785812"/>
          </a:xfrm>
          <a:extLst>
            <a:ext uri="{91240B29-F687-4F45-9708-019B960494DF}">
              <a14:hiddenLine xmlns:a14="http://schemas.microsoft.com/office/drawing/2010/main" w="9525">
                <a:solidFill>
                  <a:schemeClr val="tx1"/>
                </a:solidFill>
                <a:miter lim="800000"/>
                <a:headEnd/>
                <a:tailEnd/>
              </a14:hiddenLine>
            </a:ext>
          </a:extLst>
        </p:spPr>
        <p:txBody>
          <a:bodyPr lIns="306000" rIns="306000"/>
          <a:lstStyle>
            <a:lvl1pPr marL="0" indent="0">
              <a:lnSpc>
                <a:spcPct val="120000"/>
              </a:lnSpc>
              <a:spcBef>
                <a:spcPct val="0"/>
              </a:spcBef>
              <a:buFontTx/>
              <a:buNone/>
              <a:defRPr sz="1600">
                <a:solidFill>
                  <a:schemeClr val="tx2"/>
                </a:solidFill>
              </a:defRPr>
            </a:lvl1pPr>
          </a:lstStyle>
          <a:p>
            <a:pPr lvl="0"/>
            <a:r>
              <a:rPr lang="de-CH" noProof="0" smtClean="0"/>
              <a:t>Formatvorlage des Untertitelmasters durch Klicken bearbeiten</a:t>
            </a:r>
          </a:p>
        </p:txBody>
      </p:sp>
      <p:sp>
        <p:nvSpPr>
          <p:cNvPr id="898055" name="Rectangle 7"/>
          <p:cNvSpPr>
            <a:spLocks noGrp="1" noChangeArrowheads="1"/>
          </p:cNvSpPr>
          <p:nvPr>
            <p:ph type="ctrTitle"/>
          </p:nvPr>
        </p:nvSpPr>
        <p:spPr>
          <a:xfrm>
            <a:off x="397934" y="4824413"/>
            <a:ext cx="11385551" cy="939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306000" tIns="0" rIns="306000" bIns="0"/>
          <a:lstStyle>
            <a:lvl1pPr marL="0" indent="0">
              <a:lnSpc>
                <a:spcPct val="110000"/>
              </a:lnSpc>
              <a:spcBef>
                <a:spcPct val="0"/>
              </a:spcBef>
              <a:defRPr/>
            </a:lvl1pPr>
          </a:lstStyle>
          <a:p>
            <a:pPr lvl="0"/>
            <a:r>
              <a:rPr lang="de-CH" noProof="0" smtClean="0"/>
              <a:t>Titelmasterformat durch Klicken bearbeiten</a:t>
            </a:r>
          </a:p>
        </p:txBody>
      </p:sp>
      <p:sp>
        <p:nvSpPr>
          <p:cNvPr id="21" name="Rectangle 3"/>
          <p:cNvSpPr>
            <a:spLocks noGrp="1" noChangeArrowheads="1"/>
          </p:cNvSpPr>
          <p:nvPr>
            <p:ph type="dt" sz="half" idx="10"/>
          </p:nvPr>
        </p:nvSpPr>
        <p:spPr/>
        <p:txBody>
          <a:bodyPr/>
          <a:lstStyle>
            <a:lvl1pPr>
              <a:defRPr smtClean="0"/>
            </a:lvl1pPr>
          </a:lstStyle>
          <a:p>
            <a:pPr>
              <a:defRPr/>
            </a:pPr>
            <a:fld id="{D474CB3E-0A55-4AD5-823C-BD4A0A462EAB}" type="datetime1">
              <a:rPr lang="de-DE">
                <a:solidFill>
                  <a:srgbClr val="000000"/>
                </a:solidFill>
              </a:rPr>
              <a:pPr>
                <a:defRPr/>
              </a:pPr>
              <a:t>11.03.2015</a:t>
            </a:fld>
            <a:endParaRPr lang="de-CH">
              <a:solidFill>
                <a:srgbClr val="000000"/>
              </a:solidFill>
            </a:endParaRPr>
          </a:p>
        </p:txBody>
      </p:sp>
      <p:sp>
        <p:nvSpPr>
          <p:cNvPr id="22" name="Rectangle 4"/>
          <p:cNvSpPr>
            <a:spLocks noGrp="1" noChangeArrowheads="1"/>
          </p:cNvSpPr>
          <p:nvPr>
            <p:ph type="ftr" sz="quarter" idx="11"/>
          </p:nvPr>
        </p:nvSpPr>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23" name="Rectangle 5"/>
          <p:cNvSpPr>
            <a:spLocks noGrp="1" noChangeArrowheads="1"/>
          </p:cNvSpPr>
          <p:nvPr>
            <p:ph type="sldNum" sz="quarter" idx="12"/>
          </p:nvPr>
        </p:nvSpPr>
        <p:spPr>
          <a:xfrm>
            <a:off x="11182351" y="6589714"/>
            <a:ext cx="601133" cy="147637"/>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a:defRPr smtClean="0"/>
            </a:lvl1pPr>
          </a:lstStyle>
          <a:p>
            <a:pPr>
              <a:defRPr/>
            </a:pPr>
            <a:fld id="{DF971649-1691-4798-A318-D571AF5BB3B9}"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39962871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5"/>
          <p:cNvSpPr>
            <a:spLocks noGrp="1" noChangeArrowheads="1"/>
          </p:cNvSpPr>
          <p:nvPr>
            <p:ph type="dt" sz="half" idx="10"/>
          </p:nvPr>
        </p:nvSpPr>
        <p:spPr>
          <a:ln/>
        </p:spPr>
        <p:txBody>
          <a:bodyPr/>
          <a:lstStyle>
            <a:lvl1pPr>
              <a:defRPr/>
            </a:lvl1pPr>
          </a:lstStyle>
          <a:p>
            <a:pPr>
              <a:defRPr/>
            </a:pPr>
            <a:fld id="{6D5426BB-D4AA-4E86-BA3F-958D8ABD286A}"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06B9C402-9ACB-474F-92D5-ED215240509A}"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34757653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5"/>
          <p:cNvSpPr>
            <a:spLocks noGrp="1" noChangeArrowheads="1"/>
          </p:cNvSpPr>
          <p:nvPr>
            <p:ph type="dt" sz="half" idx="10"/>
          </p:nvPr>
        </p:nvSpPr>
        <p:spPr>
          <a:ln/>
        </p:spPr>
        <p:txBody>
          <a:bodyPr/>
          <a:lstStyle>
            <a:lvl1pPr>
              <a:defRPr/>
            </a:lvl1pPr>
          </a:lstStyle>
          <a:p>
            <a:pPr>
              <a:defRPr/>
            </a:pPr>
            <a:fld id="{D8FE9395-08EC-4E45-8043-7BC54664C174}"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4C3F9EB6-8BB3-4F11-B6BD-69BF11E6EC0D}"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60199527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527051" y="1555751"/>
            <a:ext cx="5467349" cy="499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6197601" y="1555751"/>
            <a:ext cx="5467351" cy="499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Rectangle 5"/>
          <p:cNvSpPr>
            <a:spLocks noGrp="1" noChangeArrowheads="1"/>
          </p:cNvSpPr>
          <p:nvPr>
            <p:ph type="dt" sz="half" idx="10"/>
          </p:nvPr>
        </p:nvSpPr>
        <p:spPr>
          <a:ln/>
        </p:spPr>
        <p:txBody>
          <a:bodyPr/>
          <a:lstStyle>
            <a:lvl1pPr>
              <a:defRPr/>
            </a:lvl1pPr>
          </a:lstStyle>
          <a:p>
            <a:pPr>
              <a:defRPr/>
            </a:pPr>
            <a:fld id="{CAF6B171-B77E-43B3-8CAA-2B224366BEE1}"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4356716B-0AA9-493B-9453-76446FF555AF}"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45161441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Rectangle 5"/>
          <p:cNvSpPr>
            <a:spLocks noGrp="1" noChangeArrowheads="1"/>
          </p:cNvSpPr>
          <p:nvPr>
            <p:ph type="dt" sz="half" idx="10"/>
          </p:nvPr>
        </p:nvSpPr>
        <p:spPr>
          <a:ln/>
        </p:spPr>
        <p:txBody>
          <a:bodyPr/>
          <a:lstStyle>
            <a:lvl1pPr>
              <a:defRPr/>
            </a:lvl1pPr>
          </a:lstStyle>
          <a:p>
            <a:pPr>
              <a:defRPr/>
            </a:pPr>
            <a:fld id="{CD65A367-C112-452C-A584-DD7A3D12607D}" type="datetime1">
              <a:rPr lang="de-DE" smtClean="0">
                <a:solidFill>
                  <a:srgbClr val="000000"/>
                </a:solidFill>
              </a:rPr>
              <a:pPr>
                <a:defRPr/>
              </a:pPr>
              <a:t>11.03.2015</a:t>
            </a:fld>
            <a:endParaRPr lang="de-CH">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35BEDD8A-7FAA-4A9C-823A-C18121BFC467}"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211550626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Rectangle 5"/>
          <p:cNvSpPr>
            <a:spLocks noGrp="1" noChangeArrowheads="1"/>
          </p:cNvSpPr>
          <p:nvPr>
            <p:ph type="dt" sz="half" idx="10"/>
          </p:nvPr>
        </p:nvSpPr>
        <p:spPr>
          <a:ln/>
        </p:spPr>
        <p:txBody>
          <a:bodyPr/>
          <a:lstStyle>
            <a:lvl1pPr>
              <a:defRPr/>
            </a:lvl1pPr>
          </a:lstStyle>
          <a:p>
            <a:pPr>
              <a:defRPr/>
            </a:pPr>
            <a:fld id="{D5876415-CB0D-4390-9038-2C32367CCB68}" type="datetime1">
              <a:rPr lang="de-DE" smtClean="0">
                <a:solidFill>
                  <a:srgbClr val="000000"/>
                </a:solidFill>
              </a:rPr>
              <a:pPr>
                <a:defRPr/>
              </a:pPr>
              <a:t>11.03.2015</a:t>
            </a:fld>
            <a:endParaRPr lang="de-CH">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612D7C02-F4E3-434A-AA54-5F5A439D4D46}"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42662172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97CD9DE9-044B-403D-B8E7-F5FC96F2E4B5}" type="datetime1">
              <a:rPr lang="de-DE" smtClean="0">
                <a:solidFill>
                  <a:srgbClr val="000000"/>
                </a:solidFill>
              </a:rPr>
              <a:pPr>
                <a:defRPr/>
              </a:pPr>
              <a:t>11.03.2015</a:t>
            </a:fld>
            <a:endParaRPr lang="de-CH">
              <a:solidFill>
                <a:srgbClr val="000000"/>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93D7D8C7-62B6-4FAA-8630-7348E3942AAF}"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299151749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5"/>
          <p:cNvSpPr>
            <a:spLocks noGrp="1" noChangeArrowheads="1"/>
          </p:cNvSpPr>
          <p:nvPr>
            <p:ph type="dt" sz="half" idx="10"/>
          </p:nvPr>
        </p:nvSpPr>
        <p:spPr>
          <a:ln/>
        </p:spPr>
        <p:txBody>
          <a:bodyPr/>
          <a:lstStyle>
            <a:lvl1pPr>
              <a:defRPr/>
            </a:lvl1pPr>
          </a:lstStyle>
          <a:p>
            <a:pPr>
              <a:defRPr/>
            </a:pPr>
            <a:fld id="{419468FE-2B2A-49AA-AFA2-836F51B7783E}"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93FA9586-FDC9-4789-B361-17F84FB518F0}"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284999730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smtClean="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5"/>
          <p:cNvSpPr>
            <a:spLocks noGrp="1" noChangeArrowheads="1"/>
          </p:cNvSpPr>
          <p:nvPr>
            <p:ph type="dt" sz="half" idx="10"/>
          </p:nvPr>
        </p:nvSpPr>
        <p:spPr>
          <a:ln/>
        </p:spPr>
        <p:txBody>
          <a:bodyPr/>
          <a:lstStyle>
            <a:lvl1pPr>
              <a:defRPr/>
            </a:lvl1pPr>
          </a:lstStyle>
          <a:p>
            <a:pPr>
              <a:defRPr/>
            </a:pPr>
            <a:fld id="{C8623DF7-3EAF-49E7-92BD-0B21EF6B12D6}"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3E4D3442-880B-4968-BCF7-A35366CF72B3}"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1670981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smtClean="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5"/>
          <p:cNvSpPr>
            <a:spLocks noGrp="1" noChangeArrowheads="1"/>
          </p:cNvSpPr>
          <p:nvPr>
            <p:ph type="dt" sz="half" idx="10"/>
          </p:nvPr>
        </p:nvSpPr>
        <p:spPr>
          <a:ln/>
        </p:spPr>
        <p:txBody>
          <a:bodyPr/>
          <a:lstStyle>
            <a:lvl1pPr>
              <a:defRPr/>
            </a:lvl1pPr>
          </a:lstStyle>
          <a:p>
            <a:pPr>
              <a:defRPr/>
            </a:pPr>
            <a:fld id="{C8623DF7-3EAF-49E7-92BD-0B21EF6B12D6}"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3E4D3442-880B-4968-BCF7-A35366CF72B3}"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50473606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5"/>
          <p:cNvSpPr>
            <a:spLocks noGrp="1" noChangeArrowheads="1"/>
          </p:cNvSpPr>
          <p:nvPr>
            <p:ph type="dt" sz="half" idx="10"/>
          </p:nvPr>
        </p:nvSpPr>
        <p:spPr>
          <a:ln/>
        </p:spPr>
        <p:txBody>
          <a:bodyPr/>
          <a:lstStyle>
            <a:lvl1pPr>
              <a:defRPr/>
            </a:lvl1pPr>
          </a:lstStyle>
          <a:p>
            <a:pPr>
              <a:defRPr/>
            </a:pPr>
            <a:fld id="{E16E7DB3-DCF1-4B64-9813-5799432DAC31}"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2CD75199-2B5B-4537-8129-15C51EDABA5E}"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312391774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940801" y="942975"/>
            <a:ext cx="2842684" cy="560705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408517" y="942975"/>
            <a:ext cx="8329083" cy="560705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5"/>
          <p:cNvSpPr>
            <a:spLocks noGrp="1" noChangeArrowheads="1"/>
          </p:cNvSpPr>
          <p:nvPr>
            <p:ph type="dt" sz="half" idx="10"/>
          </p:nvPr>
        </p:nvSpPr>
        <p:spPr>
          <a:ln/>
        </p:spPr>
        <p:txBody>
          <a:bodyPr/>
          <a:lstStyle>
            <a:lvl1pPr>
              <a:defRPr/>
            </a:lvl1pPr>
          </a:lstStyle>
          <a:p>
            <a:pPr>
              <a:defRPr/>
            </a:pPr>
            <a:fld id="{01610BCC-2B59-497C-BC7C-2C71E40DED7A}"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E9D4981F-CC5A-45AA-A9E3-A357A43499A3}"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55110351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dgm" preserve="1">
  <p:cSld name="Titel und Diagramm oder Organigramm">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SmartArt-Platzhalter 2"/>
          <p:cNvSpPr>
            <a:spLocks noGrp="1"/>
          </p:cNvSpPr>
          <p:nvPr>
            <p:ph type="dgm" idx="1"/>
          </p:nvPr>
        </p:nvSpPr>
        <p:spPr>
          <a:xfrm>
            <a:off x="527051" y="1555751"/>
            <a:ext cx="11137900" cy="4994275"/>
          </a:xfrm>
        </p:spPr>
        <p:txBody>
          <a:bodyPr/>
          <a:lstStyle/>
          <a:p>
            <a:pPr lvl="0"/>
            <a:endParaRPr lang="de-CH" noProof="0" smtClean="0"/>
          </a:p>
        </p:txBody>
      </p:sp>
      <p:sp>
        <p:nvSpPr>
          <p:cNvPr id="4" name="Rectangle 5"/>
          <p:cNvSpPr>
            <a:spLocks noGrp="1" noChangeArrowheads="1"/>
          </p:cNvSpPr>
          <p:nvPr>
            <p:ph type="dt" sz="half" idx="10"/>
          </p:nvPr>
        </p:nvSpPr>
        <p:spPr>
          <a:ln/>
        </p:spPr>
        <p:txBody>
          <a:bodyPr/>
          <a:lstStyle>
            <a:lvl1pPr>
              <a:defRPr/>
            </a:lvl1pPr>
          </a:lstStyle>
          <a:p>
            <a:pPr>
              <a:defRPr/>
            </a:pPr>
            <a:fld id="{19EB0F6A-4D3F-4E32-98D9-F8D5F0CC8979}"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65932109-9D3E-4AF1-B720-4A20CD7B3AA4}"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338565079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Textplatzhalter 2"/>
          <p:cNvSpPr>
            <a:spLocks noGrp="1"/>
          </p:cNvSpPr>
          <p:nvPr>
            <p:ph type="body" sz="half" idx="1"/>
          </p:nvPr>
        </p:nvSpPr>
        <p:spPr>
          <a:xfrm>
            <a:off x="527051" y="1555751"/>
            <a:ext cx="5467349" cy="49942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6197601" y="1555751"/>
            <a:ext cx="5467351" cy="49942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Rectangle 5"/>
          <p:cNvSpPr>
            <a:spLocks noGrp="1" noChangeArrowheads="1"/>
          </p:cNvSpPr>
          <p:nvPr>
            <p:ph type="dt" sz="half" idx="10"/>
          </p:nvPr>
        </p:nvSpPr>
        <p:spPr>
          <a:ln/>
        </p:spPr>
        <p:txBody>
          <a:bodyPr/>
          <a:lstStyle>
            <a:lvl1pPr>
              <a:defRPr/>
            </a:lvl1pPr>
          </a:lstStyle>
          <a:p>
            <a:pPr>
              <a:defRPr/>
            </a:pPr>
            <a:fld id="{B64B5779-8566-4755-A243-27CD7E9B8D54}"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6717F7B0-C155-4DC6-AA7A-5E48F3D9E84B}"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53445684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AndTwoObj">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527051" y="1555751"/>
            <a:ext cx="5467349" cy="49942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quarter" idx="2"/>
          </p:nvPr>
        </p:nvSpPr>
        <p:spPr>
          <a:xfrm>
            <a:off x="6197601" y="1555750"/>
            <a:ext cx="5467351" cy="24209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Inhaltsplatzhalter 4"/>
          <p:cNvSpPr>
            <a:spLocks noGrp="1"/>
          </p:cNvSpPr>
          <p:nvPr>
            <p:ph sz="quarter" idx="3"/>
          </p:nvPr>
        </p:nvSpPr>
        <p:spPr>
          <a:xfrm>
            <a:off x="6197601" y="4129089"/>
            <a:ext cx="5467351" cy="242093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6" name="Datumsplatzhalter 5"/>
          <p:cNvSpPr>
            <a:spLocks noGrp="1"/>
          </p:cNvSpPr>
          <p:nvPr>
            <p:ph type="dt" sz="half" idx="10"/>
          </p:nvPr>
        </p:nvSpPr>
        <p:spPr>
          <a:xfrm>
            <a:off x="9235017" y="6589714"/>
            <a:ext cx="1828800" cy="149225"/>
          </a:xfrm>
        </p:spPr>
        <p:txBody>
          <a:bodyPr/>
          <a:lstStyle>
            <a:lvl1pPr>
              <a:defRPr/>
            </a:lvl1pPr>
          </a:lstStyle>
          <a:p>
            <a:fld id="{D95589C7-0C8D-4F94-AE89-BCB0243125AB}" type="datetime1">
              <a:rPr lang="de-DE" smtClean="0">
                <a:solidFill>
                  <a:srgbClr val="000000"/>
                </a:solidFill>
              </a:rPr>
              <a:pPr/>
              <a:t>11.03.2015</a:t>
            </a:fld>
            <a:endParaRPr lang="de-CH">
              <a:solidFill>
                <a:srgbClr val="000000"/>
              </a:solidFill>
            </a:endParaRPr>
          </a:p>
        </p:txBody>
      </p:sp>
      <p:sp>
        <p:nvSpPr>
          <p:cNvPr id="7" name="Fußzeilenplatzhalter 6"/>
          <p:cNvSpPr>
            <a:spLocks noGrp="1"/>
          </p:cNvSpPr>
          <p:nvPr>
            <p:ph type="ftr" sz="quarter" idx="11"/>
          </p:nvPr>
        </p:nvSpPr>
        <p:spPr>
          <a:xfrm>
            <a:off x="406400" y="6589714"/>
            <a:ext cx="8434917" cy="147637"/>
          </a:xfrm>
        </p:spPr>
        <p:txBody>
          <a:bodyPr/>
          <a:lstStyle>
            <a:lvl1pPr>
              <a:defRPr/>
            </a:lvl1pPr>
          </a:lstStyle>
          <a:p>
            <a:r>
              <a:rPr lang="en-US" smtClean="0">
                <a:solidFill>
                  <a:srgbClr val="000000"/>
                </a:solidFill>
              </a:rPr>
              <a:t>Asphalt Recycling | For Internal Use Only</a:t>
            </a:r>
            <a:endParaRPr lang="de-CH">
              <a:solidFill>
                <a:srgbClr val="000000"/>
              </a:solidFill>
            </a:endParaRPr>
          </a:p>
        </p:txBody>
      </p:sp>
      <p:sp>
        <p:nvSpPr>
          <p:cNvPr id="8" name="Foliennummernplatzhalter 7"/>
          <p:cNvSpPr>
            <a:spLocks noGrp="1"/>
          </p:cNvSpPr>
          <p:nvPr>
            <p:ph type="sldNum" sz="quarter" idx="12"/>
          </p:nvPr>
        </p:nvSpPr>
        <p:spPr>
          <a:xfrm>
            <a:off x="11182351" y="6589714"/>
            <a:ext cx="601133" cy="149225"/>
          </a:xfrm>
        </p:spPr>
        <p:txBody>
          <a:bodyPr/>
          <a:lstStyle>
            <a:lvl1pPr>
              <a:defRPr/>
            </a:lvl1pPr>
          </a:lstStyle>
          <a:p>
            <a:fld id="{B1632864-0A95-44C4-BB4B-3B1E24276963}"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523921089"/>
      </p:ext>
    </p:extLst>
  </p:cSld>
  <p:clrMapOvr>
    <a:masterClrMapping/>
  </p:clrMapOvr>
  <p:transition>
    <p:wheel spokes="1"/>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bl">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en-US"/>
          </a:p>
        </p:txBody>
      </p:sp>
      <p:sp>
        <p:nvSpPr>
          <p:cNvPr id="3" name="Tabellenplatzhalter 2"/>
          <p:cNvSpPr>
            <a:spLocks noGrp="1"/>
          </p:cNvSpPr>
          <p:nvPr>
            <p:ph type="tbl" idx="1"/>
          </p:nvPr>
        </p:nvSpPr>
        <p:spPr>
          <a:xfrm>
            <a:off x="527051" y="1555751"/>
            <a:ext cx="11137900" cy="4994275"/>
          </a:xfrm>
        </p:spPr>
        <p:txBody>
          <a:bodyPr/>
          <a:lstStyle/>
          <a:p>
            <a:pPr lvl="0"/>
            <a:endParaRPr lang="en-US" noProof="0" smtClean="0"/>
          </a:p>
        </p:txBody>
      </p:sp>
      <p:sp>
        <p:nvSpPr>
          <p:cNvPr id="4" name="Rectangle 5"/>
          <p:cNvSpPr>
            <a:spLocks noGrp="1" noChangeArrowheads="1"/>
          </p:cNvSpPr>
          <p:nvPr>
            <p:ph type="dt" sz="half" idx="10"/>
          </p:nvPr>
        </p:nvSpPr>
        <p:spPr>
          <a:ln/>
        </p:spPr>
        <p:txBody>
          <a:bodyPr/>
          <a:lstStyle>
            <a:lvl1pPr>
              <a:defRPr/>
            </a:lvl1pPr>
          </a:lstStyle>
          <a:p>
            <a:pPr>
              <a:defRPr/>
            </a:pPr>
            <a:fld id="{E0CCB927-5EBD-4F20-8F31-9A161A348676}"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31DD159E-8C13-4402-9F07-61AEBC37F9DA}"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30030815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chart">
  <p:cSld name="Titel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Diagrammplatzhalter 2"/>
          <p:cNvSpPr>
            <a:spLocks noGrp="1"/>
          </p:cNvSpPr>
          <p:nvPr>
            <p:ph type="chart" idx="1"/>
          </p:nvPr>
        </p:nvSpPr>
        <p:spPr>
          <a:xfrm>
            <a:off x="527051" y="1555751"/>
            <a:ext cx="11137900" cy="4994275"/>
          </a:xfrm>
        </p:spPr>
        <p:txBody>
          <a:bodyPr/>
          <a:lstStyle/>
          <a:p>
            <a:endParaRPr lang="de-CH"/>
          </a:p>
        </p:txBody>
      </p:sp>
      <p:sp>
        <p:nvSpPr>
          <p:cNvPr id="4" name="Datumsplatzhalter 3"/>
          <p:cNvSpPr>
            <a:spLocks noGrp="1"/>
          </p:cNvSpPr>
          <p:nvPr>
            <p:ph type="dt" sz="half" idx="10"/>
          </p:nvPr>
        </p:nvSpPr>
        <p:spPr>
          <a:xfrm>
            <a:off x="9235017" y="6589714"/>
            <a:ext cx="1828800" cy="149225"/>
          </a:xfrm>
        </p:spPr>
        <p:txBody>
          <a:bodyPr/>
          <a:lstStyle>
            <a:lvl1pPr>
              <a:defRPr/>
            </a:lvl1pPr>
          </a:lstStyle>
          <a:p>
            <a:fld id="{321F69D0-BE01-43D3-A2C4-AFBE72088A5F}" type="datetime1">
              <a:rPr lang="de-DE" smtClean="0">
                <a:solidFill>
                  <a:srgbClr val="000000"/>
                </a:solidFill>
              </a:rPr>
              <a:pPr/>
              <a:t>11.03.2015</a:t>
            </a:fld>
            <a:endParaRPr lang="de-CH">
              <a:solidFill>
                <a:srgbClr val="000000"/>
              </a:solidFill>
            </a:endParaRPr>
          </a:p>
        </p:txBody>
      </p:sp>
      <p:sp>
        <p:nvSpPr>
          <p:cNvPr id="5" name="Fußzeilenplatzhalter 4"/>
          <p:cNvSpPr>
            <a:spLocks noGrp="1"/>
          </p:cNvSpPr>
          <p:nvPr>
            <p:ph type="ftr" sz="quarter" idx="11"/>
          </p:nvPr>
        </p:nvSpPr>
        <p:spPr>
          <a:xfrm>
            <a:off x="406400" y="6589714"/>
            <a:ext cx="8434917" cy="147637"/>
          </a:xfrm>
        </p:spPr>
        <p:txBody>
          <a:bodyPr/>
          <a:lstStyle>
            <a:lvl1pPr>
              <a:defRPr/>
            </a:lvl1pPr>
          </a:lstStyle>
          <a:p>
            <a:r>
              <a:rPr lang="en-US" smtClean="0">
                <a:solidFill>
                  <a:srgbClr val="000000"/>
                </a:solidFill>
              </a:rPr>
              <a:t>Asphalt Recycling | For Internal Use Only</a:t>
            </a:r>
            <a:endParaRPr lang="de-CH">
              <a:solidFill>
                <a:srgbClr val="000000"/>
              </a:solidFill>
            </a:endParaRPr>
          </a:p>
        </p:txBody>
      </p:sp>
      <p:sp>
        <p:nvSpPr>
          <p:cNvPr id="6" name="Foliennummernplatzhalter 5"/>
          <p:cNvSpPr>
            <a:spLocks noGrp="1"/>
          </p:cNvSpPr>
          <p:nvPr>
            <p:ph type="sldNum" sz="quarter" idx="12"/>
          </p:nvPr>
        </p:nvSpPr>
        <p:spPr>
          <a:xfrm>
            <a:off x="11182351" y="6589714"/>
            <a:ext cx="601133" cy="149225"/>
          </a:xfrm>
        </p:spPr>
        <p:txBody>
          <a:bodyPr/>
          <a:lstStyle>
            <a:lvl1pPr>
              <a:defRPr/>
            </a:lvl1pPr>
          </a:lstStyle>
          <a:p>
            <a:fld id="{1D3241B0-2DF1-43C3-8A86-B165FC79318E}"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397571558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2"/>
          <p:cNvSpPr>
            <a:spLocks noChangeArrowheads="1"/>
          </p:cNvSpPr>
          <p:nvPr/>
        </p:nvSpPr>
        <p:spPr bwMode="auto">
          <a:xfrm>
            <a:off x="408518" y="942975"/>
            <a:ext cx="11374967" cy="5607050"/>
          </a:xfrm>
          <a:prstGeom prst="rect">
            <a:avLst/>
          </a:prstGeom>
          <a:solidFill>
            <a:schemeClr val="bg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185738" indent="-185738" fontAlgn="base">
              <a:lnSpc>
                <a:spcPct val="97000"/>
              </a:lnSpc>
              <a:spcBef>
                <a:spcPct val="25000"/>
              </a:spcBef>
              <a:spcAft>
                <a:spcPct val="0"/>
              </a:spcAft>
            </a:pPr>
            <a:endParaRPr lang="fr-FR" sz="2400" b="1">
              <a:solidFill>
                <a:srgbClr val="FFFFFF"/>
              </a:solidFill>
            </a:endParaRPr>
          </a:p>
        </p:txBody>
      </p:sp>
      <p:grpSp>
        <p:nvGrpSpPr>
          <p:cNvPr id="5" name="Group 8"/>
          <p:cNvGrpSpPr>
            <a:grpSpLocks/>
          </p:cNvGrpSpPr>
          <p:nvPr/>
        </p:nvGrpSpPr>
        <p:grpSpPr bwMode="auto">
          <a:xfrm>
            <a:off x="9239251" y="309564"/>
            <a:ext cx="2540000" cy="282575"/>
            <a:chOff x="1860" y="3171"/>
            <a:chExt cx="2677" cy="397"/>
          </a:xfrm>
        </p:grpSpPr>
        <p:sp>
          <p:nvSpPr>
            <p:cNvPr id="6" name="Freeform 9"/>
            <p:cNvSpPr>
              <a:spLocks/>
            </p:cNvSpPr>
            <p:nvPr userDrawn="1"/>
          </p:nvSpPr>
          <p:spPr bwMode="auto">
            <a:xfrm>
              <a:off x="4175" y="3171"/>
              <a:ext cx="362" cy="397"/>
            </a:xfrm>
            <a:custGeom>
              <a:avLst/>
              <a:gdLst>
                <a:gd name="T0" fmla="*/ 279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9 w 153"/>
                <a:gd name="T13" fmla="*/ 0 h 168"/>
                <a:gd name="T14" fmla="*/ 582 w 153"/>
                <a:gd name="T15" fmla="*/ 520 h 168"/>
                <a:gd name="T16" fmla="*/ 587 w 153"/>
                <a:gd name="T17" fmla="*/ 520 h 168"/>
                <a:gd name="T18" fmla="*/ 582 w 153"/>
                <a:gd name="T19" fmla="*/ 302 h 168"/>
                <a:gd name="T20" fmla="*/ 582 w 153"/>
                <a:gd name="T21" fmla="*/ 0 h 168"/>
                <a:gd name="T22" fmla="*/ 856 w 153"/>
                <a:gd name="T23" fmla="*/ 0 h 168"/>
                <a:gd name="T24" fmla="*/ 856 w 153"/>
                <a:gd name="T25" fmla="*/ 938 h 168"/>
                <a:gd name="T26" fmla="*/ 544 w 153"/>
                <a:gd name="T27" fmla="*/ 938 h 168"/>
                <a:gd name="T28" fmla="*/ 279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4" y="93"/>
                    <a:pt x="104" y="93"/>
                    <a:pt x="104"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 name="Freeform 10"/>
            <p:cNvSpPr>
              <a:spLocks/>
            </p:cNvSpPr>
            <p:nvPr userDrawn="1"/>
          </p:nvSpPr>
          <p:spPr bwMode="auto">
            <a:xfrm>
              <a:off x="3760" y="3171"/>
              <a:ext cx="361" cy="397"/>
            </a:xfrm>
            <a:custGeom>
              <a:avLst/>
              <a:gdLst>
                <a:gd name="T0" fmla="*/ 278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6 w 153"/>
                <a:gd name="T13" fmla="*/ 0 h 168"/>
                <a:gd name="T14" fmla="*/ 573 w 153"/>
                <a:gd name="T15" fmla="*/ 520 h 168"/>
                <a:gd name="T16" fmla="*/ 585 w 153"/>
                <a:gd name="T17" fmla="*/ 520 h 168"/>
                <a:gd name="T18" fmla="*/ 578 w 153"/>
                <a:gd name="T19" fmla="*/ 302 h 168"/>
                <a:gd name="T20" fmla="*/ 578 w 153"/>
                <a:gd name="T21" fmla="*/ 0 h 168"/>
                <a:gd name="T22" fmla="*/ 852 w 153"/>
                <a:gd name="T23" fmla="*/ 0 h 168"/>
                <a:gd name="T24" fmla="*/ 852 w 153"/>
                <a:gd name="T25" fmla="*/ 938 h 168"/>
                <a:gd name="T26" fmla="*/ 540 w 153"/>
                <a:gd name="T27" fmla="*/ 938 h 168"/>
                <a:gd name="T28" fmla="*/ 278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3" y="93"/>
                    <a:pt x="103" y="93"/>
                    <a:pt x="103"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8" name="Freeform 11"/>
            <p:cNvSpPr>
              <a:spLocks/>
            </p:cNvSpPr>
            <p:nvPr userDrawn="1"/>
          </p:nvSpPr>
          <p:spPr bwMode="auto">
            <a:xfrm>
              <a:off x="1860" y="3171"/>
              <a:ext cx="442" cy="397"/>
            </a:xfrm>
            <a:custGeom>
              <a:avLst/>
              <a:gdLst>
                <a:gd name="T0" fmla="*/ 286 w 442"/>
                <a:gd name="T1" fmla="*/ 0 h 397"/>
                <a:gd name="T2" fmla="*/ 154 w 442"/>
                <a:gd name="T3" fmla="*/ 0 h 397"/>
                <a:gd name="T4" fmla="*/ 0 w 442"/>
                <a:gd name="T5" fmla="*/ 397 h 397"/>
                <a:gd name="T6" fmla="*/ 137 w 442"/>
                <a:gd name="T7" fmla="*/ 397 h 397"/>
                <a:gd name="T8" fmla="*/ 220 w 442"/>
                <a:gd name="T9" fmla="*/ 158 h 397"/>
                <a:gd name="T10" fmla="*/ 222 w 442"/>
                <a:gd name="T11" fmla="*/ 158 h 397"/>
                <a:gd name="T12" fmla="*/ 303 w 442"/>
                <a:gd name="T13" fmla="*/ 397 h 397"/>
                <a:gd name="T14" fmla="*/ 442 w 442"/>
                <a:gd name="T15" fmla="*/ 397 h 397"/>
                <a:gd name="T16" fmla="*/ 286 w 442"/>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2" h="397">
                  <a:moveTo>
                    <a:pt x="286" y="0"/>
                  </a:moveTo>
                  <a:lnTo>
                    <a:pt x="154" y="0"/>
                  </a:lnTo>
                  <a:lnTo>
                    <a:pt x="0" y="397"/>
                  </a:lnTo>
                  <a:lnTo>
                    <a:pt x="137" y="397"/>
                  </a:lnTo>
                  <a:lnTo>
                    <a:pt x="220" y="158"/>
                  </a:lnTo>
                  <a:lnTo>
                    <a:pt x="222" y="158"/>
                  </a:lnTo>
                  <a:lnTo>
                    <a:pt x="303" y="397"/>
                  </a:lnTo>
                  <a:lnTo>
                    <a:pt x="442" y="397"/>
                  </a:lnTo>
                  <a:lnTo>
                    <a:pt x="2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9" name="Freeform 12"/>
            <p:cNvSpPr>
              <a:spLocks/>
            </p:cNvSpPr>
            <p:nvPr userDrawn="1"/>
          </p:nvSpPr>
          <p:spPr bwMode="auto">
            <a:xfrm>
              <a:off x="3306" y="3171"/>
              <a:ext cx="444" cy="397"/>
            </a:xfrm>
            <a:custGeom>
              <a:avLst/>
              <a:gdLst>
                <a:gd name="T0" fmla="*/ 288 w 444"/>
                <a:gd name="T1" fmla="*/ 0 h 397"/>
                <a:gd name="T2" fmla="*/ 156 w 444"/>
                <a:gd name="T3" fmla="*/ 0 h 397"/>
                <a:gd name="T4" fmla="*/ 0 w 444"/>
                <a:gd name="T5" fmla="*/ 397 h 397"/>
                <a:gd name="T6" fmla="*/ 140 w 444"/>
                <a:gd name="T7" fmla="*/ 397 h 397"/>
                <a:gd name="T8" fmla="*/ 220 w 444"/>
                <a:gd name="T9" fmla="*/ 158 h 397"/>
                <a:gd name="T10" fmla="*/ 225 w 444"/>
                <a:gd name="T11" fmla="*/ 158 h 397"/>
                <a:gd name="T12" fmla="*/ 305 w 444"/>
                <a:gd name="T13" fmla="*/ 397 h 397"/>
                <a:gd name="T14" fmla="*/ 444 w 444"/>
                <a:gd name="T15" fmla="*/ 397 h 397"/>
                <a:gd name="T16" fmla="*/ 288 w 444"/>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4" h="397">
                  <a:moveTo>
                    <a:pt x="288" y="0"/>
                  </a:moveTo>
                  <a:lnTo>
                    <a:pt x="156" y="0"/>
                  </a:lnTo>
                  <a:lnTo>
                    <a:pt x="0" y="397"/>
                  </a:lnTo>
                  <a:lnTo>
                    <a:pt x="140" y="397"/>
                  </a:lnTo>
                  <a:lnTo>
                    <a:pt x="220" y="158"/>
                  </a:lnTo>
                  <a:lnTo>
                    <a:pt x="225" y="158"/>
                  </a:lnTo>
                  <a:lnTo>
                    <a:pt x="305" y="397"/>
                  </a:lnTo>
                  <a:lnTo>
                    <a:pt x="444" y="397"/>
                  </a:lnTo>
                  <a:lnTo>
                    <a:pt x="288" y="0"/>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0" name="Freeform 13"/>
            <p:cNvSpPr>
              <a:spLocks/>
            </p:cNvSpPr>
            <p:nvPr userDrawn="1"/>
          </p:nvSpPr>
          <p:spPr bwMode="auto">
            <a:xfrm>
              <a:off x="2831" y="3171"/>
              <a:ext cx="466" cy="397"/>
            </a:xfrm>
            <a:custGeom>
              <a:avLst/>
              <a:gdLst>
                <a:gd name="T0" fmla="*/ 442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6 w 197"/>
                <a:gd name="T15" fmla="*/ 0 h 168"/>
                <a:gd name="T16" fmla="*/ 549 w 197"/>
                <a:gd name="T17" fmla="*/ 553 h 168"/>
                <a:gd name="T18" fmla="*/ 554 w 197"/>
                <a:gd name="T19" fmla="*/ 553 h 168"/>
                <a:gd name="T20" fmla="*/ 717 w 197"/>
                <a:gd name="T21" fmla="*/ 0 h 168"/>
                <a:gd name="T22" fmla="*/ 1102 w 197"/>
                <a:gd name="T23" fmla="*/ 0 h 168"/>
                <a:gd name="T24" fmla="*/ 1102 w 197"/>
                <a:gd name="T25" fmla="*/ 938 h 168"/>
                <a:gd name="T26" fmla="*/ 828 w 197"/>
                <a:gd name="T27" fmla="*/ 938 h 168"/>
                <a:gd name="T28" fmla="*/ 828 w 197"/>
                <a:gd name="T29" fmla="*/ 581 h 168"/>
                <a:gd name="T30" fmla="*/ 833 w 197"/>
                <a:gd name="T31" fmla="*/ 369 h 168"/>
                <a:gd name="T32" fmla="*/ 823 w 197"/>
                <a:gd name="T33" fmla="*/ 369 h 168"/>
                <a:gd name="T34" fmla="*/ 660 w 197"/>
                <a:gd name="T35" fmla="*/ 938 h 168"/>
                <a:gd name="T36" fmla="*/ 442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7" y="66"/>
                    <a:pt x="147" y="66"/>
                    <a:pt x="147"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1" name="Freeform 14"/>
            <p:cNvSpPr>
              <a:spLocks/>
            </p:cNvSpPr>
            <p:nvPr userDrawn="1"/>
          </p:nvSpPr>
          <p:spPr bwMode="auto">
            <a:xfrm>
              <a:off x="2312" y="3171"/>
              <a:ext cx="465" cy="397"/>
            </a:xfrm>
            <a:custGeom>
              <a:avLst/>
              <a:gdLst>
                <a:gd name="T0" fmla="*/ 439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5 w 197"/>
                <a:gd name="T15" fmla="*/ 0 h 168"/>
                <a:gd name="T16" fmla="*/ 545 w 197"/>
                <a:gd name="T17" fmla="*/ 553 h 168"/>
                <a:gd name="T18" fmla="*/ 552 w 197"/>
                <a:gd name="T19" fmla="*/ 553 h 168"/>
                <a:gd name="T20" fmla="*/ 713 w 197"/>
                <a:gd name="T21" fmla="*/ 0 h 168"/>
                <a:gd name="T22" fmla="*/ 1098 w 197"/>
                <a:gd name="T23" fmla="*/ 0 h 168"/>
                <a:gd name="T24" fmla="*/ 1098 w 197"/>
                <a:gd name="T25" fmla="*/ 938 h 168"/>
                <a:gd name="T26" fmla="*/ 824 w 197"/>
                <a:gd name="T27" fmla="*/ 938 h 168"/>
                <a:gd name="T28" fmla="*/ 824 w 197"/>
                <a:gd name="T29" fmla="*/ 581 h 168"/>
                <a:gd name="T30" fmla="*/ 831 w 197"/>
                <a:gd name="T31" fmla="*/ 369 h 168"/>
                <a:gd name="T32" fmla="*/ 824 w 197"/>
                <a:gd name="T33" fmla="*/ 369 h 168"/>
                <a:gd name="T34" fmla="*/ 659 w 197"/>
                <a:gd name="T35" fmla="*/ 938 h 168"/>
                <a:gd name="T36" fmla="*/ 439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8" y="66"/>
                    <a:pt x="148" y="66"/>
                    <a:pt x="148"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grpSp>
        <p:nvGrpSpPr>
          <p:cNvPr id="12" name="Group 24"/>
          <p:cNvGrpSpPr>
            <a:grpSpLocks noChangeAspect="1"/>
          </p:cNvGrpSpPr>
          <p:nvPr/>
        </p:nvGrpSpPr>
        <p:grpSpPr bwMode="auto">
          <a:xfrm>
            <a:off x="408517" y="309563"/>
            <a:ext cx="2029883" cy="201612"/>
            <a:chOff x="836" y="342"/>
            <a:chExt cx="1047" cy="139"/>
          </a:xfrm>
        </p:grpSpPr>
        <p:sp>
          <p:nvSpPr>
            <p:cNvPr id="13" name="Rectangle 25"/>
            <p:cNvSpPr>
              <a:spLocks noChangeAspect="1" noChangeArrowheads="1"/>
            </p:cNvSpPr>
            <p:nvPr userDrawn="1"/>
          </p:nvSpPr>
          <p:spPr bwMode="auto">
            <a:xfrm>
              <a:off x="836" y="342"/>
              <a:ext cx="1047" cy="139"/>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endParaRPr>
            </a:p>
          </p:txBody>
        </p:sp>
        <p:sp>
          <p:nvSpPr>
            <p:cNvPr id="14" name="Freeform 26"/>
            <p:cNvSpPr>
              <a:spLocks noChangeAspect="1"/>
            </p:cNvSpPr>
            <p:nvPr userDrawn="1"/>
          </p:nvSpPr>
          <p:spPr bwMode="auto">
            <a:xfrm>
              <a:off x="888" y="375"/>
              <a:ext cx="40" cy="66"/>
            </a:xfrm>
            <a:custGeom>
              <a:avLst/>
              <a:gdLst>
                <a:gd name="T0" fmla="*/ 38 w 17"/>
                <a:gd name="T1" fmla="*/ 156 h 28"/>
                <a:gd name="T2" fmla="*/ 0 w 17"/>
                <a:gd name="T3" fmla="*/ 151 h 28"/>
                <a:gd name="T4" fmla="*/ 5 w 17"/>
                <a:gd name="T5" fmla="*/ 127 h 28"/>
                <a:gd name="T6" fmla="*/ 38 w 17"/>
                <a:gd name="T7" fmla="*/ 134 h 28"/>
                <a:gd name="T8" fmla="*/ 61 w 17"/>
                <a:gd name="T9" fmla="*/ 118 h 28"/>
                <a:gd name="T10" fmla="*/ 45 w 17"/>
                <a:gd name="T11" fmla="*/ 90 h 28"/>
                <a:gd name="T12" fmla="*/ 21 w 17"/>
                <a:gd name="T13" fmla="*/ 78 h 28"/>
                <a:gd name="T14" fmla="*/ 0 w 17"/>
                <a:gd name="T15" fmla="*/ 45 h 28"/>
                <a:gd name="T16" fmla="*/ 49 w 17"/>
                <a:gd name="T17" fmla="*/ 0 h 28"/>
                <a:gd name="T18" fmla="*/ 82 w 17"/>
                <a:gd name="T19" fmla="*/ 5 h 28"/>
                <a:gd name="T20" fmla="*/ 78 w 17"/>
                <a:gd name="T21" fmla="*/ 28 h 28"/>
                <a:gd name="T22" fmla="*/ 56 w 17"/>
                <a:gd name="T23" fmla="*/ 21 h 28"/>
                <a:gd name="T24" fmla="*/ 33 w 17"/>
                <a:gd name="T25" fmla="*/ 40 h 28"/>
                <a:gd name="T26" fmla="*/ 49 w 17"/>
                <a:gd name="T27" fmla="*/ 61 h 28"/>
                <a:gd name="T28" fmla="*/ 73 w 17"/>
                <a:gd name="T29" fmla="*/ 78 h 28"/>
                <a:gd name="T30" fmla="*/ 94 w 17"/>
                <a:gd name="T31" fmla="*/ 111 h 28"/>
                <a:gd name="T32" fmla="*/ 38 w 17"/>
                <a:gd name="T33" fmla="*/ 156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28">
                  <a:moveTo>
                    <a:pt x="7" y="28"/>
                  </a:moveTo>
                  <a:cubicBezTo>
                    <a:pt x="4" y="28"/>
                    <a:pt x="3" y="28"/>
                    <a:pt x="0" y="27"/>
                  </a:cubicBezTo>
                  <a:cubicBezTo>
                    <a:pt x="1" y="23"/>
                    <a:pt x="1" y="23"/>
                    <a:pt x="1" y="23"/>
                  </a:cubicBezTo>
                  <a:cubicBezTo>
                    <a:pt x="2" y="24"/>
                    <a:pt x="5" y="24"/>
                    <a:pt x="7" y="24"/>
                  </a:cubicBezTo>
                  <a:cubicBezTo>
                    <a:pt x="9" y="24"/>
                    <a:pt x="11" y="23"/>
                    <a:pt x="11" y="21"/>
                  </a:cubicBezTo>
                  <a:cubicBezTo>
                    <a:pt x="11" y="19"/>
                    <a:pt x="10" y="18"/>
                    <a:pt x="8" y="16"/>
                  </a:cubicBezTo>
                  <a:cubicBezTo>
                    <a:pt x="7" y="16"/>
                    <a:pt x="5" y="15"/>
                    <a:pt x="4" y="14"/>
                  </a:cubicBezTo>
                  <a:cubicBezTo>
                    <a:pt x="1" y="12"/>
                    <a:pt x="0" y="10"/>
                    <a:pt x="0" y="8"/>
                  </a:cubicBezTo>
                  <a:cubicBezTo>
                    <a:pt x="0" y="3"/>
                    <a:pt x="4" y="0"/>
                    <a:pt x="9" y="0"/>
                  </a:cubicBezTo>
                  <a:cubicBezTo>
                    <a:pt x="11" y="0"/>
                    <a:pt x="13" y="1"/>
                    <a:pt x="15" y="1"/>
                  </a:cubicBezTo>
                  <a:cubicBezTo>
                    <a:pt x="14" y="5"/>
                    <a:pt x="14" y="5"/>
                    <a:pt x="14" y="5"/>
                  </a:cubicBezTo>
                  <a:cubicBezTo>
                    <a:pt x="13" y="4"/>
                    <a:pt x="11" y="4"/>
                    <a:pt x="10" y="4"/>
                  </a:cubicBezTo>
                  <a:cubicBezTo>
                    <a:pt x="7" y="4"/>
                    <a:pt x="6" y="5"/>
                    <a:pt x="6" y="7"/>
                  </a:cubicBezTo>
                  <a:cubicBezTo>
                    <a:pt x="6" y="9"/>
                    <a:pt x="6" y="9"/>
                    <a:pt x="9" y="11"/>
                  </a:cubicBezTo>
                  <a:cubicBezTo>
                    <a:pt x="11" y="13"/>
                    <a:pt x="13" y="14"/>
                    <a:pt x="13" y="14"/>
                  </a:cubicBezTo>
                  <a:cubicBezTo>
                    <a:pt x="16" y="16"/>
                    <a:pt x="17" y="18"/>
                    <a:pt x="17" y="20"/>
                  </a:cubicBezTo>
                  <a:cubicBezTo>
                    <a:pt x="17" y="25"/>
                    <a:pt x="13" y="28"/>
                    <a:pt x="7" y="2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5" name="Freeform 27"/>
            <p:cNvSpPr>
              <a:spLocks noChangeAspect="1"/>
            </p:cNvSpPr>
            <p:nvPr userDrawn="1"/>
          </p:nvSpPr>
          <p:spPr bwMode="auto">
            <a:xfrm>
              <a:off x="931" y="394"/>
              <a:ext cx="45" cy="66"/>
            </a:xfrm>
            <a:custGeom>
              <a:avLst/>
              <a:gdLst>
                <a:gd name="T0" fmla="*/ 62 w 19"/>
                <a:gd name="T1" fmla="*/ 127 h 28"/>
                <a:gd name="T2" fmla="*/ 45 w 19"/>
                <a:gd name="T3" fmla="*/ 151 h 28"/>
                <a:gd name="T4" fmla="*/ 21 w 19"/>
                <a:gd name="T5" fmla="*/ 156 h 28"/>
                <a:gd name="T6" fmla="*/ 0 w 19"/>
                <a:gd name="T7" fmla="*/ 156 h 28"/>
                <a:gd name="T8" fmla="*/ 5 w 19"/>
                <a:gd name="T9" fmla="*/ 134 h 28"/>
                <a:gd name="T10" fmla="*/ 21 w 19"/>
                <a:gd name="T11" fmla="*/ 139 h 28"/>
                <a:gd name="T12" fmla="*/ 40 w 19"/>
                <a:gd name="T13" fmla="*/ 123 h 28"/>
                <a:gd name="T14" fmla="*/ 40 w 19"/>
                <a:gd name="T15" fmla="*/ 111 h 28"/>
                <a:gd name="T16" fmla="*/ 0 w 19"/>
                <a:gd name="T17" fmla="*/ 0 h 28"/>
                <a:gd name="T18" fmla="*/ 33 w 19"/>
                <a:gd name="T19" fmla="*/ 0 h 28"/>
                <a:gd name="T20" fmla="*/ 57 w 19"/>
                <a:gd name="T21" fmla="*/ 78 h 28"/>
                <a:gd name="T22" fmla="*/ 78 w 19"/>
                <a:gd name="T23" fmla="*/ 0 h 28"/>
                <a:gd name="T24" fmla="*/ 107 w 19"/>
                <a:gd name="T25" fmla="*/ 0 h 28"/>
                <a:gd name="T26" fmla="*/ 62 w 19"/>
                <a:gd name="T27" fmla="*/ 127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 h="28">
                  <a:moveTo>
                    <a:pt x="11" y="23"/>
                  </a:moveTo>
                  <a:cubicBezTo>
                    <a:pt x="10" y="25"/>
                    <a:pt x="9" y="26"/>
                    <a:pt x="8" y="27"/>
                  </a:cubicBezTo>
                  <a:cubicBezTo>
                    <a:pt x="7" y="28"/>
                    <a:pt x="6" y="28"/>
                    <a:pt x="4" y="28"/>
                  </a:cubicBezTo>
                  <a:cubicBezTo>
                    <a:pt x="3" y="28"/>
                    <a:pt x="1" y="28"/>
                    <a:pt x="0" y="28"/>
                  </a:cubicBezTo>
                  <a:cubicBezTo>
                    <a:pt x="1" y="24"/>
                    <a:pt x="1" y="24"/>
                    <a:pt x="1" y="24"/>
                  </a:cubicBezTo>
                  <a:cubicBezTo>
                    <a:pt x="2" y="24"/>
                    <a:pt x="3" y="25"/>
                    <a:pt x="4" y="25"/>
                  </a:cubicBezTo>
                  <a:cubicBezTo>
                    <a:pt x="5" y="25"/>
                    <a:pt x="6" y="24"/>
                    <a:pt x="7" y="22"/>
                  </a:cubicBezTo>
                  <a:cubicBezTo>
                    <a:pt x="7" y="20"/>
                    <a:pt x="7" y="20"/>
                    <a:pt x="7" y="20"/>
                  </a:cubicBezTo>
                  <a:cubicBezTo>
                    <a:pt x="0" y="0"/>
                    <a:pt x="0" y="0"/>
                    <a:pt x="0" y="0"/>
                  </a:cubicBezTo>
                  <a:cubicBezTo>
                    <a:pt x="6" y="0"/>
                    <a:pt x="6" y="0"/>
                    <a:pt x="6" y="0"/>
                  </a:cubicBezTo>
                  <a:cubicBezTo>
                    <a:pt x="10" y="14"/>
                    <a:pt x="10" y="14"/>
                    <a:pt x="10" y="14"/>
                  </a:cubicBezTo>
                  <a:cubicBezTo>
                    <a:pt x="14" y="0"/>
                    <a:pt x="14" y="0"/>
                    <a:pt x="14" y="0"/>
                  </a:cubicBezTo>
                  <a:cubicBezTo>
                    <a:pt x="19" y="0"/>
                    <a:pt x="19" y="0"/>
                    <a:pt x="19" y="0"/>
                  </a:cubicBezTo>
                  <a:lnTo>
                    <a:pt x="11"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6" name="Freeform 28"/>
            <p:cNvSpPr>
              <a:spLocks noChangeAspect="1"/>
            </p:cNvSpPr>
            <p:nvPr userDrawn="1"/>
          </p:nvSpPr>
          <p:spPr bwMode="auto">
            <a:xfrm>
              <a:off x="980" y="394"/>
              <a:ext cx="33" cy="47"/>
            </a:xfrm>
            <a:custGeom>
              <a:avLst/>
              <a:gdLst>
                <a:gd name="T0" fmla="*/ 33 w 14"/>
                <a:gd name="T1" fmla="*/ 110 h 20"/>
                <a:gd name="T2" fmla="*/ 0 w 14"/>
                <a:gd name="T3" fmla="*/ 106 h 20"/>
                <a:gd name="T4" fmla="*/ 5 w 14"/>
                <a:gd name="T5" fmla="*/ 82 h 20"/>
                <a:gd name="T6" fmla="*/ 33 w 14"/>
                <a:gd name="T7" fmla="*/ 89 h 20"/>
                <a:gd name="T8" fmla="*/ 50 w 14"/>
                <a:gd name="T9" fmla="*/ 78 h 20"/>
                <a:gd name="T10" fmla="*/ 40 w 14"/>
                <a:gd name="T11" fmla="*/ 66 h 20"/>
                <a:gd name="T12" fmla="*/ 21 w 14"/>
                <a:gd name="T13" fmla="*/ 61 h 20"/>
                <a:gd name="T14" fmla="*/ 0 w 14"/>
                <a:gd name="T15" fmla="*/ 33 h 20"/>
                <a:gd name="T16" fmla="*/ 45 w 14"/>
                <a:gd name="T17" fmla="*/ 0 h 20"/>
                <a:gd name="T18" fmla="*/ 73 w 14"/>
                <a:gd name="T19" fmla="*/ 0 h 20"/>
                <a:gd name="T20" fmla="*/ 66 w 14"/>
                <a:gd name="T21" fmla="*/ 21 h 20"/>
                <a:gd name="T22" fmla="*/ 45 w 14"/>
                <a:gd name="T23" fmla="*/ 16 h 20"/>
                <a:gd name="T24" fmla="*/ 28 w 14"/>
                <a:gd name="T25" fmla="*/ 28 h 20"/>
                <a:gd name="T26" fmla="*/ 50 w 14"/>
                <a:gd name="T27" fmla="*/ 45 h 20"/>
                <a:gd name="T28" fmla="*/ 78 w 14"/>
                <a:gd name="T29" fmla="*/ 78 h 20"/>
                <a:gd name="T30" fmla="*/ 33 w 14"/>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 h="20">
                  <a:moveTo>
                    <a:pt x="6" y="20"/>
                  </a:moveTo>
                  <a:cubicBezTo>
                    <a:pt x="3" y="20"/>
                    <a:pt x="2" y="20"/>
                    <a:pt x="0" y="19"/>
                  </a:cubicBezTo>
                  <a:cubicBezTo>
                    <a:pt x="1" y="15"/>
                    <a:pt x="1" y="15"/>
                    <a:pt x="1" y="15"/>
                  </a:cubicBezTo>
                  <a:cubicBezTo>
                    <a:pt x="2" y="16"/>
                    <a:pt x="4" y="16"/>
                    <a:pt x="6" y="16"/>
                  </a:cubicBezTo>
                  <a:cubicBezTo>
                    <a:pt x="8" y="16"/>
                    <a:pt x="9" y="16"/>
                    <a:pt x="9" y="14"/>
                  </a:cubicBezTo>
                  <a:cubicBezTo>
                    <a:pt x="9" y="13"/>
                    <a:pt x="8" y="13"/>
                    <a:pt x="7" y="12"/>
                  </a:cubicBezTo>
                  <a:cubicBezTo>
                    <a:pt x="6" y="12"/>
                    <a:pt x="5" y="11"/>
                    <a:pt x="4" y="11"/>
                  </a:cubicBezTo>
                  <a:cubicBezTo>
                    <a:pt x="1" y="9"/>
                    <a:pt x="0" y="8"/>
                    <a:pt x="0" y="6"/>
                  </a:cubicBezTo>
                  <a:cubicBezTo>
                    <a:pt x="0" y="2"/>
                    <a:pt x="3" y="0"/>
                    <a:pt x="8" y="0"/>
                  </a:cubicBezTo>
                  <a:cubicBezTo>
                    <a:pt x="10" y="0"/>
                    <a:pt x="11" y="0"/>
                    <a:pt x="13" y="0"/>
                  </a:cubicBezTo>
                  <a:cubicBezTo>
                    <a:pt x="12" y="4"/>
                    <a:pt x="12" y="4"/>
                    <a:pt x="12" y="4"/>
                  </a:cubicBezTo>
                  <a:cubicBezTo>
                    <a:pt x="10" y="3"/>
                    <a:pt x="9" y="3"/>
                    <a:pt x="8" y="3"/>
                  </a:cubicBezTo>
                  <a:cubicBezTo>
                    <a:pt x="6" y="3"/>
                    <a:pt x="5" y="4"/>
                    <a:pt x="5" y="5"/>
                  </a:cubicBezTo>
                  <a:cubicBezTo>
                    <a:pt x="5" y="6"/>
                    <a:pt x="6" y="7"/>
                    <a:pt x="9" y="8"/>
                  </a:cubicBezTo>
                  <a:cubicBezTo>
                    <a:pt x="13" y="9"/>
                    <a:pt x="14" y="11"/>
                    <a:pt x="14" y="14"/>
                  </a:cubicBezTo>
                  <a:cubicBezTo>
                    <a:pt x="14" y="18"/>
                    <a:pt x="11"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7" name="Freeform 29"/>
            <p:cNvSpPr>
              <a:spLocks noChangeAspect="1"/>
            </p:cNvSpPr>
            <p:nvPr userDrawn="1"/>
          </p:nvSpPr>
          <p:spPr bwMode="auto">
            <a:xfrm>
              <a:off x="1020" y="382"/>
              <a:ext cx="34" cy="59"/>
            </a:xfrm>
            <a:custGeom>
              <a:avLst/>
              <a:gdLst>
                <a:gd name="T0" fmla="*/ 41 w 14"/>
                <a:gd name="T1" fmla="*/ 139 h 25"/>
                <a:gd name="T2" fmla="*/ 17 w 14"/>
                <a:gd name="T3" fmla="*/ 106 h 25"/>
                <a:gd name="T4" fmla="*/ 17 w 14"/>
                <a:gd name="T5" fmla="*/ 50 h 25"/>
                <a:gd name="T6" fmla="*/ 0 w 14"/>
                <a:gd name="T7" fmla="*/ 50 h 25"/>
                <a:gd name="T8" fmla="*/ 0 w 14"/>
                <a:gd name="T9" fmla="*/ 28 h 25"/>
                <a:gd name="T10" fmla="*/ 17 w 14"/>
                <a:gd name="T11" fmla="*/ 28 h 25"/>
                <a:gd name="T12" fmla="*/ 17 w 14"/>
                <a:gd name="T13" fmla="*/ 0 h 25"/>
                <a:gd name="T14" fmla="*/ 46 w 14"/>
                <a:gd name="T15" fmla="*/ 0 h 25"/>
                <a:gd name="T16" fmla="*/ 46 w 14"/>
                <a:gd name="T17" fmla="*/ 28 h 25"/>
                <a:gd name="T18" fmla="*/ 78 w 14"/>
                <a:gd name="T19" fmla="*/ 28 h 25"/>
                <a:gd name="T20" fmla="*/ 78 w 14"/>
                <a:gd name="T21" fmla="*/ 50 h 25"/>
                <a:gd name="T22" fmla="*/ 46 w 14"/>
                <a:gd name="T23" fmla="*/ 50 h 25"/>
                <a:gd name="T24" fmla="*/ 46 w 14"/>
                <a:gd name="T25" fmla="*/ 99 h 25"/>
                <a:gd name="T26" fmla="*/ 53 w 14"/>
                <a:gd name="T27" fmla="*/ 118 h 25"/>
                <a:gd name="T28" fmla="*/ 70 w 14"/>
                <a:gd name="T29" fmla="*/ 106 h 25"/>
                <a:gd name="T30" fmla="*/ 83 w 14"/>
                <a:gd name="T31" fmla="*/ 123 h 25"/>
                <a:gd name="T32" fmla="*/ 41 w 14"/>
                <a:gd name="T33" fmla="*/ 139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 h="25">
                  <a:moveTo>
                    <a:pt x="7" y="25"/>
                  </a:moveTo>
                  <a:cubicBezTo>
                    <a:pt x="4" y="25"/>
                    <a:pt x="3" y="24"/>
                    <a:pt x="3" y="19"/>
                  </a:cubicBezTo>
                  <a:cubicBezTo>
                    <a:pt x="3" y="9"/>
                    <a:pt x="3" y="9"/>
                    <a:pt x="3" y="9"/>
                  </a:cubicBezTo>
                  <a:cubicBezTo>
                    <a:pt x="0" y="9"/>
                    <a:pt x="0" y="9"/>
                    <a:pt x="0" y="9"/>
                  </a:cubicBezTo>
                  <a:cubicBezTo>
                    <a:pt x="0" y="5"/>
                    <a:pt x="0" y="5"/>
                    <a:pt x="0" y="5"/>
                  </a:cubicBezTo>
                  <a:cubicBezTo>
                    <a:pt x="3" y="5"/>
                    <a:pt x="3" y="5"/>
                    <a:pt x="3" y="5"/>
                  </a:cubicBezTo>
                  <a:cubicBezTo>
                    <a:pt x="3" y="0"/>
                    <a:pt x="3" y="0"/>
                    <a:pt x="3" y="0"/>
                  </a:cubicBezTo>
                  <a:cubicBezTo>
                    <a:pt x="8" y="0"/>
                    <a:pt x="8" y="0"/>
                    <a:pt x="8" y="0"/>
                  </a:cubicBezTo>
                  <a:cubicBezTo>
                    <a:pt x="8" y="5"/>
                    <a:pt x="8" y="5"/>
                    <a:pt x="8" y="5"/>
                  </a:cubicBezTo>
                  <a:cubicBezTo>
                    <a:pt x="13" y="5"/>
                    <a:pt x="13" y="5"/>
                    <a:pt x="13" y="5"/>
                  </a:cubicBezTo>
                  <a:cubicBezTo>
                    <a:pt x="13" y="9"/>
                    <a:pt x="13" y="9"/>
                    <a:pt x="13" y="9"/>
                  </a:cubicBezTo>
                  <a:cubicBezTo>
                    <a:pt x="8" y="9"/>
                    <a:pt x="8" y="9"/>
                    <a:pt x="8" y="9"/>
                  </a:cubicBezTo>
                  <a:cubicBezTo>
                    <a:pt x="8" y="18"/>
                    <a:pt x="8" y="18"/>
                    <a:pt x="8" y="18"/>
                  </a:cubicBezTo>
                  <a:cubicBezTo>
                    <a:pt x="8" y="20"/>
                    <a:pt x="8" y="21"/>
                    <a:pt x="9" y="21"/>
                  </a:cubicBezTo>
                  <a:cubicBezTo>
                    <a:pt x="10" y="21"/>
                    <a:pt x="11" y="21"/>
                    <a:pt x="12" y="19"/>
                  </a:cubicBezTo>
                  <a:cubicBezTo>
                    <a:pt x="14" y="22"/>
                    <a:pt x="14" y="22"/>
                    <a:pt x="14" y="22"/>
                  </a:cubicBezTo>
                  <a:cubicBezTo>
                    <a:pt x="11" y="24"/>
                    <a:pt x="9" y="25"/>
                    <a:pt x="7" y="2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8" name="Freeform 30"/>
            <p:cNvSpPr>
              <a:spLocks noChangeAspect="1" noEditPoints="1"/>
            </p:cNvSpPr>
            <p:nvPr userDrawn="1"/>
          </p:nvSpPr>
          <p:spPr bwMode="auto">
            <a:xfrm>
              <a:off x="1058" y="394"/>
              <a:ext cx="38" cy="47"/>
            </a:xfrm>
            <a:custGeom>
              <a:avLst/>
              <a:gdLst>
                <a:gd name="T0" fmla="*/ 45 w 16"/>
                <a:gd name="T1" fmla="*/ 110 h 20"/>
                <a:gd name="T2" fmla="*/ 0 w 16"/>
                <a:gd name="T3" fmla="*/ 56 h 20"/>
                <a:gd name="T4" fmla="*/ 45 w 16"/>
                <a:gd name="T5" fmla="*/ 0 h 20"/>
                <a:gd name="T6" fmla="*/ 90 w 16"/>
                <a:gd name="T7" fmla="*/ 56 h 20"/>
                <a:gd name="T8" fmla="*/ 90 w 16"/>
                <a:gd name="T9" fmla="*/ 61 h 20"/>
                <a:gd name="T10" fmla="*/ 29 w 16"/>
                <a:gd name="T11" fmla="*/ 61 h 20"/>
                <a:gd name="T12" fmla="*/ 50 w 16"/>
                <a:gd name="T13" fmla="*/ 89 h 20"/>
                <a:gd name="T14" fmla="*/ 78 w 16"/>
                <a:gd name="T15" fmla="*/ 78 h 20"/>
                <a:gd name="T16" fmla="*/ 90 w 16"/>
                <a:gd name="T17" fmla="*/ 94 h 20"/>
                <a:gd name="T18" fmla="*/ 45 w 16"/>
                <a:gd name="T19" fmla="*/ 110 h 20"/>
                <a:gd name="T20" fmla="*/ 45 w 16"/>
                <a:gd name="T21" fmla="*/ 16 h 20"/>
                <a:gd name="T22" fmla="*/ 29 w 16"/>
                <a:gd name="T23" fmla="*/ 45 h 20"/>
                <a:gd name="T24" fmla="*/ 62 w 16"/>
                <a:gd name="T25" fmla="*/ 45 h 20"/>
                <a:gd name="T26" fmla="*/ 45 w 16"/>
                <a:gd name="T27" fmla="*/ 16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 h="20">
                  <a:moveTo>
                    <a:pt x="8" y="20"/>
                  </a:moveTo>
                  <a:cubicBezTo>
                    <a:pt x="3" y="20"/>
                    <a:pt x="0" y="16"/>
                    <a:pt x="0" y="10"/>
                  </a:cubicBezTo>
                  <a:cubicBezTo>
                    <a:pt x="0" y="4"/>
                    <a:pt x="3" y="0"/>
                    <a:pt x="8" y="0"/>
                  </a:cubicBezTo>
                  <a:cubicBezTo>
                    <a:pt x="14" y="0"/>
                    <a:pt x="16" y="3"/>
                    <a:pt x="16" y="10"/>
                  </a:cubicBezTo>
                  <a:cubicBezTo>
                    <a:pt x="16" y="10"/>
                    <a:pt x="16" y="10"/>
                    <a:pt x="16" y="11"/>
                  </a:cubicBezTo>
                  <a:cubicBezTo>
                    <a:pt x="5" y="11"/>
                    <a:pt x="5" y="11"/>
                    <a:pt x="5" y="11"/>
                  </a:cubicBezTo>
                  <a:cubicBezTo>
                    <a:pt x="5" y="14"/>
                    <a:pt x="6" y="16"/>
                    <a:pt x="9" y="16"/>
                  </a:cubicBezTo>
                  <a:cubicBezTo>
                    <a:pt x="10" y="16"/>
                    <a:pt x="12" y="15"/>
                    <a:pt x="14" y="14"/>
                  </a:cubicBezTo>
                  <a:cubicBezTo>
                    <a:pt x="16" y="17"/>
                    <a:pt x="16" y="17"/>
                    <a:pt x="16" y="17"/>
                  </a:cubicBezTo>
                  <a:cubicBezTo>
                    <a:pt x="13" y="19"/>
                    <a:pt x="11" y="20"/>
                    <a:pt x="8" y="20"/>
                  </a:cubicBezTo>
                  <a:close/>
                  <a:moveTo>
                    <a:pt x="8" y="3"/>
                  </a:moveTo>
                  <a:cubicBezTo>
                    <a:pt x="6" y="3"/>
                    <a:pt x="5" y="5"/>
                    <a:pt x="5" y="8"/>
                  </a:cubicBezTo>
                  <a:cubicBezTo>
                    <a:pt x="11" y="8"/>
                    <a:pt x="11" y="8"/>
                    <a:pt x="11" y="8"/>
                  </a:cubicBezTo>
                  <a:cubicBezTo>
                    <a:pt x="11" y="5"/>
                    <a:pt x="10" y="3"/>
                    <a:pt x="8"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9" name="Freeform 31"/>
            <p:cNvSpPr>
              <a:spLocks noChangeAspect="1"/>
            </p:cNvSpPr>
            <p:nvPr userDrawn="1"/>
          </p:nvSpPr>
          <p:spPr bwMode="auto">
            <a:xfrm>
              <a:off x="1108" y="394"/>
              <a:ext cx="61" cy="47"/>
            </a:xfrm>
            <a:custGeom>
              <a:avLst/>
              <a:gdLst>
                <a:gd name="T0" fmla="*/ 115 w 26"/>
                <a:gd name="T1" fmla="*/ 110 h 20"/>
                <a:gd name="T2" fmla="*/ 115 w 26"/>
                <a:gd name="T3" fmla="*/ 45 h 20"/>
                <a:gd name="T4" fmla="*/ 115 w 26"/>
                <a:gd name="T5" fmla="*/ 33 h 20"/>
                <a:gd name="T6" fmla="*/ 110 w 26"/>
                <a:gd name="T7" fmla="*/ 28 h 20"/>
                <a:gd name="T8" fmla="*/ 82 w 26"/>
                <a:gd name="T9" fmla="*/ 38 h 20"/>
                <a:gd name="T10" fmla="*/ 82 w 26"/>
                <a:gd name="T11" fmla="*/ 110 h 20"/>
                <a:gd name="T12" fmla="*/ 61 w 26"/>
                <a:gd name="T13" fmla="*/ 110 h 20"/>
                <a:gd name="T14" fmla="*/ 61 w 26"/>
                <a:gd name="T15" fmla="*/ 45 h 20"/>
                <a:gd name="T16" fmla="*/ 54 w 26"/>
                <a:gd name="T17" fmla="*/ 28 h 20"/>
                <a:gd name="T18" fmla="*/ 49 w 26"/>
                <a:gd name="T19" fmla="*/ 28 h 20"/>
                <a:gd name="T20" fmla="*/ 28 w 26"/>
                <a:gd name="T21" fmla="*/ 38 h 20"/>
                <a:gd name="T22" fmla="*/ 28 w 26"/>
                <a:gd name="T23" fmla="*/ 110 h 20"/>
                <a:gd name="T24" fmla="*/ 0 w 26"/>
                <a:gd name="T25" fmla="*/ 110 h 20"/>
                <a:gd name="T26" fmla="*/ 0 w 26"/>
                <a:gd name="T27" fmla="*/ 0 h 20"/>
                <a:gd name="T28" fmla="*/ 28 w 26"/>
                <a:gd name="T29" fmla="*/ 0 h 20"/>
                <a:gd name="T30" fmla="*/ 28 w 26"/>
                <a:gd name="T31" fmla="*/ 16 h 20"/>
                <a:gd name="T32" fmla="*/ 61 w 26"/>
                <a:gd name="T33" fmla="*/ 0 h 20"/>
                <a:gd name="T34" fmla="*/ 82 w 26"/>
                <a:gd name="T35" fmla="*/ 16 h 20"/>
                <a:gd name="T36" fmla="*/ 122 w 26"/>
                <a:gd name="T37" fmla="*/ 0 h 20"/>
                <a:gd name="T38" fmla="*/ 138 w 26"/>
                <a:gd name="T39" fmla="*/ 12 h 20"/>
                <a:gd name="T40" fmla="*/ 143 w 26"/>
                <a:gd name="T41" fmla="*/ 38 h 20"/>
                <a:gd name="T42" fmla="*/ 143 w 26"/>
                <a:gd name="T43" fmla="*/ 110 h 20"/>
                <a:gd name="T44" fmla="*/ 115 w 26"/>
                <a:gd name="T45" fmla="*/ 110 h 2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 h="20">
                  <a:moveTo>
                    <a:pt x="21" y="20"/>
                  </a:moveTo>
                  <a:cubicBezTo>
                    <a:pt x="21" y="8"/>
                    <a:pt x="21" y="8"/>
                    <a:pt x="21" y="8"/>
                  </a:cubicBezTo>
                  <a:cubicBezTo>
                    <a:pt x="21" y="7"/>
                    <a:pt x="21" y="6"/>
                    <a:pt x="21" y="6"/>
                  </a:cubicBezTo>
                  <a:cubicBezTo>
                    <a:pt x="21" y="5"/>
                    <a:pt x="20" y="5"/>
                    <a:pt x="20" y="5"/>
                  </a:cubicBezTo>
                  <a:cubicBezTo>
                    <a:pt x="19" y="5"/>
                    <a:pt x="17" y="5"/>
                    <a:pt x="15" y="7"/>
                  </a:cubicBezTo>
                  <a:cubicBezTo>
                    <a:pt x="15" y="20"/>
                    <a:pt x="15" y="20"/>
                    <a:pt x="15" y="20"/>
                  </a:cubicBezTo>
                  <a:cubicBezTo>
                    <a:pt x="11" y="20"/>
                    <a:pt x="11" y="20"/>
                    <a:pt x="11" y="20"/>
                  </a:cubicBezTo>
                  <a:cubicBezTo>
                    <a:pt x="11" y="8"/>
                    <a:pt x="11" y="8"/>
                    <a:pt x="11" y="8"/>
                  </a:cubicBezTo>
                  <a:cubicBezTo>
                    <a:pt x="11" y="6"/>
                    <a:pt x="11" y="6"/>
                    <a:pt x="10" y="5"/>
                  </a:cubicBezTo>
                  <a:cubicBezTo>
                    <a:pt x="10" y="5"/>
                    <a:pt x="10" y="5"/>
                    <a:pt x="9" y="5"/>
                  </a:cubicBezTo>
                  <a:cubicBezTo>
                    <a:pt x="8" y="5"/>
                    <a:pt x="7" y="6"/>
                    <a:pt x="5" y="7"/>
                  </a:cubicBezTo>
                  <a:cubicBezTo>
                    <a:pt x="5" y="20"/>
                    <a:pt x="5" y="20"/>
                    <a:pt x="5" y="20"/>
                  </a:cubicBezTo>
                  <a:cubicBezTo>
                    <a:pt x="0" y="20"/>
                    <a:pt x="0" y="20"/>
                    <a:pt x="0" y="20"/>
                  </a:cubicBezTo>
                  <a:cubicBezTo>
                    <a:pt x="0" y="0"/>
                    <a:pt x="0" y="0"/>
                    <a:pt x="0" y="0"/>
                  </a:cubicBezTo>
                  <a:cubicBezTo>
                    <a:pt x="5" y="0"/>
                    <a:pt x="5" y="0"/>
                    <a:pt x="5" y="0"/>
                  </a:cubicBezTo>
                  <a:cubicBezTo>
                    <a:pt x="5" y="3"/>
                    <a:pt x="5" y="3"/>
                    <a:pt x="5" y="3"/>
                  </a:cubicBezTo>
                  <a:cubicBezTo>
                    <a:pt x="7" y="1"/>
                    <a:pt x="9" y="0"/>
                    <a:pt x="11" y="0"/>
                  </a:cubicBezTo>
                  <a:cubicBezTo>
                    <a:pt x="13" y="0"/>
                    <a:pt x="15" y="1"/>
                    <a:pt x="15" y="3"/>
                  </a:cubicBezTo>
                  <a:cubicBezTo>
                    <a:pt x="18" y="1"/>
                    <a:pt x="20" y="0"/>
                    <a:pt x="22" y="0"/>
                  </a:cubicBezTo>
                  <a:cubicBezTo>
                    <a:pt x="24" y="0"/>
                    <a:pt x="25" y="1"/>
                    <a:pt x="25" y="2"/>
                  </a:cubicBezTo>
                  <a:cubicBezTo>
                    <a:pt x="26" y="3"/>
                    <a:pt x="26" y="4"/>
                    <a:pt x="26" y="7"/>
                  </a:cubicBezTo>
                  <a:cubicBezTo>
                    <a:pt x="26" y="20"/>
                    <a:pt x="26" y="20"/>
                    <a:pt x="26" y="20"/>
                  </a:cubicBezTo>
                  <a:lnTo>
                    <a:pt x="21"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20" name="Freeform 32"/>
            <p:cNvSpPr>
              <a:spLocks noChangeAspect="1"/>
            </p:cNvSpPr>
            <p:nvPr userDrawn="1"/>
          </p:nvSpPr>
          <p:spPr bwMode="auto">
            <a:xfrm>
              <a:off x="1179" y="394"/>
              <a:ext cx="35" cy="47"/>
            </a:xfrm>
            <a:custGeom>
              <a:avLst/>
              <a:gdLst>
                <a:gd name="T0" fmla="*/ 33 w 15"/>
                <a:gd name="T1" fmla="*/ 110 h 20"/>
                <a:gd name="T2" fmla="*/ 0 w 15"/>
                <a:gd name="T3" fmla="*/ 106 h 20"/>
                <a:gd name="T4" fmla="*/ 5 w 15"/>
                <a:gd name="T5" fmla="*/ 82 h 20"/>
                <a:gd name="T6" fmla="*/ 33 w 15"/>
                <a:gd name="T7" fmla="*/ 89 h 20"/>
                <a:gd name="T8" fmla="*/ 49 w 15"/>
                <a:gd name="T9" fmla="*/ 78 h 20"/>
                <a:gd name="T10" fmla="*/ 37 w 15"/>
                <a:gd name="T11" fmla="*/ 66 h 20"/>
                <a:gd name="T12" fmla="*/ 21 w 15"/>
                <a:gd name="T13" fmla="*/ 61 h 20"/>
                <a:gd name="T14" fmla="*/ 5 w 15"/>
                <a:gd name="T15" fmla="*/ 33 h 20"/>
                <a:gd name="T16" fmla="*/ 49 w 15"/>
                <a:gd name="T17" fmla="*/ 0 h 20"/>
                <a:gd name="T18" fmla="*/ 77 w 15"/>
                <a:gd name="T19" fmla="*/ 0 h 20"/>
                <a:gd name="T20" fmla="*/ 70 w 15"/>
                <a:gd name="T21" fmla="*/ 21 h 20"/>
                <a:gd name="T22" fmla="*/ 49 w 15"/>
                <a:gd name="T23" fmla="*/ 16 h 20"/>
                <a:gd name="T24" fmla="*/ 33 w 15"/>
                <a:gd name="T25" fmla="*/ 28 h 20"/>
                <a:gd name="T26" fmla="*/ 54 w 15"/>
                <a:gd name="T27" fmla="*/ 45 h 20"/>
                <a:gd name="T28" fmla="*/ 82 w 15"/>
                <a:gd name="T29" fmla="*/ 78 h 20"/>
                <a:gd name="T30" fmla="*/ 33 w 15"/>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 h="20">
                  <a:moveTo>
                    <a:pt x="6" y="20"/>
                  </a:moveTo>
                  <a:cubicBezTo>
                    <a:pt x="4" y="20"/>
                    <a:pt x="2" y="20"/>
                    <a:pt x="0" y="19"/>
                  </a:cubicBezTo>
                  <a:cubicBezTo>
                    <a:pt x="1" y="15"/>
                    <a:pt x="1" y="15"/>
                    <a:pt x="1" y="15"/>
                  </a:cubicBezTo>
                  <a:cubicBezTo>
                    <a:pt x="3" y="16"/>
                    <a:pt x="5" y="16"/>
                    <a:pt x="6" y="16"/>
                  </a:cubicBezTo>
                  <a:cubicBezTo>
                    <a:pt x="8" y="16"/>
                    <a:pt x="9" y="16"/>
                    <a:pt x="9" y="14"/>
                  </a:cubicBezTo>
                  <a:cubicBezTo>
                    <a:pt x="9" y="13"/>
                    <a:pt x="9" y="13"/>
                    <a:pt x="7" y="12"/>
                  </a:cubicBezTo>
                  <a:cubicBezTo>
                    <a:pt x="6" y="12"/>
                    <a:pt x="6" y="11"/>
                    <a:pt x="4" y="11"/>
                  </a:cubicBezTo>
                  <a:cubicBezTo>
                    <a:pt x="2" y="9"/>
                    <a:pt x="1" y="8"/>
                    <a:pt x="1" y="6"/>
                  </a:cubicBezTo>
                  <a:cubicBezTo>
                    <a:pt x="1" y="2"/>
                    <a:pt x="4" y="0"/>
                    <a:pt x="9" y="0"/>
                  </a:cubicBezTo>
                  <a:cubicBezTo>
                    <a:pt x="10" y="0"/>
                    <a:pt x="12" y="0"/>
                    <a:pt x="14" y="0"/>
                  </a:cubicBezTo>
                  <a:cubicBezTo>
                    <a:pt x="13" y="4"/>
                    <a:pt x="13" y="4"/>
                    <a:pt x="13" y="4"/>
                  </a:cubicBezTo>
                  <a:cubicBezTo>
                    <a:pt x="11" y="3"/>
                    <a:pt x="10" y="3"/>
                    <a:pt x="9" y="3"/>
                  </a:cubicBezTo>
                  <a:cubicBezTo>
                    <a:pt x="7" y="3"/>
                    <a:pt x="6" y="4"/>
                    <a:pt x="6" y="5"/>
                  </a:cubicBezTo>
                  <a:cubicBezTo>
                    <a:pt x="6" y="6"/>
                    <a:pt x="6" y="7"/>
                    <a:pt x="10" y="8"/>
                  </a:cubicBezTo>
                  <a:cubicBezTo>
                    <a:pt x="13" y="9"/>
                    <a:pt x="15" y="11"/>
                    <a:pt x="15" y="14"/>
                  </a:cubicBezTo>
                  <a:cubicBezTo>
                    <a:pt x="15" y="18"/>
                    <a:pt x="12"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sp>
        <p:nvSpPr>
          <p:cNvPr id="898054" name="Rectangle 6"/>
          <p:cNvSpPr>
            <a:spLocks noGrp="1" noChangeArrowheads="1"/>
          </p:cNvSpPr>
          <p:nvPr>
            <p:ph type="subTitle" idx="1"/>
          </p:nvPr>
        </p:nvSpPr>
        <p:spPr>
          <a:xfrm>
            <a:off x="397934" y="5764213"/>
            <a:ext cx="11385551" cy="785812"/>
          </a:xfrm>
          <a:extLst>
            <a:ext uri="{91240B29-F687-4F45-9708-019B960494DF}">
              <a14:hiddenLine xmlns:a14="http://schemas.microsoft.com/office/drawing/2010/main" w="9525">
                <a:solidFill>
                  <a:schemeClr val="tx1"/>
                </a:solidFill>
                <a:miter lim="800000"/>
                <a:headEnd/>
                <a:tailEnd/>
              </a14:hiddenLine>
            </a:ext>
          </a:extLst>
        </p:spPr>
        <p:txBody>
          <a:bodyPr lIns="306000" rIns="306000"/>
          <a:lstStyle>
            <a:lvl1pPr marL="0" indent="0">
              <a:lnSpc>
                <a:spcPct val="120000"/>
              </a:lnSpc>
              <a:spcBef>
                <a:spcPct val="0"/>
              </a:spcBef>
              <a:buFontTx/>
              <a:buNone/>
              <a:defRPr sz="1600">
                <a:solidFill>
                  <a:schemeClr val="tx2"/>
                </a:solidFill>
              </a:defRPr>
            </a:lvl1pPr>
          </a:lstStyle>
          <a:p>
            <a:pPr lvl="0"/>
            <a:r>
              <a:rPr lang="de-CH" noProof="0" smtClean="0"/>
              <a:t>Formatvorlage des Untertitelmasters durch Klicken bearbeiten</a:t>
            </a:r>
          </a:p>
        </p:txBody>
      </p:sp>
      <p:sp>
        <p:nvSpPr>
          <p:cNvPr id="898055" name="Rectangle 7"/>
          <p:cNvSpPr>
            <a:spLocks noGrp="1" noChangeArrowheads="1"/>
          </p:cNvSpPr>
          <p:nvPr>
            <p:ph type="ctrTitle"/>
          </p:nvPr>
        </p:nvSpPr>
        <p:spPr>
          <a:xfrm>
            <a:off x="397934" y="4824413"/>
            <a:ext cx="11385551" cy="939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306000" tIns="0" rIns="306000" bIns="0"/>
          <a:lstStyle>
            <a:lvl1pPr marL="0" indent="0">
              <a:lnSpc>
                <a:spcPct val="110000"/>
              </a:lnSpc>
              <a:spcBef>
                <a:spcPct val="0"/>
              </a:spcBef>
              <a:defRPr/>
            </a:lvl1pPr>
          </a:lstStyle>
          <a:p>
            <a:pPr lvl="0"/>
            <a:r>
              <a:rPr lang="de-CH" noProof="0" smtClean="0"/>
              <a:t>Titelmasterformat durch Klicken bearbeiten</a:t>
            </a:r>
          </a:p>
        </p:txBody>
      </p:sp>
      <p:sp>
        <p:nvSpPr>
          <p:cNvPr id="21" name="Rectangle 3"/>
          <p:cNvSpPr>
            <a:spLocks noGrp="1" noChangeArrowheads="1"/>
          </p:cNvSpPr>
          <p:nvPr>
            <p:ph type="dt" sz="half" idx="10"/>
          </p:nvPr>
        </p:nvSpPr>
        <p:spPr/>
        <p:txBody>
          <a:bodyPr/>
          <a:lstStyle>
            <a:lvl1pPr>
              <a:defRPr smtClean="0"/>
            </a:lvl1pPr>
          </a:lstStyle>
          <a:p>
            <a:pPr>
              <a:defRPr/>
            </a:pPr>
            <a:fld id="{D474CB3E-0A55-4AD5-823C-BD4A0A462EAB}" type="datetime1">
              <a:rPr lang="de-DE">
                <a:solidFill>
                  <a:srgbClr val="000000"/>
                </a:solidFill>
              </a:rPr>
              <a:pPr>
                <a:defRPr/>
              </a:pPr>
              <a:t>11.03.2015</a:t>
            </a:fld>
            <a:endParaRPr lang="de-CH">
              <a:solidFill>
                <a:srgbClr val="000000"/>
              </a:solidFill>
            </a:endParaRPr>
          </a:p>
        </p:txBody>
      </p:sp>
      <p:sp>
        <p:nvSpPr>
          <p:cNvPr id="22" name="Rectangle 4"/>
          <p:cNvSpPr>
            <a:spLocks noGrp="1" noChangeArrowheads="1"/>
          </p:cNvSpPr>
          <p:nvPr>
            <p:ph type="ftr" sz="quarter" idx="11"/>
          </p:nvPr>
        </p:nvSpPr>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23" name="Rectangle 5"/>
          <p:cNvSpPr>
            <a:spLocks noGrp="1" noChangeArrowheads="1"/>
          </p:cNvSpPr>
          <p:nvPr>
            <p:ph type="sldNum" sz="quarter" idx="12"/>
          </p:nvPr>
        </p:nvSpPr>
        <p:spPr>
          <a:xfrm>
            <a:off x="11182351" y="6589714"/>
            <a:ext cx="601133" cy="147637"/>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a:defRPr smtClean="0"/>
            </a:lvl1pPr>
          </a:lstStyle>
          <a:p>
            <a:pPr>
              <a:defRPr/>
            </a:pPr>
            <a:fld id="{DF971649-1691-4798-A318-D571AF5BB3B9}"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87246375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5"/>
          <p:cNvSpPr>
            <a:spLocks noGrp="1" noChangeArrowheads="1"/>
          </p:cNvSpPr>
          <p:nvPr>
            <p:ph type="dt" sz="half" idx="10"/>
          </p:nvPr>
        </p:nvSpPr>
        <p:spPr>
          <a:ln/>
        </p:spPr>
        <p:txBody>
          <a:bodyPr/>
          <a:lstStyle>
            <a:lvl1pPr>
              <a:defRPr/>
            </a:lvl1pPr>
          </a:lstStyle>
          <a:p>
            <a:pPr>
              <a:defRPr/>
            </a:pPr>
            <a:fld id="{6D5426BB-D4AA-4E86-BA3F-958D8ABD286A}"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06B9C402-9ACB-474F-92D5-ED215240509A}"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236916208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5"/>
          <p:cNvSpPr>
            <a:spLocks noGrp="1" noChangeArrowheads="1"/>
          </p:cNvSpPr>
          <p:nvPr>
            <p:ph type="dt" sz="half" idx="10"/>
          </p:nvPr>
        </p:nvSpPr>
        <p:spPr>
          <a:ln/>
        </p:spPr>
        <p:txBody>
          <a:bodyPr/>
          <a:lstStyle>
            <a:lvl1pPr>
              <a:defRPr/>
            </a:lvl1pPr>
          </a:lstStyle>
          <a:p>
            <a:pPr>
              <a:defRPr/>
            </a:pPr>
            <a:fld id="{D8FE9395-08EC-4E45-8043-7BC54664C174}"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4C3F9EB6-8BB3-4F11-B6BD-69BF11E6EC0D}"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29381881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5"/>
          <p:cNvSpPr>
            <a:spLocks noGrp="1" noChangeArrowheads="1"/>
          </p:cNvSpPr>
          <p:nvPr>
            <p:ph type="dt" sz="half" idx="10"/>
          </p:nvPr>
        </p:nvSpPr>
        <p:spPr>
          <a:ln/>
        </p:spPr>
        <p:txBody>
          <a:bodyPr/>
          <a:lstStyle>
            <a:lvl1pPr>
              <a:defRPr/>
            </a:lvl1pPr>
          </a:lstStyle>
          <a:p>
            <a:pPr>
              <a:defRPr/>
            </a:pPr>
            <a:fld id="{E16E7DB3-DCF1-4B64-9813-5799432DAC31}"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2CD75199-2B5B-4537-8129-15C51EDABA5E}"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53402816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527051" y="1555751"/>
            <a:ext cx="5467349" cy="499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6197601" y="1555751"/>
            <a:ext cx="5467351" cy="499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Rectangle 5"/>
          <p:cNvSpPr>
            <a:spLocks noGrp="1" noChangeArrowheads="1"/>
          </p:cNvSpPr>
          <p:nvPr>
            <p:ph type="dt" sz="half" idx="10"/>
          </p:nvPr>
        </p:nvSpPr>
        <p:spPr>
          <a:ln/>
        </p:spPr>
        <p:txBody>
          <a:bodyPr/>
          <a:lstStyle>
            <a:lvl1pPr>
              <a:defRPr/>
            </a:lvl1pPr>
          </a:lstStyle>
          <a:p>
            <a:pPr>
              <a:defRPr/>
            </a:pPr>
            <a:fld id="{CAF6B171-B77E-43B3-8CAA-2B224366BEE1}"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4356716B-0AA9-493B-9453-76446FF555AF}"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326006360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Rectangle 5"/>
          <p:cNvSpPr>
            <a:spLocks noGrp="1" noChangeArrowheads="1"/>
          </p:cNvSpPr>
          <p:nvPr>
            <p:ph type="dt" sz="half" idx="10"/>
          </p:nvPr>
        </p:nvSpPr>
        <p:spPr>
          <a:ln/>
        </p:spPr>
        <p:txBody>
          <a:bodyPr/>
          <a:lstStyle>
            <a:lvl1pPr>
              <a:defRPr/>
            </a:lvl1pPr>
          </a:lstStyle>
          <a:p>
            <a:pPr>
              <a:defRPr/>
            </a:pPr>
            <a:fld id="{CD65A367-C112-452C-A584-DD7A3D12607D}" type="datetime1">
              <a:rPr lang="de-DE" smtClean="0">
                <a:solidFill>
                  <a:srgbClr val="000000"/>
                </a:solidFill>
              </a:rPr>
              <a:pPr>
                <a:defRPr/>
              </a:pPr>
              <a:t>11.03.2015</a:t>
            </a:fld>
            <a:endParaRPr lang="de-CH">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35BEDD8A-7FAA-4A9C-823A-C18121BFC467}"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63125404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Rectangle 5"/>
          <p:cNvSpPr>
            <a:spLocks noGrp="1" noChangeArrowheads="1"/>
          </p:cNvSpPr>
          <p:nvPr>
            <p:ph type="dt" sz="half" idx="10"/>
          </p:nvPr>
        </p:nvSpPr>
        <p:spPr>
          <a:ln/>
        </p:spPr>
        <p:txBody>
          <a:bodyPr/>
          <a:lstStyle>
            <a:lvl1pPr>
              <a:defRPr/>
            </a:lvl1pPr>
          </a:lstStyle>
          <a:p>
            <a:pPr>
              <a:defRPr/>
            </a:pPr>
            <a:fld id="{D5876415-CB0D-4390-9038-2C32367CCB68}" type="datetime1">
              <a:rPr lang="de-DE" smtClean="0">
                <a:solidFill>
                  <a:srgbClr val="000000"/>
                </a:solidFill>
              </a:rPr>
              <a:pPr>
                <a:defRPr/>
              </a:pPr>
              <a:t>11.03.2015</a:t>
            </a:fld>
            <a:endParaRPr lang="de-CH">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612D7C02-F4E3-434A-AA54-5F5A439D4D46}"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38481345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97CD9DE9-044B-403D-B8E7-F5FC96F2E4B5}" type="datetime1">
              <a:rPr lang="de-DE" smtClean="0">
                <a:solidFill>
                  <a:srgbClr val="000000"/>
                </a:solidFill>
              </a:rPr>
              <a:pPr>
                <a:defRPr/>
              </a:pPr>
              <a:t>11.03.2015</a:t>
            </a:fld>
            <a:endParaRPr lang="de-CH">
              <a:solidFill>
                <a:srgbClr val="000000"/>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93D7D8C7-62B6-4FAA-8630-7348E3942AAF}"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211852254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5"/>
          <p:cNvSpPr>
            <a:spLocks noGrp="1" noChangeArrowheads="1"/>
          </p:cNvSpPr>
          <p:nvPr>
            <p:ph type="dt" sz="half" idx="10"/>
          </p:nvPr>
        </p:nvSpPr>
        <p:spPr>
          <a:ln/>
        </p:spPr>
        <p:txBody>
          <a:bodyPr/>
          <a:lstStyle>
            <a:lvl1pPr>
              <a:defRPr/>
            </a:lvl1pPr>
          </a:lstStyle>
          <a:p>
            <a:pPr>
              <a:defRPr/>
            </a:pPr>
            <a:fld id="{419468FE-2B2A-49AA-AFA2-836F51B7783E}"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93FA9586-FDC9-4789-B361-17F84FB518F0}"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391917763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smtClean="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5"/>
          <p:cNvSpPr>
            <a:spLocks noGrp="1" noChangeArrowheads="1"/>
          </p:cNvSpPr>
          <p:nvPr>
            <p:ph type="dt" sz="half" idx="10"/>
          </p:nvPr>
        </p:nvSpPr>
        <p:spPr>
          <a:ln/>
        </p:spPr>
        <p:txBody>
          <a:bodyPr/>
          <a:lstStyle>
            <a:lvl1pPr>
              <a:defRPr/>
            </a:lvl1pPr>
          </a:lstStyle>
          <a:p>
            <a:pPr>
              <a:defRPr/>
            </a:pPr>
            <a:fld id="{C8623DF7-3EAF-49E7-92BD-0B21EF6B12D6}"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3E4D3442-880B-4968-BCF7-A35366CF72B3}"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38252110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5"/>
          <p:cNvSpPr>
            <a:spLocks noGrp="1" noChangeArrowheads="1"/>
          </p:cNvSpPr>
          <p:nvPr>
            <p:ph type="dt" sz="half" idx="10"/>
          </p:nvPr>
        </p:nvSpPr>
        <p:spPr>
          <a:ln/>
        </p:spPr>
        <p:txBody>
          <a:bodyPr/>
          <a:lstStyle>
            <a:lvl1pPr>
              <a:defRPr/>
            </a:lvl1pPr>
          </a:lstStyle>
          <a:p>
            <a:pPr>
              <a:defRPr/>
            </a:pPr>
            <a:fld id="{E16E7DB3-DCF1-4B64-9813-5799432DAC31}"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2CD75199-2B5B-4537-8129-15C51EDABA5E}"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421079655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940801" y="942975"/>
            <a:ext cx="2842684" cy="560705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408517" y="942975"/>
            <a:ext cx="8329083" cy="560705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5"/>
          <p:cNvSpPr>
            <a:spLocks noGrp="1" noChangeArrowheads="1"/>
          </p:cNvSpPr>
          <p:nvPr>
            <p:ph type="dt" sz="half" idx="10"/>
          </p:nvPr>
        </p:nvSpPr>
        <p:spPr>
          <a:ln/>
        </p:spPr>
        <p:txBody>
          <a:bodyPr/>
          <a:lstStyle>
            <a:lvl1pPr>
              <a:defRPr/>
            </a:lvl1pPr>
          </a:lstStyle>
          <a:p>
            <a:pPr>
              <a:defRPr/>
            </a:pPr>
            <a:fld id="{01610BCC-2B59-497C-BC7C-2C71E40DED7A}"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E9D4981F-CC5A-45AA-A9E3-A357A43499A3}"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342192569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dgm" preserve="1">
  <p:cSld name="Titel und Diagramm oder Organigramm">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SmartArt-Platzhalter 2"/>
          <p:cNvSpPr>
            <a:spLocks noGrp="1"/>
          </p:cNvSpPr>
          <p:nvPr>
            <p:ph type="dgm" idx="1"/>
          </p:nvPr>
        </p:nvSpPr>
        <p:spPr>
          <a:xfrm>
            <a:off x="527051" y="1555751"/>
            <a:ext cx="11137900" cy="4994275"/>
          </a:xfrm>
        </p:spPr>
        <p:txBody>
          <a:bodyPr/>
          <a:lstStyle/>
          <a:p>
            <a:pPr lvl="0"/>
            <a:endParaRPr lang="de-CH" noProof="0" smtClean="0"/>
          </a:p>
        </p:txBody>
      </p:sp>
      <p:sp>
        <p:nvSpPr>
          <p:cNvPr id="4" name="Rectangle 5"/>
          <p:cNvSpPr>
            <a:spLocks noGrp="1" noChangeArrowheads="1"/>
          </p:cNvSpPr>
          <p:nvPr>
            <p:ph type="dt" sz="half" idx="10"/>
          </p:nvPr>
        </p:nvSpPr>
        <p:spPr>
          <a:ln/>
        </p:spPr>
        <p:txBody>
          <a:bodyPr/>
          <a:lstStyle>
            <a:lvl1pPr>
              <a:defRPr/>
            </a:lvl1pPr>
          </a:lstStyle>
          <a:p>
            <a:pPr>
              <a:defRPr/>
            </a:pPr>
            <a:fld id="{19EB0F6A-4D3F-4E32-98D9-F8D5F0CC8979}"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65932109-9D3E-4AF1-B720-4A20CD7B3AA4}"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255264378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Textplatzhalter 2"/>
          <p:cNvSpPr>
            <a:spLocks noGrp="1"/>
          </p:cNvSpPr>
          <p:nvPr>
            <p:ph type="body" sz="half" idx="1"/>
          </p:nvPr>
        </p:nvSpPr>
        <p:spPr>
          <a:xfrm>
            <a:off x="527051" y="1555751"/>
            <a:ext cx="5467349" cy="49942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6197601" y="1555751"/>
            <a:ext cx="5467351" cy="49942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Rectangle 5"/>
          <p:cNvSpPr>
            <a:spLocks noGrp="1" noChangeArrowheads="1"/>
          </p:cNvSpPr>
          <p:nvPr>
            <p:ph type="dt" sz="half" idx="10"/>
          </p:nvPr>
        </p:nvSpPr>
        <p:spPr>
          <a:ln/>
        </p:spPr>
        <p:txBody>
          <a:bodyPr/>
          <a:lstStyle>
            <a:lvl1pPr>
              <a:defRPr/>
            </a:lvl1pPr>
          </a:lstStyle>
          <a:p>
            <a:pPr>
              <a:defRPr/>
            </a:pPr>
            <a:fld id="{B64B5779-8566-4755-A243-27CD7E9B8D54}"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6717F7B0-C155-4DC6-AA7A-5E48F3D9E84B}"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26402028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940801" y="942975"/>
            <a:ext cx="2842684" cy="560705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408517" y="942975"/>
            <a:ext cx="8329083" cy="560705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5"/>
          <p:cNvSpPr>
            <a:spLocks noGrp="1" noChangeArrowheads="1"/>
          </p:cNvSpPr>
          <p:nvPr>
            <p:ph type="dt" sz="half" idx="10"/>
          </p:nvPr>
        </p:nvSpPr>
        <p:spPr>
          <a:ln/>
        </p:spPr>
        <p:txBody>
          <a:bodyPr/>
          <a:lstStyle>
            <a:lvl1pPr>
              <a:defRPr/>
            </a:lvl1pPr>
          </a:lstStyle>
          <a:p>
            <a:pPr>
              <a:defRPr/>
            </a:pPr>
            <a:fld id="{01610BCC-2B59-497C-BC7C-2C71E40DED7A}"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E9D4981F-CC5A-45AA-A9E3-A357A43499A3}"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96863763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AndTwoObj">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527051" y="1555751"/>
            <a:ext cx="5467349" cy="49942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quarter" idx="2"/>
          </p:nvPr>
        </p:nvSpPr>
        <p:spPr>
          <a:xfrm>
            <a:off x="6197601" y="1555750"/>
            <a:ext cx="5467351" cy="24209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Inhaltsplatzhalter 4"/>
          <p:cNvSpPr>
            <a:spLocks noGrp="1"/>
          </p:cNvSpPr>
          <p:nvPr>
            <p:ph sz="quarter" idx="3"/>
          </p:nvPr>
        </p:nvSpPr>
        <p:spPr>
          <a:xfrm>
            <a:off x="6197601" y="4129089"/>
            <a:ext cx="5467351" cy="242093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6" name="Datumsplatzhalter 5"/>
          <p:cNvSpPr>
            <a:spLocks noGrp="1"/>
          </p:cNvSpPr>
          <p:nvPr>
            <p:ph type="dt" sz="half" idx="10"/>
          </p:nvPr>
        </p:nvSpPr>
        <p:spPr>
          <a:xfrm>
            <a:off x="9235017" y="6589714"/>
            <a:ext cx="1828800" cy="149225"/>
          </a:xfrm>
        </p:spPr>
        <p:txBody>
          <a:bodyPr/>
          <a:lstStyle>
            <a:lvl1pPr>
              <a:defRPr/>
            </a:lvl1pPr>
          </a:lstStyle>
          <a:p>
            <a:fld id="{D95589C7-0C8D-4F94-AE89-BCB0243125AB}" type="datetime1">
              <a:rPr lang="de-DE" smtClean="0">
                <a:solidFill>
                  <a:srgbClr val="000000"/>
                </a:solidFill>
              </a:rPr>
              <a:pPr/>
              <a:t>11.03.2015</a:t>
            </a:fld>
            <a:endParaRPr lang="de-CH">
              <a:solidFill>
                <a:srgbClr val="000000"/>
              </a:solidFill>
            </a:endParaRPr>
          </a:p>
        </p:txBody>
      </p:sp>
      <p:sp>
        <p:nvSpPr>
          <p:cNvPr id="7" name="Fußzeilenplatzhalter 6"/>
          <p:cNvSpPr>
            <a:spLocks noGrp="1"/>
          </p:cNvSpPr>
          <p:nvPr>
            <p:ph type="ftr" sz="quarter" idx="11"/>
          </p:nvPr>
        </p:nvSpPr>
        <p:spPr>
          <a:xfrm>
            <a:off x="406400" y="6589714"/>
            <a:ext cx="8434917" cy="147637"/>
          </a:xfrm>
        </p:spPr>
        <p:txBody>
          <a:bodyPr/>
          <a:lstStyle>
            <a:lvl1pPr>
              <a:defRPr/>
            </a:lvl1pPr>
          </a:lstStyle>
          <a:p>
            <a:r>
              <a:rPr lang="en-US" smtClean="0">
                <a:solidFill>
                  <a:srgbClr val="000000"/>
                </a:solidFill>
              </a:rPr>
              <a:t>Asphalt Recycling | For Internal Use Only</a:t>
            </a:r>
            <a:endParaRPr lang="de-CH">
              <a:solidFill>
                <a:srgbClr val="000000"/>
              </a:solidFill>
            </a:endParaRPr>
          </a:p>
        </p:txBody>
      </p:sp>
      <p:sp>
        <p:nvSpPr>
          <p:cNvPr id="8" name="Foliennummernplatzhalter 7"/>
          <p:cNvSpPr>
            <a:spLocks noGrp="1"/>
          </p:cNvSpPr>
          <p:nvPr>
            <p:ph type="sldNum" sz="quarter" idx="12"/>
          </p:nvPr>
        </p:nvSpPr>
        <p:spPr>
          <a:xfrm>
            <a:off x="11182351" y="6589714"/>
            <a:ext cx="601133" cy="149225"/>
          </a:xfrm>
        </p:spPr>
        <p:txBody>
          <a:bodyPr/>
          <a:lstStyle>
            <a:lvl1pPr>
              <a:defRPr/>
            </a:lvl1pPr>
          </a:lstStyle>
          <a:p>
            <a:fld id="{B1632864-0A95-44C4-BB4B-3B1E24276963}"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3991008516"/>
      </p:ext>
    </p:extLst>
  </p:cSld>
  <p:clrMapOvr>
    <a:masterClrMapping/>
  </p:clrMapOvr>
  <p:transition>
    <p:wheel spokes="1"/>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bl">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en-US"/>
          </a:p>
        </p:txBody>
      </p:sp>
      <p:sp>
        <p:nvSpPr>
          <p:cNvPr id="3" name="Tabellenplatzhalter 2"/>
          <p:cNvSpPr>
            <a:spLocks noGrp="1"/>
          </p:cNvSpPr>
          <p:nvPr>
            <p:ph type="tbl" idx="1"/>
          </p:nvPr>
        </p:nvSpPr>
        <p:spPr>
          <a:xfrm>
            <a:off x="527051" y="1555751"/>
            <a:ext cx="11137900" cy="4994275"/>
          </a:xfrm>
        </p:spPr>
        <p:txBody>
          <a:bodyPr/>
          <a:lstStyle/>
          <a:p>
            <a:pPr lvl="0"/>
            <a:endParaRPr lang="en-US" noProof="0" smtClean="0"/>
          </a:p>
        </p:txBody>
      </p:sp>
      <p:sp>
        <p:nvSpPr>
          <p:cNvPr id="4" name="Rectangle 5"/>
          <p:cNvSpPr>
            <a:spLocks noGrp="1" noChangeArrowheads="1"/>
          </p:cNvSpPr>
          <p:nvPr>
            <p:ph type="dt" sz="half" idx="10"/>
          </p:nvPr>
        </p:nvSpPr>
        <p:spPr>
          <a:ln/>
        </p:spPr>
        <p:txBody>
          <a:bodyPr/>
          <a:lstStyle>
            <a:lvl1pPr>
              <a:defRPr/>
            </a:lvl1pPr>
          </a:lstStyle>
          <a:p>
            <a:pPr>
              <a:defRPr/>
            </a:pPr>
            <a:fld id="{E0CCB927-5EBD-4F20-8F31-9A161A348676}"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31DD159E-8C13-4402-9F07-61AEBC37F9DA}"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426871361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chart">
  <p:cSld name="Titel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Diagrammplatzhalter 2"/>
          <p:cNvSpPr>
            <a:spLocks noGrp="1"/>
          </p:cNvSpPr>
          <p:nvPr>
            <p:ph type="chart" idx="1"/>
          </p:nvPr>
        </p:nvSpPr>
        <p:spPr>
          <a:xfrm>
            <a:off x="527051" y="1555751"/>
            <a:ext cx="11137900" cy="4994275"/>
          </a:xfrm>
        </p:spPr>
        <p:txBody>
          <a:bodyPr/>
          <a:lstStyle/>
          <a:p>
            <a:endParaRPr lang="de-CH"/>
          </a:p>
        </p:txBody>
      </p:sp>
      <p:sp>
        <p:nvSpPr>
          <p:cNvPr id="4" name="Datumsplatzhalter 3"/>
          <p:cNvSpPr>
            <a:spLocks noGrp="1"/>
          </p:cNvSpPr>
          <p:nvPr>
            <p:ph type="dt" sz="half" idx="10"/>
          </p:nvPr>
        </p:nvSpPr>
        <p:spPr>
          <a:xfrm>
            <a:off x="9235017" y="6589714"/>
            <a:ext cx="1828800" cy="149225"/>
          </a:xfrm>
        </p:spPr>
        <p:txBody>
          <a:bodyPr/>
          <a:lstStyle>
            <a:lvl1pPr>
              <a:defRPr/>
            </a:lvl1pPr>
          </a:lstStyle>
          <a:p>
            <a:fld id="{321F69D0-BE01-43D3-A2C4-AFBE72088A5F}" type="datetime1">
              <a:rPr lang="de-DE" smtClean="0">
                <a:solidFill>
                  <a:srgbClr val="000000"/>
                </a:solidFill>
              </a:rPr>
              <a:pPr/>
              <a:t>11.03.2015</a:t>
            </a:fld>
            <a:endParaRPr lang="de-CH">
              <a:solidFill>
                <a:srgbClr val="000000"/>
              </a:solidFill>
            </a:endParaRPr>
          </a:p>
        </p:txBody>
      </p:sp>
      <p:sp>
        <p:nvSpPr>
          <p:cNvPr id="5" name="Fußzeilenplatzhalter 4"/>
          <p:cNvSpPr>
            <a:spLocks noGrp="1"/>
          </p:cNvSpPr>
          <p:nvPr>
            <p:ph type="ftr" sz="quarter" idx="11"/>
          </p:nvPr>
        </p:nvSpPr>
        <p:spPr>
          <a:xfrm>
            <a:off x="406400" y="6589714"/>
            <a:ext cx="8434917" cy="147637"/>
          </a:xfrm>
        </p:spPr>
        <p:txBody>
          <a:bodyPr/>
          <a:lstStyle>
            <a:lvl1pPr>
              <a:defRPr/>
            </a:lvl1pPr>
          </a:lstStyle>
          <a:p>
            <a:r>
              <a:rPr lang="en-US" smtClean="0">
                <a:solidFill>
                  <a:srgbClr val="000000"/>
                </a:solidFill>
              </a:rPr>
              <a:t>Asphalt Recycling | For Internal Use Only</a:t>
            </a:r>
            <a:endParaRPr lang="de-CH">
              <a:solidFill>
                <a:srgbClr val="000000"/>
              </a:solidFill>
            </a:endParaRPr>
          </a:p>
        </p:txBody>
      </p:sp>
      <p:sp>
        <p:nvSpPr>
          <p:cNvPr id="6" name="Foliennummernplatzhalter 5"/>
          <p:cNvSpPr>
            <a:spLocks noGrp="1"/>
          </p:cNvSpPr>
          <p:nvPr>
            <p:ph type="sldNum" sz="quarter" idx="12"/>
          </p:nvPr>
        </p:nvSpPr>
        <p:spPr>
          <a:xfrm>
            <a:off x="11182351" y="6589714"/>
            <a:ext cx="601133" cy="149225"/>
          </a:xfrm>
        </p:spPr>
        <p:txBody>
          <a:bodyPr/>
          <a:lstStyle>
            <a:lvl1pPr>
              <a:defRPr/>
            </a:lvl1pPr>
          </a:lstStyle>
          <a:p>
            <a:fld id="{1D3241B0-2DF1-43C3-8A86-B165FC79318E}"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103394415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2"/>
          <p:cNvSpPr>
            <a:spLocks noChangeArrowheads="1"/>
          </p:cNvSpPr>
          <p:nvPr/>
        </p:nvSpPr>
        <p:spPr bwMode="auto">
          <a:xfrm>
            <a:off x="408518" y="942975"/>
            <a:ext cx="11374967" cy="5607050"/>
          </a:xfrm>
          <a:prstGeom prst="rect">
            <a:avLst/>
          </a:prstGeom>
          <a:solidFill>
            <a:schemeClr val="bg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185738" indent="-185738" fontAlgn="base">
              <a:lnSpc>
                <a:spcPct val="97000"/>
              </a:lnSpc>
              <a:spcBef>
                <a:spcPct val="25000"/>
              </a:spcBef>
              <a:spcAft>
                <a:spcPct val="0"/>
              </a:spcAft>
            </a:pPr>
            <a:endParaRPr lang="fr-FR" sz="2400" b="1">
              <a:solidFill>
                <a:srgbClr val="FFFFFF"/>
              </a:solidFill>
            </a:endParaRPr>
          </a:p>
        </p:txBody>
      </p:sp>
      <p:grpSp>
        <p:nvGrpSpPr>
          <p:cNvPr id="5" name="Group 8"/>
          <p:cNvGrpSpPr>
            <a:grpSpLocks/>
          </p:cNvGrpSpPr>
          <p:nvPr/>
        </p:nvGrpSpPr>
        <p:grpSpPr bwMode="auto">
          <a:xfrm>
            <a:off x="9239251" y="309564"/>
            <a:ext cx="2540000" cy="282575"/>
            <a:chOff x="1860" y="3171"/>
            <a:chExt cx="2677" cy="397"/>
          </a:xfrm>
        </p:grpSpPr>
        <p:sp>
          <p:nvSpPr>
            <p:cNvPr id="6" name="Freeform 9"/>
            <p:cNvSpPr>
              <a:spLocks/>
            </p:cNvSpPr>
            <p:nvPr userDrawn="1"/>
          </p:nvSpPr>
          <p:spPr bwMode="auto">
            <a:xfrm>
              <a:off x="4175" y="3171"/>
              <a:ext cx="362" cy="397"/>
            </a:xfrm>
            <a:custGeom>
              <a:avLst/>
              <a:gdLst>
                <a:gd name="T0" fmla="*/ 279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9 w 153"/>
                <a:gd name="T13" fmla="*/ 0 h 168"/>
                <a:gd name="T14" fmla="*/ 582 w 153"/>
                <a:gd name="T15" fmla="*/ 520 h 168"/>
                <a:gd name="T16" fmla="*/ 587 w 153"/>
                <a:gd name="T17" fmla="*/ 520 h 168"/>
                <a:gd name="T18" fmla="*/ 582 w 153"/>
                <a:gd name="T19" fmla="*/ 302 h 168"/>
                <a:gd name="T20" fmla="*/ 582 w 153"/>
                <a:gd name="T21" fmla="*/ 0 h 168"/>
                <a:gd name="T22" fmla="*/ 856 w 153"/>
                <a:gd name="T23" fmla="*/ 0 h 168"/>
                <a:gd name="T24" fmla="*/ 856 w 153"/>
                <a:gd name="T25" fmla="*/ 938 h 168"/>
                <a:gd name="T26" fmla="*/ 544 w 153"/>
                <a:gd name="T27" fmla="*/ 938 h 168"/>
                <a:gd name="T28" fmla="*/ 279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4" y="93"/>
                    <a:pt x="104" y="93"/>
                    <a:pt x="104"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 name="Freeform 10"/>
            <p:cNvSpPr>
              <a:spLocks/>
            </p:cNvSpPr>
            <p:nvPr userDrawn="1"/>
          </p:nvSpPr>
          <p:spPr bwMode="auto">
            <a:xfrm>
              <a:off x="3760" y="3171"/>
              <a:ext cx="361" cy="397"/>
            </a:xfrm>
            <a:custGeom>
              <a:avLst/>
              <a:gdLst>
                <a:gd name="T0" fmla="*/ 278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6 w 153"/>
                <a:gd name="T13" fmla="*/ 0 h 168"/>
                <a:gd name="T14" fmla="*/ 573 w 153"/>
                <a:gd name="T15" fmla="*/ 520 h 168"/>
                <a:gd name="T16" fmla="*/ 585 w 153"/>
                <a:gd name="T17" fmla="*/ 520 h 168"/>
                <a:gd name="T18" fmla="*/ 578 w 153"/>
                <a:gd name="T19" fmla="*/ 302 h 168"/>
                <a:gd name="T20" fmla="*/ 578 w 153"/>
                <a:gd name="T21" fmla="*/ 0 h 168"/>
                <a:gd name="T22" fmla="*/ 852 w 153"/>
                <a:gd name="T23" fmla="*/ 0 h 168"/>
                <a:gd name="T24" fmla="*/ 852 w 153"/>
                <a:gd name="T25" fmla="*/ 938 h 168"/>
                <a:gd name="T26" fmla="*/ 540 w 153"/>
                <a:gd name="T27" fmla="*/ 938 h 168"/>
                <a:gd name="T28" fmla="*/ 278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3" y="93"/>
                    <a:pt x="103" y="93"/>
                    <a:pt x="103"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8" name="Freeform 11"/>
            <p:cNvSpPr>
              <a:spLocks/>
            </p:cNvSpPr>
            <p:nvPr userDrawn="1"/>
          </p:nvSpPr>
          <p:spPr bwMode="auto">
            <a:xfrm>
              <a:off x="1860" y="3171"/>
              <a:ext cx="442" cy="397"/>
            </a:xfrm>
            <a:custGeom>
              <a:avLst/>
              <a:gdLst>
                <a:gd name="T0" fmla="*/ 286 w 442"/>
                <a:gd name="T1" fmla="*/ 0 h 397"/>
                <a:gd name="T2" fmla="*/ 154 w 442"/>
                <a:gd name="T3" fmla="*/ 0 h 397"/>
                <a:gd name="T4" fmla="*/ 0 w 442"/>
                <a:gd name="T5" fmla="*/ 397 h 397"/>
                <a:gd name="T6" fmla="*/ 137 w 442"/>
                <a:gd name="T7" fmla="*/ 397 h 397"/>
                <a:gd name="T8" fmla="*/ 220 w 442"/>
                <a:gd name="T9" fmla="*/ 158 h 397"/>
                <a:gd name="T10" fmla="*/ 222 w 442"/>
                <a:gd name="T11" fmla="*/ 158 h 397"/>
                <a:gd name="T12" fmla="*/ 303 w 442"/>
                <a:gd name="T13" fmla="*/ 397 h 397"/>
                <a:gd name="T14" fmla="*/ 442 w 442"/>
                <a:gd name="T15" fmla="*/ 397 h 397"/>
                <a:gd name="T16" fmla="*/ 286 w 442"/>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2" h="397">
                  <a:moveTo>
                    <a:pt x="286" y="0"/>
                  </a:moveTo>
                  <a:lnTo>
                    <a:pt x="154" y="0"/>
                  </a:lnTo>
                  <a:lnTo>
                    <a:pt x="0" y="397"/>
                  </a:lnTo>
                  <a:lnTo>
                    <a:pt x="137" y="397"/>
                  </a:lnTo>
                  <a:lnTo>
                    <a:pt x="220" y="158"/>
                  </a:lnTo>
                  <a:lnTo>
                    <a:pt x="222" y="158"/>
                  </a:lnTo>
                  <a:lnTo>
                    <a:pt x="303" y="397"/>
                  </a:lnTo>
                  <a:lnTo>
                    <a:pt x="442" y="397"/>
                  </a:lnTo>
                  <a:lnTo>
                    <a:pt x="2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9" name="Freeform 12"/>
            <p:cNvSpPr>
              <a:spLocks/>
            </p:cNvSpPr>
            <p:nvPr userDrawn="1"/>
          </p:nvSpPr>
          <p:spPr bwMode="auto">
            <a:xfrm>
              <a:off x="3306" y="3171"/>
              <a:ext cx="444" cy="397"/>
            </a:xfrm>
            <a:custGeom>
              <a:avLst/>
              <a:gdLst>
                <a:gd name="T0" fmla="*/ 288 w 444"/>
                <a:gd name="T1" fmla="*/ 0 h 397"/>
                <a:gd name="T2" fmla="*/ 156 w 444"/>
                <a:gd name="T3" fmla="*/ 0 h 397"/>
                <a:gd name="T4" fmla="*/ 0 w 444"/>
                <a:gd name="T5" fmla="*/ 397 h 397"/>
                <a:gd name="T6" fmla="*/ 140 w 444"/>
                <a:gd name="T7" fmla="*/ 397 h 397"/>
                <a:gd name="T8" fmla="*/ 220 w 444"/>
                <a:gd name="T9" fmla="*/ 158 h 397"/>
                <a:gd name="T10" fmla="*/ 225 w 444"/>
                <a:gd name="T11" fmla="*/ 158 h 397"/>
                <a:gd name="T12" fmla="*/ 305 w 444"/>
                <a:gd name="T13" fmla="*/ 397 h 397"/>
                <a:gd name="T14" fmla="*/ 444 w 444"/>
                <a:gd name="T15" fmla="*/ 397 h 397"/>
                <a:gd name="T16" fmla="*/ 288 w 444"/>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4" h="397">
                  <a:moveTo>
                    <a:pt x="288" y="0"/>
                  </a:moveTo>
                  <a:lnTo>
                    <a:pt x="156" y="0"/>
                  </a:lnTo>
                  <a:lnTo>
                    <a:pt x="0" y="397"/>
                  </a:lnTo>
                  <a:lnTo>
                    <a:pt x="140" y="397"/>
                  </a:lnTo>
                  <a:lnTo>
                    <a:pt x="220" y="158"/>
                  </a:lnTo>
                  <a:lnTo>
                    <a:pt x="225" y="158"/>
                  </a:lnTo>
                  <a:lnTo>
                    <a:pt x="305" y="397"/>
                  </a:lnTo>
                  <a:lnTo>
                    <a:pt x="444" y="397"/>
                  </a:lnTo>
                  <a:lnTo>
                    <a:pt x="288" y="0"/>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0" name="Freeform 13"/>
            <p:cNvSpPr>
              <a:spLocks/>
            </p:cNvSpPr>
            <p:nvPr userDrawn="1"/>
          </p:nvSpPr>
          <p:spPr bwMode="auto">
            <a:xfrm>
              <a:off x="2831" y="3171"/>
              <a:ext cx="466" cy="397"/>
            </a:xfrm>
            <a:custGeom>
              <a:avLst/>
              <a:gdLst>
                <a:gd name="T0" fmla="*/ 442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6 w 197"/>
                <a:gd name="T15" fmla="*/ 0 h 168"/>
                <a:gd name="T16" fmla="*/ 549 w 197"/>
                <a:gd name="T17" fmla="*/ 553 h 168"/>
                <a:gd name="T18" fmla="*/ 554 w 197"/>
                <a:gd name="T19" fmla="*/ 553 h 168"/>
                <a:gd name="T20" fmla="*/ 717 w 197"/>
                <a:gd name="T21" fmla="*/ 0 h 168"/>
                <a:gd name="T22" fmla="*/ 1102 w 197"/>
                <a:gd name="T23" fmla="*/ 0 h 168"/>
                <a:gd name="T24" fmla="*/ 1102 w 197"/>
                <a:gd name="T25" fmla="*/ 938 h 168"/>
                <a:gd name="T26" fmla="*/ 828 w 197"/>
                <a:gd name="T27" fmla="*/ 938 h 168"/>
                <a:gd name="T28" fmla="*/ 828 w 197"/>
                <a:gd name="T29" fmla="*/ 581 h 168"/>
                <a:gd name="T30" fmla="*/ 833 w 197"/>
                <a:gd name="T31" fmla="*/ 369 h 168"/>
                <a:gd name="T32" fmla="*/ 823 w 197"/>
                <a:gd name="T33" fmla="*/ 369 h 168"/>
                <a:gd name="T34" fmla="*/ 660 w 197"/>
                <a:gd name="T35" fmla="*/ 938 h 168"/>
                <a:gd name="T36" fmla="*/ 442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7" y="66"/>
                    <a:pt x="147" y="66"/>
                    <a:pt x="147"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1" name="Freeform 14"/>
            <p:cNvSpPr>
              <a:spLocks/>
            </p:cNvSpPr>
            <p:nvPr userDrawn="1"/>
          </p:nvSpPr>
          <p:spPr bwMode="auto">
            <a:xfrm>
              <a:off x="2312" y="3171"/>
              <a:ext cx="465" cy="397"/>
            </a:xfrm>
            <a:custGeom>
              <a:avLst/>
              <a:gdLst>
                <a:gd name="T0" fmla="*/ 439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5 w 197"/>
                <a:gd name="T15" fmla="*/ 0 h 168"/>
                <a:gd name="T16" fmla="*/ 545 w 197"/>
                <a:gd name="T17" fmla="*/ 553 h 168"/>
                <a:gd name="T18" fmla="*/ 552 w 197"/>
                <a:gd name="T19" fmla="*/ 553 h 168"/>
                <a:gd name="T20" fmla="*/ 713 w 197"/>
                <a:gd name="T21" fmla="*/ 0 h 168"/>
                <a:gd name="T22" fmla="*/ 1098 w 197"/>
                <a:gd name="T23" fmla="*/ 0 h 168"/>
                <a:gd name="T24" fmla="*/ 1098 w 197"/>
                <a:gd name="T25" fmla="*/ 938 h 168"/>
                <a:gd name="T26" fmla="*/ 824 w 197"/>
                <a:gd name="T27" fmla="*/ 938 h 168"/>
                <a:gd name="T28" fmla="*/ 824 w 197"/>
                <a:gd name="T29" fmla="*/ 581 h 168"/>
                <a:gd name="T30" fmla="*/ 831 w 197"/>
                <a:gd name="T31" fmla="*/ 369 h 168"/>
                <a:gd name="T32" fmla="*/ 824 w 197"/>
                <a:gd name="T33" fmla="*/ 369 h 168"/>
                <a:gd name="T34" fmla="*/ 659 w 197"/>
                <a:gd name="T35" fmla="*/ 938 h 168"/>
                <a:gd name="T36" fmla="*/ 439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8" y="66"/>
                    <a:pt x="148" y="66"/>
                    <a:pt x="148"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grpSp>
        <p:nvGrpSpPr>
          <p:cNvPr id="12" name="Group 24"/>
          <p:cNvGrpSpPr>
            <a:grpSpLocks noChangeAspect="1"/>
          </p:cNvGrpSpPr>
          <p:nvPr/>
        </p:nvGrpSpPr>
        <p:grpSpPr bwMode="auto">
          <a:xfrm>
            <a:off x="408517" y="309563"/>
            <a:ext cx="2029883" cy="201612"/>
            <a:chOff x="836" y="342"/>
            <a:chExt cx="1047" cy="139"/>
          </a:xfrm>
        </p:grpSpPr>
        <p:sp>
          <p:nvSpPr>
            <p:cNvPr id="13" name="Rectangle 25"/>
            <p:cNvSpPr>
              <a:spLocks noChangeAspect="1" noChangeArrowheads="1"/>
            </p:cNvSpPr>
            <p:nvPr userDrawn="1"/>
          </p:nvSpPr>
          <p:spPr bwMode="auto">
            <a:xfrm>
              <a:off x="836" y="342"/>
              <a:ext cx="1047" cy="139"/>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endParaRPr>
            </a:p>
          </p:txBody>
        </p:sp>
        <p:sp>
          <p:nvSpPr>
            <p:cNvPr id="14" name="Freeform 26"/>
            <p:cNvSpPr>
              <a:spLocks noChangeAspect="1"/>
            </p:cNvSpPr>
            <p:nvPr userDrawn="1"/>
          </p:nvSpPr>
          <p:spPr bwMode="auto">
            <a:xfrm>
              <a:off x="888" y="375"/>
              <a:ext cx="40" cy="66"/>
            </a:xfrm>
            <a:custGeom>
              <a:avLst/>
              <a:gdLst>
                <a:gd name="T0" fmla="*/ 38 w 17"/>
                <a:gd name="T1" fmla="*/ 156 h 28"/>
                <a:gd name="T2" fmla="*/ 0 w 17"/>
                <a:gd name="T3" fmla="*/ 151 h 28"/>
                <a:gd name="T4" fmla="*/ 5 w 17"/>
                <a:gd name="T5" fmla="*/ 127 h 28"/>
                <a:gd name="T6" fmla="*/ 38 w 17"/>
                <a:gd name="T7" fmla="*/ 134 h 28"/>
                <a:gd name="T8" fmla="*/ 61 w 17"/>
                <a:gd name="T9" fmla="*/ 118 h 28"/>
                <a:gd name="T10" fmla="*/ 45 w 17"/>
                <a:gd name="T11" fmla="*/ 90 h 28"/>
                <a:gd name="T12" fmla="*/ 21 w 17"/>
                <a:gd name="T13" fmla="*/ 78 h 28"/>
                <a:gd name="T14" fmla="*/ 0 w 17"/>
                <a:gd name="T15" fmla="*/ 45 h 28"/>
                <a:gd name="T16" fmla="*/ 49 w 17"/>
                <a:gd name="T17" fmla="*/ 0 h 28"/>
                <a:gd name="T18" fmla="*/ 82 w 17"/>
                <a:gd name="T19" fmla="*/ 5 h 28"/>
                <a:gd name="T20" fmla="*/ 78 w 17"/>
                <a:gd name="T21" fmla="*/ 28 h 28"/>
                <a:gd name="T22" fmla="*/ 56 w 17"/>
                <a:gd name="T23" fmla="*/ 21 h 28"/>
                <a:gd name="T24" fmla="*/ 33 w 17"/>
                <a:gd name="T25" fmla="*/ 40 h 28"/>
                <a:gd name="T26" fmla="*/ 49 w 17"/>
                <a:gd name="T27" fmla="*/ 61 h 28"/>
                <a:gd name="T28" fmla="*/ 73 w 17"/>
                <a:gd name="T29" fmla="*/ 78 h 28"/>
                <a:gd name="T30" fmla="*/ 94 w 17"/>
                <a:gd name="T31" fmla="*/ 111 h 28"/>
                <a:gd name="T32" fmla="*/ 38 w 17"/>
                <a:gd name="T33" fmla="*/ 156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28">
                  <a:moveTo>
                    <a:pt x="7" y="28"/>
                  </a:moveTo>
                  <a:cubicBezTo>
                    <a:pt x="4" y="28"/>
                    <a:pt x="3" y="28"/>
                    <a:pt x="0" y="27"/>
                  </a:cubicBezTo>
                  <a:cubicBezTo>
                    <a:pt x="1" y="23"/>
                    <a:pt x="1" y="23"/>
                    <a:pt x="1" y="23"/>
                  </a:cubicBezTo>
                  <a:cubicBezTo>
                    <a:pt x="2" y="24"/>
                    <a:pt x="5" y="24"/>
                    <a:pt x="7" y="24"/>
                  </a:cubicBezTo>
                  <a:cubicBezTo>
                    <a:pt x="9" y="24"/>
                    <a:pt x="11" y="23"/>
                    <a:pt x="11" y="21"/>
                  </a:cubicBezTo>
                  <a:cubicBezTo>
                    <a:pt x="11" y="19"/>
                    <a:pt x="10" y="18"/>
                    <a:pt x="8" y="16"/>
                  </a:cubicBezTo>
                  <a:cubicBezTo>
                    <a:pt x="7" y="16"/>
                    <a:pt x="5" y="15"/>
                    <a:pt x="4" y="14"/>
                  </a:cubicBezTo>
                  <a:cubicBezTo>
                    <a:pt x="1" y="12"/>
                    <a:pt x="0" y="10"/>
                    <a:pt x="0" y="8"/>
                  </a:cubicBezTo>
                  <a:cubicBezTo>
                    <a:pt x="0" y="3"/>
                    <a:pt x="4" y="0"/>
                    <a:pt x="9" y="0"/>
                  </a:cubicBezTo>
                  <a:cubicBezTo>
                    <a:pt x="11" y="0"/>
                    <a:pt x="13" y="1"/>
                    <a:pt x="15" y="1"/>
                  </a:cubicBezTo>
                  <a:cubicBezTo>
                    <a:pt x="14" y="5"/>
                    <a:pt x="14" y="5"/>
                    <a:pt x="14" y="5"/>
                  </a:cubicBezTo>
                  <a:cubicBezTo>
                    <a:pt x="13" y="4"/>
                    <a:pt x="11" y="4"/>
                    <a:pt x="10" y="4"/>
                  </a:cubicBezTo>
                  <a:cubicBezTo>
                    <a:pt x="7" y="4"/>
                    <a:pt x="6" y="5"/>
                    <a:pt x="6" y="7"/>
                  </a:cubicBezTo>
                  <a:cubicBezTo>
                    <a:pt x="6" y="9"/>
                    <a:pt x="6" y="9"/>
                    <a:pt x="9" y="11"/>
                  </a:cubicBezTo>
                  <a:cubicBezTo>
                    <a:pt x="11" y="13"/>
                    <a:pt x="13" y="14"/>
                    <a:pt x="13" y="14"/>
                  </a:cubicBezTo>
                  <a:cubicBezTo>
                    <a:pt x="16" y="16"/>
                    <a:pt x="17" y="18"/>
                    <a:pt x="17" y="20"/>
                  </a:cubicBezTo>
                  <a:cubicBezTo>
                    <a:pt x="17" y="25"/>
                    <a:pt x="13" y="28"/>
                    <a:pt x="7" y="2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5" name="Freeform 27"/>
            <p:cNvSpPr>
              <a:spLocks noChangeAspect="1"/>
            </p:cNvSpPr>
            <p:nvPr userDrawn="1"/>
          </p:nvSpPr>
          <p:spPr bwMode="auto">
            <a:xfrm>
              <a:off x="931" y="394"/>
              <a:ext cx="45" cy="66"/>
            </a:xfrm>
            <a:custGeom>
              <a:avLst/>
              <a:gdLst>
                <a:gd name="T0" fmla="*/ 62 w 19"/>
                <a:gd name="T1" fmla="*/ 127 h 28"/>
                <a:gd name="T2" fmla="*/ 45 w 19"/>
                <a:gd name="T3" fmla="*/ 151 h 28"/>
                <a:gd name="T4" fmla="*/ 21 w 19"/>
                <a:gd name="T5" fmla="*/ 156 h 28"/>
                <a:gd name="T6" fmla="*/ 0 w 19"/>
                <a:gd name="T7" fmla="*/ 156 h 28"/>
                <a:gd name="T8" fmla="*/ 5 w 19"/>
                <a:gd name="T9" fmla="*/ 134 h 28"/>
                <a:gd name="T10" fmla="*/ 21 w 19"/>
                <a:gd name="T11" fmla="*/ 139 h 28"/>
                <a:gd name="T12" fmla="*/ 40 w 19"/>
                <a:gd name="T13" fmla="*/ 123 h 28"/>
                <a:gd name="T14" fmla="*/ 40 w 19"/>
                <a:gd name="T15" fmla="*/ 111 h 28"/>
                <a:gd name="T16" fmla="*/ 0 w 19"/>
                <a:gd name="T17" fmla="*/ 0 h 28"/>
                <a:gd name="T18" fmla="*/ 33 w 19"/>
                <a:gd name="T19" fmla="*/ 0 h 28"/>
                <a:gd name="T20" fmla="*/ 57 w 19"/>
                <a:gd name="T21" fmla="*/ 78 h 28"/>
                <a:gd name="T22" fmla="*/ 78 w 19"/>
                <a:gd name="T23" fmla="*/ 0 h 28"/>
                <a:gd name="T24" fmla="*/ 107 w 19"/>
                <a:gd name="T25" fmla="*/ 0 h 28"/>
                <a:gd name="T26" fmla="*/ 62 w 19"/>
                <a:gd name="T27" fmla="*/ 127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 h="28">
                  <a:moveTo>
                    <a:pt x="11" y="23"/>
                  </a:moveTo>
                  <a:cubicBezTo>
                    <a:pt x="10" y="25"/>
                    <a:pt x="9" y="26"/>
                    <a:pt x="8" y="27"/>
                  </a:cubicBezTo>
                  <a:cubicBezTo>
                    <a:pt x="7" y="28"/>
                    <a:pt x="6" y="28"/>
                    <a:pt x="4" y="28"/>
                  </a:cubicBezTo>
                  <a:cubicBezTo>
                    <a:pt x="3" y="28"/>
                    <a:pt x="1" y="28"/>
                    <a:pt x="0" y="28"/>
                  </a:cubicBezTo>
                  <a:cubicBezTo>
                    <a:pt x="1" y="24"/>
                    <a:pt x="1" y="24"/>
                    <a:pt x="1" y="24"/>
                  </a:cubicBezTo>
                  <a:cubicBezTo>
                    <a:pt x="2" y="24"/>
                    <a:pt x="3" y="25"/>
                    <a:pt x="4" y="25"/>
                  </a:cubicBezTo>
                  <a:cubicBezTo>
                    <a:pt x="5" y="25"/>
                    <a:pt x="6" y="24"/>
                    <a:pt x="7" y="22"/>
                  </a:cubicBezTo>
                  <a:cubicBezTo>
                    <a:pt x="7" y="20"/>
                    <a:pt x="7" y="20"/>
                    <a:pt x="7" y="20"/>
                  </a:cubicBezTo>
                  <a:cubicBezTo>
                    <a:pt x="0" y="0"/>
                    <a:pt x="0" y="0"/>
                    <a:pt x="0" y="0"/>
                  </a:cubicBezTo>
                  <a:cubicBezTo>
                    <a:pt x="6" y="0"/>
                    <a:pt x="6" y="0"/>
                    <a:pt x="6" y="0"/>
                  </a:cubicBezTo>
                  <a:cubicBezTo>
                    <a:pt x="10" y="14"/>
                    <a:pt x="10" y="14"/>
                    <a:pt x="10" y="14"/>
                  </a:cubicBezTo>
                  <a:cubicBezTo>
                    <a:pt x="14" y="0"/>
                    <a:pt x="14" y="0"/>
                    <a:pt x="14" y="0"/>
                  </a:cubicBezTo>
                  <a:cubicBezTo>
                    <a:pt x="19" y="0"/>
                    <a:pt x="19" y="0"/>
                    <a:pt x="19" y="0"/>
                  </a:cubicBezTo>
                  <a:lnTo>
                    <a:pt x="11"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6" name="Freeform 28"/>
            <p:cNvSpPr>
              <a:spLocks noChangeAspect="1"/>
            </p:cNvSpPr>
            <p:nvPr userDrawn="1"/>
          </p:nvSpPr>
          <p:spPr bwMode="auto">
            <a:xfrm>
              <a:off x="980" y="394"/>
              <a:ext cx="33" cy="47"/>
            </a:xfrm>
            <a:custGeom>
              <a:avLst/>
              <a:gdLst>
                <a:gd name="T0" fmla="*/ 33 w 14"/>
                <a:gd name="T1" fmla="*/ 110 h 20"/>
                <a:gd name="T2" fmla="*/ 0 w 14"/>
                <a:gd name="T3" fmla="*/ 106 h 20"/>
                <a:gd name="T4" fmla="*/ 5 w 14"/>
                <a:gd name="T5" fmla="*/ 82 h 20"/>
                <a:gd name="T6" fmla="*/ 33 w 14"/>
                <a:gd name="T7" fmla="*/ 89 h 20"/>
                <a:gd name="T8" fmla="*/ 50 w 14"/>
                <a:gd name="T9" fmla="*/ 78 h 20"/>
                <a:gd name="T10" fmla="*/ 40 w 14"/>
                <a:gd name="T11" fmla="*/ 66 h 20"/>
                <a:gd name="T12" fmla="*/ 21 w 14"/>
                <a:gd name="T13" fmla="*/ 61 h 20"/>
                <a:gd name="T14" fmla="*/ 0 w 14"/>
                <a:gd name="T15" fmla="*/ 33 h 20"/>
                <a:gd name="T16" fmla="*/ 45 w 14"/>
                <a:gd name="T17" fmla="*/ 0 h 20"/>
                <a:gd name="T18" fmla="*/ 73 w 14"/>
                <a:gd name="T19" fmla="*/ 0 h 20"/>
                <a:gd name="T20" fmla="*/ 66 w 14"/>
                <a:gd name="T21" fmla="*/ 21 h 20"/>
                <a:gd name="T22" fmla="*/ 45 w 14"/>
                <a:gd name="T23" fmla="*/ 16 h 20"/>
                <a:gd name="T24" fmla="*/ 28 w 14"/>
                <a:gd name="T25" fmla="*/ 28 h 20"/>
                <a:gd name="T26" fmla="*/ 50 w 14"/>
                <a:gd name="T27" fmla="*/ 45 h 20"/>
                <a:gd name="T28" fmla="*/ 78 w 14"/>
                <a:gd name="T29" fmla="*/ 78 h 20"/>
                <a:gd name="T30" fmla="*/ 33 w 14"/>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 h="20">
                  <a:moveTo>
                    <a:pt x="6" y="20"/>
                  </a:moveTo>
                  <a:cubicBezTo>
                    <a:pt x="3" y="20"/>
                    <a:pt x="2" y="20"/>
                    <a:pt x="0" y="19"/>
                  </a:cubicBezTo>
                  <a:cubicBezTo>
                    <a:pt x="1" y="15"/>
                    <a:pt x="1" y="15"/>
                    <a:pt x="1" y="15"/>
                  </a:cubicBezTo>
                  <a:cubicBezTo>
                    <a:pt x="2" y="16"/>
                    <a:pt x="4" y="16"/>
                    <a:pt x="6" y="16"/>
                  </a:cubicBezTo>
                  <a:cubicBezTo>
                    <a:pt x="8" y="16"/>
                    <a:pt x="9" y="16"/>
                    <a:pt x="9" y="14"/>
                  </a:cubicBezTo>
                  <a:cubicBezTo>
                    <a:pt x="9" y="13"/>
                    <a:pt x="8" y="13"/>
                    <a:pt x="7" y="12"/>
                  </a:cubicBezTo>
                  <a:cubicBezTo>
                    <a:pt x="6" y="12"/>
                    <a:pt x="5" y="11"/>
                    <a:pt x="4" y="11"/>
                  </a:cubicBezTo>
                  <a:cubicBezTo>
                    <a:pt x="1" y="9"/>
                    <a:pt x="0" y="8"/>
                    <a:pt x="0" y="6"/>
                  </a:cubicBezTo>
                  <a:cubicBezTo>
                    <a:pt x="0" y="2"/>
                    <a:pt x="3" y="0"/>
                    <a:pt x="8" y="0"/>
                  </a:cubicBezTo>
                  <a:cubicBezTo>
                    <a:pt x="10" y="0"/>
                    <a:pt x="11" y="0"/>
                    <a:pt x="13" y="0"/>
                  </a:cubicBezTo>
                  <a:cubicBezTo>
                    <a:pt x="12" y="4"/>
                    <a:pt x="12" y="4"/>
                    <a:pt x="12" y="4"/>
                  </a:cubicBezTo>
                  <a:cubicBezTo>
                    <a:pt x="10" y="3"/>
                    <a:pt x="9" y="3"/>
                    <a:pt x="8" y="3"/>
                  </a:cubicBezTo>
                  <a:cubicBezTo>
                    <a:pt x="6" y="3"/>
                    <a:pt x="5" y="4"/>
                    <a:pt x="5" y="5"/>
                  </a:cubicBezTo>
                  <a:cubicBezTo>
                    <a:pt x="5" y="6"/>
                    <a:pt x="6" y="7"/>
                    <a:pt x="9" y="8"/>
                  </a:cubicBezTo>
                  <a:cubicBezTo>
                    <a:pt x="13" y="9"/>
                    <a:pt x="14" y="11"/>
                    <a:pt x="14" y="14"/>
                  </a:cubicBezTo>
                  <a:cubicBezTo>
                    <a:pt x="14" y="18"/>
                    <a:pt x="11"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7" name="Freeform 29"/>
            <p:cNvSpPr>
              <a:spLocks noChangeAspect="1"/>
            </p:cNvSpPr>
            <p:nvPr userDrawn="1"/>
          </p:nvSpPr>
          <p:spPr bwMode="auto">
            <a:xfrm>
              <a:off x="1020" y="382"/>
              <a:ext cx="34" cy="59"/>
            </a:xfrm>
            <a:custGeom>
              <a:avLst/>
              <a:gdLst>
                <a:gd name="T0" fmla="*/ 41 w 14"/>
                <a:gd name="T1" fmla="*/ 139 h 25"/>
                <a:gd name="T2" fmla="*/ 17 w 14"/>
                <a:gd name="T3" fmla="*/ 106 h 25"/>
                <a:gd name="T4" fmla="*/ 17 w 14"/>
                <a:gd name="T5" fmla="*/ 50 h 25"/>
                <a:gd name="T6" fmla="*/ 0 w 14"/>
                <a:gd name="T7" fmla="*/ 50 h 25"/>
                <a:gd name="T8" fmla="*/ 0 w 14"/>
                <a:gd name="T9" fmla="*/ 28 h 25"/>
                <a:gd name="T10" fmla="*/ 17 w 14"/>
                <a:gd name="T11" fmla="*/ 28 h 25"/>
                <a:gd name="T12" fmla="*/ 17 w 14"/>
                <a:gd name="T13" fmla="*/ 0 h 25"/>
                <a:gd name="T14" fmla="*/ 46 w 14"/>
                <a:gd name="T15" fmla="*/ 0 h 25"/>
                <a:gd name="T16" fmla="*/ 46 w 14"/>
                <a:gd name="T17" fmla="*/ 28 h 25"/>
                <a:gd name="T18" fmla="*/ 78 w 14"/>
                <a:gd name="T19" fmla="*/ 28 h 25"/>
                <a:gd name="T20" fmla="*/ 78 w 14"/>
                <a:gd name="T21" fmla="*/ 50 h 25"/>
                <a:gd name="T22" fmla="*/ 46 w 14"/>
                <a:gd name="T23" fmla="*/ 50 h 25"/>
                <a:gd name="T24" fmla="*/ 46 w 14"/>
                <a:gd name="T25" fmla="*/ 99 h 25"/>
                <a:gd name="T26" fmla="*/ 53 w 14"/>
                <a:gd name="T27" fmla="*/ 118 h 25"/>
                <a:gd name="T28" fmla="*/ 70 w 14"/>
                <a:gd name="T29" fmla="*/ 106 h 25"/>
                <a:gd name="T30" fmla="*/ 83 w 14"/>
                <a:gd name="T31" fmla="*/ 123 h 25"/>
                <a:gd name="T32" fmla="*/ 41 w 14"/>
                <a:gd name="T33" fmla="*/ 139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 h="25">
                  <a:moveTo>
                    <a:pt x="7" y="25"/>
                  </a:moveTo>
                  <a:cubicBezTo>
                    <a:pt x="4" y="25"/>
                    <a:pt x="3" y="24"/>
                    <a:pt x="3" y="19"/>
                  </a:cubicBezTo>
                  <a:cubicBezTo>
                    <a:pt x="3" y="9"/>
                    <a:pt x="3" y="9"/>
                    <a:pt x="3" y="9"/>
                  </a:cubicBezTo>
                  <a:cubicBezTo>
                    <a:pt x="0" y="9"/>
                    <a:pt x="0" y="9"/>
                    <a:pt x="0" y="9"/>
                  </a:cubicBezTo>
                  <a:cubicBezTo>
                    <a:pt x="0" y="5"/>
                    <a:pt x="0" y="5"/>
                    <a:pt x="0" y="5"/>
                  </a:cubicBezTo>
                  <a:cubicBezTo>
                    <a:pt x="3" y="5"/>
                    <a:pt x="3" y="5"/>
                    <a:pt x="3" y="5"/>
                  </a:cubicBezTo>
                  <a:cubicBezTo>
                    <a:pt x="3" y="0"/>
                    <a:pt x="3" y="0"/>
                    <a:pt x="3" y="0"/>
                  </a:cubicBezTo>
                  <a:cubicBezTo>
                    <a:pt x="8" y="0"/>
                    <a:pt x="8" y="0"/>
                    <a:pt x="8" y="0"/>
                  </a:cubicBezTo>
                  <a:cubicBezTo>
                    <a:pt x="8" y="5"/>
                    <a:pt x="8" y="5"/>
                    <a:pt x="8" y="5"/>
                  </a:cubicBezTo>
                  <a:cubicBezTo>
                    <a:pt x="13" y="5"/>
                    <a:pt x="13" y="5"/>
                    <a:pt x="13" y="5"/>
                  </a:cubicBezTo>
                  <a:cubicBezTo>
                    <a:pt x="13" y="9"/>
                    <a:pt x="13" y="9"/>
                    <a:pt x="13" y="9"/>
                  </a:cubicBezTo>
                  <a:cubicBezTo>
                    <a:pt x="8" y="9"/>
                    <a:pt x="8" y="9"/>
                    <a:pt x="8" y="9"/>
                  </a:cubicBezTo>
                  <a:cubicBezTo>
                    <a:pt x="8" y="18"/>
                    <a:pt x="8" y="18"/>
                    <a:pt x="8" y="18"/>
                  </a:cubicBezTo>
                  <a:cubicBezTo>
                    <a:pt x="8" y="20"/>
                    <a:pt x="8" y="21"/>
                    <a:pt x="9" y="21"/>
                  </a:cubicBezTo>
                  <a:cubicBezTo>
                    <a:pt x="10" y="21"/>
                    <a:pt x="11" y="21"/>
                    <a:pt x="12" y="19"/>
                  </a:cubicBezTo>
                  <a:cubicBezTo>
                    <a:pt x="14" y="22"/>
                    <a:pt x="14" y="22"/>
                    <a:pt x="14" y="22"/>
                  </a:cubicBezTo>
                  <a:cubicBezTo>
                    <a:pt x="11" y="24"/>
                    <a:pt x="9" y="25"/>
                    <a:pt x="7" y="2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8" name="Freeform 30"/>
            <p:cNvSpPr>
              <a:spLocks noChangeAspect="1" noEditPoints="1"/>
            </p:cNvSpPr>
            <p:nvPr userDrawn="1"/>
          </p:nvSpPr>
          <p:spPr bwMode="auto">
            <a:xfrm>
              <a:off x="1058" y="394"/>
              <a:ext cx="38" cy="47"/>
            </a:xfrm>
            <a:custGeom>
              <a:avLst/>
              <a:gdLst>
                <a:gd name="T0" fmla="*/ 45 w 16"/>
                <a:gd name="T1" fmla="*/ 110 h 20"/>
                <a:gd name="T2" fmla="*/ 0 w 16"/>
                <a:gd name="T3" fmla="*/ 56 h 20"/>
                <a:gd name="T4" fmla="*/ 45 w 16"/>
                <a:gd name="T5" fmla="*/ 0 h 20"/>
                <a:gd name="T6" fmla="*/ 90 w 16"/>
                <a:gd name="T7" fmla="*/ 56 h 20"/>
                <a:gd name="T8" fmla="*/ 90 w 16"/>
                <a:gd name="T9" fmla="*/ 61 h 20"/>
                <a:gd name="T10" fmla="*/ 29 w 16"/>
                <a:gd name="T11" fmla="*/ 61 h 20"/>
                <a:gd name="T12" fmla="*/ 50 w 16"/>
                <a:gd name="T13" fmla="*/ 89 h 20"/>
                <a:gd name="T14" fmla="*/ 78 w 16"/>
                <a:gd name="T15" fmla="*/ 78 h 20"/>
                <a:gd name="T16" fmla="*/ 90 w 16"/>
                <a:gd name="T17" fmla="*/ 94 h 20"/>
                <a:gd name="T18" fmla="*/ 45 w 16"/>
                <a:gd name="T19" fmla="*/ 110 h 20"/>
                <a:gd name="T20" fmla="*/ 45 w 16"/>
                <a:gd name="T21" fmla="*/ 16 h 20"/>
                <a:gd name="T22" fmla="*/ 29 w 16"/>
                <a:gd name="T23" fmla="*/ 45 h 20"/>
                <a:gd name="T24" fmla="*/ 62 w 16"/>
                <a:gd name="T25" fmla="*/ 45 h 20"/>
                <a:gd name="T26" fmla="*/ 45 w 16"/>
                <a:gd name="T27" fmla="*/ 16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 h="20">
                  <a:moveTo>
                    <a:pt x="8" y="20"/>
                  </a:moveTo>
                  <a:cubicBezTo>
                    <a:pt x="3" y="20"/>
                    <a:pt x="0" y="16"/>
                    <a:pt x="0" y="10"/>
                  </a:cubicBezTo>
                  <a:cubicBezTo>
                    <a:pt x="0" y="4"/>
                    <a:pt x="3" y="0"/>
                    <a:pt x="8" y="0"/>
                  </a:cubicBezTo>
                  <a:cubicBezTo>
                    <a:pt x="14" y="0"/>
                    <a:pt x="16" y="3"/>
                    <a:pt x="16" y="10"/>
                  </a:cubicBezTo>
                  <a:cubicBezTo>
                    <a:pt x="16" y="10"/>
                    <a:pt x="16" y="10"/>
                    <a:pt x="16" y="11"/>
                  </a:cubicBezTo>
                  <a:cubicBezTo>
                    <a:pt x="5" y="11"/>
                    <a:pt x="5" y="11"/>
                    <a:pt x="5" y="11"/>
                  </a:cubicBezTo>
                  <a:cubicBezTo>
                    <a:pt x="5" y="14"/>
                    <a:pt x="6" y="16"/>
                    <a:pt x="9" y="16"/>
                  </a:cubicBezTo>
                  <a:cubicBezTo>
                    <a:pt x="10" y="16"/>
                    <a:pt x="12" y="15"/>
                    <a:pt x="14" y="14"/>
                  </a:cubicBezTo>
                  <a:cubicBezTo>
                    <a:pt x="16" y="17"/>
                    <a:pt x="16" y="17"/>
                    <a:pt x="16" y="17"/>
                  </a:cubicBezTo>
                  <a:cubicBezTo>
                    <a:pt x="13" y="19"/>
                    <a:pt x="11" y="20"/>
                    <a:pt x="8" y="20"/>
                  </a:cubicBezTo>
                  <a:close/>
                  <a:moveTo>
                    <a:pt x="8" y="3"/>
                  </a:moveTo>
                  <a:cubicBezTo>
                    <a:pt x="6" y="3"/>
                    <a:pt x="5" y="5"/>
                    <a:pt x="5" y="8"/>
                  </a:cubicBezTo>
                  <a:cubicBezTo>
                    <a:pt x="11" y="8"/>
                    <a:pt x="11" y="8"/>
                    <a:pt x="11" y="8"/>
                  </a:cubicBezTo>
                  <a:cubicBezTo>
                    <a:pt x="11" y="5"/>
                    <a:pt x="10" y="3"/>
                    <a:pt x="8"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9" name="Freeform 31"/>
            <p:cNvSpPr>
              <a:spLocks noChangeAspect="1"/>
            </p:cNvSpPr>
            <p:nvPr userDrawn="1"/>
          </p:nvSpPr>
          <p:spPr bwMode="auto">
            <a:xfrm>
              <a:off x="1108" y="394"/>
              <a:ext cx="61" cy="47"/>
            </a:xfrm>
            <a:custGeom>
              <a:avLst/>
              <a:gdLst>
                <a:gd name="T0" fmla="*/ 115 w 26"/>
                <a:gd name="T1" fmla="*/ 110 h 20"/>
                <a:gd name="T2" fmla="*/ 115 w 26"/>
                <a:gd name="T3" fmla="*/ 45 h 20"/>
                <a:gd name="T4" fmla="*/ 115 w 26"/>
                <a:gd name="T5" fmla="*/ 33 h 20"/>
                <a:gd name="T6" fmla="*/ 110 w 26"/>
                <a:gd name="T7" fmla="*/ 28 h 20"/>
                <a:gd name="T8" fmla="*/ 82 w 26"/>
                <a:gd name="T9" fmla="*/ 38 h 20"/>
                <a:gd name="T10" fmla="*/ 82 w 26"/>
                <a:gd name="T11" fmla="*/ 110 h 20"/>
                <a:gd name="T12" fmla="*/ 61 w 26"/>
                <a:gd name="T13" fmla="*/ 110 h 20"/>
                <a:gd name="T14" fmla="*/ 61 w 26"/>
                <a:gd name="T15" fmla="*/ 45 h 20"/>
                <a:gd name="T16" fmla="*/ 54 w 26"/>
                <a:gd name="T17" fmla="*/ 28 h 20"/>
                <a:gd name="T18" fmla="*/ 49 w 26"/>
                <a:gd name="T19" fmla="*/ 28 h 20"/>
                <a:gd name="T20" fmla="*/ 28 w 26"/>
                <a:gd name="T21" fmla="*/ 38 h 20"/>
                <a:gd name="T22" fmla="*/ 28 w 26"/>
                <a:gd name="T23" fmla="*/ 110 h 20"/>
                <a:gd name="T24" fmla="*/ 0 w 26"/>
                <a:gd name="T25" fmla="*/ 110 h 20"/>
                <a:gd name="T26" fmla="*/ 0 w 26"/>
                <a:gd name="T27" fmla="*/ 0 h 20"/>
                <a:gd name="T28" fmla="*/ 28 w 26"/>
                <a:gd name="T29" fmla="*/ 0 h 20"/>
                <a:gd name="T30" fmla="*/ 28 w 26"/>
                <a:gd name="T31" fmla="*/ 16 h 20"/>
                <a:gd name="T32" fmla="*/ 61 w 26"/>
                <a:gd name="T33" fmla="*/ 0 h 20"/>
                <a:gd name="T34" fmla="*/ 82 w 26"/>
                <a:gd name="T35" fmla="*/ 16 h 20"/>
                <a:gd name="T36" fmla="*/ 122 w 26"/>
                <a:gd name="T37" fmla="*/ 0 h 20"/>
                <a:gd name="T38" fmla="*/ 138 w 26"/>
                <a:gd name="T39" fmla="*/ 12 h 20"/>
                <a:gd name="T40" fmla="*/ 143 w 26"/>
                <a:gd name="T41" fmla="*/ 38 h 20"/>
                <a:gd name="T42" fmla="*/ 143 w 26"/>
                <a:gd name="T43" fmla="*/ 110 h 20"/>
                <a:gd name="T44" fmla="*/ 115 w 26"/>
                <a:gd name="T45" fmla="*/ 110 h 2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 h="20">
                  <a:moveTo>
                    <a:pt x="21" y="20"/>
                  </a:moveTo>
                  <a:cubicBezTo>
                    <a:pt x="21" y="8"/>
                    <a:pt x="21" y="8"/>
                    <a:pt x="21" y="8"/>
                  </a:cubicBezTo>
                  <a:cubicBezTo>
                    <a:pt x="21" y="7"/>
                    <a:pt x="21" y="6"/>
                    <a:pt x="21" y="6"/>
                  </a:cubicBezTo>
                  <a:cubicBezTo>
                    <a:pt x="21" y="5"/>
                    <a:pt x="20" y="5"/>
                    <a:pt x="20" y="5"/>
                  </a:cubicBezTo>
                  <a:cubicBezTo>
                    <a:pt x="19" y="5"/>
                    <a:pt x="17" y="5"/>
                    <a:pt x="15" y="7"/>
                  </a:cubicBezTo>
                  <a:cubicBezTo>
                    <a:pt x="15" y="20"/>
                    <a:pt x="15" y="20"/>
                    <a:pt x="15" y="20"/>
                  </a:cubicBezTo>
                  <a:cubicBezTo>
                    <a:pt x="11" y="20"/>
                    <a:pt x="11" y="20"/>
                    <a:pt x="11" y="20"/>
                  </a:cubicBezTo>
                  <a:cubicBezTo>
                    <a:pt x="11" y="8"/>
                    <a:pt x="11" y="8"/>
                    <a:pt x="11" y="8"/>
                  </a:cubicBezTo>
                  <a:cubicBezTo>
                    <a:pt x="11" y="6"/>
                    <a:pt x="11" y="6"/>
                    <a:pt x="10" y="5"/>
                  </a:cubicBezTo>
                  <a:cubicBezTo>
                    <a:pt x="10" y="5"/>
                    <a:pt x="10" y="5"/>
                    <a:pt x="9" y="5"/>
                  </a:cubicBezTo>
                  <a:cubicBezTo>
                    <a:pt x="8" y="5"/>
                    <a:pt x="7" y="6"/>
                    <a:pt x="5" y="7"/>
                  </a:cubicBezTo>
                  <a:cubicBezTo>
                    <a:pt x="5" y="20"/>
                    <a:pt x="5" y="20"/>
                    <a:pt x="5" y="20"/>
                  </a:cubicBezTo>
                  <a:cubicBezTo>
                    <a:pt x="0" y="20"/>
                    <a:pt x="0" y="20"/>
                    <a:pt x="0" y="20"/>
                  </a:cubicBezTo>
                  <a:cubicBezTo>
                    <a:pt x="0" y="0"/>
                    <a:pt x="0" y="0"/>
                    <a:pt x="0" y="0"/>
                  </a:cubicBezTo>
                  <a:cubicBezTo>
                    <a:pt x="5" y="0"/>
                    <a:pt x="5" y="0"/>
                    <a:pt x="5" y="0"/>
                  </a:cubicBezTo>
                  <a:cubicBezTo>
                    <a:pt x="5" y="3"/>
                    <a:pt x="5" y="3"/>
                    <a:pt x="5" y="3"/>
                  </a:cubicBezTo>
                  <a:cubicBezTo>
                    <a:pt x="7" y="1"/>
                    <a:pt x="9" y="0"/>
                    <a:pt x="11" y="0"/>
                  </a:cubicBezTo>
                  <a:cubicBezTo>
                    <a:pt x="13" y="0"/>
                    <a:pt x="15" y="1"/>
                    <a:pt x="15" y="3"/>
                  </a:cubicBezTo>
                  <a:cubicBezTo>
                    <a:pt x="18" y="1"/>
                    <a:pt x="20" y="0"/>
                    <a:pt x="22" y="0"/>
                  </a:cubicBezTo>
                  <a:cubicBezTo>
                    <a:pt x="24" y="0"/>
                    <a:pt x="25" y="1"/>
                    <a:pt x="25" y="2"/>
                  </a:cubicBezTo>
                  <a:cubicBezTo>
                    <a:pt x="26" y="3"/>
                    <a:pt x="26" y="4"/>
                    <a:pt x="26" y="7"/>
                  </a:cubicBezTo>
                  <a:cubicBezTo>
                    <a:pt x="26" y="20"/>
                    <a:pt x="26" y="20"/>
                    <a:pt x="26" y="20"/>
                  </a:cubicBezTo>
                  <a:lnTo>
                    <a:pt x="21"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20" name="Freeform 32"/>
            <p:cNvSpPr>
              <a:spLocks noChangeAspect="1"/>
            </p:cNvSpPr>
            <p:nvPr userDrawn="1"/>
          </p:nvSpPr>
          <p:spPr bwMode="auto">
            <a:xfrm>
              <a:off x="1179" y="394"/>
              <a:ext cx="35" cy="47"/>
            </a:xfrm>
            <a:custGeom>
              <a:avLst/>
              <a:gdLst>
                <a:gd name="T0" fmla="*/ 33 w 15"/>
                <a:gd name="T1" fmla="*/ 110 h 20"/>
                <a:gd name="T2" fmla="*/ 0 w 15"/>
                <a:gd name="T3" fmla="*/ 106 h 20"/>
                <a:gd name="T4" fmla="*/ 5 w 15"/>
                <a:gd name="T5" fmla="*/ 82 h 20"/>
                <a:gd name="T6" fmla="*/ 33 w 15"/>
                <a:gd name="T7" fmla="*/ 89 h 20"/>
                <a:gd name="T8" fmla="*/ 49 w 15"/>
                <a:gd name="T9" fmla="*/ 78 h 20"/>
                <a:gd name="T10" fmla="*/ 37 w 15"/>
                <a:gd name="T11" fmla="*/ 66 h 20"/>
                <a:gd name="T12" fmla="*/ 21 w 15"/>
                <a:gd name="T13" fmla="*/ 61 h 20"/>
                <a:gd name="T14" fmla="*/ 5 w 15"/>
                <a:gd name="T15" fmla="*/ 33 h 20"/>
                <a:gd name="T16" fmla="*/ 49 w 15"/>
                <a:gd name="T17" fmla="*/ 0 h 20"/>
                <a:gd name="T18" fmla="*/ 77 w 15"/>
                <a:gd name="T19" fmla="*/ 0 h 20"/>
                <a:gd name="T20" fmla="*/ 70 w 15"/>
                <a:gd name="T21" fmla="*/ 21 h 20"/>
                <a:gd name="T22" fmla="*/ 49 w 15"/>
                <a:gd name="T23" fmla="*/ 16 h 20"/>
                <a:gd name="T24" fmla="*/ 33 w 15"/>
                <a:gd name="T25" fmla="*/ 28 h 20"/>
                <a:gd name="T26" fmla="*/ 54 w 15"/>
                <a:gd name="T27" fmla="*/ 45 h 20"/>
                <a:gd name="T28" fmla="*/ 82 w 15"/>
                <a:gd name="T29" fmla="*/ 78 h 20"/>
                <a:gd name="T30" fmla="*/ 33 w 15"/>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 h="20">
                  <a:moveTo>
                    <a:pt x="6" y="20"/>
                  </a:moveTo>
                  <a:cubicBezTo>
                    <a:pt x="4" y="20"/>
                    <a:pt x="2" y="20"/>
                    <a:pt x="0" y="19"/>
                  </a:cubicBezTo>
                  <a:cubicBezTo>
                    <a:pt x="1" y="15"/>
                    <a:pt x="1" y="15"/>
                    <a:pt x="1" y="15"/>
                  </a:cubicBezTo>
                  <a:cubicBezTo>
                    <a:pt x="3" y="16"/>
                    <a:pt x="5" y="16"/>
                    <a:pt x="6" y="16"/>
                  </a:cubicBezTo>
                  <a:cubicBezTo>
                    <a:pt x="8" y="16"/>
                    <a:pt x="9" y="16"/>
                    <a:pt x="9" y="14"/>
                  </a:cubicBezTo>
                  <a:cubicBezTo>
                    <a:pt x="9" y="13"/>
                    <a:pt x="9" y="13"/>
                    <a:pt x="7" y="12"/>
                  </a:cubicBezTo>
                  <a:cubicBezTo>
                    <a:pt x="6" y="12"/>
                    <a:pt x="6" y="11"/>
                    <a:pt x="4" y="11"/>
                  </a:cubicBezTo>
                  <a:cubicBezTo>
                    <a:pt x="2" y="9"/>
                    <a:pt x="1" y="8"/>
                    <a:pt x="1" y="6"/>
                  </a:cubicBezTo>
                  <a:cubicBezTo>
                    <a:pt x="1" y="2"/>
                    <a:pt x="4" y="0"/>
                    <a:pt x="9" y="0"/>
                  </a:cubicBezTo>
                  <a:cubicBezTo>
                    <a:pt x="10" y="0"/>
                    <a:pt x="12" y="0"/>
                    <a:pt x="14" y="0"/>
                  </a:cubicBezTo>
                  <a:cubicBezTo>
                    <a:pt x="13" y="4"/>
                    <a:pt x="13" y="4"/>
                    <a:pt x="13" y="4"/>
                  </a:cubicBezTo>
                  <a:cubicBezTo>
                    <a:pt x="11" y="3"/>
                    <a:pt x="10" y="3"/>
                    <a:pt x="9" y="3"/>
                  </a:cubicBezTo>
                  <a:cubicBezTo>
                    <a:pt x="7" y="3"/>
                    <a:pt x="6" y="4"/>
                    <a:pt x="6" y="5"/>
                  </a:cubicBezTo>
                  <a:cubicBezTo>
                    <a:pt x="6" y="6"/>
                    <a:pt x="6" y="7"/>
                    <a:pt x="10" y="8"/>
                  </a:cubicBezTo>
                  <a:cubicBezTo>
                    <a:pt x="13" y="9"/>
                    <a:pt x="15" y="11"/>
                    <a:pt x="15" y="14"/>
                  </a:cubicBezTo>
                  <a:cubicBezTo>
                    <a:pt x="15" y="18"/>
                    <a:pt x="12"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sp>
        <p:nvSpPr>
          <p:cNvPr id="898054" name="Rectangle 6"/>
          <p:cNvSpPr>
            <a:spLocks noGrp="1" noChangeArrowheads="1"/>
          </p:cNvSpPr>
          <p:nvPr>
            <p:ph type="subTitle" idx="1"/>
          </p:nvPr>
        </p:nvSpPr>
        <p:spPr>
          <a:xfrm>
            <a:off x="397934" y="5764213"/>
            <a:ext cx="11385551" cy="785812"/>
          </a:xfrm>
          <a:extLst>
            <a:ext uri="{91240B29-F687-4F45-9708-019B960494DF}">
              <a14:hiddenLine xmlns:a14="http://schemas.microsoft.com/office/drawing/2010/main" w="9525">
                <a:solidFill>
                  <a:schemeClr val="tx1"/>
                </a:solidFill>
                <a:miter lim="800000"/>
                <a:headEnd/>
                <a:tailEnd/>
              </a14:hiddenLine>
            </a:ext>
          </a:extLst>
        </p:spPr>
        <p:txBody>
          <a:bodyPr lIns="306000" rIns="306000"/>
          <a:lstStyle>
            <a:lvl1pPr marL="0" indent="0">
              <a:lnSpc>
                <a:spcPct val="120000"/>
              </a:lnSpc>
              <a:spcBef>
                <a:spcPct val="0"/>
              </a:spcBef>
              <a:buFontTx/>
              <a:buNone/>
              <a:defRPr sz="1600">
                <a:solidFill>
                  <a:schemeClr val="tx2"/>
                </a:solidFill>
              </a:defRPr>
            </a:lvl1pPr>
          </a:lstStyle>
          <a:p>
            <a:pPr lvl="0"/>
            <a:r>
              <a:rPr lang="de-CH" noProof="0" smtClean="0"/>
              <a:t>Formatvorlage des Untertitelmasters durch Klicken bearbeiten</a:t>
            </a:r>
          </a:p>
        </p:txBody>
      </p:sp>
      <p:sp>
        <p:nvSpPr>
          <p:cNvPr id="898055" name="Rectangle 7"/>
          <p:cNvSpPr>
            <a:spLocks noGrp="1" noChangeArrowheads="1"/>
          </p:cNvSpPr>
          <p:nvPr>
            <p:ph type="ctrTitle"/>
          </p:nvPr>
        </p:nvSpPr>
        <p:spPr>
          <a:xfrm>
            <a:off x="397934" y="4824413"/>
            <a:ext cx="11385551" cy="939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306000" tIns="0" rIns="306000" bIns="0"/>
          <a:lstStyle>
            <a:lvl1pPr marL="0" indent="0">
              <a:lnSpc>
                <a:spcPct val="110000"/>
              </a:lnSpc>
              <a:spcBef>
                <a:spcPct val="0"/>
              </a:spcBef>
              <a:defRPr/>
            </a:lvl1pPr>
          </a:lstStyle>
          <a:p>
            <a:pPr lvl="0"/>
            <a:r>
              <a:rPr lang="de-CH" noProof="0" smtClean="0"/>
              <a:t>Titelmasterformat durch Klicken bearbeiten</a:t>
            </a:r>
          </a:p>
        </p:txBody>
      </p:sp>
      <p:sp>
        <p:nvSpPr>
          <p:cNvPr id="21" name="Rectangle 3"/>
          <p:cNvSpPr>
            <a:spLocks noGrp="1" noChangeArrowheads="1"/>
          </p:cNvSpPr>
          <p:nvPr>
            <p:ph type="dt" sz="half" idx="10"/>
          </p:nvPr>
        </p:nvSpPr>
        <p:spPr/>
        <p:txBody>
          <a:bodyPr/>
          <a:lstStyle>
            <a:lvl1pPr>
              <a:defRPr smtClean="0"/>
            </a:lvl1pPr>
          </a:lstStyle>
          <a:p>
            <a:pPr>
              <a:defRPr/>
            </a:pPr>
            <a:fld id="{D474CB3E-0A55-4AD5-823C-BD4A0A462EAB}" type="datetime1">
              <a:rPr lang="de-DE">
                <a:solidFill>
                  <a:srgbClr val="000000"/>
                </a:solidFill>
              </a:rPr>
              <a:pPr>
                <a:defRPr/>
              </a:pPr>
              <a:t>11.03.2015</a:t>
            </a:fld>
            <a:endParaRPr lang="de-CH">
              <a:solidFill>
                <a:srgbClr val="000000"/>
              </a:solidFill>
            </a:endParaRPr>
          </a:p>
        </p:txBody>
      </p:sp>
      <p:sp>
        <p:nvSpPr>
          <p:cNvPr id="22" name="Rectangle 4"/>
          <p:cNvSpPr>
            <a:spLocks noGrp="1" noChangeArrowheads="1"/>
          </p:cNvSpPr>
          <p:nvPr>
            <p:ph type="ftr" sz="quarter" idx="11"/>
          </p:nvPr>
        </p:nvSpPr>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23" name="Rectangle 5"/>
          <p:cNvSpPr>
            <a:spLocks noGrp="1" noChangeArrowheads="1"/>
          </p:cNvSpPr>
          <p:nvPr>
            <p:ph type="sldNum" sz="quarter" idx="12"/>
          </p:nvPr>
        </p:nvSpPr>
        <p:spPr>
          <a:xfrm>
            <a:off x="11182351" y="6589714"/>
            <a:ext cx="601133" cy="147637"/>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a:defRPr smtClean="0"/>
            </a:lvl1pPr>
          </a:lstStyle>
          <a:p>
            <a:pPr>
              <a:defRPr/>
            </a:pPr>
            <a:fld id="{DF971649-1691-4798-A318-D571AF5BB3B9}"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9476558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5"/>
          <p:cNvSpPr>
            <a:spLocks noGrp="1" noChangeArrowheads="1"/>
          </p:cNvSpPr>
          <p:nvPr>
            <p:ph type="dt" sz="half" idx="10"/>
          </p:nvPr>
        </p:nvSpPr>
        <p:spPr>
          <a:ln/>
        </p:spPr>
        <p:txBody>
          <a:bodyPr/>
          <a:lstStyle>
            <a:lvl1pPr>
              <a:defRPr/>
            </a:lvl1pPr>
          </a:lstStyle>
          <a:p>
            <a:pPr>
              <a:defRPr/>
            </a:pPr>
            <a:fld id="{6D5426BB-D4AA-4E86-BA3F-958D8ABD286A}"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06B9C402-9ACB-474F-92D5-ED215240509A}"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67583418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5"/>
          <p:cNvSpPr>
            <a:spLocks noGrp="1" noChangeArrowheads="1"/>
          </p:cNvSpPr>
          <p:nvPr>
            <p:ph type="dt" sz="half" idx="10"/>
          </p:nvPr>
        </p:nvSpPr>
        <p:spPr>
          <a:ln/>
        </p:spPr>
        <p:txBody>
          <a:bodyPr/>
          <a:lstStyle>
            <a:lvl1pPr>
              <a:defRPr/>
            </a:lvl1pPr>
          </a:lstStyle>
          <a:p>
            <a:pPr>
              <a:defRPr/>
            </a:pPr>
            <a:fld id="{D8FE9395-08EC-4E45-8043-7BC54664C174}"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4C3F9EB6-8BB3-4F11-B6BD-69BF11E6EC0D}"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28152591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527051" y="1555751"/>
            <a:ext cx="5467349" cy="499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6197601" y="1555751"/>
            <a:ext cx="5467351" cy="499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Rectangle 5"/>
          <p:cNvSpPr>
            <a:spLocks noGrp="1" noChangeArrowheads="1"/>
          </p:cNvSpPr>
          <p:nvPr>
            <p:ph type="dt" sz="half" idx="10"/>
          </p:nvPr>
        </p:nvSpPr>
        <p:spPr>
          <a:ln/>
        </p:spPr>
        <p:txBody>
          <a:bodyPr/>
          <a:lstStyle>
            <a:lvl1pPr>
              <a:defRPr/>
            </a:lvl1pPr>
          </a:lstStyle>
          <a:p>
            <a:pPr>
              <a:defRPr/>
            </a:pPr>
            <a:fld id="{CAF6B171-B77E-43B3-8CAA-2B224366BEE1}"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4356716B-0AA9-493B-9453-76446FF555AF}"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31437038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Rectangle 5"/>
          <p:cNvSpPr>
            <a:spLocks noGrp="1" noChangeArrowheads="1"/>
          </p:cNvSpPr>
          <p:nvPr>
            <p:ph type="dt" sz="half" idx="10"/>
          </p:nvPr>
        </p:nvSpPr>
        <p:spPr>
          <a:ln/>
        </p:spPr>
        <p:txBody>
          <a:bodyPr/>
          <a:lstStyle>
            <a:lvl1pPr>
              <a:defRPr/>
            </a:lvl1pPr>
          </a:lstStyle>
          <a:p>
            <a:pPr>
              <a:defRPr/>
            </a:pPr>
            <a:fld id="{CD65A367-C112-452C-A584-DD7A3D12607D}" type="datetime1">
              <a:rPr lang="de-DE" smtClean="0">
                <a:solidFill>
                  <a:srgbClr val="000000"/>
                </a:solidFill>
              </a:rPr>
              <a:pPr>
                <a:defRPr/>
              </a:pPr>
              <a:t>11.03.2015</a:t>
            </a:fld>
            <a:endParaRPr lang="de-CH">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35BEDD8A-7FAA-4A9C-823A-C18121BFC467}"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206696844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Rectangle 5"/>
          <p:cNvSpPr>
            <a:spLocks noGrp="1" noChangeArrowheads="1"/>
          </p:cNvSpPr>
          <p:nvPr>
            <p:ph type="dt" sz="half" idx="10"/>
          </p:nvPr>
        </p:nvSpPr>
        <p:spPr>
          <a:ln/>
        </p:spPr>
        <p:txBody>
          <a:bodyPr/>
          <a:lstStyle>
            <a:lvl1pPr>
              <a:defRPr/>
            </a:lvl1pPr>
          </a:lstStyle>
          <a:p>
            <a:pPr>
              <a:defRPr/>
            </a:pPr>
            <a:fld id="{D5876415-CB0D-4390-9038-2C32367CCB68}" type="datetime1">
              <a:rPr lang="de-DE" smtClean="0">
                <a:solidFill>
                  <a:srgbClr val="000000"/>
                </a:solidFill>
              </a:rPr>
              <a:pPr>
                <a:defRPr/>
              </a:pPr>
              <a:t>11.03.2015</a:t>
            </a:fld>
            <a:endParaRPr lang="de-CH">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612D7C02-F4E3-434A-AA54-5F5A439D4D46}"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357759896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97CD9DE9-044B-403D-B8E7-F5FC96F2E4B5}" type="datetime1">
              <a:rPr lang="de-DE" smtClean="0">
                <a:solidFill>
                  <a:srgbClr val="000000"/>
                </a:solidFill>
              </a:rPr>
              <a:pPr>
                <a:defRPr/>
              </a:pPr>
              <a:t>11.03.2015</a:t>
            </a:fld>
            <a:endParaRPr lang="de-CH">
              <a:solidFill>
                <a:srgbClr val="000000"/>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93D7D8C7-62B6-4FAA-8630-7348E3942AAF}"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8392883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dgm" preserve="1">
  <p:cSld name="Titel und Diagramm oder Organigramm">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SmartArt-Platzhalter 2"/>
          <p:cNvSpPr>
            <a:spLocks noGrp="1"/>
          </p:cNvSpPr>
          <p:nvPr>
            <p:ph type="dgm" idx="1"/>
          </p:nvPr>
        </p:nvSpPr>
        <p:spPr>
          <a:xfrm>
            <a:off x="527051" y="1555751"/>
            <a:ext cx="11137900" cy="4994275"/>
          </a:xfrm>
        </p:spPr>
        <p:txBody>
          <a:bodyPr/>
          <a:lstStyle/>
          <a:p>
            <a:pPr lvl="0"/>
            <a:endParaRPr lang="de-CH" noProof="0" smtClean="0"/>
          </a:p>
        </p:txBody>
      </p:sp>
      <p:sp>
        <p:nvSpPr>
          <p:cNvPr id="4" name="Rectangle 5"/>
          <p:cNvSpPr>
            <a:spLocks noGrp="1" noChangeArrowheads="1"/>
          </p:cNvSpPr>
          <p:nvPr>
            <p:ph type="dt" sz="half" idx="10"/>
          </p:nvPr>
        </p:nvSpPr>
        <p:spPr>
          <a:ln/>
        </p:spPr>
        <p:txBody>
          <a:bodyPr/>
          <a:lstStyle>
            <a:lvl1pPr>
              <a:defRPr/>
            </a:lvl1pPr>
          </a:lstStyle>
          <a:p>
            <a:pPr>
              <a:defRPr/>
            </a:pPr>
            <a:fld id="{19EB0F6A-4D3F-4E32-98D9-F8D5F0CC8979}"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65932109-9D3E-4AF1-B720-4A20CD7B3AA4}"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407792505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5"/>
          <p:cNvSpPr>
            <a:spLocks noGrp="1" noChangeArrowheads="1"/>
          </p:cNvSpPr>
          <p:nvPr>
            <p:ph type="dt" sz="half" idx="10"/>
          </p:nvPr>
        </p:nvSpPr>
        <p:spPr>
          <a:ln/>
        </p:spPr>
        <p:txBody>
          <a:bodyPr/>
          <a:lstStyle>
            <a:lvl1pPr>
              <a:defRPr/>
            </a:lvl1pPr>
          </a:lstStyle>
          <a:p>
            <a:pPr>
              <a:defRPr/>
            </a:pPr>
            <a:fld id="{419468FE-2B2A-49AA-AFA2-836F51B7783E}"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93FA9586-FDC9-4789-B361-17F84FB518F0}"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6173936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smtClean="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5"/>
          <p:cNvSpPr>
            <a:spLocks noGrp="1" noChangeArrowheads="1"/>
          </p:cNvSpPr>
          <p:nvPr>
            <p:ph type="dt" sz="half" idx="10"/>
          </p:nvPr>
        </p:nvSpPr>
        <p:spPr>
          <a:ln/>
        </p:spPr>
        <p:txBody>
          <a:bodyPr/>
          <a:lstStyle>
            <a:lvl1pPr>
              <a:defRPr/>
            </a:lvl1pPr>
          </a:lstStyle>
          <a:p>
            <a:pPr>
              <a:defRPr/>
            </a:pPr>
            <a:fld id="{C8623DF7-3EAF-49E7-92BD-0B21EF6B12D6}"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3E4D3442-880B-4968-BCF7-A35366CF72B3}"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27518891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5"/>
          <p:cNvSpPr>
            <a:spLocks noGrp="1" noChangeArrowheads="1"/>
          </p:cNvSpPr>
          <p:nvPr>
            <p:ph type="dt" sz="half" idx="10"/>
          </p:nvPr>
        </p:nvSpPr>
        <p:spPr>
          <a:ln/>
        </p:spPr>
        <p:txBody>
          <a:bodyPr/>
          <a:lstStyle>
            <a:lvl1pPr>
              <a:defRPr/>
            </a:lvl1pPr>
          </a:lstStyle>
          <a:p>
            <a:pPr>
              <a:defRPr/>
            </a:pPr>
            <a:fld id="{E16E7DB3-DCF1-4B64-9813-5799432DAC31}"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2CD75199-2B5B-4537-8129-15C51EDABA5E}"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423704793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940801" y="942975"/>
            <a:ext cx="2842684" cy="560705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408517" y="942975"/>
            <a:ext cx="8329083" cy="560705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5"/>
          <p:cNvSpPr>
            <a:spLocks noGrp="1" noChangeArrowheads="1"/>
          </p:cNvSpPr>
          <p:nvPr>
            <p:ph type="dt" sz="half" idx="10"/>
          </p:nvPr>
        </p:nvSpPr>
        <p:spPr>
          <a:ln/>
        </p:spPr>
        <p:txBody>
          <a:bodyPr/>
          <a:lstStyle>
            <a:lvl1pPr>
              <a:defRPr/>
            </a:lvl1pPr>
          </a:lstStyle>
          <a:p>
            <a:pPr>
              <a:defRPr/>
            </a:pPr>
            <a:fld id="{01610BCC-2B59-497C-BC7C-2C71E40DED7A}"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E9D4981F-CC5A-45AA-A9E3-A357A43499A3}"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59524556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dgm" preserve="1">
  <p:cSld name="Titel und Diagramm oder Organigramm">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SmartArt-Platzhalter 2"/>
          <p:cNvSpPr>
            <a:spLocks noGrp="1"/>
          </p:cNvSpPr>
          <p:nvPr>
            <p:ph type="dgm" idx="1"/>
          </p:nvPr>
        </p:nvSpPr>
        <p:spPr>
          <a:xfrm>
            <a:off x="527051" y="1555751"/>
            <a:ext cx="11137900" cy="4994275"/>
          </a:xfrm>
        </p:spPr>
        <p:txBody>
          <a:bodyPr/>
          <a:lstStyle/>
          <a:p>
            <a:pPr lvl="0"/>
            <a:endParaRPr lang="de-CH" noProof="0" smtClean="0"/>
          </a:p>
        </p:txBody>
      </p:sp>
      <p:sp>
        <p:nvSpPr>
          <p:cNvPr id="4" name="Rectangle 5"/>
          <p:cNvSpPr>
            <a:spLocks noGrp="1" noChangeArrowheads="1"/>
          </p:cNvSpPr>
          <p:nvPr>
            <p:ph type="dt" sz="half" idx="10"/>
          </p:nvPr>
        </p:nvSpPr>
        <p:spPr>
          <a:ln/>
        </p:spPr>
        <p:txBody>
          <a:bodyPr/>
          <a:lstStyle>
            <a:lvl1pPr>
              <a:defRPr/>
            </a:lvl1pPr>
          </a:lstStyle>
          <a:p>
            <a:pPr>
              <a:defRPr/>
            </a:pPr>
            <a:fld id="{19EB0F6A-4D3F-4E32-98D9-F8D5F0CC8979}"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65932109-9D3E-4AF1-B720-4A20CD7B3AA4}"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416991990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Textplatzhalter 2"/>
          <p:cNvSpPr>
            <a:spLocks noGrp="1"/>
          </p:cNvSpPr>
          <p:nvPr>
            <p:ph type="body" sz="half" idx="1"/>
          </p:nvPr>
        </p:nvSpPr>
        <p:spPr>
          <a:xfrm>
            <a:off x="527051" y="1555751"/>
            <a:ext cx="5467349" cy="49942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6197601" y="1555751"/>
            <a:ext cx="5467351" cy="49942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Rectangle 5"/>
          <p:cNvSpPr>
            <a:spLocks noGrp="1" noChangeArrowheads="1"/>
          </p:cNvSpPr>
          <p:nvPr>
            <p:ph type="dt" sz="half" idx="10"/>
          </p:nvPr>
        </p:nvSpPr>
        <p:spPr>
          <a:ln/>
        </p:spPr>
        <p:txBody>
          <a:bodyPr/>
          <a:lstStyle>
            <a:lvl1pPr>
              <a:defRPr/>
            </a:lvl1pPr>
          </a:lstStyle>
          <a:p>
            <a:pPr>
              <a:defRPr/>
            </a:pPr>
            <a:fld id="{B64B5779-8566-4755-A243-27CD7E9B8D54}"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6717F7B0-C155-4DC6-AA7A-5E48F3D9E84B}"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61575877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AndTwoObj">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527051" y="1555751"/>
            <a:ext cx="5467349" cy="49942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quarter" idx="2"/>
          </p:nvPr>
        </p:nvSpPr>
        <p:spPr>
          <a:xfrm>
            <a:off x="6197601" y="1555750"/>
            <a:ext cx="5467351" cy="24209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Inhaltsplatzhalter 4"/>
          <p:cNvSpPr>
            <a:spLocks noGrp="1"/>
          </p:cNvSpPr>
          <p:nvPr>
            <p:ph sz="quarter" idx="3"/>
          </p:nvPr>
        </p:nvSpPr>
        <p:spPr>
          <a:xfrm>
            <a:off x="6197601" y="4129089"/>
            <a:ext cx="5467351" cy="242093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6" name="Datumsplatzhalter 5"/>
          <p:cNvSpPr>
            <a:spLocks noGrp="1"/>
          </p:cNvSpPr>
          <p:nvPr>
            <p:ph type="dt" sz="half" idx="10"/>
          </p:nvPr>
        </p:nvSpPr>
        <p:spPr>
          <a:xfrm>
            <a:off x="9235017" y="6589714"/>
            <a:ext cx="1828800" cy="149225"/>
          </a:xfrm>
        </p:spPr>
        <p:txBody>
          <a:bodyPr/>
          <a:lstStyle>
            <a:lvl1pPr>
              <a:defRPr/>
            </a:lvl1pPr>
          </a:lstStyle>
          <a:p>
            <a:fld id="{D95589C7-0C8D-4F94-AE89-BCB0243125AB}" type="datetime1">
              <a:rPr lang="de-DE" smtClean="0">
                <a:solidFill>
                  <a:srgbClr val="000000"/>
                </a:solidFill>
              </a:rPr>
              <a:pPr/>
              <a:t>11.03.2015</a:t>
            </a:fld>
            <a:endParaRPr lang="de-CH">
              <a:solidFill>
                <a:srgbClr val="000000"/>
              </a:solidFill>
            </a:endParaRPr>
          </a:p>
        </p:txBody>
      </p:sp>
      <p:sp>
        <p:nvSpPr>
          <p:cNvPr id="7" name="Fußzeilenplatzhalter 6"/>
          <p:cNvSpPr>
            <a:spLocks noGrp="1"/>
          </p:cNvSpPr>
          <p:nvPr>
            <p:ph type="ftr" sz="quarter" idx="11"/>
          </p:nvPr>
        </p:nvSpPr>
        <p:spPr>
          <a:xfrm>
            <a:off x="406400" y="6589714"/>
            <a:ext cx="8434917" cy="147637"/>
          </a:xfrm>
        </p:spPr>
        <p:txBody>
          <a:bodyPr/>
          <a:lstStyle>
            <a:lvl1pPr>
              <a:defRPr/>
            </a:lvl1pPr>
          </a:lstStyle>
          <a:p>
            <a:r>
              <a:rPr lang="en-US" smtClean="0">
                <a:solidFill>
                  <a:srgbClr val="000000"/>
                </a:solidFill>
              </a:rPr>
              <a:t>Asphalt Recycling | For Internal Use Only</a:t>
            </a:r>
            <a:endParaRPr lang="de-CH">
              <a:solidFill>
                <a:srgbClr val="000000"/>
              </a:solidFill>
            </a:endParaRPr>
          </a:p>
        </p:txBody>
      </p:sp>
      <p:sp>
        <p:nvSpPr>
          <p:cNvPr id="8" name="Foliennummernplatzhalter 7"/>
          <p:cNvSpPr>
            <a:spLocks noGrp="1"/>
          </p:cNvSpPr>
          <p:nvPr>
            <p:ph type="sldNum" sz="quarter" idx="12"/>
          </p:nvPr>
        </p:nvSpPr>
        <p:spPr>
          <a:xfrm>
            <a:off x="11182351" y="6589714"/>
            <a:ext cx="601133" cy="149225"/>
          </a:xfrm>
        </p:spPr>
        <p:txBody>
          <a:bodyPr/>
          <a:lstStyle>
            <a:lvl1pPr>
              <a:defRPr/>
            </a:lvl1pPr>
          </a:lstStyle>
          <a:p>
            <a:fld id="{B1632864-0A95-44C4-BB4B-3B1E24276963}"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1963373546"/>
      </p:ext>
    </p:extLst>
  </p:cSld>
  <p:clrMapOvr>
    <a:masterClrMapping/>
  </p:clrMapOvr>
  <p:transition>
    <p:wheel spokes="1"/>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bl">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en-US"/>
          </a:p>
        </p:txBody>
      </p:sp>
      <p:sp>
        <p:nvSpPr>
          <p:cNvPr id="3" name="Tabellenplatzhalter 2"/>
          <p:cNvSpPr>
            <a:spLocks noGrp="1"/>
          </p:cNvSpPr>
          <p:nvPr>
            <p:ph type="tbl" idx="1"/>
          </p:nvPr>
        </p:nvSpPr>
        <p:spPr>
          <a:xfrm>
            <a:off x="527051" y="1555751"/>
            <a:ext cx="11137900" cy="4994275"/>
          </a:xfrm>
        </p:spPr>
        <p:txBody>
          <a:bodyPr/>
          <a:lstStyle/>
          <a:p>
            <a:pPr lvl="0"/>
            <a:endParaRPr lang="en-US" noProof="0" smtClean="0"/>
          </a:p>
        </p:txBody>
      </p:sp>
      <p:sp>
        <p:nvSpPr>
          <p:cNvPr id="4" name="Rectangle 5"/>
          <p:cNvSpPr>
            <a:spLocks noGrp="1" noChangeArrowheads="1"/>
          </p:cNvSpPr>
          <p:nvPr>
            <p:ph type="dt" sz="half" idx="10"/>
          </p:nvPr>
        </p:nvSpPr>
        <p:spPr>
          <a:ln/>
        </p:spPr>
        <p:txBody>
          <a:bodyPr/>
          <a:lstStyle>
            <a:lvl1pPr>
              <a:defRPr/>
            </a:lvl1pPr>
          </a:lstStyle>
          <a:p>
            <a:pPr>
              <a:defRPr/>
            </a:pPr>
            <a:fld id="{E0CCB927-5EBD-4F20-8F31-9A161A348676}"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31DD159E-8C13-4402-9F07-61AEBC37F9DA}"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72926901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chart">
  <p:cSld name="Titel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Diagrammplatzhalter 2"/>
          <p:cNvSpPr>
            <a:spLocks noGrp="1"/>
          </p:cNvSpPr>
          <p:nvPr>
            <p:ph type="chart" idx="1"/>
          </p:nvPr>
        </p:nvSpPr>
        <p:spPr>
          <a:xfrm>
            <a:off x="527051" y="1555751"/>
            <a:ext cx="11137900" cy="4994275"/>
          </a:xfrm>
        </p:spPr>
        <p:txBody>
          <a:bodyPr/>
          <a:lstStyle/>
          <a:p>
            <a:endParaRPr lang="de-CH"/>
          </a:p>
        </p:txBody>
      </p:sp>
      <p:sp>
        <p:nvSpPr>
          <p:cNvPr id="4" name="Datumsplatzhalter 3"/>
          <p:cNvSpPr>
            <a:spLocks noGrp="1"/>
          </p:cNvSpPr>
          <p:nvPr>
            <p:ph type="dt" sz="half" idx="10"/>
          </p:nvPr>
        </p:nvSpPr>
        <p:spPr>
          <a:xfrm>
            <a:off x="9235017" y="6589714"/>
            <a:ext cx="1828800" cy="149225"/>
          </a:xfrm>
        </p:spPr>
        <p:txBody>
          <a:bodyPr/>
          <a:lstStyle>
            <a:lvl1pPr>
              <a:defRPr/>
            </a:lvl1pPr>
          </a:lstStyle>
          <a:p>
            <a:fld id="{321F69D0-BE01-43D3-A2C4-AFBE72088A5F}" type="datetime1">
              <a:rPr lang="de-DE" smtClean="0">
                <a:solidFill>
                  <a:srgbClr val="000000"/>
                </a:solidFill>
              </a:rPr>
              <a:pPr/>
              <a:t>11.03.2015</a:t>
            </a:fld>
            <a:endParaRPr lang="de-CH">
              <a:solidFill>
                <a:srgbClr val="000000"/>
              </a:solidFill>
            </a:endParaRPr>
          </a:p>
        </p:txBody>
      </p:sp>
      <p:sp>
        <p:nvSpPr>
          <p:cNvPr id="5" name="Fußzeilenplatzhalter 4"/>
          <p:cNvSpPr>
            <a:spLocks noGrp="1"/>
          </p:cNvSpPr>
          <p:nvPr>
            <p:ph type="ftr" sz="quarter" idx="11"/>
          </p:nvPr>
        </p:nvSpPr>
        <p:spPr>
          <a:xfrm>
            <a:off x="406400" y="6589714"/>
            <a:ext cx="8434917" cy="147637"/>
          </a:xfrm>
        </p:spPr>
        <p:txBody>
          <a:bodyPr/>
          <a:lstStyle>
            <a:lvl1pPr>
              <a:defRPr/>
            </a:lvl1pPr>
          </a:lstStyle>
          <a:p>
            <a:r>
              <a:rPr lang="en-US" smtClean="0">
                <a:solidFill>
                  <a:srgbClr val="000000"/>
                </a:solidFill>
              </a:rPr>
              <a:t>Asphalt Recycling | For Internal Use Only</a:t>
            </a:r>
            <a:endParaRPr lang="de-CH">
              <a:solidFill>
                <a:srgbClr val="000000"/>
              </a:solidFill>
            </a:endParaRPr>
          </a:p>
        </p:txBody>
      </p:sp>
      <p:sp>
        <p:nvSpPr>
          <p:cNvPr id="6" name="Foliennummernplatzhalter 5"/>
          <p:cNvSpPr>
            <a:spLocks noGrp="1"/>
          </p:cNvSpPr>
          <p:nvPr>
            <p:ph type="sldNum" sz="quarter" idx="12"/>
          </p:nvPr>
        </p:nvSpPr>
        <p:spPr>
          <a:xfrm>
            <a:off x="11182351" y="6589714"/>
            <a:ext cx="601133" cy="149225"/>
          </a:xfrm>
        </p:spPr>
        <p:txBody>
          <a:bodyPr/>
          <a:lstStyle>
            <a:lvl1pPr>
              <a:defRPr/>
            </a:lvl1pPr>
          </a:lstStyle>
          <a:p>
            <a:fld id="{1D3241B0-2DF1-43C3-8A86-B165FC79318E}"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422328452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2"/>
          <p:cNvSpPr>
            <a:spLocks noChangeArrowheads="1"/>
          </p:cNvSpPr>
          <p:nvPr/>
        </p:nvSpPr>
        <p:spPr bwMode="auto">
          <a:xfrm>
            <a:off x="408518" y="942975"/>
            <a:ext cx="11374967" cy="5607050"/>
          </a:xfrm>
          <a:prstGeom prst="rect">
            <a:avLst/>
          </a:prstGeom>
          <a:solidFill>
            <a:schemeClr val="bg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185738" indent="-185738" fontAlgn="base">
              <a:lnSpc>
                <a:spcPct val="97000"/>
              </a:lnSpc>
              <a:spcBef>
                <a:spcPct val="25000"/>
              </a:spcBef>
              <a:spcAft>
                <a:spcPct val="0"/>
              </a:spcAft>
            </a:pPr>
            <a:endParaRPr lang="fr-FR" sz="2400" b="1">
              <a:solidFill>
                <a:srgbClr val="FFFFFF"/>
              </a:solidFill>
            </a:endParaRPr>
          </a:p>
        </p:txBody>
      </p:sp>
      <p:grpSp>
        <p:nvGrpSpPr>
          <p:cNvPr id="5" name="Group 8"/>
          <p:cNvGrpSpPr>
            <a:grpSpLocks/>
          </p:cNvGrpSpPr>
          <p:nvPr/>
        </p:nvGrpSpPr>
        <p:grpSpPr bwMode="auto">
          <a:xfrm>
            <a:off x="9239251" y="309564"/>
            <a:ext cx="2540000" cy="282575"/>
            <a:chOff x="1860" y="3171"/>
            <a:chExt cx="2677" cy="397"/>
          </a:xfrm>
        </p:grpSpPr>
        <p:sp>
          <p:nvSpPr>
            <p:cNvPr id="6" name="Freeform 9"/>
            <p:cNvSpPr>
              <a:spLocks/>
            </p:cNvSpPr>
            <p:nvPr userDrawn="1"/>
          </p:nvSpPr>
          <p:spPr bwMode="auto">
            <a:xfrm>
              <a:off x="4175" y="3171"/>
              <a:ext cx="362" cy="397"/>
            </a:xfrm>
            <a:custGeom>
              <a:avLst/>
              <a:gdLst>
                <a:gd name="T0" fmla="*/ 279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9 w 153"/>
                <a:gd name="T13" fmla="*/ 0 h 168"/>
                <a:gd name="T14" fmla="*/ 582 w 153"/>
                <a:gd name="T15" fmla="*/ 520 h 168"/>
                <a:gd name="T16" fmla="*/ 587 w 153"/>
                <a:gd name="T17" fmla="*/ 520 h 168"/>
                <a:gd name="T18" fmla="*/ 582 w 153"/>
                <a:gd name="T19" fmla="*/ 302 h 168"/>
                <a:gd name="T20" fmla="*/ 582 w 153"/>
                <a:gd name="T21" fmla="*/ 0 h 168"/>
                <a:gd name="T22" fmla="*/ 856 w 153"/>
                <a:gd name="T23" fmla="*/ 0 h 168"/>
                <a:gd name="T24" fmla="*/ 856 w 153"/>
                <a:gd name="T25" fmla="*/ 938 h 168"/>
                <a:gd name="T26" fmla="*/ 544 w 153"/>
                <a:gd name="T27" fmla="*/ 938 h 168"/>
                <a:gd name="T28" fmla="*/ 279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4" y="93"/>
                    <a:pt x="104" y="93"/>
                    <a:pt x="104"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 name="Freeform 10"/>
            <p:cNvSpPr>
              <a:spLocks/>
            </p:cNvSpPr>
            <p:nvPr userDrawn="1"/>
          </p:nvSpPr>
          <p:spPr bwMode="auto">
            <a:xfrm>
              <a:off x="3760" y="3171"/>
              <a:ext cx="361" cy="397"/>
            </a:xfrm>
            <a:custGeom>
              <a:avLst/>
              <a:gdLst>
                <a:gd name="T0" fmla="*/ 278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6 w 153"/>
                <a:gd name="T13" fmla="*/ 0 h 168"/>
                <a:gd name="T14" fmla="*/ 573 w 153"/>
                <a:gd name="T15" fmla="*/ 520 h 168"/>
                <a:gd name="T16" fmla="*/ 585 w 153"/>
                <a:gd name="T17" fmla="*/ 520 h 168"/>
                <a:gd name="T18" fmla="*/ 578 w 153"/>
                <a:gd name="T19" fmla="*/ 302 h 168"/>
                <a:gd name="T20" fmla="*/ 578 w 153"/>
                <a:gd name="T21" fmla="*/ 0 h 168"/>
                <a:gd name="T22" fmla="*/ 852 w 153"/>
                <a:gd name="T23" fmla="*/ 0 h 168"/>
                <a:gd name="T24" fmla="*/ 852 w 153"/>
                <a:gd name="T25" fmla="*/ 938 h 168"/>
                <a:gd name="T26" fmla="*/ 540 w 153"/>
                <a:gd name="T27" fmla="*/ 938 h 168"/>
                <a:gd name="T28" fmla="*/ 278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3" y="93"/>
                    <a:pt x="103" y="93"/>
                    <a:pt x="103"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8" name="Freeform 11"/>
            <p:cNvSpPr>
              <a:spLocks/>
            </p:cNvSpPr>
            <p:nvPr userDrawn="1"/>
          </p:nvSpPr>
          <p:spPr bwMode="auto">
            <a:xfrm>
              <a:off x="1860" y="3171"/>
              <a:ext cx="442" cy="397"/>
            </a:xfrm>
            <a:custGeom>
              <a:avLst/>
              <a:gdLst>
                <a:gd name="T0" fmla="*/ 286 w 442"/>
                <a:gd name="T1" fmla="*/ 0 h 397"/>
                <a:gd name="T2" fmla="*/ 154 w 442"/>
                <a:gd name="T3" fmla="*/ 0 h 397"/>
                <a:gd name="T4" fmla="*/ 0 w 442"/>
                <a:gd name="T5" fmla="*/ 397 h 397"/>
                <a:gd name="T6" fmla="*/ 137 w 442"/>
                <a:gd name="T7" fmla="*/ 397 h 397"/>
                <a:gd name="T8" fmla="*/ 220 w 442"/>
                <a:gd name="T9" fmla="*/ 158 h 397"/>
                <a:gd name="T10" fmla="*/ 222 w 442"/>
                <a:gd name="T11" fmla="*/ 158 h 397"/>
                <a:gd name="T12" fmla="*/ 303 w 442"/>
                <a:gd name="T13" fmla="*/ 397 h 397"/>
                <a:gd name="T14" fmla="*/ 442 w 442"/>
                <a:gd name="T15" fmla="*/ 397 h 397"/>
                <a:gd name="T16" fmla="*/ 286 w 442"/>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2" h="397">
                  <a:moveTo>
                    <a:pt x="286" y="0"/>
                  </a:moveTo>
                  <a:lnTo>
                    <a:pt x="154" y="0"/>
                  </a:lnTo>
                  <a:lnTo>
                    <a:pt x="0" y="397"/>
                  </a:lnTo>
                  <a:lnTo>
                    <a:pt x="137" y="397"/>
                  </a:lnTo>
                  <a:lnTo>
                    <a:pt x="220" y="158"/>
                  </a:lnTo>
                  <a:lnTo>
                    <a:pt x="222" y="158"/>
                  </a:lnTo>
                  <a:lnTo>
                    <a:pt x="303" y="397"/>
                  </a:lnTo>
                  <a:lnTo>
                    <a:pt x="442" y="397"/>
                  </a:lnTo>
                  <a:lnTo>
                    <a:pt x="2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9" name="Freeform 12"/>
            <p:cNvSpPr>
              <a:spLocks/>
            </p:cNvSpPr>
            <p:nvPr userDrawn="1"/>
          </p:nvSpPr>
          <p:spPr bwMode="auto">
            <a:xfrm>
              <a:off x="3306" y="3171"/>
              <a:ext cx="444" cy="397"/>
            </a:xfrm>
            <a:custGeom>
              <a:avLst/>
              <a:gdLst>
                <a:gd name="T0" fmla="*/ 288 w 444"/>
                <a:gd name="T1" fmla="*/ 0 h 397"/>
                <a:gd name="T2" fmla="*/ 156 w 444"/>
                <a:gd name="T3" fmla="*/ 0 h 397"/>
                <a:gd name="T4" fmla="*/ 0 w 444"/>
                <a:gd name="T5" fmla="*/ 397 h 397"/>
                <a:gd name="T6" fmla="*/ 140 w 444"/>
                <a:gd name="T7" fmla="*/ 397 h 397"/>
                <a:gd name="T8" fmla="*/ 220 w 444"/>
                <a:gd name="T9" fmla="*/ 158 h 397"/>
                <a:gd name="T10" fmla="*/ 225 w 444"/>
                <a:gd name="T11" fmla="*/ 158 h 397"/>
                <a:gd name="T12" fmla="*/ 305 w 444"/>
                <a:gd name="T13" fmla="*/ 397 h 397"/>
                <a:gd name="T14" fmla="*/ 444 w 444"/>
                <a:gd name="T15" fmla="*/ 397 h 397"/>
                <a:gd name="T16" fmla="*/ 288 w 444"/>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4" h="397">
                  <a:moveTo>
                    <a:pt x="288" y="0"/>
                  </a:moveTo>
                  <a:lnTo>
                    <a:pt x="156" y="0"/>
                  </a:lnTo>
                  <a:lnTo>
                    <a:pt x="0" y="397"/>
                  </a:lnTo>
                  <a:lnTo>
                    <a:pt x="140" y="397"/>
                  </a:lnTo>
                  <a:lnTo>
                    <a:pt x="220" y="158"/>
                  </a:lnTo>
                  <a:lnTo>
                    <a:pt x="225" y="158"/>
                  </a:lnTo>
                  <a:lnTo>
                    <a:pt x="305" y="397"/>
                  </a:lnTo>
                  <a:lnTo>
                    <a:pt x="444" y="397"/>
                  </a:lnTo>
                  <a:lnTo>
                    <a:pt x="288" y="0"/>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0" name="Freeform 13"/>
            <p:cNvSpPr>
              <a:spLocks/>
            </p:cNvSpPr>
            <p:nvPr userDrawn="1"/>
          </p:nvSpPr>
          <p:spPr bwMode="auto">
            <a:xfrm>
              <a:off x="2831" y="3171"/>
              <a:ext cx="466" cy="397"/>
            </a:xfrm>
            <a:custGeom>
              <a:avLst/>
              <a:gdLst>
                <a:gd name="T0" fmla="*/ 442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6 w 197"/>
                <a:gd name="T15" fmla="*/ 0 h 168"/>
                <a:gd name="T16" fmla="*/ 549 w 197"/>
                <a:gd name="T17" fmla="*/ 553 h 168"/>
                <a:gd name="T18" fmla="*/ 554 w 197"/>
                <a:gd name="T19" fmla="*/ 553 h 168"/>
                <a:gd name="T20" fmla="*/ 717 w 197"/>
                <a:gd name="T21" fmla="*/ 0 h 168"/>
                <a:gd name="T22" fmla="*/ 1102 w 197"/>
                <a:gd name="T23" fmla="*/ 0 h 168"/>
                <a:gd name="T24" fmla="*/ 1102 w 197"/>
                <a:gd name="T25" fmla="*/ 938 h 168"/>
                <a:gd name="T26" fmla="*/ 828 w 197"/>
                <a:gd name="T27" fmla="*/ 938 h 168"/>
                <a:gd name="T28" fmla="*/ 828 w 197"/>
                <a:gd name="T29" fmla="*/ 581 h 168"/>
                <a:gd name="T30" fmla="*/ 833 w 197"/>
                <a:gd name="T31" fmla="*/ 369 h 168"/>
                <a:gd name="T32" fmla="*/ 823 w 197"/>
                <a:gd name="T33" fmla="*/ 369 h 168"/>
                <a:gd name="T34" fmla="*/ 660 w 197"/>
                <a:gd name="T35" fmla="*/ 938 h 168"/>
                <a:gd name="T36" fmla="*/ 442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7" y="66"/>
                    <a:pt x="147" y="66"/>
                    <a:pt x="147"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1" name="Freeform 14"/>
            <p:cNvSpPr>
              <a:spLocks/>
            </p:cNvSpPr>
            <p:nvPr userDrawn="1"/>
          </p:nvSpPr>
          <p:spPr bwMode="auto">
            <a:xfrm>
              <a:off x="2312" y="3171"/>
              <a:ext cx="465" cy="397"/>
            </a:xfrm>
            <a:custGeom>
              <a:avLst/>
              <a:gdLst>
                <a:gd name="T0" fmla="*/ 439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5 w 197"/>
                <a:gd name="T15" fmla="*/ 0 h 168"/>
                <a:gd name="T16" fmla="*/ 545 w 197"/>
                <a:gd name="T17" fmla="*/ 553 h 168"/>
                <a:gd name="T18" fmla="*/ 552 w 197"/>
                <a:gd name="T19" fmla="*/ 553 h 168"/>
                <a:gd name="T20" fmla="*/ 713 w 197"/>
                <a:gd name="T21" fmla="*/ 0 h 168"/>
                <a:gd name="T22" fmla="*/ 1098 w 197"/>
                <a:gd name="T23" fmla="*/ 0 h 168"/>
                <a:gd name="T24" fmla="*/ 1098 w 197"/>
                <a:gd name="T25" fmla="*/ 938 h 168"/>
                <a:gd name="T26" fmla="*/ 824 w 197"/>
                <a:gd name="T27" fmla="*/ 938 h 168"/>
                <a:gd name="T28" fmla="*/ 824 w 197"/>
                <a:gd name="T29" fmla="*/ 581 h 168"/>
                <a:gd name="T30" fmla="*/ 831 w 197"/>
                <a:gd name="T31" fmla="*/ 369 h 168"/>
                <a:gd name="T32" fmla="*/ 824 w 197"/>
                <a:gd name="T33" fmla="*/ 369 h 168"/>
                <a:gd name="T34" fmla="*/ 659 w 197"/>
                <a:gd name="T35" fmla="*/ 938 h 168"/>
                <a:gd name="T36" fmla="*/ 439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8" y="66"/>
                    <a:pt x="148" y="66"/>
                    <a:pt x="148"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grpSp>
        <p:nvGrpSpPr>
          <p:cNvPr id="12" name="Group 24"/>
          <p:cNvGrpSpPr>
            <a:grpSpLocks noChangeAspect="1"/>
          </p:cNvGrpSpPr>
          <p:nvPr/>
        </p:nvGrpSpPr>
        <p:grpSpPr bwMode="auto">
          <a:xfrm>
            <a:off x="408517" y="309563"/>
            <a:ext cx="2029883" cy="201612"/>
            <a:chOff x="836" y="342"/>
            <a:chExt cx="1047" cy="139"/>
          </a:xfrm>
        </p:grpSpPr>
        <p:sp>
          <p:nvSpPr>
            <p:cNvPr id="13" name="Rectangle 25"/>
            <p:cNvSpPr>
              <a:spLocks noChangeAspect="1" noChangeArrowheads="1"/>
            </p:cNvSpPr>
            <p:nvPr userDrawn="1"/>
          </p:nvSpPr>
          <p:spPr bwMode="auto">
            <a:xfrm>
              <a:off x="836" y="342"/>
              <a:ext cx="1047" cy="139"/>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endParaRPr>
            </a:p>
          </p:txBody>
        </p:sp>
        <p:sp>
          <p:nvSpPr>
            <p:cNvPr id="14" name="Freeform 26"/>
            <p:cNvSpPr>
              <a:spLocks noChangeAspect="1"/>
            </p:cNvSpPr>
            <p:nvPr userDrawn="1"/>
          </p:nvSpPr>
          <p:spPr bwMode="auto">
            <a:xfrm>
              <a:off x="888" y="375"/>
              <a:ext cx="40" cy="66"/>
            </a:xfrm>
            <a:custGeom>
              <a:avLst/>
              <a:gdLst>
                <a:gd name="T0" fmla="*/ 38 w 17"/>
                <a:gd name="T1" fmla="*/ 156 h 28"/>
                <a:gd name="T2" fmla="*/ 0 w 17"/>
                <a:gd name="T3" fmla="*/ 151 h 28"/>
                <a:gd name="T4" fmla="*/ 5 w 17"/>
                <a:gd name="T5" fmla="*/ 127 h 28"/>
                <a:gd name="T6" fmla="*/ 38 w 17"/>
                <a:gd name="T7" fmla="*/ 134 h 28"/>
                <a:gd name="T8" fmla="*/ 61 w 17"/>
                <a:gd name="T9" fmla="*/ 118 h 28"/>
                <a:gd name="T10" fmla="*/ 45 w 17"/>
                <a:gd name="T11" fmla="*/ 90 h 28"/>
                <a:gd name="T12" fmla="*/ 21 w 17"/>
                <a:gd name="T13" fmla="*/ 78 h 28"/>
                <a:gd name="T14" fmla="*/ 0 w 17"/>
                <a:gd name="T15" fmla="*/ 45 h 28"/>
                <a:gd name="T16" fmla="*/ 49 w 17"/>
                <a:gd name="T17" fmla="*/ 0 h 28"/>
                <a:gd name="T18" fmla="*/ 82 w 17"/>
                <a:gd name="T19" fmla="*/ 5 h 28"/>
                <a:gd name="T20" fmla="*/ 78 w 17"/>
                <a:gd name="T21" fmla="*/ 28 h 28"/>
                <a:gd name="T22" fmla="*/ 56 w 17"/>
                <a:gd name="T23" fmla="*/ 21 h 28"/>
                <a:gd name="T24" fmla="*/ 33 w 17"/>
                <a:gd name="T25" fmla="*/ 40 h 28"/>
                <a:gd name="T26" fmla="*/ 49 w 17"/>
                <a:gd name="T27" fmla="*/ 61 h 28"/>
                <a:gd name="T28" fmla="*/ 73 w 17"/>
                <a:gd name="T29" fmla="*/ 78 h 28"/>
                <a:gd name="T30" fmla="*/ 94 w 17"/>
                <a:gd name="T31" fmla="*/ 111 h 28"/>
                <a:gd name="T32" fmla="*/ 38 w 17"/>
                <a:gd name="T33" fmla="*/ 156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28">
                  <a:moveTo>
                    <a:pt x="7" y="28"/>
                  </a:moveTo>
                  <a:cubicBezTo>
                    <a:pt x="4" y="28"/>
                    <a:pt x="3" y="28"/>
                    <a:pt x="0" y="27"/>
                  </a:cubicBezTo>
                  <a:cubicBezTo>
                    <a:pt x="1" y="23"/>
                    <a:pt x="1" y="23"/>
                    <a:pt x="1" y="23"/>
                  </a:cubicBezTo>
                  <a:cubicBezTo>
                    <a:pt x="2" y="24"/>
                    <a:pt x="5" y="24"/>
                    <a:pt x="7" y="24"/>
                  </a:cubicBezTo>
                  <a:cubicBezTo>
                    <a:pt x="9" y="24"/>
                    <a:pt x="11" y="23"/>
                    <a:pt x="11" y="21"/>
                  </a:cubicBezTo>
                  <a:cubicBezTo>
                    <a:pt x="11" y="19"/>
                    <a:pt x="10" y="18"/>
                    <a:pt x="8" y="16"/>
                  </a:cubicBezTo>
                  <a:cubicBezTo>
                    <a:pt x="7" y="16"/>
                    <a:pt x="5" y="15"/>
                    <a:pt x="4" y="14"/>
                  </a:cubicBezTo>
                  <a:cubicBezTo>
                    <a:pt x="1" y="12"/>
                    <a:pt x="0" y="10"/>
                    <a:pt x="0" y="8"/>
                  </a:cubicBezTo>
                  <a:cubicBezTo>
                    <a:pt x="0" y="3"/>
                    <a:pt x="4" y="0"/>
                    <a:pt x="9" y="0"/>
                  </a:cubicBezTo>
                  <a:cubicBezTo>
                    <a:pt x="11" y="0"/>
                    <a:pt x="13" y="1"/>
                    <a:pt x="15" y="1"/>
                  </a:cubicBezTo>
                  <a:cubicBezTo>
                    <a:pt x="14" y="5"/>
                    <a:pt x="14" y="5"/>
                    <a:pt x="14" y="5"/>
                  </a:cubicBezTo>
                  <a:cubicBezTo>
                    <a:pt x="13" y="4"/>
                    <a:pt x="11" y="4"/>
                    <a:pt x="10" y="4"/>
                  </a:cubicBezTo>
                  <a:cubicBezTo>
                    <a:pt x="7" y="4"/>
                    <a:pt x="6" y="5"/>
                    <a:pt x="6" y="7"/>
                  </a:cubicBezTo>
                  <a:cubicBezTo>
                    <a:pt x="6" y="9"/>
                    <a:pt x="6" y="9"/>
                    <a:pt x="9" y="11"/>
                  </a:cubicBezTo>
                  <a:cubicBezTo>
                    <a:pt x="11" y="13"/>
                    <a:pt x="13" y="14"/>
                    <a:pt x="13" y="14"/>
                  </a:cubicBezTo>
                  <a:cubicBezTo>
                    <a:pt x="16" y="16"/>
                    <a:pt x="17" y="18"/>
                    <a:pt x="17" y="20"/>
                  </a:cubicBezTo>
                  <a:cubicBezTo>
                    <a:pt x="17" y="25"/>
                    <a:pt x="13" y="28"/>
                    <a:pt x="7" y="2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5" name="Freeform 27"/>
            <p:cNvSpPr>
              <a:spLocks noChangeAspect="1"/>
            </p:cNvSpPr>
            <p:nvPr userDrawn="1"/>
          </p:nvSpPr>
          <p:spPr bwMode="auto">
            <a:xfrm>
              <a:off x="931" y="394"/>
              <a:ext cx="45" cy="66"/>
            </a:xfrm>
            <a:custGeom>
              <a:avLst/>
              <a:gdLst>
                <a:gd name="T0" fmla="*/ 62 w 19"/>
                <a:gd name="T1" fmla="*/ 127 h 28"/>
                <a:gd name="T2" fmla="*/ 45 w 19"/>
                <a:gd name="T3" fmla="*/ 151 h 28"/>
                <a:gd name="T4" fmla="*/ 21 w 19"/>
                <a:gd name="T5" fmla="*/ 156 h 28"/>
                <a:gd name="T6" fmla="*/ 0 w 19"/>
                <a:gd name="T7" fmla="*/ 156 h 28"/>
                <a:gd name="T8" fmla="*/ 5 w 19"/>
                <a:gd name="T9" fmla="*/ 134 h 28"/>
                <a:gd name="T10" fmla="*/ 21 w 19"/>
                <a:gd name="T11" fmla="*/ 139 h 28"/>
                <a:gd name="T12" fmla="*/ 40 w 19"/>
                <a:gd name="T13" fmla="*/ 123 h 28"/>
                <a:gd name="T14" fmla="*/ 40 w 19"/>
                <a:gd name="T15" fmla="*/ 111 h 28"/>
                <a:gd name="T16" fmla="*/ 0 w 19"/>
                <a:gd name="T17" fmla="*/ 0 h 28"/>
                <a:gd name="T18" fmla="*/ 33 w 19"/>
                <a:gd name="T19" fmla="*/ 0 h 28"/>
                <a:gd name="T20" fmla="*/ 57 w 19"/>
                <a:gd name="T21" fmla="*/ 78 h 28"/>
                <a:gd name="T22" fmla="*/ 78 w 19"/>
                <a:gd name="T23" fmla="*/ 0 h 28"/>
                <a:gd name="T24" fmla="*/ 107 w 19"/>
                <a:gd name="T25" fmla="*/ 0 h 28"/>
                <a:gd name="T26" fmla="*/ 62 w 19"/>
                <a:gd name="T27" fmla="*/ 127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 h="28">
                  <a:moveTo>
                    <a:pt x="11" y="23"/>
                  </a:moveTo>
                  <a:cubicBezTo>
                    <a:pt x="10" y="25"/>
                    <a:pt x="9" y="26"/>
                    <a:pt x="8" y="27"/>
                  </a:cubicBezTo>
                  <a:cubicBezTo>
                    <a:pt x="7" y="28"/>
                    <a:pt x="6" y="28"/>
                    <a:pt x="4" y="28"/>
                  </a:cubicBezTo>
                  <a:cubicBezTo>
                    <a:pt x="3" y="28"/>
                    <a:pt x="1" y="28"/>
                    <a:pt x="0" y="28"/>
                  </a:cubicBezTo>
                  <a:cubicBezTo>
                    <a:pt x="1" y="24"/>
                    <a:pt x="1" y="24"/>
                    <a:pt x="1" y="24"/>
                  </a:cubicBezTo>
                  <a:cubicBezTo>
                    <a:pt x="2" y="24"/>
                    <a:pt x="3" y="25"/>
                    <a:pt x="4" y="25"/>
                  </a:cubicBezTo>
                  <a:cubicBezTo>
                    <a:pt x="5" y="25"/>
                    <a:pt x="6" y="24"/>
                    <a:pt x="7" y="22"/>
                  </a:cubicBezTo>
                  <a:cubicBezTo>
                    <a:pt x="7" y="20"/>
                    <a:pt x="7" y="20"/>
                    <a:pt x="7" y="20"/>
                  </a:cubicBezTo>
                  <a:cubicBezTo>
                    <a:pt x="0" y="0"/>
                    <a:pt x="0" y="0"/>
                    <a:pt x="0" y="0"/>
                  </a:cubicBezTo>
                  <a:cubicBezTo>
                    <a:pt x="6" y="0"/>
                    <a:pt x="6" y="0"/>
                    <a:pt x="6" y="0"/>
                  </a:cubicBezTo>
                  <a:cubicBezTo>
                    <a:pt x="10" y="14"/>
                    <a:pt x="10" y="14"/>
                    <a:pt x="10" y="14"/>
                  </a:cubicBezTo>
                  <a:cubicBezTo>
                    <a:pt x="14" y="0"/>
                    <a:pt x="14" y="0"/>
                    <a:pt x="14" y="0"/>
                  </a:cubicBezTo>
                  <a:cubicBezTo>
                    <a:pt x="19" y="0"/>
                    <a:pt x="19" y="0"/>
                    <a:pt x="19" y="0"/>
                  </a:cubicBezTo>
                  <a:lnTo>
                    <a:pt x="11"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6" name="Freeform 28"/>
            <p:cNvSpPr>
              <a:spLocks noChangeAspect="1"/>
            </p:cNvSpPr>
            <p:nvPr userDrawn="1"/>
          </p:nvSpPr>
          <p:spPr bwMode="auto">
            <a:xfrm>
              <a:off x="980" y="394"/>
              <a:ext cx="33" cy="47"/>
            </a:xfrm>
            <a:custGeom>
              <a:avLst/>
              <a:gdLst>
                <a:gd name="T0" fmla="*/ 33 w 14"/>
                <a:gd name="T1" fmla="*/ 110 h 20"/>
                <a:gd name="T2" fmla="*/ 0 w 14"/>
                <a:gd name="T3" fmla="*/ 106 h 20"/>
                <a:gd name="T4" fmla="*/ 5 w 14"/>
                <a:gd name="T5" fmla="*/ 82 h 20"/>
                <a:gd name="T6" fmla="*/ 33 w 14"/>
                <a:gd name="T7" fmla="*/ 89 h 20"/>
                <a:gd name="T8" fmla="*/ 50 w 14"/>
                <a:gd name="T9" fmla="*/ 78 h 20"/>
                <a:gd name="T10" fmla="*/ 40 w 14"/>
                <a:gd name="T11" fmla="*/ 66 h 20"/>
                <a:gd name="T12" fmla="*/ 21 w 14"/>
                <a:gd name="T13" fmla="*/ 61 h 20"/>
                <a:gd name="T14" fmla="*/ 0 w 14"/>
                <a:gd name="T15" fmla="*/ 33 h 20"/>
                <a:gd name="T16" fmla="*/ 45 w 14"/>
                <a:gd name="T17" fmla="*/ 0 h 20"/>
                <a:gd name="T18" fmla="*/ 73 w 14"/>
                <a:gd name="T19" fmla="*/ 0 h 20"/>
                <a:gd name="T20" fmla="*/ 66 w 14"/>
                <a:gd name="T21" fmla="*/ 21 h 20"/>
                <a:gd name="T22" fmla="*/ 45 w 14"/>
                <a:gd name="T23" fmla="*/ 16 h 20"/>
                <a:gd name="T24" fmla="*/ 28 w 14"/>
                <a:gd name="T25" fmla="*/ 28 h 20"/>
                <a:gd name="T26" fmla="*/ 50 w 14"/>
                <a:gd name="T27" fmla="*/ 45 h 20"/>
                <a:gd name="T28" fmla="*/ 78 w 14"/>
                <a:gd name="T29" fmla="*/ 78 h 20"/>
                <a:gd name="T30" fmla="*/ 33 w 14"/>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 h="20">
                  <a:moveTo>
                    <a:pt x="6" y="20"/>
                  </a:moveTo>
                  <a:cubicBezTo>
                    <a:pt x="3" y="20"/>
                    <a:pt x="2" y="20"/>
                    <a:pt x="0" y="19"/>
                  </a:cubicBezTo>
                  <a:cubicBezTo>
                    <a:pt x="1" y="15"/>
                    <a:pt x="1" y="15"/>
                    <a:pt x="1" y="15"/>
                  </a:cubicBezTo>
                  <a:cubicBezTo>
                    <a:pt x="2" y="16"/>
                    <a:pt x="4" y="16"/>
                    <a:pt x="6" y="16"/>
                  </a:cubicBezTo>
                  <a:cubicBezTo>
                    <a:pt x="8" y="16"/>
                    <a:pt x="9" y="16"/>
                    <a:pt x="9" y="14"/>
                  </a:cubicBezTo>
                  <a:cubicBezTo>
                    <a:pt x="9" y="13"/>
                    <a:pt x="8" y="13"/>
                    <a:pt x="7" y="12"/>
                  </a:cubicBezTo>
                  <a:cubicBezTo>
                    <a:pt x="6" y="12"/>
                    <a:pt x="5" y="11"/>
                    <a:pt x="4" y="11"/>
                  </a:cubicBezTo>
                  <a:cubicBezTo>
                    <a:pt x="1" y="9"/>
                    <a:pt x="0" y="8"/>
                    <a:pt x="0" y="6"/>
                  </a:cubicBezTo>
                  <a:cubicBezTo>
                    <a:pt x="0" y="2"/>
                    <a:pt x="3" y="0"/>
                    <a:pt x="8" y="0"/>
                  </a:cubicBezTo>
                  <a:cubicBezTo>
                    <a:pt x="10" y="0"/>
                    <a:pt x="11" y="0"/>
                    <a:pt x="13" y="0"/>
                  </a:cubicBezTo>
                  <a:cubicBezTo>
                    <a:pt x="12" y="4"/>
                    <a:pt x="12" y="4"/>
                    <a:pt x="12" y="4"/>
                  </a:cubicBezTo>
                  <a:cubicBezTo>
                    <a:pt x="10" y="3"/>
                    <a:pt x="9" y="3"/>
                    <a:pt x="8" y="3"/>
                  </a:cubicBezTo>
                  <a:cubicBezTo>
                    <a:pt x="6" y="3"/>
                    <a:pt x="5" y="4"/>
                    <a:pt x="5" y="5"/>
                  </a:cubicBezTo>
                  <a:cubicBezTo>
                    <a:pt x="5" y="6"/>
                    <a:pt x="6" y="7"/>
                    <a:pt x="9" y="8"/>
                  </a:cubicBezTo>
                  <a:cubicBezTo>
                    <a:pt x="13" y="9"/>
                    <a:pt x="14" y="11"/>
                    <a:pt x="14" y="14"/>
                  </a:cubicBezTo>
                  <a:cubicBezTo>
                    <a:pt x="14" y="18"/>
                    <a:pt x="11"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7" name="Freeform 29"/>
            <p:cNvSpPr>
              <a:spLocks noChangeAspect="1"/>
            </p:cNvSpPr>
            <p:nvPr userDrawn="1"/>
          </p:nvSpPr>
          <p:spPr bwMode="auto">
            <a:xfrm>
              <a:off x="1020" y="382"/>
              <a:ext cx="34" cy="59"/>
            </a:xfrm>
            <a:custGeom>
              <a:avLst/>
              <a:gdLst>
                <a:gd name="T0" fmla="*/ 41 w 14"/>
                <a:gd name="T1" fmla="*/ 139 h 25"/>
                <a:gd name="T2" fmla="*/ 17 w 14"/>
                <a:gd name="T3" fmla="*/ 106 h 25"/>
                <a:gd name="T4" fmla="*/ 17 w 14"/>
                <a:gd name="T5" fmla="*/ 50 h 25"/>
                <a:gd name="T6" fmla="*/ 0 w 14"/>
                <a:gd name="T7" fmla="*/ 50 h 25"/>
                <a:gd name="T8" fmla="*/ 0 w 14"/>
                <a:gd name="T9" fmla="*/ 28 h 25"/>
                <a:gd name="T10" fmla="*/ 17 w 14"/>
                <a:gd name="T11" fmla="*/ 28 h 25"/>
                <a:gd name="T12" fmla="*/ 17 w 14"/>
                <a:gd name="T13" fmla="*/ 0 h 25"/>
                <a:gd name="T14" fmla="*/ 46 w 14"/>
                <a:gd name="T15" fmla="*/ 0 h 25"/>
                <a:gd name="T16" fmla="*/ 46 w 14"/>
                <a:gd name="T17" fmla="*/ 28 h 25"/>
                <a:gd name="T18" fmla="*/ 78 w 14"/>
                <a:gd name="T19" fmla="*/ 28 h 25"/>
                <a:gd name="T20" fmla="*/ 78 w 14"/>
                <a:gd name="T21" fmla="*/ 50 h 25"/>
                <a:gd name="T22" fmla="*/ 46 w 14"/>
                <a:gd name="T23" fmla="*/ 50 h 25"/>
                <a:gd name="T24" fmla="*/ 46 w 14"/>
                <a:gd name="T25" fmla="*/ 99 h 25"/>
                <a:gd name="T26" fmla="*/ 53 w 14"/>
                <a:gd name="T27" fmla="*/ 118 h 25"/>
                <a:gd name="T28" fmla="*/ 70 w 14"/>
                <a:gd name="T29" fmla="*/ 106 h 25"/>
                <a:gd name="T30" fmla="*/ 83 w 14"/>
                <a:gd name="T31" fmla="*/ 123 h 25"/>
                <a:gd name="T32" fmla="*/ 41 w 14"/>
                <a:gd name="T33" fmla="*/ 139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 h="25">
                  <a:moveTo>
                    <a:pt x="7" y="25"/>
                  </a:moveTo>
                  <a:cubicBezTo>
                    <a:pt x="4" y="25"/>
                    <a:pt x="3" y="24"/>
                    <a:pt x="3" y="19"/>
                  </a:cubicBezTo>
                  <a:cubicBezTo>
                    <a:pt x="3" y="9"/>
                    <a:pt x="3" y="9"/>
                    <a:pt x="3" y="9"/>
                  </a:cubicBezTo>
                  <a:cubicBezTo>
                    <a:pt x="0" y="9"/>
                    <a:pt x="0" y="9"/>
                    <a:pt x="0" y="9"/>
                  </a:cubicBezTo>
                  <a:cubicBezTo>
                    <a:pt x="0" y="5"/>
                    <a:pt x="0" y="5"/>
                    <a:pt x="0" y="5"/>
                  </a:cubicBezTo>
                  <a:cubicBezTo>
                    <a:pt x="3" y="5"/>
                    <a:pt x="3" y="5"/>
                    <a:pt x="3" y="5"/>
                  </a:cubicBezTo>
                  <a:cubicBezTo>
                    <a:pt x="3" y="0"/>
                    <a:pt x="3" y="0"/>
                    <a:pt x="3" y="0"/>
                  </a:cubicBezTo>
                  <a:cubicBezTo>
                    <a:pt x="8" y="0"/>
                    <a:pt x="8" y="0"/>
                    <a:pt x="8" y="0"/>
                  </a:cubicBezTo>
                  <a:cubicBezTo>
                    <a:pt x="8" y="5"/>
                    <a:pt x="8" y="5"/>
                    <a:pt x="8" y="5"/>
                  </a:cubicBezTo>
                  <a:cubicBezTo>
                    <a:pt x="13" y="5"/>
                    <a:pt x="13" y="5"/>
                    <a:pt x="13" y="5"/>
                  </a:cubicBezTo>
                  <a:cubicBezTo>
                    <a:pt x="13" y="9"/>
                    <a:pt x="13" y="9"/>
                    <a:pt x="13" y="9"/>
                  </a:cubicBezTo>
                  <a:cubicBezTo>
                    <a:pt x="8" y="9"/>
                    <a:pt x="8" y="9"/>
                    <a:pt x="8" y="9"/>
                  </a:cubicBezTo>
                  <a:cubicBezTo>
                    <a:pt x="8" y="18"/>
                    <a:pt x="8" y="18"/>
                    <a:pt x="8" y="18"/>
                  </a:cubicBezTo>
                  <a:cubicBezTo>
                    <a:pt x="8" y="20"/>
                    <a:pt x="8" y="21"/>
                    <a:pt x="9" y="21"/>
                  </a:cubicBezTo>
                  <a:cubicBezTo>
                    <a:pt x="10" y="21"/>
                    <a:pt x="11" y="21"/>
                    <a:pt x="12" y="19"/>
                  </a:cubicBezTo>
                  <a:cubicBezTo>
                    <a:pt x="14" y="22"/>
                    <a:pt x="14" y="22"/>
                    <a:pt x="14" y="22"/>
                  </a:cubicBezTo>
                  <a:cubicBezTo>
                    <a:pt x="11" y="24"/>
                    <a:pt x="9" y="25"/>
                    <a:pt x="7" y="2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8" name="Freeform 30"/>
            <p:cNvSpPr>
              <a:spLocks noChangeAspect="1" noEditPoints="1"/>
            </p:cNvSpPr>
            <p:nvPr userDrawn="1"/>
          </p:nvSpPr>
          <p:spPr bwMode="auto">
            <a:xfrm>
              <a:off x="1058" y="394"/>
              <a:ext cx="38" cy="47"/>
            </a:xfrm>
            <a:custGeom>
              <a:avLst/>
              <a:gdLst>
                <a:gd name="T0" fmla="*/ 45 w 16"/>
                <a:gd name="T1" fmla="*/ 110 h 20"/>
                <a:gd name="T2" fmla="*/ 0 w 16"/>
                <a:gd name="T3" fmla="*/ 56 h 20"/>
                <a:gd name="T4" fmla="*/ 45 w 16"/>
                <a:gd name="T5" fmla="*/ 0 h 20"/>
                <a:gd name="T6" fmla="*/ 90 w 16"/>
                <a:gd name="T7" fmla="*/ 56 h 20"/>
                <a:gd name="T8" fmla="*/ 90 w 16"/>
                <a:gd name="T9" fmla="*/ 61 h 20"/>
                <a:gd name="T10" fmla="*/ 29 w 16"/>
                <a:gd name="T11" fmla="*/ 61 h 20"/>
                <a:gd name="T12" fmla="*/ 50 w 16"/>
                <a:gd name="T13" fmla="*/ 89 h 20"/>
                <a:gd name="T14" fmla="*/ 78 w 16"/>
                <a:gd name="T15" fmla="*/ 78 h 20"/>
                <a:gd name="T16" fmla="*/ 90 w 16"/>
                <a:gd name="T17" fmla="*/ 94 h 20"/>
                <a:gd name="T18" fmla="*/ 45 w 16"/>
                <a:gd name="T19" fmla="*/ 110 h 20"/>
                <a:gd name="T20" fmla="*/ 45 w 16"/>
                <a:gd name="T21" fmla="*/ 16 h 20"/>
                <a:gd name="T22" fmla="*/ 29 w 16"/>
                <a:gd name="T23" fmla="*/ 45 h 20"/>
                <a:gd name="T24" fmla="*/ 62 w 16"/>
                <a:gd name="T25" fmla="*/ 45 h 20"/>
                <a:gd name="T26" fmla="*/ 45 w 16"/>
                <a:gd name="T27" fmla="*/ 16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 h="20">
                  <a:moveTo>
                    <a:pt x="8" y="20"/>
                  </a:moveTo>
                  <a:cubicBezTo>
                    <a:pt x="3" y="20"/>
                    <a:pt x="0" y="16"/>
                    <a:pt x="0" y="10"/>
                  </a:cubicBezTo>
                  <a:cubicBezTo>
                    <a:pt x="0" y="4"/>
                    <a:pt x="3" y="0"/>
                    <a:pt x="8" y="0"/>
                  </a:cubicBezTo>
                  <a:cubicBezTo>
                    <a:pt x="14" y="0"/>
                    <a:pt x="16" y="3"/>
                    <a:pt x="16" y="10"/>
                  </a:cubicBezTo>
                  <a:cubicBezTo>
                    <a:pt x="16" y="10"/>
                    <a:pt x="16" y="10"/>
                    <a:pt x="16" y="11"/>
                  </a:cubicBezTo>
                  <a:cubicBezTo>
                    <a:pt x="5" y="11"/>
                    <a:pt x="5" y="11"/>
                    <a:pt x="5" y="11"/>
                  </a:cubicBezTo>
                  <a:cubicBezTo>
                    <a:pt x="5" y="14"/>
                    <a:pt x="6" y="16"/>
                    <a:pt x="9" y="16"/>
                  </a:cubicBezTo>
                  <a:cubicBezTo>
                    <a:pt x="10" y="16"/>
                    <a:pt x="12" y="15"/>
                    <a:pt x="14" y="14"/>
                  </a:cubicBezTo>
                  <a:cubicBezTo>
                    <a:pt x="16" y="17"/>
                    <a:pt x="16" y="17"/>
                    <a:pt x="16" y="17"/>
                  </a:cubicBezTo>
                  <a:cubicBezTo>
                    <a:pt x="13" y="19"/>
                    <a:pt x="11" y="20"/>
                    <a:pt x="8" y="20"/>
                  </a:cubicBezTo>
                  <a:close/>
                  <a:moveTo>
                    <a:pt x="8" y="3"/>
                  </a:moveTo>
                  <a:cubicBezTo>
                    <a:pt x="6" y="3"/>
                    <a:pt x="5" y="5"/>
                    <a:pt x="5" y="8"/>
                  </a:cubicBezTo>
                  <a:cubicBezTo>
                    <a:pt x="11" y="8"/>
                    <a:pt x="11" y="8"/>
                    <a:pt x="11" y="8"/>
                  </a:cubicBezTo>
                  <a:cubicBezTo>
                    <a:pt x="11" y="5"/>
                    <a:pt x="10" y="3"/>
                    <a:pt x="8"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9" name="Freeform 31"/>
            <p:cNvSpPr>
              <a:spLocks noChangeAspect="1"/>
            </p:cNvSpPr>
            <p:nvPr userDrawn="1"/>
          </p:nvSpPr>
          <p:spPr bwMode="auto">
            <a:xfrm>
              <a:off x="1108" y="394"/>
              <a:ext cx="61" cy="47"/>
            </a:xfrm>
            <a:custGeom>
              <a:avLst/>
              <a:gdLst>
                <a:gd name="T0" fmla="*/ 115 w 26"/>
                <a:gd name="T1" fmla="*/ 110 h 20"/>
                <a:gd name="T2" fmla="*/ 115 w 26"/>
                <a:gd name="T3" fmla="*/ 45 h 20"/>
                <a:gd name="T4" fmla="*/ 115 w 26"/>
                <a:gd name="T5" fmla="*/ 33 h 20"/>
                <a:gd name="T6" fmla="*/ 110 w 26"/>
                <a:gd name="T7" fmla="*/ 28 h 20"/>
                <a:gd name="T8" fmla="*/ 82 w 26"/>
                <a:gd name="T9" fmla="*/ 38 h 20"/>
                <a:gd name="T10" fmla="*/ 82 w 26"/>
                <a:gd name="T11" fmla="*/ 110 h 20"/>
                <a:gd name="T12" fmla="*/ 61 w 26"/>
                <a:gd name="T13" fmla="*/ 110 h 20"/>
                <a:gd name="T14" fmla="*/ 61 w 26"/>
                <a:gd name="T15" fmla="*/ 45 h 20"/>
                <a:gd name="T16" fmla="*/ 54 w 26"/>
                <a:gd name="T17" fmla="*/ 28 h 20"/>
                <a:gd name="T18" fmla="*/ 49 w 26"/>
                <a:gd name="T19" fmla="*/ 28 h 20"/>
                <a:gd name="T20" fmla="*/ 28 w 26"/>
                <a:gd name="T21" fmla="*/ 38 h 20"/>
                <a:gd name="T22" fmla="*/ 28 w 26"/>
                <a:gd name="T23" fmla="*/ 110 h 20"/>
                <a:gd name="T24" fmla="*/ 0 w 26"/>
                <a:gd name="T25" fmla="*/ 110 h 20"/>
                <a:gd name="T26" fmla="*/ 0 w 26"/>
                <a:gd name="T27" fmla="*/ 0 h 20"/>
                <a:gd name="T28" fmla="*/ 28 w 26"/>
                <a:gd name="T29" fmla="*/ 0 h 20"/>
                <a:gd name="T30" fmla="*/ 28 w 26"/>
                <a:gd name="T31" fmla="*/ 16 h 20"/>
                <a:gd name="T32" fmla="*/ 61 w 26"/>
                <a:gd name="T33" fmla="*/ 0 h 20"/>
                <a:gd name="T34" fmla="*/ 82 w 26"/>
                <a:gd name="T35" fmla="*/ 16 h 20"/>
                <a:gd name="T36" fmla="*/ 122 w 26"/>
                <a:gd name="T37" fmla="*/ 0 h 20"/>
                <a:gd name="T38" fmla="*/ 138 w 26"/>
                <a:gd name="T39" fmla="*/ 12 h 20"/>
                <a:gd name="T40" fmla="*/ 143 w 26"/>
                <a:gd name="T41" fmla="*/ 38 h 20"/>
                <a:gd name="T42" fmla="*/ 143 w 26"/>
                <a:gd name="T43" fmla="*/ 110 h 20"/>
                <a:gd name="T44" fmla="*/ 115 w 26"/>
                <a:gd name="T45" fmla="*/ 110 h 2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 h="20">
                  <a:moveTo>
                    <a:pt x="21" y="20"/>
                  </a:moveTo>
                  <a:cubicBezTo>
                    <a:pt x="21" y="8"/>
                    <a:pt x="21" y="8"/>
                    <a:pt x="21" y="8"/>
                  </a:cubicBezTo>
                  <a:cubicBezTo>
                    <a:pt x="21" y="7"/>
                    <a:pt x="21" y="6"/>
                    <a:pt x="21" y="6"/>
                  </a:cubicBezTo>
                  <a:cubicBezTo>
                    <a:pt x="21" y="5"/>
                    <a:pt x="20" y="5"/>
                    <a:pt x="20" y="5"/>
                  </a:cubicBezTo>
                  <a:cubicBezTo>
                    <a:pt x="19" y="5"/>
                    <a:pt x="17" y="5"/>
                    <a:pt x="15" y="7"/>
                  </a:cubicBezTo>
                  <a:cubicBezTo>
                    <a:pt x="15" y="20"/>
                    <a:pt x="15" y="20"/>
                    <a:pt x="15" y="20"/>
                  </a:cubicBezTo>
                  <a:cubicBezTo>
                    <a:pt x="11" y="20"/>
                    <a:pt x="11" y="20"/>
                    <a:pt x="11" y="20"/>
                  </a:cubicBezTo>
                  <a:cubicBezTo>
                    <a:pt x="11" y="8"/>
                    <a:pt x="11" y="8"/>
                    <a:pt x="11" y="8"/>
                  </a:cubicBezTo>
                  <a:cubicBezTo>
                    <a:pt x="11" y="6"/>
                    <a:pt x="11" y="6"/>
                    <a:pt x="10" y="5"/>
                  </a:cubicBezTo>
                  <a:cubicBezTo>
                    <a:pt x="10" y="5"/>
                    <a:pt x="10" y="5"/>
                    <a:pt x="9" y="5"/>
                  </a:cubicBezTo>
                  <a:cubicBezTo>
                    <a:pt x="8" y="5"/>
                    <a:pt x="7" y="6"/>
                    <a:pt x="5" y="7"/>
                  </a:cubicBezTo>
                  <a:cubicBezTo>
                    <a:pt x="5" y="20"/>
                    <a:pt x="5" y="20"/>
                    <a:pt x="5" y="20"/>
                  </a:cubicBezTo>
                  <a:cubicBezTo>
                    <a:pt x="0" y="20"/>
                    <a:pt x="0" y="20"/>
                    <a:pt x="0" y="20"/>
                  </a:cubicBezTo>
                  <a:cubicBezTo>
                    <a:pt x="0" y="0"/>
                    <a:pt x="0" y="0"/>
                    <a:pt x="0" y="0"/>
                  </a:cubicBezTo>
                  <a:cubicBezTo>
                    <a:pt x="5" y="0"/>
                    <a:pt x="5" y="0"/>
                    <a:pt x="5" y="0"/>
                  </a:cubicBezTo>
                  <a:cubicBezTo>
                    <a:pt x="5" y="3"/>
                    <a:pt x="5" y="3"/>
                    <a:pt x="5" y="3"/>
                  </a:cubicBezTo>
                  <a:cubicBezTo>
                    <a:pt x="7" y="1"/>
                    <a:pt x="9" y="0"/>
                    <a:pt x="11" y="0"/>
                  </a:cubicBezTo>
                  <a:cubicBezTo>
                    <a:pt x="13" y="0"/>
                    <a:pt x="15" y="1"/>
                    <a:pt x="15" y="3"/>
                  </a:cubicBezTo>
                  <a:cubicBezTo>
                    <a:pt x="18" y="1"/>
                    <a:pt x="20" y="0"/>
                    <a:pt x="22" y="0"/>
                  </a:cubicBezTo>
                  <a:cubicBezTo>
                    <a:pt x="24" y="0"/>
                    <a:pt x="25" y="1"/>
                    <a:pt x="25" y="2"/>
                  </a:cubicBezTo>
                  <a:cubicBezTo>
                    <a:pt x="26" y="3"/>
                    <a:pt x="26" y="4"/>
                    <a:pt x="26" y="7"/>
                  </a:cubicBezTo>
                  <a:cubicBezTo>
                    <a:pt x="26" y="20"/>
                    <a:pt x="26" y="20"/>
                    <a:pt x="26" y="20"/>
                  </a:cubicBezTo>
                  <a:lnTo>
                    <a:pt x="21"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20" name="Freeform 32"/>
            <p:cNvSpPr>
              <a:spLocks noChangeAspect="1"/>
            </p:cNvSpPr>
            <p:nvPr userDrawn="1"/>
          </p:nvSpPr>
          <p:spPr bwMode="auto">
            <a:xfrm>
              <a:off x="1179" y="394"/>
              <a:ext cx="35" cy="47"/>
            </a:xfrm>
            <a:custGeom>
              <a:avLst/>
              <a:gdLst>
                <a:gd name="T0" fmla="*/ 33 w 15"/>
                <a:gd name="T1" fmla="*/ 110 h 20"/>
                <a:gd name="T2" fmla="*/ 0 w 15"/>
                <a:gd name="T3" fmla="*/ 106 h 20"/>
                <a:gd name="T4" fmla="*/ 5 w 15"/>
                <a:gd name="T5" fmla="*/ 82 h 20"/>
                <a:gd name="T6" fmla="*/ 33 w 15"/>
                <a:gd name="T7" fmla="*/ 89 h 20"/>
                <a:gd name="T8" fmla="*/ 49 w 15"/>
                <a:gd name="T9" fmla="*/ 78 h 20"/>
                <a:gd name="T10" fmla="*/ 37 w 15"/>
                <a:gd name="T11" fmla="*/ 66 h 20"/>
                <a:gd name="T12" fmla="*/ 21 w 15"/>
                <a:gd name="T13" fmla="*/ 61 h 20"/>
                <a:gd name="T14" fmla="*/ 5 w 15"/>
                <a:gd name="T15" fmla="*/ 33 h 20"/>
                <a:gd name="T16" fmla="*/ 49 w 15"/>
                <a:gd name="T17" fmla="*/ 0 h 20"/>
                <a:gd name="T18" fmla="*/ 77 w 15"/>
                <a:gd name="T19" fmla="*/ 0 h 20"/>
                <a:gd name="T20" fmla="*/ 70 w 15"/>
                <a:gd name="T21" fmla="*/ 21 h 20"/>
                <a:gd name="T22" fmla="*/ 49 w 15"/>
                <a:gd name="T23" fmla="*/ 16 h 20"/>
                <a:gd name="T24" fmla="*/ 33 w 15"/>
                <a:gd name="T25" fmla="*/ 28 h 20"/>
                <a:gd name="T26" fmla="*/ 54 w 15"/>
                <a:gd name="T27" fmla="*/ 45 h 20"/>
                <a:gd name="T28" fmla="*/ 82 w 15"/>
                <a:gd name="T29" fmla="*/ 78 h 20"/>
                <a:gd name="T30" fmla="*/ 33 w 15"/>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 h="20">
                  <a:moveTo>
                    <a:pt x="6" y="20"/>
                  </a:moveTo>
                  <a:cubicBezTo>
                    <a:pt x="4" y="20"/>
                    <a:pt x="2" y="20"/>
                    <a:pt x="0" y="19"/>
                  </a:cubicBezTo>
                  <a:cubicBezTo>
                    <a:pt x="1" y="15"/>
                    <a:pt x="1" y="15"/>
                    <a:pt x="1" y="15"/>
                  </a:cubicBezTo>
                  <a:cubicBezTo>
                    <a:pt x="3" y="16"/>
                    <a:pt x="5" y="16"/>
                    <a:pt x="6" y="16"/>
                  </a:cubicBezTo>
                  <a:cubicBezTo>
                    <a:pt x="8" y="16"/>
                    <a:pt x="9" y="16"/>
                    <a:pt x="9" y="14"/>
                  </a:cubicBezTo>
                  <a:cubicBezTo>
                    <a:pt x="9" y="13"/>
                    <a:pt x="9" y="13"/>
                    <a:pt x="7" y="12"/>
                  </a:cubicBezTo>
                  <a:cubicBezTo>
                    <a:pt x="6" y="12"/>
                    <a:pt x="6" y="11"/>
                    <a:pt x="4" y="11"/>
                  </a:cubicBezTo>
                  <a:cubicBezTo>
                    <a:pt x="2" y="9"/>
                    <a:pt x="1" y="8"/>
                    <a:pt x="1" y="6"/>
                  </a:cubicBezTo>
                  <a:cubicBezTo>
                    <a:pt x="1" y="2"/>
                    <a:pt x="4" y="0"/>
                    <a:pt x="9" y="0"/>
                  </a:cubicBezTo>
                  <a:cubicBezTo>
                    <a:pt x="10" y="0"/>
                    <a:pt x="12" y="0"/>
                    <a:pt x="14" y="0"/>
                  </a:cubicBezTo>
                  <a:cubicBezTo>
                    <a:pt x="13" y="4"/>
                    <a:pt x="13" y="4"/>
                    <a:pt x="13" y="4"/>
                  </a:cubicBezTo>
                  <a:cubicBezTo>
                    <a:pt x="11" y="3"/>
                    <a:pt x="10" y="3"/>
                    <a:pt x="9" y="3"/>
                  </a:cubicBezTo>
                  <a:cubicBezTo>
                    <a:pt x="7" y="3"/>
                    <a:pt x="6" y="4"/>
                    <a:pt x="6" y="5"/>
                  </a:cubicBezTo>
                  <a:cubicBezTo>
                    <a:pt x="6" y="6"/>
                    <a:pt x="6" y="7"/>
                    <a:pt x="10" y="8"/>
                  </a:cubicBezTo>
                  <a:cubicBezTo>
                    <a:pt x="13" y="9"/>
                    <a:pt x="15" y="11"/>
                    <a:pt x="15" y="14"/>
                  </a:cubicBezTo>
                  <a:cubicBezTo>
                    <a:pt x="15" y="18"/>
                    <a:pt x="12"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sp>
        <p:nvSpPr>
          <p:cNvPr id="898054" name="Rectangle 6"/>
          <p:cNvSpPr>
            <a:spLocks noGrp="1" noChangeArrowheads="1"/>
          </p:cNvSpPr>
          <p:nvPr>
            <p:ph type="subTitle" idx="1"/>
          </p:nvPr>
        </p:nvSpPr>
        <p:spPr>
          <a:xfrm>
            <a:off x="397934" y="5764213"/>
            <a:ext cx="11385551" cy="785812"/>
          </a:xfrm>
          <a:extLst>
            <a:ext uri="{91240B29-F687-4F45-9708-019B960494DF}">
              <a14:hiddenLine xmlns:a14="http://schemas.microsoft.com/office/drawing/2010/main" w="9525">
                <a:solidFill>
                  <a:schemeClr val="tx1"/>
                </a:solidFill>
                <a:miter lim="800000"/>
                <a:headEnd/>
                <a:tailEnd/>
              </a14:hiddenLine>
            </a:ext>
          </a:extLst>
        </p:spPr>
        <p:txBody>
          <a:bodyPr lIns="306000" rIns="306000"/>
          <a:lstStyle>
            <a:lvl1pPr marL="0" indent="0">
              <a:lnSpc>
                <a:spcPct val="120000"/>
              </a:lnSpc>
              <a:spcBef>
                <a:spcPct val="0"/>
              </a:spcBef>
              <a:buFontTx/>
              <a:buNone/>
              <a:defRPr sz="1600">
                <a:solidFill>
                  <a:schemeClr val="tx2"/>
                </a:solidFill>
              </a:defRPr>
            </a:lvl1pPr>
          </a:lstStyle>
          <a:p>
            <a:pPr lvl="0"/>
            <a:r>
              <a:rPr lang="de-CH" noProof="0" smtClean="0"/>
              <a:t>Formatvorlage des Untertitelmasters durch Klicken bearbeiten</a:t>
            </a:r>
          </a:p>
        </p:txBody>
      </p:sp>
      <p:sp>
        <p:nvSpPr>
          <p:cNvPr id="898055" name="Rectangle 7"/>
          <p:cNvSpPr>
            <a:spLocks noGrp="1" noChangeArrowheads="1"/>
          </p:cNvSpPr>
          <p:nvPr>
            <p:ph type="ctrTitle"/>
          </p:nvPr>
        </p:nvSpPr>
        <p:spPr>
          <a:xfrm>
            <a:off x="397934" y="4824413"/>
            <a:ext cx="11385551" cy="939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306000" tIns="0" rIns="306000" bIns="0"/>
          <a:lstStyle>
            <a:lvl1pPr marL="0" indent="0">
              <a:lnSpc>
                <a:spcPct val="110000"/>
              </a:lnSpc>
              <a:spcBef>
                <a:spcPct val="0"/>
              </a:spcBef>
              <a:defRPr/>
            </a:lvl1pPr>
          </a:lstStyle>
          <a:p>
            <a:pPr lvl="0"/>
            <a:r>
              <a:rPr lang="de-CH" noProof="0" smtClean="0"/>
              <a:t>Titelmasterformat durch Klicken bearbeiten</a:t>
            </a:r>
          </a:p>
        </p:txBody>
      </p:sp>
      <p:sp>
        <p:nvSpPr>
          <p:cNvPr id="21" name="Rectangle 3"/>
          <p:cNvSpPr>
            <a:spLocks noGrp="1" noChangeArrowheads="1"/>
          </p:cNvSpPr>
          <p:nvPr>
            <p:ph type="dt" sz="half" idx="10"/>
          </p:nvPr>
        </p:nvSpPr>
        <p:spPr/>
        <p:txBody>
          <a:bodyPr/>
          <a:lstStyle>
            <a:lvl1pPr>
              <a:defRPr smtClean="0"/>
            </a:lvl1pPr>
          </a:lstStyle>
          <a:p>
            <a:pPr>
              <a:defRPr/>
            </a:pPr>
            <a:fld id="{D474CB3E-0A55-4AD5-823C-BD4A0A462EAB}" type="datetime1">
              <a:rPr lang="de-DE">
                <a:solidFill>
                  <a:srgbClr val="000000"/>
                </a:solidFill>
              </a:rPr>
              <a:pPr>
                <a:defRPr/>
              </a:pPr>
              <a:t>11.03.2015</a:t>
            </a:fld>
            <a:endParaRPr lang="de-CH">
              <a:solidFill>
                <a:srgbClr val="000000"/>
              </a:solidFill>
            </a:endParaRPr>
          </a:p>
        </p:txBody>
      </p:sp>
      <p:sp>
        <p:nvSpPr>
          <p:cNvPr id="22" name="Rectangle 4"/>
          <p:cNvSpPr>
            <a:spLocks noGrp="1" noChangeArrowheads="1"/>
          </p:cNvSpPr>
          <p:nvPr>
            <p:ph type="ftr" sz="quarter" idx="11"/>
          </p:nvPr>
        </p:nvSpPr>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23" name="Rectangle 5"/>
          <p:cNvSpPr>
            <a:spLocks noGrp="1" noChangeArrowheads="1"/>
          </p:cNvSpPr>
          <p:nvPr>
            <p:ph type="sldNum" sz="quarter" idx="12"/>
          </p:nvPr>
        </p:nvSpPr>
        <p:spPr>
          <a:xfrm>
            <a:off x="11182351" y="6589714"/>
            <a:ext cx="601133" cy="147637"/>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a:defRPr smtClean="0"/>
            </a:lvl1pPr>
          </a:lstStyle>
          <a:p>
            <a:pPr>
              <a:defRPr/>
            </a:pPr>
            <a:fld id="{DF971649-1691-4798-A318-D571AF5BB3B9}"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29250827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Textplatzhalter 2"/>
          <p:cNvSpPr>
            <a:spLocks noGrp="1"/>
          </p:cNvSpPr>
          <p:nvPr>
            <p:ph type="body" sz="half" idx="1"/>
          </p:nvPr>
        </p:nvSpPr>
        <p:spPr>
          <a:xfrm>
            <a:off x="527051" y="1555751"/>
            <a:ext cx="5467349" cy="49942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6197601" y="1555751"/>
            <a:ext cx="5467351" cy="49942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Rectangle 5"/>
          <p:cNvSpPr>
            <a:spLocks noGrp="1" noChangeArrowheads="1"/>
          </p:cNvSpPr>
          <p:nvPr>
            <p:ph type="dt" sz="half" idx="10"/>
          </p:nvPr>
        </p:nvSpPr>
        <p:spPr>
          <a:ln/>
        </p:spPr>
        <p:txBody>
          <a:bodyPr/>
          <a:lstStyle>
            <a:lvl1pPr>
              <a:defRPr/>
            </a:lvl1pPr>
          </a:lstStyle>
          <a:p>
            <a:pPr>
              <a:defRPr/>
            </a:pPr>
            <a:fld id="{B64B5779-8566-4755-A243-27CD7E9B8D54}"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6717F7B0-C155-4DC6-AA7A-5E48F3D9E84B}"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30696285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5"/>
          <p:cNvSpPr>
            <a:spLocks noGrp="1" noChangeArrowheads="1"/>
          </p:cNvSpPr>
          <p:nvPr>
            <p:ph type="dt" sz="half" idx="10"/>
          </p:nvPr>
        </p:nvSpPr>
        <p:spPr>
          <a:ln/>
        </p:spPr>
        <p:txBody>
          <a:bodyPr/>
          <a:lstStyle>
            <a:lvl1pPr>
              <a:defRPr/>
            </a:lvl1pPr>
          </a:lstStyle>
          <a:p>
            <a:pPr>
              <a:defRPr/>
            </a:pPr>
            <a:fld id="{6D5426BB-D4AA-4E86-BA3F-958D8ABD286A}"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06B9C402-9ACB-474F-92D5-ED215240509A}"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42441037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5"/>
          <p:cNvSpPr>
            <a:spLocks noGrp="1" noChangeArrowheads="1"/>
          </p:cNvSpPr>
          <p:nvPr>
            <p:ph type="dt" sz="half" idx="10"/>
          </p:nvPr>
        </p:nvSpPr>
        <p:spPr>
          <a:ln/>
        </p:spPr>
        <p:txBody>
          <a:bodyPr/>
          <a:lstStyle>
            <a:lvl1pPr>
              <a:defRPr/>
            </a:lvl1pPr>
          </a:lstStyle>
          <a:p>
            <a:pPr>
              <a:defRPr/>
            </a:pPr>
            <a:fld id="{D8FE9395-08EC-4E45-8043-7BC54664C174}"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4C3F9EB6-8BB3-4F11-B6BD-69BF11E6EC0D}"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03981783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527051" y="1555751"/>
            <a:ext cx="5467349" cy="499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6197601" y="1555751"/>
            <a:ext cx="5467351" cy="499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Rectangle 5"/>
          <p:cNvSpPr>
            <a:spLocks noGrp="1" noChangeArrowheads="1"/>
          </p:cNvSpPr>
          <p:nvPr>
            <p:ph type="dt" sz="half" idx="10"/>
          </p:nvPr>
        </p:nvSpPr>
        <p:spPr>
          <a:ln/>
        </p:spPr>
        <p:txBody>
          <a:bodyPr/>
          <a:lstStyle>
            <a:lvl1pPr>
              <a:defRPr/>
            </a:lvl1pPr>
          </a:lstStyle>
          <a:p>
            <a:pPr>
              <a:defRPr/>
            </a:pPr>
            <a:fld id="{CAF6B171-B77E-43B3-8CAA-2B224366BEE1}"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4356716B-0AA9-493B-9453-76446FF555AF}"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257674307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Rectangle 5"/>
          <p:cNvSpPr>
            <a:spLocks noGrp="1" noChangeArrowheads="1"/>
          </p:cNvSpPr>
          <p:nvPr>
            <p:ph type="dt" sz="half" idx="10"/>
          </p:nvPr>
        </p:nvSpPr>
        <p:spPr>
          <a:ln/>
        </p:spPr>
        <p:txBody>
          <a:bodyPr/>
          <a:lstStyle>
            <a:lvl1pPr>
              <a:defRPr/>
            </a:lvl1pPr>
          </a:lstStyle>
          <a:p>
            <a:pPr>
              <a:defRPr/>
            </a:pPr>
            <a:fld id="{CD65A367-C112-452C-A584-DD7A3D12607D}" type="datetime1">
              <a:rPr lang="de-DE" smtClean="0">
                <a:solidFill>
                  <a:srgbClr val="000000"/>
                </a:solidFill>
              </a:rPr>
              <a:pPr>
                <a:defRPr/>
              </a:pPr>
              <a:t>11.03.2015</a:t>
            </a:fld>
            <a:endParaRPr lang="de-CH">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35BEDD8A-7FAA-4A9C-823A-C18121BFC467}"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87995725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Rectangle 5"/>
          <p:cNvSpPr>
            <a:spLocks noGrp="1" noChangeArrowheads="1"/>
          </p:cNvSpPr>
          <p:nvPr>
            <p:ph type="dt" sz="half" idx="10"/>
          </p:nvPr>
        </p:nvSpPr>
        <p:spPr>
          <a:ln/>
        </p:spPr>
        <p:txBody>
          <a:bodyPr/>
          <a:lstStyle>
            <a:lvl1pPr>
              <a:defRPr/>
            </a:lvl1pPr>
          </a:lstStyle>
          <a:p>
            <a:pPr>
              <a:defRPr/>
            </a:pPr>
            <a:fld id="{D5876415-CB0D-4390-9038-2C32367CCB68}" type="datetime1">
              <a:rPr lang="de-DE" smtClean="0">
                <a:solidFill>
                  <a:srgbClr val="000000"/>
                </a:solidFill>
              </a:rPr>
              <a:pPr>
                <a:defRPr/>
              </a:pPr>
              <a:t>11.03.2015</a:t>
            </a:fld>
            <a:endParaRPr lang="de-CH">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612D7C02-F4E3-434A-AA54-5F5A439D4D46}"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89045780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97CD9DE9-044B-403D-B8E7-F5FC96F2E4B5}" type="datetime1">
              <a:rPr lang="de-DE" smtClean="0">
                <a:solidFill>
                  <a:srgbClr val="000000"/>
                </a:solidFill>
              </a:rPr>
              <a:pPr>
                <a:defRPr/>
              </a:pPr>
              <a:t>11.03.2015</a:t>
            </a:fld>
            <a:endParaRPr lang="de-CH">
              <a:solidFill>
                <a:srgbClr val="000000"/>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93D7D8C7-62B6-4FAA-8630-7348E3942AAF}"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295362708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5"/>
          <p:cNvSpPr>
            <a:spLocks noGrp="1" noChangeArrowheads="1"/>
          </p:cNvSpPr>
          <p:nvPr>
            <p:ph type="dt" sz="half" idx="10"/>
          </p:nvPr>
        </p:nvSpPr>
        <p:spPr>
          <a:ln/>
        </p:spPr>
        <p:txBody>
          <a:bodyPr/>
          <a:lstStyle>
            <a:lvl1pPr>
              <a:defRPr/>
            </a:lvl1pPr>
          </a:lstStyle>
          <a:p>
            <a:pPr>
              <a:defRPr/>
            </a:pPr>
            <a:fld id="{419468FE-2B2A-49AA-AFA2-836F51B7783E}"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93FA9586-FDC9-4789-B361-17F84FB518F0}"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306410088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smtClean="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5"/>
          <p:cNvSpPr>
            <a:spLocks noGrp="1" noChangeArrowheads="1"/>
          </p:cNvSpPr>
          <p:nvPr>
            <p:ph type="dt" sz="half" idx="10"/>
          </p:nvPr>
        </p:nvSpPr>
        <p:spPr>
          <a:ln/>
        </p:spPr>
        <p:txBody>
          <a:bodyPr/>
          <a:lstStyle>
            <a:lvl1pPr>
              <a:defRPr/>
            </a:lvl1pPr>
          </a:lstStyle>
          <a:p>
            <a:pPr>
              <a:defRPr/>
            </a:pPr>
            <a:fld id="{C8623DF7-3EAF-49E7-92BD-0B21EF6B12D6}"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3E4D3442-880B-4968-BCF7-A35366CF72B3}"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51931109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5"/>
          <p:cNvSpPr>
            <a:spLocks noGrp="1" noChangeArrowheads="1"/>
          </p:cNvSpPr>
          <p:nvPr>
            <p:ph type="dt" sz="half" idx="10"/>
          </p:nvPr>
        </p:nvSpPr>
        <p:spPr>
          <a:ln/>
        </p:spPr>
        <p:txBody>
          <a:bodyPr/>
          <a:lstStyle>
            <a:lvl1pPr>
              <a:defRPr/>
            </a:lvl1pPr>
          </a:lstStyle>
          <a:p>
            <a:pPr>
              <a:defRPr/>
            </a:pPr>
            <a:fld id="{E16E7DB3-DCF1-4B64-9813-5799432DAC31}"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2CD75199-2B5B-4537-8129-15C51EDABA5E}"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99644776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940801" y="942975"/>
            <a:ext cx="2842684" cy="560705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408517" y="942975"/>
            <a:ext cx="8329083" cy="560705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5"/>
          <p:cNvSpPr>
            <a:spLocks noGrp="1" noChangeArrowheads="1"/>
          </p:cNvSpPr>
          <p:nvPr>
            <p:ph type="dt" sz="half" idx="10"/>
          </p:nvPr>
        </p:nvSpPr>
        <p:spPr>
          <a:ln/>
        </p:spPr>
        <p:txBody>
          <a:bodyPr/>
          <a:lstStyle>
            <a:lvl1pPr>
              <a:defRPr/>
            </a:lvl1pPr>
          </a:lstStyle>
          <a:p>
            <a:pPr>
              <a:defRPr/>
            </a:pPr>
            <a:fld id="{01610BCC-2B59-497C-BC7C-2C71E40DED7A}"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E9D4981F-CC5A-45AA-A9E3-A357A43499A3}"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786165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5"/>
          <p:cNvSpPr>
            <a:spLocks noGrp="1" noChangeArrowheads="1"/>
          </p:cNvSpPr>
          <p:nvPr>
            <p:ph type="dt" sz="half" idx="10"/>
          </p:nvPr>
        </p:nvSpPr>
        <p:spPr>
          <a:ln/>
        </p:spPr>
        <p:txBody>
          <a:bodyPr/>
          <a:lstStyle>
            <a:lvl1pPr>
              <a:defRPr/>
            </a:lvl1pPr>
          </a:lstStyle>
          <a:p>
            <a:pPr>
              <a:defRPr/>
            </a:pPr>
            <a:fld id="{D8FE9395-08EC-4E45-8043-7BC54664C174}"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4C3F9EB6-8BB3-4F11-B6BD-69BF11E6EC0D}"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28863169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woObj">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527051" y="1555751"/>
            <a:ext cx="5467349" cy="49942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quarter" idx="2"/>
          </p:nvPr>
        </p:nvSpPr>
        <p:spPr>
          <a:xfrm>
            <a:off x="6197601" y="1555750"/>
            <a:ext cx="5467351" cy="24209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Inhaltsplatzhalter 4"/>
          <p:cNvSpPr>
            <a:spLocks noGrp="1"/>
          </p:cNvSpPr>
          <p:nvPr>
            <p:ph sz="quarter" idx="3"/>
          </p:nvPr>
        </p:nvSpPr>
        <p:spPr>
          <a:xfrm>
            <a:off x="6197601" y="4129089"/>
            <a:ext cx="5467351" cy="242093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6" name="Datumsplatzhalter 5"/>
          <p:cNvSpPr>
            <a:spLocks noGrp="1"/>
          </p:cNvSpPr>
          <p:nvPr>
            <p:ph type="dt" sz="half" idx="10"/>
          </p:nvPr>
        </p:nvSpPr>
        <p:spPr>
          <a:xfrm>
            <a:off x="9235017" y="6589714"/>
            <a:ext cx="1828800" cy="149225"/>
          </a:xfrm>
        </p:spPr>
        <p:txBody>
          <a:bodyPr/>
          <a:lstStyle>
            <a:lvl1pPr>
              <a:defRPr/>
            </a:lvl1pPr>
          </a:lstStyle>
          <a:p>
            <a:fld id="{D95589C7-0C8D-4F94-AE89-BCB0243125AB}" type="datetime1">
              <a:rPr lang="de-DE" smtClean="0">
                <a:solidFill>
                  <a:srgbClr val="000000"/>
                </a:solidFill>
              </a:rPr>
              <a:pPr/>
              <a:t>11.03.2015</a:t>
            </a:fld>
            <a:endParaRPr lang="de-CH">
              <a:solidFill>
                <a:srgbClr val="000000"/>
              </a:solidFill>
            </a:endParaRPr>
          </a:p>
        </p:txBody>
      </p:sp>
      <p:sp>
        <p:nvSpPr>
          <p:cNvPr id="7" name="Fußzeilenplatzhalter 6"/>
          <p:cNvSpPr>
            <a:spLocks noGrp="1"/>
          </p:cNvSpPr>
          <p:nvPr>
            <p:ph type="ftr" sz="quarter" idx="11"/>
          </p:nvPr>
        </p:nvSpPr>
        <p:spPr>
          <a:xfrm>
            <a:off x="406400" y="6589714"/>
            <a:ext cx="8434917" cy="147637"/>
          </a:xfrm>
        </p:spPr>
        <p:txBody>
          <a:bodyPr/>
          <a:lstStyle>
            <a:lvl1pPr>
              <a:defRPr/>
            </a:lvl1pPr>
          </a:lstStyle>
          <a:p>
            <a:r>
              <a:rPr lang="en-US" smtClean="0">
                <a:solidFill>
                  <a:srgbClr val="000000"/>
                </a:solidFill>
              </a:rPr>
              <a:t>Asphalt Recycling | For Internal Use Only</a:t>
            </a:r>
            <a:endParaRPr lang="de-CH">
              <a:solidFill>
                <a:srgbClr val="000000"/>
              </a:solidFill>
            </a:endParaRPr>
          </a:p>
        </p:txBody>
      </p:sp>
      <p:sp>
        <p:nvSpPr>
          <p:cNvPr id="8" name="Foliennummernplatzhalter 7"/>
          <p:cNvSpPr>
            <a:spLocks noGrp="1"/>
          </p:cNvSpPr>
          <p:nvPr>
            <p:ph type="sldNum" sz="quarter" idx="12"/>
          </p:nvPr>
        </p:nvSpPr>
        <p:spPr>
          <a:xfrm>
            <a:off x="11182351" y="6589714"/>
            <a:ext cx="601133" cy="149225"/>
          </a:xfrm>
        </p:spPr>
        <p:txBody>
          <a:bodyPr/>
          <a:lstStyle>
            <a:lvl1pPr>
              <a:defRPr/>
            </a:lvl1pPr>
          </a:lstStyle>
          <a:p>
            <a:fld id="{B1632864-0A95-44C4-BB4B-3B1E24276963}"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1703301233"/>
      </p:ext>
    </p:extLst>
  </p:cSld>
  <p:clrMapOvr>
    <a:masterClrMapping/>
  </p:clrMapOvr>
  <p:transition>
    <p:wheel spokes="1"/>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dgm" preserve="1">
  <p:cSld name="Titel und Diagramm oder Organigramm">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SmartArt-Platzhalter 2"/>
          <p:cNvSpPr>
            <a:spLocks noGrp="1"/>
          </p:cNvSpPr>
          <p:nvPr>
            <p:ph type="dgm" idx="1"/>
          </p:nvPr>
        </p:nvSpPr>
        <p:spPr>
          <a:xfrm>
            <a:off x="527051" y="1555751"/>
            <a:ext cx="11137900" cy="4994275"/>
          </a:xfrm>
        </p:spPr>
        <p:txBody>
          <a:bodyPr/>
          <a:lstStyle/>
          <a:p>
            <a:pPr lvl="0"/>
            <a:endParaRPr lang="de-CH" noProof="0" smtClean="0"/>
          </a:p>
        </p:txBody>
      </p:sp>
      <p:sp>
        <p:nvSpPr>
          <p:cNvPr id="4" name="Rectangle 5"/>
          <p:cNvSpPr>
            <a:spLocks noGrp="1" noChangeArrowheads="1"/>
          </p:cNvSpPr>
          <p:nvPr>
            <p:ph type="dt" sz="half" idx="10"/>
          </p:nvPr>
        </p:nvSpPr>
        <p:spPr>
          <a:ln/>
        </p:spPr>
        <p:txBody>
          <a:bodyPr/>
          <a:lstStyle>
            <a:lvl1pPr>
              <a:defRPr/>
            </a:lvl1pPr>
          </a:lstStyle>
          <a:p>
            <a:pPr>
              <a:defRPr/>
            </a:pPr>
            <a:fld id="{19EB0F6A-4D3F-4E32-98D9-F8D5F0CC8979}"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65932109-9D3E-4AF1-B720-4A20CD7B3AA4}"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348580858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Textplatzhalter 2"/>
          <p:cNvSpPr>
            <a:spLocks noGrp="1"/>
          </p:cNvSpPr>
          <p:nvPr>
            <p:ph type="body" sz="half" idx="1"/>
          </p:nvPr>
        </p:nvSpPr>
        <p:spPr>
          <a:xfrm>
            <a:off x="527051" y="1555751"/>
            <a:ext cx="5467349" cy="49942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6197601" y="1555751"/>
            <a:ext cx="5467351" cy="49942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Rectangle 5"/>
          <p:cNvSpPr>
            <a:spLocks noGrp="1" noChangeArrowheads="1"/>
          </p:cNvSpPr>
          <p:nvPr>
            <p:ph type="dt" sz="half" idx="10"/>
          </p:nvPr>
        </p:nvSpPr>
        <p:spPr>
          <a:ln/>
        </p:spPr>
        <p:txBody>
          <a:bodyPr/>
          <a:lstStyle>
            <a:lvl1pPr>
              <a:defRPr/>
            </a:lvl1pPr>
          </a:lstStyle>
          <a:p>
            <a:pPr>
              <a:defRPr/>
            </a:pPr>
            <a:fld id="{B64B5779-8566-4755-A243-27CD7E9B8D54}"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6717F7B0-C155-4DC6-AA7A-5E48F3D9E84B}"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279326674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AndTwoObj">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527051" y="1555751"/>
            <a:ext cx="5467349" cy="49942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quarter" idx="2"/>
          </p:nvPr>
        </p:nvSpPr>
        <p:spPr>
          <a:xfrm>
            <a:off x="6197601" y="1555750"/>
            <a:ext cx="5467351" cy="24209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Inhaltsplatzhalter 4"/>
          <p:cNvSpPr>
            <a:spLocks noGrp="1"/>
          </p:cNvSpPr>
          <p:nvPr>
            <p:ph sz="quarter" idx="3"/>
          </p:nvPr>
        </p:nvSpPr>
        <p:spPr>
          <a:xfrm>
            <a:off x="6197601" y="4129089"/>
            <a:ext cx="5467351" cy="242093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6" name="Datumsplatzhalter 5"/>
          <p:cNvSpPr>
            <a:spLocks noGrp="1"/>
          </p:cNvSpPr>
          <p:nvPr>
            <p:ph type="dt" sz="half" idx="10"/>
          </p:nvPr>
        </p:nvSpPr>
        <p:spPr>
          <a:xfrm>
            <a:off x="9235017" y="6589714"/>
            <a:ext cx="1828800" cy="149225"/>
          </a:xfrm>
        </p:spPr>
        <p:txBody>
          <a:bodyPr/>
          <a:lstStyle>
            <a:lvl1pPr>
              <a:defRPr/>
            </a:lvl1pPr>
          </a:lstStyle>
          <a:p>
            <a:fld id="{D95589C7-0C8D-4F94-AE89-BCB0243125AB}" type="datetime1">
              <a:rPr lang="de-DE" smtClean="0">
                <a:solidFill>
                  <a:srgbClr val="000000"/>
                </a:solidFill>
              </a:rPr>
              <a:pPr/>
              <a:t>11.03.2015</a:t>
            </a:fld>
            <a:endParaRPr lang="de-CH">
              <a:solidFill>
                <a:srgbClr val="000000"/>
              </a:solidFill>
            </a:endParaRPr>
          </a:p>
        </p:txBody>
      </p:sp>
      <p:sp>
        <p:nvSpPr>
          <p:cNvPr id="7" name="Fußzeilenplatzhalter 6"/>
          <p:cNvSpPr>
            <a:spLocks noGrp="1"/>
          </p:cNvSpPr>
          <p:nvPr>
            <p:ph type="ftr" sz="quarter" idx="11"/>
          </p:nvPr>
        </p:nvSpPr>
        <p:spPr>
          <a:xfrm>
            <a:off x="406400" y="6589714"/>
            <a:ext cx="8434917" cy="147637"/>
          </a:xfrm>
        </p:spPr>
        <p:txBody>
          <a:bodyPr/>
          <a:lstStyle>
            <a:lvl1pPr>
              <a:defRPr/>
            </a:lvl1pPr>
          </a:lstStyle>
          <a:p>
            <a:r>
              <a:rPr lang="en-US" smtClean="0">
                <a:solidFill>
                  <a:srgbClr val="000000"/>
                </a:solidFill>
              </a:rPr>
              <a:t>Asphalt Recycling | For Internal Use Only</a:t>
            </a:r>
            <a:endParaRPr lang="de-CH">
              <a:solidFill>
                <a:srgbClr val="000000"/>
              </a:solidFill>
            </a:endParaRPr>
          </a:p>
        </p:txBody>
      </p:sp>
      <p:sp>
        <p:nvSpPr>
          <p:cNvPr id="8" name="Foliennummernplatzhalter 7"/>
          <p:cNvSpPr>
            <a:spLocks noGrp="1"/>
          </p:cNvSpPr>
          <p:nvPr>
            <p:ph type="sldNum" sz="quarter" idx="12"/>
          </p:nvPr>
        </p:nvSpPr>
        <p:spPr>
          <a:xfrm>
            <a:off x="11182351" y="6589714"/>
            <a:ext cx="601133" cy="149225"/>
          </a:xfrm>
        </p:spPr>
        <p:txBody>
          <a:bodyPr/>
          <a:lstStyle>
            <a:lvl1pPr>
              <a:defRPr/>
            </a:lvl1pPr>
          </a:lstStyle>
          <a:p>
            <a:fld id="{B1632864-0A95-44C4-BB4B-3B1E24276963}"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466999069"/>
      </p:ext>
    </p:extLst>
  </p:cSld>
  <p:clrMapOvr>
    <a:masterClrMapping/>
  </p:clrMapOvr>
  <p:transition>
    <p:wheel spokes="1"/>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bl">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en-US"/>
          </a:p>
        </p:txBody>
      </p:sp>
      <p:sp>
        <p:nvSpPr>
          <p:cNvPr id="3" name="Tabellenplatzhalter 2"/>
          <p:cNvSpPr>
            <a:spLocks noGrp="1"/>
          </p:cNvSpPr>
          <p:nvPr>
            <p:ph type="tbl" idx="1"/>
          </p:nvPr>
        </p:nvSpPr>
        <p:spPr>
          <a:xfrm>
            <a:off x="527051" y="1555751"/>
            <a:ext cx="11137900" cy="4994275"/>
          </a:xfrm>
        </p:spPr>
        <p:txBody>
          <a:bodyPr/>
          <a:lstStyle/>
          <a:p>
            <a:pPr lvl="0"/>
            <a:endParaRPr lang="en-US" noProof="0" smtClean="0"/>
          </a:p>
        </p:txBody>
      </p:sp>
      <p:sp>
        <p:nvSpPr>
          <p:cNvPr id="4" name="Rectangle 5"/>
          <p:cNvSpPr>
            <a:spLocks noGrp="1" noChangeArrowheads="1"/>
          </p:cNvSpPr>
          <p:nvPr>
            <p:ph type="dt" sz="half" idx="10"/>
          </p:nvPr>
        </p:nvSpPr>
        <p:spPr>
          <a:ln/>
        </p:spPr>
        <p:txBody>
          <a:bodyPr/>
          <a:lstStyle>
            <a:lvl1pPr>
              <a:defRPr/>
            </a:lvl1pPr>
          </a:lstStyle>
          <a:p>
            <a:pPr>
              <a:defRPr/>
            </a:pPr>
            <a:fld id="{E0CCB927-5EBD-4F20-8F31-9A161A348676}"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31DD159E-8C13-4402-9F07-61AEBC37F9DA}"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01922565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chart">
  <p:cSld name="Titel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Diagrammplatzhalter 2"/>
          <p:cNvSpPr>
            <a:spLocks noGrp="1"/>
          </p:cNvSpPr>
          <p:nvPr>
            <p:ph type="chart" idx="1"/>
          </p:nvPr>
        </p:nvSpPr>
        <p:spPr>
          <a:xfrm>
            <a:off x="527051" y="1555751"/>
            <a:ext cx="11137900" cy="4994275"/>
          </a:xfrm>
        </p:spPr>
        <p:txBody>
          <a:bodyPr/>
          <a:lstStyle/>
          <a:p>
            <a:endParaRPr lang="de-CH"/>
          </a:p>
        </p:txBody>
      </p:sp>
      <p:sp>
        <p:nvSpPr>
          <p:cNvPr id="4" name="Datumsplatzhalter 3"/>
          <p:cNvSpPr>
            <a:spLocks noGrp="1"/>
          </p:cNvSpPr>
          <p:nvPr>
            <p:ph type="dt" sz="half" idx="10"/>
          </p:nvPr>
        </p:nvSpPr>
        <p:spPr>
          <a:xfrm>
            <a:off x="9235017" y="6589714"/>
            <a:ext cx="1828800" cy="149225"/>
          </a:xfrm>
        </p:spPr>
        <p:txBody>
          <a:bodyPr/>
          <a:lstStyle>
            <a:lvl1pPr>
              <a:defRPr/>
            </a:lvl1pPr>
          </a:lstStyle>
          <a:p>
            <a:fld id="{321F69D0-BE01-43D3-A2C4-AFBE72088A5F}" type="datetime1">
              <a:rPr lang="de-DE" smtClean="0">
                <a:solidFill>
                  <a:srgbClr val="000000"/>
                </a:solidFill>
              </a:rPr>
              <a:pPr/>
              <a:t>11.03.2015</a:t>
            </a:fld>
            <a:endParaRPr lang="de-CH">
              <a:solidFill>
                <a:srgbClr val="000000"/>
              </a:solidFill>
            </a:endParaRPr>
          </a:p>
        </p:txBody>
      </p:sp>
      <p:sp>
        <p:nvSpPr>
          <p:cNvPr id="5" name="Fußzeilenplatzhalter 4"/>
          <p:cNvSpPr>
            <a:spLocks noGrp="1"/>
          </p:cNvSpPr>
          <p:nvPr>
            <p:ph type="ftr" sz="quarter" idx="11"/>
          </p:nvPr>
        </p:nvSpPr>
        <p:spPr>
          <a:xfrm>
            <a:off x="406400" y="6589714"/>
            <a:ext cx="8434917" cy="147637"/>
          </a:xfrm>
        </p:spPr>
        <p:txBody>
          <a:bodyPr/>
          <a:lstStyle>
            <a:lvl1pPr>
              <a:defRPr/>
            </a:lvl1pPr>
          </a:lstStyle>
          <a:p>
            <a:r>
              <a:rPr lang="en-US" smtClean="0">
                <a:solidFill>
                  <a:srgbClr val="000000"/>
                </a:solidFill>
              </a:rPr>
              <a:t>Asphalt Recycling | For Internal Use Only</a:t>
            </a:r>
            <a:endParaRPr lang="de-CH">
              <a:solidFill>
                <a:srgbClr val="000000"/>
              </a:solidFill>
            </a:endParaRPr>
          </a:p>
        </p:txBody>
      </p:sp>
      <p:sp>
        <p:nvSpPr>
          <p:cNvPr id="6" name="Foliennummernplatzhalter 5"/>
          <p:cNvSpPr>
            <a:spLocks noGrp="1"/>
          </p:cNvSpPr>
          <p:nvPr>
            <p:ph type="sldNum" sz="quarter" idx="12"/>
          </p:nvPr>
        </p:nvSpPr>
        <p:spPr>
          <a:xfrm>
            <a:off x="11182351" y="6589714"/>
            <a:ext cx="601133" cy="149225"/>
          </a:xfrm>
        </p:spPr>
        <p:txBody>
          <a:bodyPr/>
          <a:lstStyle>
            <a:lvl1pPr>
              <a:defRPr/>
            </a:lvl1pPr>
          </a:lstStyle>
          <a:p>
            <a:fld id="{1D3241B0-2DF1-43C3-8A86-B165FC79318E}"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230289506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2"/>
          <p:cNvSpPr>
            <a:spLocks noChangeArrowheads="1"/>
          </p:cNvSpPr>
          <p:nvPr/>
        </p:nvSpPr>
        <p:spPr bwMode="auto">
          <a:xfrm>
            <a:off x="408518" y="942975"/>
            <a:ext cx="11374967" cy="5607050"/>
          </a:xfrm>
          <a:prstGeom prst="rect">
            <a:avLst/>
          </a:prstGeom>
          <a:solidFill>
            <a:schemeClr val="bg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185738" indent="-185738" fontAlgn="base">
              <a:lnSpc>
                <a:spcPct val="97000"/>
              </a:lnSpc>
              <a:spcBef>
                <a:spcPct val="25000"/>
              </a:spcBef>
              <a:spcAft>
                <a:spcPct val="0"/>
              </a:spcAft>
            </a:pPr>
            <a:endParaRPr lang="fr-FR" sz="2400" b="1">
              <a:solidFill>
                <a:srgbClr val="FFFFFF"/>
              </a:solidFill>
            </a:endParaRPr>
          </a:p>
        </p:txBody>
      </p:sp>
      <p:grpSp>
        <p:nvGrpSpPr>
          <p:cNvPr id="5" name="Group 8"/>
          <p:cNvGrpSpPr>
            <a:grpSpLocks/>
          </p:cNvGrpSpPr>
          <p:nvPr/>
        </p:nvGrpSpPr>
        <p:grpSpPr bwMode="auto">
          <a:xfrm>
            <a:off x="9239251" y="309564"/>
            <a:ext cx="2540000" cy="282575"/>
            <a:chOff x="1860" y="3171"/>
            <a:chExt cx="2677" cy="397"/>
          </a:xfrm>
        </p:grpSpPr>
        <p:sp>
          <p:nvSpPr>
            <p:cNvPr id="6" name="Freeform 9"/>
            <p:cNvSpPr>
              <a:spLocks/>
            </p:cNvSpPr>
            <p:nvPr userDrawn="1"/>
          </p:nvSpPr>
          <p:spPr bwMode="auto">
            <a:xfrm>
              <a:off x="4175" y="3171"/>
              <a:ext cx="362" cy="397"/>
            </a:xfrm>
            <a:custGeom>
              <a:avLst/>
              <a:gdLst>
                <a:gd name="T0" fmla="*/ 279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9 w 153"/>
                <a:gd name="T13" fmla="*/ 0 h 168"/>
                <a:gd name="T14" fmla="*/ 582 w 153"/>
                <a:gd name="T15" fmla="*/ 520 h 168"/>
                <a:gd name="T16" fmla="*/ 587 w 153"/>
                <a:gd name="T17" fmla="*/ 520 h 168"/>
                <a:gd name="T18" fmla="*/ 582 w 153"/>
                <a:gd name="T19" fmla="*/ 302 h 168"/>
                <a:gd name="T20" fmla="*/ 582 w 153"/>
                <a:gd name="T21" fmla="*/ 0 h 168"/>
                <a:gd name="T22" fmla="*/ 856 w 153"/>
                <a:gd name="T23" fmla="*/ 0 h 168"/>
                <a:gd name="T24" fmla="*/ 856 w 153"/>
                <a:gd name="T25" fmla="*/ 938 h 168"/>
                <a:gd name="T26" fmla="*/ 544 w 153"/>
                <a:gd name="T27" fmla="*/ 938 h 168"/>
                <a:gd name="T28" fmla="*/ 279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4" y="93"/>
                    <a:pt x="104" y="93"/>
                    <a:pt x="104"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 name="Freeform 10"/>
            <p:cNvSpPr>
              <a:spLocks/>
            </p:cNvSpPr>
            <p:nvPr userDrawn="1"/>
          </p:nvSpPr>
          <p:spPr bwMode="auto">
            <a:xfrm>
              <a:off x="3760" y="3171"/>
              <a:ext cx="361" cy="397"/>
            </a:xfrm>
            <a:custGeom>
              <a:avLst/>
              <a:gdLst>
                <a:gd name="T0" fmla="*/ 278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6 w 153"/>
                <a:gd name="T13" fmla="*/ 0 h 168"/>
                <a:gd name="T14" fmla="*/ 573 w 153"/>
                <a:gd name="T15" fmla="*/ 520 h 168"/>
                <a:gd name="T16" fmla="*/ 585 w 153"/>
                <a:gd name="T17" fmla="*/ 520 h 168"/>
                <a:gd name="T18" fmla="*/ 578 w 153"/>
                <a:gd name="T19" fmla="*/ 302 h 168"/>
                <a:gd name="T20" fmla="*/ 578 w 153"/>
                <a:gd name="T21" fmla="*/ 0 h 168"/>
                <a:gd name="T22" fmla="*/ 852 w 153"/>
                <a:gd name="T23" fmla="*/ 0 h 168"/>
                <a:gd name="T24" fmla="*/ 852 w 153"/>
                <a:gd name="T25" fmla="*/ 938 h 168"/>
                <a:gd name="T26" fmla="*/ 540 w 153"/>
                <a:gd name="T27" fmla="*/ 938 h 168"/>
                <a:gd name="T28" fmla="*/ 278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3" y="93"/>
                    <a:pt x="103" y="93"/>
                    <a:pt x="103"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8" name="Freeform 11"/>
            <p:cNvSpPr>
              <a:spLocks/>
            </p:cNvSpPr>
            <p:nvPr userDrawn="1"/>
          </p:nvSpPr>
          <p:spPr bwMode="auto">
            <a:xfrm>
              <a:off x="1860" y="3171"/>
              <a:ext cx="442" cy="397"/>
            </a:xfrm>
            <a:custGeom>
              <a:avLst/>
              <a:gdLst>
                <a:gd name="T0" fmla="*/ 286 w 442"/>
                <a:gd name="T1" fmla="*/ 0 h 397"/>
                <a:gd name="T2" fmla="*/ 154 w 442"/>
                <a:gd name="T3" fmla="*/ 0 h 397"/>
                <a:gd name="T4" fmla="*/ 0 w 442"/>
                <a:gd name="T5" fmla="*/ 397 h 397"/>
                <a:gd name="T6" fmla="*/ 137 w 442"/>
                <a:gd name="T7" fmla="*/ 397 h 397"/>
                <a:gd name="T8" fmla="*/ 220 w 442"/>
                <a:gd name="T9" fmla="*/ 158 h 397"/>
                <a:gd name="T10" fmla="*/ 222 w 442"/>
                <a:gd name="T11" fmla="*/ 158 h 397"/>
                <a:gd name="T12" fmla="*/ 303 w 442"/>
                <a:gd name="T13" fmla="*/ 397 h 397"/>
                <a:gd name="T14" fmla="*/ 442 w 442"/>
                <a:gd name="T15" fmla="*/ 397 h 397"/>
                <a:gd name="T16" fmla="*/ 286 w 442"/>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2" h="397">
                  <a:moveTo>
                    <a:pt x="286" y="0"/>
                  </a:moveTo>
                  <a:lnTo>
                    <a:pt x="154" y="0"/>
                  </a:lnTo>
                  <a:lnTo>
                    <a:pt x="0" y="397"/>
                  </a:lnTo>
                  <a:lnTo>
                    <a:pt x="137" y="397"/>
                  </a:lnTo>
                  <a:lnTo>
                    <a:pt x="220" y="158"/>
                  </a:lnTo>
                  <a:lnTo>
                    <a:pt x="222" y="158"/>
                  </a:lnTo>
                  <a:lnTo>
                    <a:pt x="303" y="397"/>
                  </a:lnTo>
                  <a:lnTo>
                    <a:pt x="442" y="397"/>
                  </a:lnTo>
                  <a:lnTo>
                    <a:pt x="2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9" name="Freeform 12"/>
            <p:cNvSpPr>
              <a:spLocks/>
            </p:cNvSpPr>
            <p:nvPr userDrawn="1"/>
          </p:nvSpPr>
          <p:spPr bwMode="auto">
            <a:xfrm>
              <a:off x="3306" y="3171"/>
              <a:ext cx="444" cy="397"/>
            </a:xfrm>
            <a:custGeom>
              <a:avLst/>
              <a:gdLst>
                <a:gd name="T0" fmla="*/ 288 w 444"/>
                <a:gd name="T1" fmla="*/ 0 h 397"/>
                <a:gd name="T2" fmla="*/ 156 w 444"/>
                <a:gd name="T3" fmla="*/ 0 h 397"/>
                <a:gd name="T4" fmla="*/ 0 w 444"/>
                <a:gd name="T5" fmla="*/ 397 h 397"/>
                <a:gd name="T6" fmla="*/ 140 w 444"/>
                <a:gd name="T7" fmla="*/ 397 h 397"/>
                <a:gd name="T8" fmla="*/ 220 w 444"/>
                <a:gd name="T9" fmla="*/ 158 h 397"/>
                <a:gd name="T10" fmla="*/ 225 w 444"/>
                <a:gd name="T11" fmla="*/ 158 h 397"/>
                <a:gd name="T12" fmla="*/ 305 w 444"/>
                <a:gd name="T13" fmla="*/ 397 h 397"/>
                <a:gd name="T14" fmla="*/ 444 w 444"/>
                <a:gd name="T15" fmla="*/ 397 h 397"/>
                <a:gd name="T16" fmla="*/ 288 w 444"/>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4" h="397">
                  <a:moveTo>
                    <a:pt x="288" y="0"/>
                  </a:moveTo>
                  <a:lnTo>
                    <a:pt x="156" y="0"/>
                  </a:lnTo>
                  <a:lnTo>
                    <a:pt x="0" y="397"/>
                  </a:lnTo>
                  <a:lnTo>
                    <a:pt x="140" y="397"/>
                  </a:lnTo>
                  <a:lnTo>
                    <a:pt x="220" y="158"/>
                  </a:lnTo>
                  <a:lnTo>
                    <a:pt x="225" y="158"/>
                  </a:lnTo>
                  <a:lnTo>
                    <a:pt x="305" y="397"/>
                  </a:lnTo>
                  <a:lnTo>
                    <a:pt x="444" y="397"/>
                  </a:lnTo>
                  <a:lnTo>
                    <a:pt x="288" y="0"/>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0" name="Freeform 13"/>
            <p:cNvSpPr>
              <a:spLocks/>
            </p:cNvSpPr>
            <p:nvPr userDrawn="1"/>
          </p:nvSpPr>
          <p:spPr bwMode="auto">
            <a:xfrm>
              <a:off x="2831" y="3171"/>
              <a:ext cx="466" cy="397"/>
            </a:xfrm>
            <a:custGeom>
              <a:avLst/>
              <a:gdLst>
                <a:gd name="T0" fmla="*/ 442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6 w 197"/>
                <a:gd name="T15" fmla="*/ 0 h 168"/>
                <a:gd name="T16" fmla="*/ 549 w 197"/>
                <a:gd name="T17" fmla="*/ 553 h 168"/>
                <a:gd name="T18" fmla="*/ 554 w 197"/>
                <a:gd name="T19" fmla="*/ 553 h 168"/>
                <a:gd name="T20" fmla="*/ 717 w 197"/>
                <a:gd name="T21" fmla="*/ 0 h 168"/>
                <a:gd name="T22" fmla="*/ 1102 w 197"/>
                <a:gd name="T23" fmla="*/ 0 h 168"/>
                <a:gd name="T24" fmla="*/ 1102 w 197"/>
                <a:gd name="T25" fmla="*/ 938 h 168"/>
                <a:gd name="T26" fmla="*/ 828 w 197"/>
                <a:gd name="T27" fmla="*/ 938 h 168"/>
                <a:gd name="T28" fmla="*/ 828 w 197"/>
                <a:gd name="T29" fmla="*/ 581 h 168"/>
                <a:gd name="T30" fmla="*/ 833 w 197"/>
                <a:gd name="T31" fmla="*/ 369 h 168"/>
                <a:gd name="T32" fmla="*/ 823 w 197"/>
                <a:gd name="T33" fmla="*/ 369 h 168"/>
                <a:gd name="T34" fmla="*/ 660 w 197"/>
                <a:gd name="T35" fmla="*/ 938 h 168"/>
                <a:gd name="T36" fmla="*/ 442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7" y="66"/>
                    <a:pt x="147" y="66"/>
                    <a:pt x="147"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1" name="Freeform 14"/>
            <p:cNvSpPr>
              <a:spLocks/>
            </p:cNvSpPr>
            <p:nvPr userDrawn="1"/>
          </p:nvSpPr>
          <p:spPr bwMode="auto">
            <a:xfrm>
              <a:off x="2312" y="3171"/>
              <a:ext cx="465" cy="397"/>
            </a:xfrm>
            <a:custGeom>
              <a:avLst/>
              <a:gdLst>
                <a:gd name="T0" fmla="*/ 439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5 w 197"/>
                <a:gd name="T15" fmla="*/ 0 h 168"/>
                <a:gd name="T16" fmla="*/ 545 w 197"/>
                <a:gd name="T17" fmla="*/ 553 h 168"/>
                <a:gd name="T18" fmla="*/ 552 w 197"/>
                <a:gd name="T19" fmla="*/ 553 h 168"/>
                <a:gd name="T20" fmla="*/ 713 w 197"/>
                <a:gd name="T21" fmla="*/ 0 h 168"/>
                <a:gd name="T22" fmla="*/ 1098 w 197"/>
                <a:gd name="T23" fmla="*/ 0 h 168"/>
                <a:gd name="T24" fmla="*/ 1098 w 197"/>
                <a:gd name="T25" fmla="*/ 938 h 168"/>
                <a:gd name="T26" fmla="*/ 824 w 197"/>
                <a:gd name="T27" fmla="*/ 938 h 168"/>
                <a:gd name="T28" fmla="*/ 824 w 197"/>
                <a:gd name="T29" fmla="*/ 581 h 168"/>
                <a:gd name="T30" fmla="*/ 831 w 197"/>
                <a:gd name="T31" fmla="*/ 369 h 168"/>
                <a:gd name="T32" fmla="*/ 824 w 197"/>
                <a:gd name="T33" fmla="*/ 369 h 168"/>
                <a:gd name="T34" fmla="*/ 659 w 197"/>
                <a:gd name="T35" fmla="*/ 938 h 168"/>
                <a:gd name="T36" fmla="*/ 439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8" y="66"/>
                    <a:pt x="148" y="66"/>
                    <a:pt x="148"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grpSp>
        <p:nvGrpSpPr>
          <p:cNvPr id="12" name="Group 24"/>
          <p:cNvGrpSpPr>
            <a:grpSpLocks noChangeAspect="1"/>
          </p:cNvGrpSpPr>
          <p:nvPr/>
        </p:nvGrpSpPr>
        <p:grpSpPr bwMode="auto">
          <a:xfrm>
            <a:off x="408517" y="309563"/>
            <a:ext cx="2029883" cy="201612"/>
            <a:chOff x="836" y="342"/>
            <a:chExt cx="1047" cy="139"/>
          </a:xfrm>
        </p:grpSpPr>
        <p:sp>
          <p:nvSpPr>
            <p:cNvPr id="13" name="Rectangle 25"/>
            <p:cNvSpPr>
              <a:spLocks noChangeAspect="1" noChangeArrowheads="1"/>
            </p:cNvSpPr>
            <p:nvPr userDrawn="1"/>
          </p:nvSpPr>
          <p:spPr bwMode="auto">
            <a:xfrm>
              <a:off x="836" y="342"/>
              <a:ext cx="1047" cy="139"/>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endParaRPr>
            </a:p>
          </p:txBody>
        </p:sp>
        <p:sp>
          <p:nvSpPr>
            <p:cNvPr id="14" name="Freeform 26"/>
            <p:cNvSpPr>
              <a:spLocks noChangeAspect="1"/>
            </p:cNvSpPr>
            <p:nvPr userDrawn="1"/>
          </p:nvSpPr>
          <p:spPr bwMode="auto">
            <a:xfrm>
              <a:off x="888" y="375"/>
              <a:ext cx="40" cy="66"/>
            </a:xfrm>
            <a:custGeom>
              <a:avLst/>
              <a:gdLst>
                <a:gd name="T0" fmla="*/ 38 w 17"/>
                <a:gd name="T1" fmla="*/ 156 h 28"/>
                <a:gd name="T2" fmla="*/ 0 w 17"/>
                <a:gd name="T3" fmla="*/ 151 h 28"/>
                <a:gd name="T4" fmla="*/ 5 w 17"/>
                <a:gd name="T5" fmla="*/ 127 h 28"/>
                <a:gd name="T6" fmla="*/ 38 w 17"/>
                <a:gd name="T7" fmla="*/ 134 h 28"/>
                <a:gd name="T8" fmla="*/ 61 w 17"/>
                <a:gd name="T9" fmla="*/ 118 h 28"/>
                <a:gd name="T10" fmla="*/ 45 w 17"/>
                <a:gd name="T11" fmla="*/ 90 h 28"/>
                <a:gd name="T12" fmla="*/ 21 w 17"/>
                <a:gd name="T13" fmla="*/ 78 h 28"/>
                <a:gd name="T14" fmla="*/ 0 w 17"/>
                <a:gd name="T15" fmla="*/ 45 h 28"/>
                <a:gd name="T16" fmla="*/ 49 w 17"/>
                <a:gd name="T17" fmla="*/ 0 h 28"/>
                <a:gd name="T18" fmla="*/ 82 w 17"/>
                <a:gd name="T19" fmla="*/ 5 h 28"/>
                <a:gd name="T20" fmla="*/ 78 w 17"/>
                <a:gd name="T21" fmla="*/ 28 h 28"/>
                <a:gd name="T22" fmla="*/ 56 w 17"/>
                <a:gd name="T23" fmla="*/ 21 h 28"/>
                <a:gd name="T24" fmla="*/ 33 w 17"/>
                <a:gd name="T25" fmla="*/ 40 h 28"/>
                <a:gd name="T26" fmla="*/ 49 w 17"/>
                <a:gd name="T27" fmla="*/ 61 h 28"/>
                <a:gd name="T28" fmla="*/ 73 w 17"/>
                <a:gd name="T29" fmla="*/ 78 h 28"/>
                <a:gd name="T30" fmla="*/ 94 w 17"/>
                <a:gd name="T31" fmla="*/ 111 h 28"/>
                <a:gd name="T32" fmla="*/ 38 w 17"/>
                <a:gd name="T33" fmla="*/ 156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28">
                  <a:moveTo>
                    <a:pt x="7" y="28"/>
                  </a:moveTo>
                  <a:cubicBezTo>
                    <a:pt x="4" y="28"/>
                    <a:pt x="3" y="28"/>
                    <a:pt x="0" y="27"/>
                  </a:cubicBezTo>
                  <a:cubicBezTo>
                    <a:pt x="1" y="23"/>
                    <a:pt x="1" y="23"/>
                    <a:pt x="1" y="23"/>
                  </a:cubicBezTo>
                  <a:cubicBezTo>
                    <a:pt x="2" y="24"/>
                    <a:pt x="5" y="24"/>
                    <a:pt x="7" y="24"/>
                  </a:cubicBezTo>
                  <a:cubicBezTo>
                    <a:pt x="9" y="24"/>
                    <a:pt x="11" y="23"/>
                    <a:pt x="11" y="21"/>
                  </a:cubicBezTo>
                  <a:cubicBezTo>
                    <a:pt x="11" y="19"/>
                    <a:pt x="10" y="18"/>
                    <a:pt x="8" y="16"/>
                  </a:cubicBezTo>
                  <a:cubicBezTo>
                    <a:pt x="7" y="16"/>
                    <a:pt x="5" y="15"/>
                    <a:pt x="4" y="14"/>
                  </a:cubicBezTo>
                  <a:cubicBezTo>
                    <a:pt x="1" y="12"/>
                    <a:pt x="0" y="10"/>
                    <a:pt x="0" y="8"/>
                  </a:cubicBezTo>
                  <a:cubicBezTo>
                    <a:pt x="0" y="3"/>
                    <a:pt x="4" y="0"/>
                    <a:pt x="9" y="0"/>
                  </a:cubicBezTo>
                  <a:cubicBezTo>
                    <a:pt x="11" y="0"/>
                    <a:pt x="13" y="1"/>
                    <a:pt x="15" y="1"/>
                  </a:cubicBezTo>
                  <a:cubicBezTo>
                    <a:pt x="14" y="5"/>
                    <a:pt x="14" y="5"/>
                    <a:pt x="14" y="5"/>
                  </a:cubicBezTo>
                  <a:cubicBezTo>
                    <a:pt x="13" y="4"/>
                    <a:pt x="11" y="4"/>
                    <a:pt x="10" y="4"/>
                  </a:cubicBezTo>
                  <a:cubicBezTo>
                    <a:pt x="7" y="4"/>
                    <a:pt x="6" y="5"/>
                    <a:pt x="6" y="7"/>
                  </a:cubicBezTo>
                  <a:cubicBezTo>
                    <a:pt x="6" y="9"/>
                    <a:pt x="6" y="9"/>
                    <a:pt x="9" y="11"/>
                  </a:cubicBezTo>
                  <a:cubicBezTo>
                    <a:pt x="11" y="13"/>
                    <a:pt x="13" y="14"/>
                    <a:pt x="13" y="14"/>
                  </a:cubicBezTo>
                  <a:cubicBezTo>
                    <a:pt x="16" y="16"/>
                    <a:pt x="17" y="18"/>
                    <a:pt x="17" y="20"/>
                  </a:cubicBezTo>
                  <a:cubicBezTo>
                    <a:pt x="17" y="25"/>
                    <a:pt x="13" y="28"/>
                    <a:pt x="7" y="2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5" name="Freeform 27"/>
            <p:cNvSpPr>
              <a:spLocks noChangeAspect="1"/>
            </p:cNvSpPr>
            <p:nvPr userDrawn="1"/>
          </p:nvSpPr>
          <p:spPr bwMode="auto">
            <a:xfrm>
              <a:off x="931" y="394"/>
              <a:ext cx="45" cy="66"/>
            </a:xfrm>
            <a:custGeom>
              <a:avLst/>
              <a:gdLst>
                <a:gd name="T0" fmla="*/ 62 w 19"/>
                <a:gd name="T1" fmla="*/ 127 h 28"/>
                <a:gd name="T2" fmla="*/ 45 w 19"/>
                <a:gd name="T3" fmla="*/ 151 h 28"/>
                <a:gd name="T4" fmla="*/ 21 w 19"/>
                <a:gd name="T5" fmla="*/ 156 h 28"/>
                <a:gd name="T6" fmla="*/ 0 w 19"/>
                <a:gd name="T7" fmla="*/ 156 h 28"/>
                <a:gd name="T8" fmla="*/ 5 w 19"/>
                <a:gd name="T9" fmla="*/ 134 h 28"/>
                <a:gd name="T10" fmla="*/ 21 w 19"/>
                <a:gd name="T11" fmla="*/ 139 h 28"/>
                <a:gd name="T12" fmla="*/ 40 w 19"/>
                <a:gd name="T13" fmla="*/ 123 h 28"/>
                <a:gd name="T14" fmla="*/ 40 w 19"/>
                <a:gd name="T15" fmla="*/ 111 h 28"/>
                <a:gd name="T16" fmla="*/ 0 w 19"/>
                <a:gd name="T17" fmla="*/ 0 h 28"/>
                <a:gd name="T18" fmla="*/ 33 w 19"/>
                <a:gd name="T19" fmla="*/ 0 h 28"/>
                <a:gd name="T20" fmla="*/ 57 w 19"/>
                <a:gd name="T21" fmla="*/ 78 h 28"/>
                <a:gd name="T22" fmla="*/ 78 w 19"/>
                <a:gd name="T23" fmla="*/ 0 h 28"/>
                <a:gd name="T24" fmla="*/ 107 w 19"/>
                <a:gd name="T25" fmla="*/ 0 h 28"/>
                <a:gd name="T26" fmla="*/ 62 w 19"/>
                <a:gd name="T27" fmla="*/ 127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 h="28">
                  <a:moveTo>
                    <a:pt x="11" y="23"/>
                  </a:moveTo>
                  <a:cubicBezTo>
                    <a:pt x="10" y="25"/>
                    <a:pt x="9" y="26"/>
                    <a:pt x="8" y="27"/>
                  </a:cubicBezTo>
                  <a:cubicBezTo>
                    <a:pt x="7" y="28"/>
                    <a:pt x="6" y="28"/>
                    <a:pt x="4" y="28"/>
                  </a:cubicBezTo>
                  <a:cubicBezTo>
                    <a:pt x="3" y="28"/>
                    <a:pt x="1" y="28"/>
                    <a:pt x="0" y="28"/>
                  </a:cubicBezTo>
                  <a:cubicBezTo>
                    <a:pt x="1" y="24"/>
                    <a:pt x="1" y="24"/>
                    <a:pt x="1" y="24"/>
                  </a:cubicBezTo>
                  <a:cubicBezTo>
                    <a:pt x="2" y="24"/>
                    <a:pt x="3" y="25"/>
                    <a:pt x="4" y="25"/>
                  </a:cubicBezTo>
                  <a:cubicBezTo>
                    <a:pt x="5" y="25"/>
                    <a:pt x="6" y="24"/>
                    <a:pt x="7" y="22"/>
                  </a:cubicBezTo>
                  <a:cubicBezTo>
                    <a:pt x="7" y="20"/>
                    <a:pt x="7" y="20"/>
                    <a:pt x="7" y="20"/>
                  </a:cubicBezTo>
                  <a:cubicBezTo>
                    <a:pt x="0" y="0"/>
                    <a:pt x="0" y="0"/>
                    <a:pt x="0" y="0"/>
                  </a:cubicBezTo>
                  <a:cubicBezTo>
                    <a:pt x="6" y="0"/>
                    <a:pt x="6" y="0"/>
                    <a:pt x="6" y="0"/>
                  </a:cubicBezTo>
                  <a:cubicBezTo>
                    <a:pt x="10" y="14"/>
                    <a:pt x="10" y="14"/>
                    <a:pt x="10" y="14"/>
                  </a:cubicBezTo>
                  <a:cubicBezTo>
                    <a:pt x="14" y="0"/>
                    <a:pt x="14" y="0"/>
                    <a:pt x="14" y="0"/>
                  </a:cubicBezTo>
                  <a:cubicBezTo>
                    <a:pt x="19" y="0"/>
                    <a:pt x="19" y="0"/>
                    <a:pt x="19" y="0"/>
                  </a:cubicBezTo>
                  <a:lnTo>
                    <a:pt x="11"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6" name="Freeform 28"/>
            <p:cNvSpPr>
              <a:spLocks noChangeAspect="1"/>
            </p:cNvSpPr>
            <p:nvPr userDrawn="1"/>
          </p:nvSpPr>
          <p:spPr bwMode="auto">
            <a:xfrm>
              <a:off x="980" y="394"/>
              <a:ext cx="33" cy="47"/>
            </a:xfrm>
            <a:custGeom>
              <a:avLst/>
              <a:gdLst>
                <a:gd name="T0" fmla="*/ 33 w 14"/>
                <a:gd name="T1" fmla="*/ 110 h 20"/>
                <a:gd name="T2" fmla="*/ 0 w 14"/>
                <a:gd name="T3" fmla="*/ 106 h 20"/>
                <a:gd name="T4" fmla="*/ 5 w 14"/>
                <a:gd name="T5" fmla="*/ 82 h 20"/>
                <a:gd name="T6" fmla="*/ 33 w 14"/>
                <a:gd name="T7" fmla="*/ 89 h 20"/>
                <a:gd name="T8" fmla="*/ 50 w 14"/>
                <a:gd name="T9" fmla="*/ 78 h 20"/>
                <a:gd name="T10" fmla="*/ 40 w 14"/>
                <a:gd name="T11" fmla="*/ 66 h 20"/>
                <a:gd name="T12" fmla="*/ 21 w 14"/>
                <a:gd name="T13" fmla="*/ 61 h 20"/>
                <a:gd name="T14" fmla="*/ 0 w 14"/>
                <a:gd name="T15" fmla="*/ 33 h 20"/>
                <a:gd name="T16" fmla="*/ 45 w 14"/>
                <a:gd name="T17" fmla="*/ 0 h 20"/>
                <a:gd name="T18" fmla="*/ 73 w 14"/>
                <a:gd name="T19" fmla="*/ 0 h 20"/>
                <a:gd name="T20" fmla="*/ 66 w 14"/>
                <a:gd name="T21" fmla="*/ 21 h 20"/>
                <a:gd name="T22" fmla="*/ 45 w 14"/>
                <a:gd name="T23" fmla="*/ 16 h 20"/>
                <a:gd name="T24" fmla="*/ 28 w 14"/>
                <a:gd name="T25" fmla="*/ 28 h 20"/>
                <a:gd name="T26" fmla="*/ 50 w 14"/>
                <a:gd name="T27" fmla="*/ 45 h 20"/>
                <a:gd name="T28" fmla="*/ 78 w 14"/>
                <a:gd name="T29" fmla="*/ 78 h 20"/>
                <a:gd name="T30" fmla="*/ 33 w 14"/>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 h="20">
                  <a:moveTo>
                    <a:pt x="6" y="20"/>
                  </a:moveTo>
                  <a:cubicBezTo>
                    <a:pt x="3" y="20"/>
                    <a:pt x="2" y="20"/>
                    <a:pt x="0" y="19"/>
                  </a:cubicBezTo>
                  <a:cubicBezTo>
                    <a:pt x="1" y="15"/>
                    <a:pt x="1" y="15"/>
                    <a:pt x="1" y="15"/>
                  </a:cubicBezTo>
                  <a:cubicBezTo>
                    <a:pt x="2" y="16"/>
                    <a:pt x="4" y="16"/>
                    <a:pt x="6" y="16"/>
                  </a:cubicBezTo>
                  <a:cubicBezTo>
                    <a:pt x="8" y="16"/>
                    <a:pt x="9" y="16"/>
                    <a:pt x="9" y="14"/>
                  </a:cubicBezTo>
                  <a:cubicBezTo>
                    <a:pt x="9" y="13"/>
                    <a:pt x="8" y="13"/>
                    <a:pt x="7" y="12"/>
                  </a:cubicBezTo>
                  <a:cubicBezTo>
                    <a:pt x="6" y="12"/>
                    <a:pt x="5" y="11"/>
                    <a:pt x="4" y="11"/>
                  </a:cubicBezTo>
                  <a:cubicBezTo>
                    <a:pt x="1" y="9"/>
                    <a:pt x="0" y="8"/>
                    <a:pt x="0" y="6"/>
                  </a:cubicBezTo>
                  <a:cubicBezTo>
                    <a:pt x="0" y="2"/>
                    <a:pt x="3" y="0"/>
                    <a:pt x="8" y="0"/>
                  </a:cubicBezTo>
                  <a:cubicBezTo>
                    <a:pt x="10" y="0"/>
                    <a:pt x="11" y="0"/>
                    <a:pt x="13" y="0"/>
                  </a:cubicBezTo>
                  <a:cubicBezTo>
                    <a:pt x="12" y="4"/>
                    <a:pt x="12" y="4"/>
                    <a:pt x="12" y="4"/>
                  </a:cubicBezTo>
                  <a:cubicBezTo>
                    <a:pt x="10" y="3"/>
                    <a:pt x="9" y="3"/>
                    <a:pt x="8" y="3"/>
                  </a:cubicBezTo>
                  <a:cubicBezTo>
                    <a:pt x="6" y="3"/>
                    <a:pt x="5" y="4"/>
                    <a:pt x="5" y="5"/>
                  </a:cubicBezTo>
                  <a:cubicBezTo>
                    <a:pt x="5" y="6"/>
                    <a:pt x="6" y="7"/>
                    <a:pt x="9" y="8"/>
                  </a:cubicBezTo>
                  <a:cubicBezTo>
                    <a:pt x="13" y="9"/>
                    <a:pt x="14" y="11"/>
                    <a:pt x="14" y="14"/>
                  </a:cubicBezTo>
                  <a:cubicBezTo>
                    <a:pt x="14" y="18"/>
                    <a:pt x="11"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7" name="Freeform 29"/>
            <p:cNvSpPr>
              <a:spLocks noChangeAspect="1"/>
            </p:cNvSpPr>
            <p:nvPr userDrawn="1"/>
          </p:nvSpPr>
          <p:spPr bwMode="auto">
            <a:xfrm>
              <a:off x="1020" y="382"/>
              <a:ext cx="34" cy="59"/>
            </a:xfrm>
            <a:custGeom>
              <a:avLst/>
              <a:gdLst>
                <a:gd name="T0" fmla="*/ 41 w 14"/>
                <a:gd name="T1" fmla="*/ 139 h 25"/>
                <a:gd name="T2" fmla="*/ 17 w 14"/>
                <a:gd name="T3" fmla="*/ 106 h 25"/>
                <a:gd name="T4" fmla="*/ 17 w 14"/>
                <a:gd name="T5" fmla="*/ 50 h 25"/>
                <a:gd name="T6" fmla="*/ 0 w 14"/>
                <a:gd name="T7" fmla="*/ 50 h 25"/>
                <a:gd name="T8" fmla="*/ 0 w 14"/>
                <a:gd name="T9" fmla="*/ 28 h 25"/>
                <a:gd name="T10" fmla="*/ 17 w 14"/>
                <a:gd name="T11" fmla="*/ 28 h 25"/>
                <a:gd name="T12" fmla="*/ 17 w 14"/>
                <a:gd name="T13" fmla="*/ 0 h 25"/>
                <a:gd name="T14" fmla="*/ 46 w 14"/>
                <a:gd name="T15" fmla="*/ 0 h 25"/>
                <a:gd name="T16" fmla="*/ 46 w 14"/>
                <a:gd name="T17" fmla="*/ 28 h 25"/>
                <a:gd name="T18" fmla="*/ 78 w 14"/>
                <a:gd name="T19" fmla="*/ 28 h 25"/>
                <a:gd name="T20" fmla="*/ 78 w 14"/>
                <a:gd name="T21" fmla="*/ 50 h 25"/>
                <a:gd name="T22" fmla="*/ 46 w 14"/>
                <a:gd name="T23" fmla="*/ 50 h 25"/>
                <a:gd name="T24" fmla="*/ 46 w 14"/>
                <a:gd name="T25" fmla="*/ 99 h 25"/>
                <a:gd name="T26" fmla="*/ 53 w 14"/>
                <a:gd name="T27" fmla="*/ 118 h 25"/>
                <a:gd name="T28" fmla="*/ 70 w 14"/>
                <a:gd name="T29" fmla="*/ 106 h 25"/>
                <a:gd name="T30" fmla="*/ 83 w 14"/>
                <a:gd name="T31" fmla="*/ 123 h 25"/>
                <a:gd name="T32" fmla="*/ 41 w 14"/>
                <a:gd name="T33" fmla="*/ 139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 h="25">
                  <a:moveTo>
                    <a:pt x="7" y="25"/>
                  </a:moveTo>
                  <a:cubicBezTo>
                    <a:pt x="4" y="25"/>
                    <a:pt x="3" y="24"/>
                    <a:pt x="3" y="19"/>
                  </a:cubicBezTo>
                  <a:cubicBezTo>
                    <a:pt x="3" y="9"/>
                    <a:pt x="3" y="9"/>
                    <a:pt x="3" y="9"/>
                  </a:cubicBezTo>
                  <a:cubicBezTo>
                    <a:pt x="0" y="9"/>
                    <a:pt x="0" y="9"/>
                    <a:pt x="0" y="9"/>
                  </a:cubicBezTo>
                  <a:cubicBezTo>
                    <a:pt x="0" y="5"/>
                    <a:pt x="0" y="5"/>
                    <a:pt x="0" y="5"/>
                  </a:cubicBezTo>
                  <a:cubicBezTo>
                    <a:pt x="3" y="5"/>
                    <a:pt x="3" y="5"/>
                    <a:pt x="3" y="5"/>
                  </a:cubicBezTo>
                  <a:cubicBezTo>
                    <a:pt x="3" y="0"/>
                    <a:pt x="3" y="0"/>
                    <a:pt x="3" y="0"/>
                  </a:cubicBezTo>
                  <a:cubicBezTo>
                    <a:pt x="8" y="0"/>
                    <a:pt x="8" y="0"/>
                    <a:pt x="8" y="0"/>
                  </a:cubicBezTo>
                  <a:cubicBezTo>
                    <a:pt x="8" y="5"/>
                    <a:pt x="8" y="5"/>
                    <a:pt x="8" y="5"/>
                  </a:cubicBezTo>
                  <a:cubicBezTo>
                    <a:pt x="13" y="5"/>
                    <a:pt x="13" y="5"/>
                    <a:pt x="13" y="5"/>
                  </a:cubicBezTo>
                  <a:cubicBezTo>
                    <a:pt x="13" y="9"/>
                    <a:pt x="13" y="9"/>
                    <a:pt x="13" y="9"/>
                  </a:cubicBezTo>
                  <a:cubicBezTo>
                    <a:pt x="8" y="9"/>
                    <a:pt x="8" y="9"/>
                    <a:pt x="8" y="9"/>
                  </a:cubicBezTo>
                  <a:cubicBezTo>
                    <a:pt x="8" y="18"/>
                    <a:pt x="8" y="18"/>
                    <a:pt x="8" y="18"/>
                  </a:cubicBezTo>
                  <a:cubicBezTo>
                    <a:pt x="8" y="20"/>
                    <a:pt x="8" y="21"/>
                    <a:pt x="9" y="21"/>
                  </a:cubicBezTo>
                  <a:cubicBezTo>
                    <a:pt x="10" y="21"/>
                    <a:pt x="11" y="21"/>
                    <a:pt x="12" y="19"/>
                  </a:cubicBezTo>
                  <a:cubicBezTo>
                    <a:pt x="14" y="22"/>
                    <a:pt x="14" y="22"/>
                    <a:pt x="14" y="22"/>
                  </a:cubicBezTo>
                  <a:cubicBezTo>
                    <a:pt x="11" y="24"/>
                    <a:pt x="9" y="25"/>
                    <a:pt x="7" y="2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8" name="Freeform 30"/>
            <p:cNvSpPr>
              <a:spLocks noChangeAspect="1" noEditPoints="1"/>
            </p:cNvSpPr>
            <p:nvPr userDrawn="1"/>
          </p:nvSpPr>
          <p:spPr bwMode="auto">
            <a:xfrm>
              <a:off x="1058" y="394"/>
              <a:ext cx="38" cy="47"/>
            </a:xfrm>
            <a:custGeom>
              <a:avLst/>
              <a:gdLst>
                <a:gd name="T0" fmla="*/ 45 w 16"/>
                <a:gd name="T1" fmla="*/ 110 h 20"/>
                <a:gd name="T2" fmla="*/ 0 w 16"/>
                <a:gd name="T3" fmla="*/ 56 h 20"/>
                <a:gd name="T4" fmla="*/ 45 w 16"/>
                <a:gd name="T5" fmla="*/ 0 h 20"/>
                <a:gd name="T6" fmla="*/ 90 w 16"/>
                <a:gd name="T7" fmla="*/ 56 h 20"/>
                <a:gd name="T8" fmla="*/ 90 w 16"/>
                <a:gd name="T9" fmla="*/ 61 h 20"/>
                <a:gd name="T10" fmla="*/ 29 w 16"/>
                <a:gd name="T11" fmla="*/ 61 h 20"/>
                <a:gd name="T12" fmla="*/ 50 w 16"/>
                <a:gd name="T13" fmla="*/ 89 h 20"/>
                <a:gd name="T14" fmla="*/ 78 w 16"/>
                <a:gd name="T15" fmla="*/ 78 h 20"/>
                <a:gd name="T16" fmla="*/ 90 w 16"/>
                <a:gd name="T17" fmla="*/ 94 h 20"/>
                <a:gd name="T18" fmla="*/ 45 w 16"/>
                <a:gd name="T19" fmla="*/ 110 h 20"/>
                <a:gd name="T20" fmla="*/ 45 w 16"/>
                <a:gd name="T21" fmla="*/ 16 h 20"/>
                <a:gd name="T22" fmla="*/ 29 w 16"/>
                <a:gd name="T23" fmla="*/ 45 h 20"/>
                <a:gd name="T24" fmla="*/ 62 w 16"/>
                <a:gd name="T25" fmla="*/ 45 h 20"/>
                <a:gd name="T26" fmla="*/ 45 w 16"/>
                <a:gd name="T27" fmla="*/ 16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 h="20">
                  <a:moveTo>
                    <a:pt x="8" y="20"/>
                  </a:moveTo>
                  <a:cubicBezTo>
                    <a:pt x="3" y="20"/>
                    <a:pt x="0" y="16"/>
                    <a:pt x="0" y="10"/>
                  </a:cubicBezTo>
                  <a:cubicBezTo>
                    <a:pt x="0" y="4"/>
                    <a:pt x="3" y="0"/>
                    <a:pt x="8" y="0"/>
                  </a:cubicBezTo>
                  <a:cubicBezTo>
                    <a:pt x="14" y="0"/>
                    <a:pt x="16" y="3"/>
                    <a:pt x="16" y="10"/>
                  </a:cubicBezTo>
                  <a:cubicBezTo>
                    <a:pt x="16" y="10"/>
                    <a:pt x="16" y="10"/>
                    <a:pt x="16" y="11"/>
                  </a:cubicBezTo>
                  <a:cubicBezTo>
                    <a:pt x="5" y="11"/>
                    <a:pt x="5" y="11"/>
                    <a:pt x="5" y="11"/>
                  </a:cubicBezTo>
                  <a:cubicBezTo>
                    <a:pt x="5" y="14"/>
                    <a:pt x="6" y="16"/>
                    <a:pt x="9" y="16"/>
                  </a:cubicBezTo>
                  <a:cubicBezTo>
                    <a:pt x="10" y="16"/>
                    <a:pt x="12" y="15"/>
                    <a:pt x="14" y="14"/>
                  </a:cubicBezTo>
                  <a:cubicBezTo>
                    <a:pt x="16" y="17"/>
                    <a:pt x="16" y="17"/>
                    <a:pt x="16" y="17"/>
                  </a:cubicBezTo>
                  <a:cubicBezTo>
                    <a:pt x="13" y="19"/>
                    <a:pt x="11" y="20"/>
                    <a:pt x="8" y="20"/>
                  </a:cubicBezTo>
                  <a:close/>
                  <a:moveTo>
                    <a:pt x="8" y="3"/>
                  </a:moveTo>
                  <a:cubicBezTo>
                    <a:pt x="6" y="3"/>
                    <a:pt x="5" y="5"/>
                    <a:pt x="5" y="8"/>
                  </a:cubicBezTo>
                  <a:cubicBezTo>
                    <a:pt x="11" y="8"/>
                    <a:pt x="11" y="8"/>
                    <a:pt x="11" y="8"/>
                  </a:cubicBezTo>
                  <a:cubicBezTo>
                    <a:pt x="11" y="5"/>
                    <a:pt x="10" y="3"/>
                    <a:pt x="8"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9" name="Freeform 31"/>
            <p:cNvSpPr>
              <a:spLocks noChangeAspect="1"/>
            </p:cNvSpPr>
            <p:nvPr userDrawn="1"/>
          </p:nvSpPr>
          <p:spPr bwMode="auto">
            <a:xfrm>
              <a:off x="1108" y="394"/>
              <a:ext cx="61" cy="47"/>
            </a:xfrm>
            <a:custGeom>
              <a:avLst/>
              <a:gdLst>
                <a:gd name="T0" fmla="*/ 115 w 26"/>
                <a:gd name="T1" fmla="*/ 110 h 20"/>
                <a:gd name="T2" fmla="*/ 115 w 26"/>
                <a:gd name="T3" fmla="*/ 45 h 20"/>
                <a:gd name="T4" fmla="*/ 115 w 26"/>
                <a:gd name="T5" fmla="*/ 33 h 20"/>
                <a:gd name="T6" fmla="*/ 110 w 26"/>
                <a:gd name="T7" fmla="*/ 28 h 20"/>
                <a:gd name="T8" fmla="*/ 82 w 26"/>
                <a:gd name="T9" fmla="*/ 38 h 20"/>
                <a:gd name="T10" fmla="*/ 82 w 26"/>
                <a:gd name="T11" fmla="*/ 110 h 20"/>
                <a:gd name="T12" fmla="*/ 61 w 26"/>
                <a:gd name="T13" fmla="*/ 110 h 20"/>
                <a:gd name="T14" fmla="*/ 61 w 26"/>
                <a:gd name="T15" fmla="*/ 45 h 20"/>
                <a:gd name="T16" fmla="*/ 54 w 26"/>
                <a:gd name="T17" fmla="*/ 28 h 20"/>
                <a:gd name="T18" fmla="*/ 49 w 26"/>
                <a:gd name="T19" fmla="*/ 28 h 20"/>
                <a:gd name="T20" fmla="*/ 28 w 26"/>
                <a:gd name="T21" fmla="*/ 38 h 20"/>
                <a:gd name="T22" fmla="*/ 28 w 26"/>
                <a:gd name="T23" fmla="*/ 110 h 20"/>
                <a:gd name="T24" fmla="*/ 0 w 26"/>
                <a:gd name="T25" fmla="*/ 110 h 20"/>
                <a:gd name="T26" fmla="*/ 0 w 26"/>
                <a:gd name="T27" fmla="*/ 0 h 20"/>
                <a:gd name="T28" fmla="*/ 28 w 26"/>
                <a:gd name="T29" fmla="*/ 0 h 20"/>
                <a:gd name="T30" fmla="*/ 28 w 26"/>
                <a:gd name="T31" fmla="*/ 16 h 20"/>
                <a:gd name="T32" fmla="*/ 61 w 26"/>
                <a:gd name="T33" fmla="*/ 0 h 20"/>
                <a:gd name="T34" fmla="*/ 82 w 26"/>
                <a:gd name="T35" fmla="*/ 16 h 20"/>
                <a:gd name="T36" fmla="*/ 122 w 26"/>
                <a:gd name="T37" fmla="*/ 0 h 20"/>
                <a:gd name="T38" fmla="*/ 138 w 26"/>
                <a:gd name="T39" fmla="*/ 12 h 20"/>
                <a:gd name="T40" fmla="*/ 143 w 26"/>
                <a:gd name="T41" fmla="*/ 38 h 20"/>
                <a:gd name="T42" fmla="*/ 143 w 26"/>
                <a:gd name="T43" fmla="*/ 110 h 20"/>
                <a:gd name="T44" fmla="*/ 115 w 26"/>
                <a:gd name="T45" fmla="*/ 110 h 2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 h="20">
                  <a:moveTo>
                    <a:pt x="21" y="20"/>
                  </a:moveTo>
                  <a:cubicBezTo>
                    <a:pt x="21" y="8"/>
                    <a:pt x="21" y="8"/>
                    <a:pt x="21" y="8"/>
                  </a:cubicBezTo>
                  <a:cubicBezTo>
                    <a:pt x="21" y="7"/>
                    <a:pt x="21" y="6"/>
                    <a:pt x="21" y="6"/>
                  </a:cubicBezTo>
                  <a:cubicBezTo>
                    <a:pt x="21" y="5"/>
                    <a:pt x="20" y="5"/>
                    <a:pt x="20" y="5"/>
                  </a:cubicBezTo>
                  <a:cubicBezTo>
                    <a:pt x="19" y="5"/>
                    <a:pt x="17" y="5"/>
                    <a:pt x="15" y="7"/>
                  </a:cubicBezTo>
                  <a:cubicBezTo>
                    <a:pt x="15" y="20"/>
                    <a:pt x="15" y="20"/>
                    <a:pt x="15" y="20"/>
                  </a:cubicBezTo>
                  <a:cubicBezTo>
                    <a:pt x="11" y="20"/>
                    <a:pt x="11" y="20"/>
                    <a:pt x="11" y="20"/>
                  </a:cubicBezTo>
                  <a:cubicBezTo>
                    <a:pt x="11" y="8"/>
                    <a:pt x="11" y="8"/>
                    <a:pt x="11" y="8"/>
                  </a:cubicBezTo>
                  <a:cubicBezTo>
                    <a:pt x="11" y="6"/>
                    <a:pt x="11" y="6"/>
                    <a:pt x="10" y="5"/>
                  </a:cubicBezTo>
                  <a:cubicBezTo>
                    <a:pt x="10" y="5"/>
                    <a:pt x="10" y="5"/>
                    <a:pt x="9" y="5"/>
                  </a:cubicBezTo>
                  <a:cubicBezTo>
                    <a:pt x="8" y="5"/>
                    <a:pt x="7" y="6"/>
                    <a:pt x="5" y="7"/>
                  </a:cubicBezTo>
                  <a:cubicBezTo>
                    <a:pt x="5" y="20"/>
                    <a:pt x="5" y="20"/>
                    <a:pt x="5" y="20"/>
                  </a:cubicBezTo>
                  <a:cubicBezTo>
                    <a:pt x="0" y="20"/>
                    <a:pt x="0" y="20"/>
                    <a:pt x="0" y="20"/>
                  </a:cubicBezTo>
                  <a:cubicBezTo>
                    <a:pt x="0" y="0"/>
                    <a:pt x="0" y="0"/>
                    <a:pt x="0" y="0"/>
                  </a:cubicBezTo>
                  <a:cubicBezTo>
                    <a:pt x="5" y="0"/>
                    <a:pt x="5" y="0"/>
                    <a:pt x="5" y="0"/>
                  </a:cubicBezTo>
                  <a:cubicBezTo>
                    <a:pt x="5" y="3"/>
                    <a:pt x="5" y="3"/>
                    <a:pt x="5" y="3"/>
                  </a:cubicBezTo>
                  <a:cubicBezTo>
                    <a:pt x="7" y="1"/>
                    <a:pt x="9" y="0"/>
                    <a:pt x="11" y="0"/>
                  </a:cubicBezTo>
                  <a:cubicBezTo>
                    <a:pt x="13" y="0"/>
                    <a:pt x="15" y="1"/>
                    <a:pt x="15" y="3"/>
                  </a:cubicBezTo>
                  <a:cubicBezTo>
                    <a:pt x="18" y="1"/>
                    <a:pt x="20" y="0"/>
                    <a:pt x="22" y="0"/>
                  </a:cubicBezTo>
                  <a:cubicBezTo>
                    <a:pt x="24" y="0"/>
                    <a:pt x="25" y="1"/>
                    <a:pt x="25" y="2"/>
                  </a:cubicBezTo>
                  <a:cubicBezTo>
                    <a:pt x="26" y="3"/>
                    <a:pt x="26" y="4"/>
                    <a:pt x="26" y="7"/>
                  </a:cubicBezTo>
                  <a:cubicBezTo>
                    <a:pt x="26" y="20"/>
                    <a:pt x="26" y="20"/>
                    <a:pt x="26" y="20"/>
                  </a:cubicBezTo>
                  <a:lnTo>
                    <a:pt x="21"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20" name="Freeform 32"/>
            <p:cNvSpPr>
              <a:spLocks noChangeAspect="1"/>
            </p:cNvSpPr>
            <p:nvPr userDrawn="1"/>
          </p:nvSpPr>
          <p:spPr bwMode="auto">
            <a:xfrm>
              <a:off x="1179" y="394"/>
              <a:ext cx="35" cy="47"/>
            </a:xfrm>
            <a:custGeom>
              <a:avLst/>
              <a:gdLst>
                <a:gd name="T0" fmla="*/ 33 w 15"/>
                <a:gd name="T1" fmla="*/ 110 h 20"/>
                <a:gd name="T2" fmla="*/ 0 w 15"/>
                <a:gd name="T3" fmla="*/ 106 h 20"/>
                <a:gd name="T4" fmla="*/ 5 w 15"/>
                <a:gd name="T5" fmla="*/ 82 h 20"/>
                <a:gd name="T6" fmla="*/ 33 w 15"/>
                <a:gd name="T7" fmla="*/ 89 h 20"/>
                <a:gd name="T8" fmla="*/ 49 w 15"/>
                <a:gd name="T9" fmla="*/ 78 h 20"/>
                <a:gd name="T10" fmla="*/ 37 w 15"/>
                <a:gd name="T11" fmla="*/ 66 h 20"/>
                <a:gd name="T12" fmla="*/ 21 w 15"/>
                <a:gd name="T13" fmla="*/ 61 h 20"/>
                <a:gd name="T14" fmla="*/ 5 w 15"/>
                <a:gd name="T15" fmla="*/ 33 h 20"/>
                <a:gd name="T16" fmla="*/ 49 w 15"/>
                <a:gd name="T17" fmla="*/ 0 h 20"/>
                <a:gd name="T18" fmla="*/ 77 w 15"/>
                <a:gd name="T19" fmla="*/ 0 h 20"/>
                <a:gd name="T20" fmla="*/ 70 w 15"/>
                <a:gd name="T21" fmla="*/ 21 h 20"/>
                <a:gd name="T22" fmla="*/ 49 w 15"/>
                <a:gd name="T23" fmla="*/ 16 h 20"/>
                <a:gd name="T24" fmla="*/ 33 w 15"/>
                <a:gd name="T25" fmla="*/ 28 h 20"/>
                <a:gd name="T26" fmla="*/ 54 w 15"/>
                <a:gd name="T27" fmla="*/ 45 h 20"/>
                <a:gd name="T28" fmla="*/ 82 w 15"/>
                <a:gd name="T29" fmla="*/ 78 h 20"/>
                <a:gd name="T30" fmla="*/ 33 w 15"/>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 h="20">
                  <a:moveTo>
                    <a:pt x="6" y="20"/>
                  </a:moveTo>
                  <a:cubicBezTo>
                    <a:pt x="4" y="20"/>
                    <a:pt x="2" y="20"/>
                    <a:pt x="0" y="19"/>
                  </a:cubicBezTo>
                  <a:cubicBezTo>
                    <a:pt x="1" y="15"/>
                    <a:pt x="1" y="15"/>
                    <a:pt x="1" y="15"/>
                  </a:cubicBezTo>
                  <a:cubicBezTo>
                    <a:pt x="3" y="16"/>
                    <a:pt x="5" y="16"/>
                    <a:pt x="6" y="16"/>
                  </a:cubicBezTo>
                  <a:cubicBezTo>
                    <a:pt x="8" y="16"/>
                    <a:pt x="9" y="16"/>
                    <a:pt x="9" y="14"/>
                  </a:cubicBezTo>
                  <a:cubicBezTo>
                    <a:pt x="9" y="13"/>
                    <a:pt x="9" y="13"/>
                    <a:pt x="7" y="12"/>
                  </a:cubicBezTo>
                  <a:cubicBezTo>
                    <a:pt x="6" y="12"/>
                    <a:pt x="6" y="11"/>
                    <a:pt x="4" y="11"/>
                  </a:cubicBezTo>
                  <a:cubicBezTo>
                    <a:pt x="2" y="9"/>
                    <a:pt x="1" y="8"/>
                    <a:pt x="1" y="6"/>
                  </a:cubicBezTo>
                  <a:cubicBezTo>
                    <a:pt x="1" y="2"/>
                    <a:pt x="4" y="0"/>
                    <a:pt x="9" y="0"/>
                  </a:cubicBezTo>
                  <a:cubicBezTo>
                    <a:pt x="10" y="0"/>
                    <a:pt x="12" y="0"/>
                    <a:pt x="14" y="0"/>
                  </a:cubicBezTo>
                  <a:cubicBezTo>
                    <a:pt x="13" y="4"/>
                    <a:pt x="13" y="4"/>
                    <a:pt x="13" y="4"/>
                  </a:cubicBezTo>
                  <a:cubicBezTo>
                    <a:pt x="11" y="3"/>
                    <a:pt x="10" y="3"/>
                    <a:pt x="9" y="3"/>
                  </a:cubicBezTo>
                  <a:cubicBezTo>
                    <a:pt x="7" y="3"/>
                    <a:pt x="6" y="4"/>
                    <a:pt x="6" y="5"/>
                  </a:cubicBezTo>
                  <a:cubicBezTo>
                    <a:pt x="6" y="6"/>
                    <a:pt x="6" y="7"/>
                    <a:pt x="10" y="8"/>
                  </a:cubicBezTo>
                  <a:cubicBezTo>
                    <a:pt x="13" y="9"/>
                    <a:pt x="15" y="11"/>
                    <a:pt x="15" y="14"/>
                  </a:cubicBezTo>
                  <a:cubicBezTo>
                    <a:pt x="15" y="18"/>
                    <a:pt x="12"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sp>
        <p:nvSpPr>
          <p:cNvPr id="898054" name="Rectangle 6"/>
          <p:cNvSpPr>
            <a:spLocks noGrp="1" noChangeArrowheads="1"/>
          </p:cNvSpPr>
          <p:nvPr>
            <p:ph type="subTitle" idx="1"/>
          </p:nvPr>
        </p:nvSpPr>
        <p:spPr>
          <a:xfrm>
            <a:off x="397934" y="5764213"/>
            <a:ext cx="11385551" cy="785812"/>
          </a:xfrm>
          <a:extLst>
            <a:ext uri="{91240B29-F687-4F45-9708-019B960494DF}">
              <a14:hiddenLine xmlns:a14="http://schemas.microsoft.com/office/drawing/2010/main" w="9525">
                <a:solidFill>
                  <a:schemeClr val="tx1"/>
                </a:solidFill>
                <a:miter lim="800000"/>
                <a:headEnd/>
                <a:tailEnd/>
              </a14:hiddenLine>
            </a:ext>
          </a:extLst>
        </p:spPr>
        <p:txBody>
          <a:bodyPr lIns="306000" rIns="306000"/>
          <a:lstStyle>
            <a:lvl1pPr marL="0" indent="0">
              <a:lnSpc>
                <a:spcPct val="120000"/>
              </a:lnSpc>
              <a:spcBef>
                <a:spcPct val="0"/>
              </a:spcBef>
              <a:buFontTx/>
              <a:buNone/>
              <a:defRPr sz="1600">
                <a:solidFill>
                  <a:schemeClr val="tx2"/>
                </a:solidFill>
              </a:defRPr>
            </a:lvl1pPr>
          </a:lstStyle>
          <a:p>
            <a:pPr lvl="0"/>
            <a:r>
              <a:rPr lang="de-CH" noProof="0" smtClean="0"/>
              <a:t>Formatvorlage des Untertitelmasters durch Klicken bearbeiten</a:t>
            </a:r>
          </a:p>
        </p:txBody>
      </p:sp>
      <p:sp>
        <p:nvSpPr>
          <p:cNvPr id="898055" name="Rectangle 7"/>
          <p:cNvSpPr>
            <a:spLocks noGrp="1" noChangeArrowheads="1"/>
          </p:cNvSpPr>
          <p:nvPr>
            <p:ph type="ctrTitle"/>
          </p:nvPr>
        </p:nvSpPr>
        <p:spPr>
          <a:xfrm>
            <a:off x="397934" y="4824413"/>
            <a:ext cx="11385551" cy="939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306000" tIns="0" rIns="306000" bIns="0"/>
          <a:lstStyle>
            <a:lvl1pPr marL="0" indent="0">
              <a:lnSpc>
                <a:spcPct val="110000"/>
              </a:lnSpc>
              <a:spcBef>
                <a:spcPct val="0"/>
              </a:spcBef>
              <a:defRPr/>
            </a:lvl1pPr>
          </a:lstStyle>
          <a:p>
            <a:pPr lvl="0"/>
            <a:r>
              <a:rPr lang="de-CH" noProof="0" smtClean="0"/>
              <a:t>Titelmasterformat durch Klicken bearbeiten</a:t>
            </a:r>
          </a:p>
        </p:txBody>
      </p:sp>
      <p:sp>
        <p:nvSpPr>
          <p:cNvPr id="21" name="Rectangle 3"/>
          <p:cNvSpPr>
            <a:spLocks noGrp="1" noChangeArrowheads="1"/>
          </p:cNvSpPr>
          <p:nvPr>
            <p:ph type="dt" sz="half" idx="10"/>
          </p:nvPr>
        </p:nvSpPr>
        <p:spPr/>
        <p:txBody>
          <a:bodyPr/>
          <a:lstStyle>
            <a:lvl1pPr>
              <a:defRPr smtClean="0"/>
            </a:lvl1pPr>
          </a:lstStyle>
          <a:p>
            <a:pPr>
              <a:defRPr/>
            </a:pPr>
            <a:fld id="{D474CB3E-0A55-4AD5-823C-BD4A0A462EAB}" type="datetime1">
              <a:rPr lang="de-DE">
                <a:solidFill>
                  <a:srgbClr val="000000"/>
                </a:solidFill>
              </a:rPr>
              <a:pPr>
                <a:defRPr/>
              </a:pPr>
              <a:t>11.03.2015</a:t>
            </a:fld>
            <a:endParaRPr lang="de-CH">
              <a:solidFill>
                <a:srgbClr val="000000"/>
              </a:solidFill>
            </a:endParaRPr>
          </a:p>
        </p:txBody>
      </p:sp>
      <p:sp>
        <p:nvSpPr>
          <p:cNvPr id="22" name="Rectangle 4"/>
          <p:cNvSpPr>
            <a:spLocks noGrp="1" noChangeArrowheads="1"/>
          </p:cNvSpPr>
          <p:nvPr>
            <p:ph type="ftr" sz="quarter" idx="11"/>
          </p:nvPr>
        </p:nvSpPr>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23" name="Rectangle 5"/>
          <p:cNvSpPr>
            <a:spLocks noGrp="1" noChangeArrowheads="1"/>
          </p:cNvSpPr>
          <p:nvPr>
            <p:ph type="sldNum" sz="quarter" idx="12"/>
          </p:nvPr>
        </p:nvSpPr>
        <p:spPr>
          <a:xfrm>
            <a:off x="11182351" y="6589714"/>
            <a:ext cx="601133" cy="147637"/>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a:defRPr smtClean="0"/>
            </a:lvl1pPr>
          </a:lstStyle>
          <a:p>
            <a:pPr>
              <a:defRPr/>
            </a:pPr>
            <a:fld id="{DF971649-1691-4798-A318-D571AF5BB3B9}"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19659030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5"/>
          <p:cNvSpPr>
            <a:spLocks noGrp="1" noChangeArrowheads="1"/>
          </p:cNvSpPr>
          <p:nvPr>
            <p:ph type="dt" sz="half" idx="10"/>
          </p:nvPr>
        </p:nvSpPr>
        <p:spPr>
          <a:ln/>
        </p:spPr>
        <p:txBody>
          <a:bodyPr/>
          <a:lstStyle>
            <a:lvl1pPr>
              <a:defRPr/>
            </a:lvl1pPr>
          </a:lstStyle>
          <a:p>
            <a:pPr>
              <a:defRPr/>
            </a:pPr>
            <a:fld id="{6D5426BB-D4AA-4E86-BA3F-958D8ABD286A}"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06B9C402-9ACB-474F-92D5-ED215240509A}"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356008191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5"/>
          <p:cNvSpPr>
            <a:spLocks noGrp="1" noChangeArrowheads="1"/>
          </p:cNvSpPr>
          <p:nvPr>
            <p:ph type="dt" sz="half" idx="10"/>
          </p:nvPr>
        </p:nvSpPr>
        <p:spPr>
          <a:ln/>
        </p:spPr>
        <p:txBody>
          <a:bodyPr/>
          <a:lstStyle>
            <a:lvl1pPr>
              <a:defRPr/>
            </a:lvl1pPr>
          </a:lstStyle>
          <a:p>
            <a:pPr>
              <a:defRPr/>
            </a:pPr>
            <a:fld id="{D8FE9395-08EC-4E45-8043-7BC54664C174}"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4C3F9EB6-8BB3-4F11-B6BD-69BF11E6EC0D}"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271961858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527051" y="1555751"/>
            <a:ext cx="5467349" cy="499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6197601" y="1555751"/>
            <a:ext cx="5467351" cy="499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Rectangle 5"/>
          <p:cNvSpPr>
            <a:spLocks noGrp="1" noChangeArrowheads="1"/>
          </p:cNvSpPr>
          <p:nvPr>
            <p:ph type="dt" sz="half" idx="10"/>
          </p:nvPr>
        </p:nvSpPr>
        <p:spPr>
          <a:ln/>
        </p:spPr>
        <p:txBody>
          <a:bodyPr/>
          <a:lstStyle>
            <a:lvl1pPr>
              <a:defRPr/>
            </a:lvl1pPr>
          </a:lstStyle>
          <a:p>
            <a:pPr>
              <a:defRPr/>
            </a:pPr>
            <a:fld id="{CAF6B171-B77E-43B3-8CAA-2B224366BEE1}"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4356716B-0AA9-493B-9453-76446FF555AF}"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15433464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Rectangle 5"/>
          <p:cNvSpPr>
            <a:spLocks noGrp="1" noChangeArrowheads="1"/>
          </p:cNvSpPr>
          <p:nvPr>
            <p:ph type="dt" sz="half" idx="10"/>
          </p:nvPr>
        </p:nvSpPr>
        <p:spPr>
          <a:ln/>
        </p:spPr>
        <p:txBody>
          <a:bodyPr/>
          <a:lstStyle>
            <a:lvl1pPr>
              <a:defRPr/>
            </a:lvl1pPr>
          </a:lstStyle>
          <a:p>
            <a:pPr>
              <a:defRPr/>
            </a:pPr>
            <a:fld id="{CD65A367-C112-452C-A584-DD7A3D12607D}" type="datetime1">
              <a:rPr lang="de-DE" smtClean="0">
                <a:solidFill>
                  <a:srgbClr val="000000"/>
                </a:solidFill>
              </a:rPr>
              <a:pPr>
                <a:defRPr/>
              </a:pPr>
              <a:t>11.03.2015</a:t>
            </a:fld>
            <a:endParaRPr lang="de-CH">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35BEDD8A-7FAA-4A9C-823A-C18121BFC467}"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25048947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bl">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en-US"/>
          </a:p>
        </p:txBody>
      </p:sp>
      <p:sp>
        <p:nvSpPr>
          <p:cNvPr id="3" name="Tabellenplatzhalter 2"/>
          <p:cNvSpPr>
            <a:spLocks noGrp="1"/>
          </p:cNvSpPr>
          <p:nvPr>
            <p:ph type="tbl" idx="1"/>
          </p:nvPr>
        </p:nvSpPr>
        <p:spPr>
          <a:xfrm>
            <a:off x="527051" y="1555751"/>
            <a:ext cx="11137900" cy="4994275"/>
          </a:xfrm>
        </p:spPr>
        <p:txBody>
          <a:bodyPr/>
          <a:lstStyle/>
          <a:p>
            <a:pPr lvl="0"/>
            <a:endParaRPr lang="en-US" noProof="0" smtClean="0"/>
          </a:p>
        </p:txBody>
      </p:sp>
      <p:sp>
        <p:nvSpPr>
          <p:cNvPr id="4" name="Rectangle 5"/>
          <p:cNvSpPr>
            <a:spLocks noGrp="1" noChangeArrowheads="1"/>
          </p:cNvSpPr>
          <p:nvPr>
            <p:ph type="dt" sz="half" idx="10"/>
          </p:nvPr>
        </p:nvSpPr>
        <p:spPr>
          <a:ln/>
        </p:spPr>
        <p:txBody>
          <a:bodyPr/>
          <a:lstStyle>
            <a:lvl1pPr>
              <a:defRPr/>
            </a:lvl1pPr>
          </a:lstStyle>
          <a:p>
            <a:pPr>
              <a:defRPr/>
            </a:pPr>
            <a:fld id="{E0CCB927-5EBD-4F20-8F31-9A161A348676}"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31DD159E-8C13-4402-9F07-61AEBC37F9DA}"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532081162"/>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Rectangle 5"/>
          <p:cNvSpPr>
            <a:spLocks noGrp="1" noChangeArrowheads="1"/>
          </p:cNvSpPr>
          <p:nvPr>
            <p:ph type="dt" sz="half" idx="10"/>
          </p:nvPr>
        </p:nvSpPr>
        <p:spPr>
          <a:ln/>
        </p:spPr>
        <p:txBody>
          <a:bodyPr/>
          <a:lstStyle>
            <a:lvl1pPr>
              <a:defRPr/>
            </a:lvl1pPr>
          </a:lstStyle>
          <a:p>
            <a:pPr>
              <a:defRPr/>
            </a:pPr>
            <a:fld id="{D5876415-CB0D-4390-9038-2C32367CCB68}" type="datetime1">
              <a:rPr lang="de-DE" smtClean="0">
                <a:solidFill>
                  <a:srgbClr val="000000"/>
                </a:solidFill>
              </a:rPr>
              <a:pPr>
                <a:defRPr/>
              </a:pPr>
              <a:t>11.03.2015</a:t>
            </a:fld>
            <a:endParaRPr lang="de-CH">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612D7C02-F4E3-434A-AA54-5F5A439D4D46}"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86718406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97CD9DE9-044B-403D-B8E7-F5FC96F2E4B5}" type="datetime1">
              <a:rPr lang="de-DE" smtClean="0">
                <a:solidFill>
                  <a:srgbClr val="000000"/>
                </a:solidFill>
              </a:rPr>
              <a:pPr>
                <a:defRPr/>
              </a:pPr>
              <a:t>11.03.2015</a:t>
            </a:fld>
            <a:endParaRPr lang="de-CH">
              <a:solidFill>
                <a:srgbClr val="000000"/>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93D7D8C7-62B6-4FAA-8630-7348E3942AAF}"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71829564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5"/>
          <p:cNvSpPr>
            <a:spLocks noGrp="1" noChangeArrowheads="1"/>
          </p:cNvSpPr>
          <p:nvPr>
            <p:ph type="dt" sz="half" idx="10"/>
          </p:nvPr>
        </p:nvSpPr>
        <p:spPr>
          <a:ln/>
        </p:spPr>
        <p:txBody>
          <a:bodyPr/>
          <a:lstStyle>
            <a:lvl1pPr>
              <a:defRPr/>
            </a:lvl1pPr>
          </a:lstStyle>
          <a:p>
            <a:pPr>
              <a:defRPr/>
            </a:pPr>
            <a:fld id="{419468FE-2B2A-49AA-AFA2-836F51B7783E}"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93FA9586-FDC9-4789-B361-17F84FB518F0}"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398563862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smtClean="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5"/>
          <p:cNvSpPr>
            <a:spLocks noGrp="1" noChangeArrowheads="1"/>
          </p:cNvSpPr>
          <p:nvPr>
            <p:ph type="dt" sz="half" idx="10"/>
          </p:nvPr>
        </p:nvSpPr>
        <p:spPr>
          <a:ln/>
        </p:spPr>
        <p:txBody>
          <a:bodyPr/>
          <a:lstStyle>
            <a:lvl1pPr>
              <a:defRPr/>
            </a:lvl1pPr>
          </a:lstStyle>
          <a:p>
            <a:pPr>
              <a:defRPr/>
            </a:pPr>
            <a:fld id="{C8623DF7-3EAF-49E7-92BD-0B21EF6B12D6}"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3E4D3442-880B-4968-BCF7-A35366CF72B3}"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300537049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5"/>
          <p:cNvSpPr>
            <a:spLocks noGrp="1" noChangeArrowheads="1"/>
          </p:cNvSpPr>
          <p:nvPr>
            <p:ph type="dt" sz="half" idx="10"/>
          </p:nvPr>
        </p:nvSpPr>
        <p:spPr>
          <a:ln/>
        </p:spPr>
        <p:txBody>
          <a:bodyPr/>
          <a:lstStyle>
            <a:lvl1pPr>
              <a:defRPr/>
            </a:lvl1pPr>
          </a:lstStyle>
          <a:p>
            <a:pPr>
              <a:defRPr/>
            </a:pPr>
            <a:fld id="{E16E7DB3-DCF1-4B64-9813-5799432DAC31}"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2CD75199-2B5B-4537-8129-15C51EDABA5E}"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84295286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940801" y="942975"/>
            <a:ext cx="2842684" cy="560705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408517" y="942975"/>
            <a:ext cx="8329083" cy="560705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5"/>
          <p:cNvSpPr>
            <a:spLocks noGrp="1" noChangeArrowheads="1"/>
          </p:cNvSpPr>
          <p:nvPr>
            <p:ph type="dt" sz="half" idx="10"/>
          </p:nvPr>
        </p:nvSpPr>
        <p:spPr>
          <a:ln/>
        </p:spPr>
        <p:txBody>
          <a:bodyPr/>
          <a:lstStyle>
            <a:lvl1pPr>
              <a:defRPr/>
            </a:lvl1pPr>
          </a:lstStyle>
          <a:p>
            <a:pPr>
              <a:defRPr/>
            </a:pPr>
            <a:fld id="{01610BCC-2B59-497C-BC7C-2C71E40DED7A}"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E9D4981F-CC5A-45AA-A9E3-A357A43499A3}"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25749830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dgm" preserve="1">
  <p:cSld name="Titel und Diagramm oder Organigramm">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SmartArt-Platzhalter 2"/>
          <p:cNvSpPr>
            <a:spLocks noGrp="1"/>
          </p:cNvSpPr>
          <p:nvPr>
            <p:ph type="dgm" idx="1"/>
          </p:nvPr>
        </p:nvSpPr>
        <p:spPr>
          <a:xfrm>
            <a:off x="527051" y="1555751"/>
            <a:ext cx="11137900" cy="4994275"/>
          </a:xfrm>
        </p:spPr>
        <p:txBody>
          <a:bodyPr/>
          <a:lstStyle/>
          <a:p>
            <a:pPr lvl="0"/>
            <a:endParaRPr lang="de-CH" noProof="0" smtClean="0"/>
          </a:p>
        </p:txBody>
      </p:sp>
      <p:sp>
        <p:nvSpPr>
          <p:cNvPr id="4" name="Rectangle 5"/>
          <p:cNvSpPr>
            <a:spLocks noGrp="1" noChangeArrowheads="1"/>
          </p:cNvSpPr>
          <p:nvPr>
            <p:ph type="dt" sz="half" idx="10"/>
          </p:nvPr>
        </p:nvSpPr>
        <p:spPr>
          <a:ln/>
        </p:spPr>
        <p:txBody>
          <a:bodyPr/>
          <a:lstStyle>
            <a:lvl1pPr>
              <a:defRPr/>
            </a:lvl1pPr>
          </a:lstStyle>
          <a:p>
            <a:pPr>
              <a:defRPr/>
            </a:pPr>
            <a:fld id="{19EB0F6A-4D3F-4E32-98D9-F8D5F0CC8979}"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65932109-9D3E-4AF1-B720-4A20CD7B3AA4}"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4276389011"/>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Textplatzhalter 2"/>
          <p:cNvSpPr>
            <a:spLocks noGrp="1"/>
          </p:cNvSpPr>
          <p:nvPr>
            <p:ph type="body" sz="half" idx="1"/>
          </p:nvPr>
        </p:nvSpPr>
        <p:spPr>
          <a:xfrm>
            <a:off x="527051" y="1555751"/>
            <a:ext cx="5467349" cy="49942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6197601" y="1555751"/>
            <a:ext cx="5467351" cy="49942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Rectangle 5"/>
          <p:cNvSpPr>
            <a:spLocks noGrp="1" noChangeArrowheads="1"/>
          </p:cNvSpPr>
          <p:nvPr>
            <p:ph type="dt" sz="half" idx="10"/>
          </p:nvPr>
        </p:nvSpPr>
        <p:spPr>
          <a:ln/>
        </p:spPr>
        <p:txBody>
          <a:bodyPr/>
          <a:lstStyle>
            <a:lvl1pPr>
              <a:defRPr/>
            </a:lvl1pPr>
          </a:lstStyle>
          <a:p>
            <a:pPr>
              <a:defRPr/>
            </a:pPr>
            <a:fld id="{B64B5779-8566-4755-A243-27CD7E9B8D54}"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6717F7B0-C155-4DC6-AA7A-5E48F3D9E84B}"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214919207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AndTwoObj">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527051" y="1555751"/>
            <a:ext cx="5467349" cy="49942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quarter" idx="2"/>
          </p:nvPr>
        </p:nvSpPr>
        <p:spPr>
          <a:xfrm>
            <a:off x="6197601" y="1555750"/>
            <a:ext cx="5467351" cy="24209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Inhaltsplatzhalter 4"/>
          <p:cNvSpPr>
            <a:spLocks noGrp="1"/>
          </p:cNvSpPr>
          <p:nvPr>
            <p:ph sz="quarter" idx="3"/>
          </p:nvPr>
        </p:nvSpPr>
        <p:spPr>
          <a:xfrm>
            <a:off x="6197601" y="4129089"/>
            <a:ext cx="5467351" cy="242093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6" name="Datumsplatzhalter 5"/>
          <p:cNvSpPr>
            <a:spLocks noGrp="1"/>
          </p:cNvSpPr>
          <p:nvPr>
            <p:ph type="dt" sz="half" idx="10"/>
          </p:nvPr>
        </p:nvSpPr>
        <p:spPr>
          <a:xfrm>
            <a:off x="9235017" y="6589714"/>
            <a:ext cx="1828800" cy="149225"/>
          </a:xfrm>
        </p:spPr>
        <p:txBody>
          <a:bodyPr/>
          <a:lstStyle>
            <a:lvl1pPr>
              <a:defRPr/>
            </a:lvl1pPr>
          </a:lstStyle>
          <a:p>
            <a:fld id="{D95589C7-0C8D-4F94-AE89-BCB0243125AB}" type="datetime1">
              <a:rPr lang="de-DE" smtClean="0">
                <a:solidFill>
                  <a:srgbClr val="000000"/>
                </a:solidFill>
              </a:rPr>
              <a:pPr/>
              <a:t>11.03.2015</a:t>
            </a:fld>
            <a:endParaRPr lang="de-CH">
              <a:solidFill>
                <a:srgbClr val="000000"/>
              </a:solidFill>
            </a:endParaRPr>
          </a:p>
        </p:txBody>
      </p:sp>
      <p:sp>
        <p:nvSpPr>
          <p:cNvPr id="7" name="Fußzeilenplatzhalter 6"/>
          <p:cNvSpPr>
            <a:spLocks noGrp="1"/>
          </p:cNvSpPr>
          <p:nvPr>
            <p:ph type="ftr" sz="quarter" idx="11"/>
          </p:nvPr>
        </p:nvSpPr>
        <p:spPr>
          <a:xfrm>
            <a:off x="406400" y="6589714"/>
            <a:ext cx="8434917" cy="147637"/>
          </a:xfrm>
        </p:spPr>
        <p:txBody>
          <a:bodyPr/>
          <a:lstStyle>
            <a:lvl1pPr>
              <a:defRPr/>
            </a:lvl1pPr>
          </a:lstStyle>
          <a:p>
            <a:r>
              <a:rPr lang="en-US" smtClean="0">
                <a:solidFill>
                  <a:srgbClr val="000000"/>
                </a:solidFill>
              </a:rPr>
              <a:t>Asphalt Recycling | For Internal Use Only</a:t>
            </a:r>
            <a:endParaRPr lang="de-CH">
              <a:solidFill>
                <a:srgbClr val="000000"/>
              </a:solidFill>
            </a:endParaRPr>
          </a:p>
        </p:txBody>
      </p:sp>
      <p:sp>
        <p:nvSpPr>
          <p:cNvPr id="8" name="Foliennummernplatzhalter 7"/>
          <p:cNvSpPr>
            <a:spLocks noGrp="1"/>
          </p:cNvSpPr>
          <p:nvPr>
            <p:ph type="sldNum" sz="quarter" idx="12"/>
          </p:nvPr>
        </p:nvSpPr>
        <p:spPr>
          <a:xfrm>
            <a:off x="11182351" y="6589714"/>
            <a:ext cx="601133" cy="149225"/>
          </a:xfrm>
        </p:spPr>
        <p:txBody>
          <a:bodyPr/>
          <a:lstStyle>
            <a:lvl1pPr>
              <a:defRPr/>
            </a:lvl1pPr>
          </a:lstStyle>
          <a:p>
            <a:fld id="{B1632864-0A95-44C4-BB4B-3B1E24276963}"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3544753004"/>
      </p:ext>
    </p:extLst>
  </p:cSld>
  <p:clrMapOvr>
    <a:masterClrMapping/>
  </p:clrMapOvr>
  <p:transition>
    <p:wheel spokes="1"/>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tbl">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en-US"/>
          </a:p>
        </p:txBody>
      </p:sp>
      <p:sp>
        <p:nvSpPr>
          <p:cNvPr id="3" name="Tabellenplatzhalter 2"/>
          <p:cNvSpPr>
            <a:spLocks noGrp="1"/>
          </p:cNvSpPr>
          <p:nvPr>
            <p:ph type="tbl" idx="1"/>
          </p:nvPr>
        </p:nvSpPr>
        <p:spPr>
          <a:xfrm>
            <a:off x="527051" y="1555751"/>
            <a:ext cx="11137900" cy="4994275"/>
          </a:xfrm>
        </p:spPr>
        <p:txBody>
          <a:bodyPr/>
          <a:lstStyle/>
          <a:p>
            <a:pPr lvl="0"/>
            <a:endParaRPr lang="en-US" noProof="0" smtClean="0"/>
          </a:p>
        </p:txBody>
      </p:sp>
      <p:sp>
        <p:nvSpPr>
          <p:cNvPr id="4" name="Rectangle 5"/>
          <p:cNvSpPr>
            <a:spLocks noGrp="1" noChangeArrowheads="1"/>
          </p:cNvSpPr>
          <p:nvPr>
            <p:ph type="dt" sz="half" idx="10"/>
          </p:nvPr>
        </p:nvSpPr>
        <p:spPr>
          <a:ln/>
        </p:spPr>
        <p:txBody>
          <a:bodyPr/>
          <a:lstStyle>
            <a:lvl1pPr>
              <a:defRPr/>
            </a:lvl1pPr>
          </a:lstStyle>
          <a:p>
            <a:pPr>
              <a:defRPr/>
            </a:pPr>
            <a:fld id="{E0CCB927-5EBD-4F20-8F31-9A161A348676}"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31DD159E-8C13-4402-9F07-61AEBC37F9DA}"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26061678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chart">
  <p:cSld name="Titel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Diagrammplatzhalter 2"/>
          <p:cNvSpPr>
            <a:spLocks noGrp="1"/>
          </p:cNvSpPr>
          <p:nvPr>
            <p:ph type="chart" idx="1"/>
          </p:nvPr>
        </p:nvSpPr>
        <p:spPr>
          <a:xfrm>
            <a:off x="527051" y="1555751"/>
            <a:ext cx="11137900" cy="4994275"/>
          </a:xfrm>
        </p:spPr>
        <p:txBody>
          <a:bodyPr/>
          <a:lstStyle/>
          <a:p>
            <a:endParaRPr lang="de-CH"/>
          </a:p>
        </p:txBody>
      </p:sp>
      <p:sp>
        <p:nvSpPr>
          <p:cNvPr id="4" name="Datumsplatzhalter 3"/>
          <p:cNvSpPr>
            <a:spLocks noGrp="1"/>
          </p:cNvSpPr>
          <p:nvPr>
            <p:ph type="dt" sz="half" idx="10"/>
          </p:nvPr>
        </p:nvSpPr>
        <p:spPr>
          <a:xfrm>
            <a:off x="9235017" y="6589714"/>
            <a:ext cx="1828800" cy="149225"/>
          </a:xfrm>
        </p:spPr>
        <p:txBody>
          <a:bodyPr/>
          <a:lstStyle>
            <a:lvl1pPr>
              <a:defRPr/>
            </a:lvl1pPr>
          </a:lstStyle>
          <a:p>
            <a:fld id="{321F69D0-BE01-43D3-A2C4-AFBE72088A5F}" type="datetime1">
              <a:rPr lang="de-DE" smtClean="0">
                <a:solidFill>
                  <a:srgbClr val="000000"/>
                </a:solidFill>
              </a:rPr>
              <a:pPr/>
              <a:t>11.03.2015</a:t>
            </a:fld>
            <a:endParaRPr lang="de-CH">
              <a:solidFill>
                <a:srgbClr val="000000"/>
              </a:solidFill>
            </a:endParaRPr>
          </a:p>
        </p:txBody>
      </p:sp>
      <p:sp>
        <p:nvSpPr>
          <p:cNvPr id="5" name="Fußzeilenplatzhalter 4"/>
          <p:cNvSpPr>
            <a:spLocks noGrp="1"/>
          </p:cNvSpPr>
          <p:nvPr>
            <p:ph type="ftr" sz="quarter" idx="11"/>
          </p:nvPr>
        </p:nvSpPr>
        <p:spPr>
          <a:xfrm>
            <a:off x="406400" y="6589714"/>
            <a:ext cx="8434917" cy="147637"/>
          </a:xfrm>
        </p:spPr>
        <p:txBody>
          <a:bodyPr/>
          <a:lstStyle>
            <a:lvl1pPr>
              <a:defRPr/>
            </a:lvl1pPr>
          </a:lstStyle>
          <a:p>
            <a:r>
              <a:rPr lang="en-US" smtClean="0">
                <a:solidFill>
                  <a:srgbClr val="000000"/>
                </a:solidFill>
              </a:rPr>
              <a:t>Asphalt Recycling | For Internal Use Only</a:t>
            </a:r>
            <a:endParaRPr lang="de-CH">
              <a:solidFill>
                <a:srgbClr val="000000"/>
              </a:solidFill>
            </a:endParaRPr>
          </a:p>
        </p:txBody>
      </p:sp>
      <p:sp>
        <p:nvSpPr>
          <p:cNvPr id="6" name="Foliennummernplatzhalter 5"/>
          <p:cNvSpPr>
            <a:spLocks noGrp="1"/>
          </p:cNvSpPr>
          <p:nvPr>
            <p:ph type="sldNum" sz="quarter" idx="12"/>
          </p:nvPr>
        </p:nvSpPr>
        <p:spPr>
          <a:xfrm>
            <a:off x="11182351" y="6589714"/>
            <a:ext cx="601133" cy="149225"/>
          </a:xfrm>
        </p:spPr>
        <p:txBody>
          <a:bodyPr/>
          <a:lstStyle>
            <a:lvl1pPr>
              <a:defRPr/>
            </a:lvl1pPr>
          </a:lstStyle>
          <a:p>
            <a:fld id="{1D3241B0-2DF1-43C3-8A86-B165FC79318E}"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316706802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chart">
  <p:cSld name="Titel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Diagrammplatzhalter 2"/>
          <p:cNvSpPr>
            <a:spLocks noGrp="1"/>
          </p:cNvSpPr>
          <p:nvPr>
            <p:ph type="chart" idx="1"/>
          </p:nvPr>
        </p:nvSpPr>
        <p:spPr>
          <a:xfrm>
            <a:off x="527051" y="1555751"/>
            <a:ext cx="11137900" cy="4994275"/>
          </a:xfrm>
        </p:spPr>
        <p:txBody>
          <a:bodyPr/>
          <a:lstStyle/>
          <a:p>
            <a:endParaRPr lang="de-CH"/>
          </a:p>
        </p:txBody>
      </p:sp>
      <p:sp>
        <p:nvSpPr>
          <p:cNvPr id="4" name="Datumsplatzhalter 3"/>
          <p:cNvSpPr>
            <a:spLocks noGrp="1"/>
          </p:cNvSpPr>
          <p:nvPr>
            <p:ph type="dt" sz="half" idx="10"/>
          </p:nvPr>
        </p:nvSpPr>
        <p:spPr>
          <a:xfrm>
            <a:off x="9235017" y="6589714"/>
            <a:ext cx="1828800" cy="149225"/>
          </a:xfrm>
        </p:spPr>
        <p:txBody>
          <a:bodyPr/>
          <a:lstStyle>
            <a:lvl1pPr>
              <a:defRPr/>
            </a:lvl1pPr>
          </a:lstStyle>
          <a:p>
            <a:fld id="{321F69D0-BE01-43D3-A2C4-AFBE72088A5F}" type="datetime1">
              <a:rPr lang="de-DE" smtClean="0">
                <a:solidFill>
                  <a:srgbClr val="000000"/>
                </a:solidFill>
              </a:rPr>
              <a:pPr/>
              <a:t>11.03.2015</a:t>
            </a:fld>
            <a:endParaRPr lang="de-CH">
              <a:solidFill>
                <a:srgbClr val="000000"/>
              </a:solidFill>
            </a:endParaRPr>
          </a:p>
        </p:txBody>
      </p:sp>
      <p:sp>
        <p:nvSpPr>
          <p:cNvPr id="5" name="Fußzeilenplatzhalter 4"/>
          <p:cNvSpPr>
            <a:spLocks noGrp="1"/>
          </p:cNvSpPr>
          <p:nvPr>
            <p:ph type="ftr" sz="quarter" idx="11"/>
          </p:nvPr>
        </p:nvSpPr>
        <p:spPr>
          <a:xfrm>
            <a:off x="406400" y="6589714"/>
            <a:ext cx="8434917" cy="147637"/>
          </a:xfrm>
        </p:spPr>
        <p:txBody>
          <a:bodyPr/>
          <a:lstStyle>
            <a:lvl1pPr>
              <a:defRPr/>
            </a:lvl1pPr>
          </a:lstStyle>
          <a:p>
            <a:r>
              <a:rPr lang="en-US" smtClean="0">
                <a:solidFill>
                  <a:srgbClr val="000000"/>
                </a:solidFill>
              </a:rPr>
              <a:t>Asphalt Recycling | For Internal Use Only</a:t>
            </a:r>
            <a:endParaRPr lang="de-CH">
              <a:solidFill>
                <a:srgbClr val="000000"/>
              </a:solidFill>
            </a:endParaRPr>
          </a:p>
        </p:txBody>
      </p:sp>
      <p:sp>
        <p:nvSpPr>
          <p:cNvPr id="6" name="Foliennummernplatzhalter 5"/>
          <p:cNvSpPr>
            <a:spLocks noGrp="1"/>
          </p:cNvSpPr>
          <p:nvPr>
            <p:ph type="sldNum" sz="quarter" idx="12"/>
          </p:nvPr>
        </p:nvSpPr>
        <p:spPr>
          <a:xfrm>
            <a:off x="11182351" y="6589714"/>
            <a:ext cx="601133" cy="149225"/>
          </a:xfrm>
        </p:spPr>
        <p:txBody>
          <a:bodyPr/>
          <a:lstStyle>
            <a:lvl1pPr>
              <a:defRPr/>
            </a:lvl1pPr>
          </a:lstStyle>
          <a:p>
            <a:fld id="{1D3241B0-2DF1-43C3-8A86-B165FC79318E}"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1655974873"/>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2"/>
          <p:cNvSpPr>
            <a:spLocks noChangeArrowheads="1"/>
          </p:cNvSpPr>
          <p:nvPr/>
        </p:nvSpPr>
        <p:spPr bwMode="auto">
          <a:xfrm>
            <a:off x="408518" y="942975"/>
            <a:ext cx="11374967" cy="5607050"/>
          </a:xfrm>
          <a:prstGeom prst="rect">
            <a:avLst/>
          </a:prstGeom>
          <a:solidFill>
            <a:schemeClr val="bg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185738" indent="-185738" fontAlgn="base">
              <a:lnSpc>
                <a:spcPct val="97000"/>
              </a:lnSpc>
              <a:spcBef>
                <a:spcPct val="25000"/>
              </a:spcBef>
              <a:spcAft>
                <a:spcPct val="0"/>
              </a:spcAft>
            </a:pPr>
            <a:endParaRPr lang="fr-FR" sz="2400" b="1">
              <a:solidFill>
                <a:srgbClr val="FFFFFF"/>
              </a:solidFill>
            </a:endParaRPr>
          </a:p>
        </p:txBody>
      </p:sp>
      <p:grpSp>
        <p:nvGrpSpPr>
          <p:cNvPr id="5" name="Group 8"/>
          <p:cNvGrpSpPr>
            <a:grpSpLocks/>
          </p:cNvGrpSpPr>
          <p:nvPr/>
        </p:nvGrpSpPr>
        <p:grpSpPr bwMode="auto">
          <a:xfrm>
            <a:off x="9239251" y="309564"/>
            <a:ext cx="2540000" cy="282575"/>
            <a:chOff x="1860" y="3171"/>
            <a:chExt cx="2677" cy="397"/>
          </a:xfrm>
        </p:grpSpPr>
        <p:sp>
          <p:nvSpPr>
            <p:cNvPr id="6" name="Freeform 9"/>
            <p:cNvSpPr>
              <a:spLocks/>
            </p:cNvSpPr>
            <p:nvPr userDrawn="1"/>
          </p:nvSpPr>
          <p:spPr bwMode="auto">
            <a:xfrm>
              <a:off x="4175" y="3171"/>
              <a:ext cx="362" cy="397"/>
            </a:xfrm>
            <a:custGeom>
              <a:avLst/>
              <a:gdLst>
                <a:gd name="T0" fmla="*/ 279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9 w 153"/>
                <a:gd name="T13" fmla="*/ 0 h 168"/>
                <a:gd name="T14" fmla="*/ 582 w 153"/>
                <a:gd name="T15" fmla="*/ 520 h 168"/>
                <a:gd name="T16" fmla="*/ 587 w 153"/>
                <a:gd name="T17" fmla="*/ 520 h 168"/>
                <a:gd name="T18" fmla="*/ 582 w 153"/>
                <a:gd name="T19" fmla="*/ 302 h 168"/>
                <a:gd name="T20" fmla="*/ 582 w 153"/>
                <a:gd name="T21" fmla="*/ 0 h 168"/>
                <a:gd name="T22" fmla="*/ 856 w 153"/>
                <a:gd name="T23" fmla="*/ 0 h 168"/>
                <a:gd name="T24" fmla="*/ 856 w 153"/>
                <a:gd name="T25" fmla="*/ 938 h 168"/>
                <a:gd name="T26" fmla="*/ 544 w 153"/>
                <a:gd name="T27" fmla="*/ 938 h 168"/>
                <a:gd name="T28" fmla="*/ 279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4" y="93"/>
                    <a:pt x="104" y="93"/>
                    <a:pt x="104"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 name="Freeform 10"/>
            <p:cNvSpPr>
              <a:spLocks/>
            </p:cNvSpPr>
            <p:nvPr userDrawn="1"/>
          </p:nvSpPr>
          <p:spPr bwMode="auto">
            <a:xfrm>
              <a:off x="3760" y="3171"/>
              <a:ext cx="361" cy="397"/>
            </a:xfrm>
            <a:custGeom>
              <a:avLst/>
              <a:gdLst>
                <a:gd name="T0" fmla="*/ 278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6 w 153"/>
                <a:gd name="T13" fmla="*/ 0 h 168"/>
                <a:gd name="T14" fmla="*/ 573 w 153"/>
                <a:gd name="T15" fmla="*/ 520 h 168"/>
                <a:gd name="T16" fmla="*/ 585 w 153"/>
                <a:gd name="T17" fmla="*/ 520 h 168"/>
                <a:gd name="T18" fmla="*/ 578 w 153"/>
                <a:gd name="T19" fmla="*/ 302 h 168"/>
                <a:gd name="T20" fmla="*/ 578 w 153"/>
                <a:gd name="T21" fmla="*/ 0 h 168"/>
                <a:gd name="T22" fmla="*/ 852 w 153"/>
                <a:gd name="T23" fmla="*/ 0 h 168"/>
                <a:gd name="T24" fmla="*/ 852 w 153"/>
                <a:gd name="T25" fmla="*/ 938 h 168"/>
                <a:gd name="T26" fmla="*/ 540 w 153"/>
                <a:gd name="T27" fmla="*/ 938 h 168"/>
                <a:gd name="T28" fmla="*/ 278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3" y="93"/>
                    <a:pt x="103" y="93"/>
                    <a:pt x="103"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8" name="Freeform 11"/>
            <p:cNvSpPr>
              <a:spLocks/>
            </p:cNvSpPr>
            <p:nvPr userDrawn="1"/>
          </p:nvSpPr>
          <p:spPr bwMode="auto">
            <a:xfrm>
              <a:off x="1860" y="3171"/>
              <a:ext cx="442" cy="397"/>
            </a:xfrm>
            <a:custGeom>
              <a:avLst/>
              <a:gdLst>
                <a:gd name="T0" fmla="*/ 286 w 442"/>
                <a:gd name="T1" fmla="*/ 0 h 397"/>
                <a:gd name="T2" fmla="*/ 154 w 442"/>
                <a:gd name="T3" fmla="*/ 0 h 397"/>
                <a:gd name="T4" fmla="*/ 0 w 442"/>
                <a:gd name="T5" fmla="*/ 397 h 397"/>
                <a:gd name="T6" fmla="*/ 137 w 442"/>
                <a:gd name="T7" fmla="*/ 397 h 397"/>
                <a:gd name="T8" fmla="*/ 220 w 442"/>
                <a:gd name="T9" fmla="*/ 158 h 397"/>
                <a:gd name="T10" fmla="*/ 222 w 442"/>
                <a:gd name="T11" fmla="*/ 158 h 397"/>
                <a:gd name="T12" fmla="*/ 303 w 442"/>
                <a:gd name="T13" fmla="*/ 397 h 397"/>
                <a:gd name="T14" fmla="*/ 442 w 442"/>
                <a:gd name="T15" fmla="*/ 397 h 397"/>
                <a:gd name="T16" fmla="*/ 286 w 442"/>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2" h="397">
                  <a:moveTo>
                    <a:pt x="286" y="0"/>
                  </a:moveTo>
                  <a:lnTo>
                    <a:pt x="154" y="0"/>
                  </a:lnTo>
                  <a:lnTo>
                    <a:pt x="0" y="397"/>
                  </a:lnTo>
                  <a:lnTo>
                    <a:pt x="137" y="397"/>
                  </a:lnTo>
                  <a:lnTo>
                    <a:pt x="220" y="158"/>
                  </a:lnTo>
                  <a:lnTo>
                    <a:pt x="222" y="158"/>
                  </a:lnTo>
                  <a:lnTo>
                    <a:pt x="303" y="397"/>
                  </a:lnTo>
                  <a:lnTo>
                    <a:pt x="442" y="397"/>
                  </a:lnTo>
                  <a:lnTo>
                    <a:pt x="2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9" name="Freeform 12"/>
            <p:cNvSpPr>
              <a:spLocks/>
            </p:cNvSpPr>
            <p:nvPr userDrawn="1"/>
          </p:nvSpPr>
          <p:spPr bwMode="auto">
            <a:xfrm>
              <a:off x="3306" y="3171"/>
              <a:ext cx="444" cy="397"/>
            </a:xfrm>
            <a:custGeom>
              <a:avLst/>
              <a:gdLst>
                <a:gd name="T0" fmla="*/ 288 w 444"/>
                <a:gd name="T1" fmla="*/ 0 h 397"/>
                <a:gd name="T2" fmla="*/ 156 w 444"/>
                <a:gd name="T3" fmla="*/ 0 h 397"/>
                <a:gd name="T4" fmla="*/ 0 w 444"/>
                <a:gd name="T5" fmla="*/ 397 h 397"/>
                <a:gd name="T6" fmla="*/ 140 w 444"/>
                <a:gd name="T7" fmla="*/ 397 h 397"/>
                <a:gd name="T8" fmla="*/ 220 w 444"/>
                <a:gd name="T9" fmla="*/ 158 h 397"/>
                <a:gd name="T10" fmla="*/ 225 w 444"/>
                <a:gd name="T11" fmla="*/ 158 h 397"/>
                <a:gd name="T12" fmla="*/ 305 w 444"/>
                <a:gd name="T13" fmla="*/ 397 h 397"/>
                <a:gd name="T14" fmla="*/ 444 w 444"/>
                <a:gd name="T15" fmla="*/ 397 h 397"/>
                <a:gd name="T16" fmla="*/ 288 w 444"/>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4" h="397">
                  <a:moveTo>
                    <a:pt x="288" y="0"/>
                  </a:moveTo>
                  <a:lnTo>
                    <a:pt x="156" y="0"/>
                  </a:lnTo>
                  <a:lnTo>
                    <a:pt x="0" y="397"/>
                  </a:lnTo>
                  <a:lnTo>
                    <a:pt x="140" y="397"/>
                  </a:lnTo>
                  <a:lnTo>
                    <a:pt x="220" y="158"/>
                  </a:lnTo>
                  <a:lnTo>
                    <a:pt x="225" y="158"/>
                  </a:lnTo>
                  <a:lnTo>
                    <a:pt x="305" y="397"/>
                  </a:lnTo>
                  <a:lnTo>
                    <a:pt x="444" y="397"/>
                  </a:lnTo>
                  <a:lnTo>
                    <a:pt x="288" y="0"/>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0" name="Freeform 13"/>
            <p:cNvSpPr>
              <a:spLocks/>
            </p:cNvSpPr>
            <p:nvPr userDrawn="1"/>
          </p:nvSpPr>
          <p:spPr bwMode="auto">
            <a:xfrm>
              <a:off x="2831" y="3171"/>
              <a:ext cx="466" cy="397"/>
            </a:xfrm>
            <a:custGeom>
              <a:avLst/>
              <a:gdLst>
                <a:gd name="T0" fmla="*/ 442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6 w 197"/>
                <a:gd name="T15" fmla="*/ 0 h 168"/>
                <a:gd name="T16" fmla="*/ 549 w 197"/>
                <a:gd name="T17" fmla="*/ 553 h 168"/>
                <a:gd name="T18" fmla="*/ 554 w 197"/>
                <a:gd name="T19" fmla="*/ 553 h 168"/>
                <a:gd name="T20" fmla="*/ 717 w 197"/>
                <a:gd name="T21" fmla="*/ 0 h 168"/>
                <a:gd name="T22" fmla="*/ 1102 w 197"/>
                <a:gd name="T23" fmla="*/ 0 h 168"/>
                <a:gd name="T24" fmla="*/ 1102 w 197"/>
                <a:gd name="T25" fmla="*/ 938 h 168"/>
                <a:gd name="T26" fmla="*/ 828 w 197"/>
                <a:gd name="T27" fmla="*/ 938 h 168"/>
                <a:gd name="T28" fmla="*/ 828 w 197"/>
                <a:gd name="T29" fmla="*/ 581 h 168"/>
                <a:gd name="T30" fmla="*/ 833 w 197"/>
                <a:gd name="T31" fmla="*/ 369 h 168"/>
                <a:gd name="T32" fmla="*/ 823 w 197"/>
                <a:gd name="T33" fmla="*/ 369 h 168"/>
                <a:gd name="T34" fmla="*/ 660 w 197"/>
                <a:gd name="T35" fmla="*/ 938 h 168"/>
                <a:gd name="T36" fmla="*/ 442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7" y="66"/>
                    <a:pt x="147" y="66"/>
                    <a:pt x="147"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1" name="Freeform 14"/>
            <p:cNvSpPr>
              <a:spLocks/>
            </p:cNvSpPr>
            <p:nvPr userDrawn="1"/>
          </p:nvSpPr>
          <p:spPr bwMode="auto">
            <a:xfrm>
              <a:off x="2312" y="3171"/>
              <a:ext cx="465" cy="397"/>
            </a:xfrm>
            <a:custGeom>
              <a:avLst/>
              <a:gdLst>
                <a:gd name="T0" fmla="*/ 439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5 w 197"/>
                <a:gd name="T15" fmla="*/ 0 h 168"/>
                <a:gd name="T16" fmla="*/ 545 w 197"/>
                <a:gd name="T17" fmla="*/ 553 h 168"/>
                <a:gd name="T18" fmla="*/ 552 w 197"/>
                <a:gd name="T19" fmla="*/ 553 h 168"/>
                <a:gd name="T20" fmla="*/ 713 w 197"/>
                <a:gd name="T21" fmla="*/ 0 h 168"/>
                <a:gd name="T22" fmla="*/ 1098 w 197"/>
                <a:gd name="T23" fmla="*/ 0 h 168"/>
                <a:gd name="T24" fmla="*/ 1098 w 197"/>
                <a:gd name="T25" fmla="*/ 938 h 168"/>
                <a:gd name="T26" fmla="*/ 824 w 197"/>
                <a:gd name="T27" fmla="*/ 938 h 168"/>
                <a:gd name="T28" fmla="*/ 824 w 197"/>
                <a:gd name="T29" fmla="*/ 581 h 168"/>
                <a:gd name="T30" fmla="*/ 831 w 197"/>
                <a:gd name="T31" fmla="*/ 369 h 168"/>
                <a:gd name="T32" fmla="*/ 824 w 197"/>
                <a:gd name="T33" fmla="*/ 369 h 168"/>
                <a:gd name="T34" fmla="*/ 659 w 197"/>
                <a:gd name="T35" fmla="*/ 938 h 168"/>
                <a:gd name="T36" fmla="*/ 439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8" y="66"/>
                    <a:pt x="148" y="66"/>
                    <a:pt x="148"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grpSp>
        <p:nvGrpSpPr>
          <p:cNvPr id="12" name="Group 24"/>
          <p:cNvGrpSpPr>
            <a:grpSpLocks noChangeAspect="1"/>
          </p:cNvGrpSpPr>
          <p:nvPr/>
        </p:nvGrpSpPr>
        <p:grpSpPr bwMode="auto">
          <a:xfrm>
            <a:off x="408517" y="309563"/>
            <a:ext cx="2029883" cy="201612"/>
            <a:chOff x="836" y="342"/>
            <a:chExt cx="1047" cy="139"/>
          </a:xfrm>
        </p:grpSpPr>
        <p:sp>
          <p:nvSpPr>
            <p:cNvPr id="13" name="Rectangle 25"/>
            <p:cNvSpPr>
              <a:spLocks noChangeAspect="1" noChangeArrowheads="1"/>
            </p:cNvSpPr>
            <p:nvPr userDrawn="1"/>
          </p:nvSpPr>
          <p:spPr bwMode="auto">
            <a:xfrm>
              <a:off x="836" y="342"/>
              <a:ext cx="1047" cy="139"/>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endParaRPr>
            </a:p>
          </p:txBody>
        </p:sp>
        <p:sp>
          <p:nvSpPr>
            <p:cNvPr id="14" name="Freeform 26"/>
            <p:cNvSpPr>
              <a:spLocks noChangeAspect="1"/>
            </p:cNvSpPr>
            <p:nvPr userDrawn="1"/>
          </p:nvSpPr>
          <p:spPr bwMode="auto">
            <a:xfrm>
              <a:off x="888" y="375"/>
              <a:ext cx="40" cy="66"/>
            </a:xfrm>
            <a:custGeom>
              <a:avLst/>
              <a:gdLst>
                <a:gd name="T0" fmla="*/ 38 w 17"/>
                <a:gd name="T1" fmla="*/ 156 h 28"/>
                <a:gd name="T2" fmla="*/ 0 w 17"/>
                <a:gd name="T3" fmla="*/ 151 h 28"/>
                <a:gd name="T4" fmla="*/ 5 w 17"/>
                <a:gd name="T5" fmla="*/ 127 h 28"/>
                <a:gd name="T6" fmla="*/ 38 w 17"/>
                <a:gd name="T7" fmla="*/ 134 h 28"/>
                <a:gd name="T8" fmla="*/ 61 w 17"/>
                <a:gd name="T9" fmla="*/ 118 h 28"/>
                <a:gd name="T10" fmla="*/ 45 w 17"/>
                <a:gd name="T11" fmla="*/ 90 h 28"/>
                <a:gd name="T12" fmla="*/ 21 w 17"/>
                <a:gd name="T13" fmla="*/ 78 h 28"/>
                <a:gd name="T14" fmla="*/ 0 w 17"/>
                <a:gd name="T15" fmla="*/ 45 h 28"/>
                <a:gd name="T16" fmla="*/ 49 w 17"/>
                <a:gd name="T17" fmla="*/ 0 h 28"/>
                <a:gd name="T18" fmla="*/ 82 w 17"/>
                <a:gd name="T19" fmla="*/ 5 h 28"/>
                <a:gd name="T20" fmla="*/ 78 w 17"/>
                <a:gd name="T21" fmla="*/ 28 h 28"/>
                <a:gd name="T22" fmla="*/ 56 w 17"/>
                <a:gd name="T23" fmla="*/ 21 h 28"/>
                <a:gd name="T24" fmla="*/ 33 w 17"/>
                <a:gd name="T25" fmla="*/ 40 h 28"/>
                <a:gd name="T26" fmla="*/ 49 w 17"/>
                <a:gd name="T27" fmla="*/ 61 h 28"/>
                <a:gd name="T28" fmla="*/ 73 w 17"/>
                <a:gd name="T29" fmla="*/ 78 h 28"/>
                <a:gd name="T30" fmla="*/ 94 w 17"/>
                <a:gd name="T31" fmla="*/ 111 h 28"/>
                <a:gd name="T32" fmla="*/ 38 w 17"/>
                <a:gd name="T33" fmla="*/ 156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28">
                  <a:moveTo>
                    <a:pt x="7" y="28"/>
                  </a:moveTo>
                  <a:cubicBezTo>
                    <a:pt x="4" y="28"/>
                    <a:pt x="3" y="28"/>
                    <a:pt x="0" y="27"/>
                  </a:cubicBezTo>
                  <a:cubicBezTo>
                    <a:pt x="1" y="23"/>
                    <a:pt x="1" y="23"/>
                    <a:pt x="1" y="23"/>
                  </a:cubicBezTo>
                  <a:cubicBezTo>
                    <a:pt x="2" y="24"/>
                    <a:pt x="5" y="24"/>
                    <a:pt x="7" y="24"/>
                  </a:cubicBezTo>
                  <a:cubicBezTo>
                    <a:pt x="9" y="24"/>
                    <a:pt x="11" y="23"/>
                    <a:pt x="11" y="21"/>
                  </a:cubicBezTo>
                  <a:cubicBezTo>
                    <a:pt x="11" y="19"/>
                    <a:pt x="10" y="18"/>
                    <a:pt x="8" y="16"/>
                  </a:cubicBezTo>
                  <a:cubicBezTo>
                    <a:pt x="7" y="16"/>
                    <a:pt x="5" y="15"/>
                    <a:pt x="4" y="14"/>
                  </a:cubicBezTo>
                  <a:cubicBezTo>
                    <a:pt x="1" y="12"/>
                    <a:pt x="0" y="10"/>
                    <a:pt x="0" y="8"/>
                  </a:cubicBezTo>
                  <a:cubicBezTo>
                    <a:pt x="0" y="3"/>
                    <a:pt x="4" y="0"/>
                    <a:pt x="9" y="0"/>
                  </a:cubicBezTo>
                  <a:cubicBezTo>
                    <a:pt x="11" y="0"/>
                    <a:pt x="13" y="1"/>
                    <a:pt x="15" y="1"/>
                  </a:cubicBezTo>
                  <a:cubicBezTo>
                    <a:pt x="14" y="5"/>
                    <a:pt x="14" y="5"/>
                    <a:pt x="14" y="5"/>
                  </a:cubicBezTo>
                  <a:cubicBezTo>
                    <a:pt x="13" y="4"/>
                    <a:pt x="11" y="4"/>
                    <a:pt x="10" y="4"/>
                  </a:cubicBezTo>
                  <a:cubicBezTo>
                    <a:pt x="7" y="4"/>
                    <a:pt x="6" y="5"/>
                    <a:pt x="6" y="7"/>
                  </a:cubicBezTo>
                  <a:cubicBezTo>
                    <a:pt x="6" y="9"/>
                    <a:pt x="6" y="9"/>
                    <a:pt x="9" y="11"/>
                  </a:cubicBezTo>
                  <a:cubicBezTo>
                    <a:pt x="11" y="13"/>
                    <a:pt x="13" y="14"/>
                    <a:pt x="13" y="14"/>
                  </a:cubicBezTo>
                  <a:cubicBezTo>
                    <a:pt x="16" y="16"/>
                    <a:pt x="17" y="18"/>
                    <a:pt x="17" y="20"/>
                  </a:cubicBezTo>
                  <a:cubicBezTo>
                    <a:pt x="17" y="25"/>
                    <a:pt x="13" y="28"/>
                    <a:pt x="7" y="2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5" name="Freeform 27"/>
            <p:cNvSpPr>
              <a:spLocks noChangeAspect="1"/>
            </p:cNvSpPr>
            <p:nvPr userDrawn="1"/>
          </p:nvSpPr>
          <p:spPr bwMode="auto">
            <a:xfrm>
              <a:off x="931" y="394"/>
              <a:ext cx="45" cy="66"/>
            </a:xfrm>
            <a:custGeom>
              <a:avLst/>
              <a:gdLst>
                <a:gd name="T0" fmla="*/ 62 w 19"/>
                <a:gd name="T1" fmla="*/ 127 h 28"/>
                <a:gd name="T2" fmla="*/ 45 w 19"/>
                <a:gd name="T3" fmla="*/ 151 h 28"/>
                <a:gd name="T4" fmla="*/ 21 w 19"/>
                <a:gd name="T5" fmla="*/ 156 h 28"/>
                <a:gd name="T6" fmla="*/ 0 w 19"/>
                <a:gd name="T7" fmla="*/ 156 h 28"/>
                <a:gd name="T8" fmla="*/ 5 w 19"/>
                <a:gd name="T9" fmla="*/ 134 h 28"/>
                <a:gd name="T10" fmla="*/ 21 w 19"/>
                <a:gd name="T11" fmla="*/ 139 h 28"/>
                <a:gd name="T12" fmla="*/ 40 w 19"/>
                <a:gd name="T13" fmla="*/ 123 h 28"/>
                <a:gd name="T14" fmla="*/ 40 w 19"/>
                <a:gd name="T15" fmla="*/ 111 h 28"/>
                <a:gd name="T16" fmla="*/ 0 w 19"/>
                <a:gd name="T17" fmla="*/ 0 h 28"/>
                <a:gd name="T18" fmla="*/ 33 w 19"/>
                <a:gd name="T19" fmla="*/ 0 h 28"/>
                <a:gd name="T20" fmla="*/ 57 w 19"/>
                <a:gd name="T21" fmla="*/ 78 h 28"/>
                <a:gd name="T22" fmla="*/ 78 w 19"/>
                <a:gd name="T23" fmla="*/ 0 h 28"/>
                <a:gd name="T24" fmla="*/ 107 w 19"/>
                <a:gd name="T25" fmla="*/ 0 h 28"/>
                <a:gd name="T26" fmla="*/ 62 w 19"/>
                <a:gd name="T27" fmla="*/ 127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 h="28">
                  <a:moveTo>
                    <a:pt x="11" y="23"/>
                  </a:moveTo>
                  <a:cubicBezTo>
                    <a:pt x="10" y="25"/>
                    <a:pt x="9" y="26"/>
                    <a:pt x="8" y="27"/>
                  </a:cubicBezTo>
                  <a:cubicBezTo>
                    <a:pt x="7" y="28"/>
                    <a:pt x="6" y="28"/>
                    <a:pt x="4" y="28"/>
                  </a:cubicBezTo>
                  <a:cubicBezTo>
                    <a:pt x="3" y="28"/>
                    <a:pt x="1" y="28"/>
                    <a:pt x="0" y="28"/>
                  </a:cubicBezTo>
                  <a:cubicBezTo>
                    <a:pt x="1" y="24"/>
                    <a:pt x="1" y="24"/>
                    <a:pt x="1" y="24"/>
                  </a:cubicBezTo>
                  <a:cubicBezTo>
                    <a:pt x="2" y="24"/>
                    <a:pt x="3" y="25"/>
                    <a:pt x="4" y="25"/>
                  </a:cubicBezTo>
                  <a:cubicBezTo>
                    <a:pt x="5" y="25"/>
                    <a:pt x="6" y="24"/>
                    <a:pt x="7" y="22"/>
                  </a:cubicBezTo>
                  <a:cubicBezTo>
                    <a:pt x="7" y="20"/>
                    <a:pt x="7" y="20"/>
                    <a:pt x="7" y="20"/>
                  </a:cubicBezTo>
                  <a:cubicBezTo>
                    <a:pt x="0" y="0"/>
                    <a:pt x="0" y="0"/>
                    <a:pt x="0" y="0"/>
                  </a:cubicBezTo>
                  <a:cubicBezTo>
                    <a:pt x="6" y="0"/>
                    <a:pt x="6" y="0"/>
                    <a:pt x="6" y="0"/>
                  </a:cubicBezTo>
                  <a:cubicBezTo>
                    <a:pt x="10" y="14"/>
                    <a:pt x="10" y="14"/>
                    <a:pt x="10" y="14"/>
                  </a:cubicBezTo>
                  <a:cubicBezTo>
                    <a:pt x="14" y="0"/>
                    <a:pt x="14" y="0"/>
                    <a:pt x="14" y="0"/>
                  </a:cubicBezTo>
                  <a:cubicBezTo>
                    <a:pt x="19" y="0"/>
                    <a:pt x="19" y="0"/>
                    <a:pt x="19" y="0"/>
                  </a:cubicBezTo>
                  <a:lnTo>
                    <a:pt x="11"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6" name="Freeform 28"/>
            <p:cNvSpPr>
              <a:spLocks noChangeAspect="1"/>
            </p:cNvSpPr>
            <p:nvPr userDrawn="1"/>
          </p:nvSpPr>
          <p:spPr bwMode="auto">
            <a:xfrm>
              <a:off x="980" y="394"/>
              <a:ext cx="33" cy="47"/>
            </a:xfrm>
            <a:custGeom>
              <a:avLst/>
              <a:gdLst>
                <a:gd name="T0" fmla="*/ 33 w 14"/>
                <a:gd name="T1" fmla="*/ 110 h 20"/>
                <a:gd name="T2" fmla="*/ 0 w 14"/>
                <a:gd name="T3" fmla="*/ 106 h 20"/>
                <a:gd name="T4" fmla="*/ 5 w 14"/>
                <a:gd name="T5" fmla="*/ 82 h 20"/>
                <a:gd name="T6" fmla="*/ 33 w 14"/>
                <a:gd name="T7" fmla="*/ 89 h 20"/>
                <a:gd name="T8" fmla="*/ 50 w 14"/>
                <a:gd name="T9" fmla="*/ 78 h 20"/>
                <a:gd name="T10" fmla="*/ 40 w 14"/>
                <a:gd name="T11" fmla="*/ 66 h 20"/>
                <a:gd name="T12" fmla="*/ 21 w 14"/>
                <a:gd name="T13" fmla="*/ 61 h 20"/>
                <a:gd name="T14" fmla="*/ 0 w 14"/>
                <a:gd name="T15" fmla="*/ 33 h 20"/>
                <a:gd name="T16" fmla="*/ 45 w 14"/>
                <a:gd name="T17" fmla="*/ 0 h 20"/>
                <a:gd name="T18" fmla="*/ 73 w 14"/>
                <a:gd name="T19" fmla="*/ 0 h 20"/>
                <a:gd name="T20" fmla="*/ 66 w 14"/>
                <a:gd name="T21" fmla="*/ 21 h 20"/>
                <a:gd name="T22" fmla="*/ 45 w 14"/>
                <a:gd name="T23" fmla="*/ 16 h 20"/>
                <a:gd name="T24" fmla="*/ 28 w 14"/>
                <a:gd name="T25" fmla="*/ 28 h 20"/>
                <a:gd name="T26" fmla="*/ 50 w 14"/>
                <a:gd name="T27" fmla="*/ 45 h 20"/>
                <a:gd name="T28" fmla="*/ 78 w 14"/>
                <a:gd name="T29" fmla="*/ 78 h 20"/>
                <a:gd name="T30" fmla="*/ 33 w 14"/>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 h="20">
                  <a:moveTo>
                    <a:pt x="6" y="20"/>
                  </a:moveTo>
                  <a:cubicBezTo>
                    <a:pt x="3" y="20"/>
                    <a:pt x="2" y="20"/>
                    <a:pt x="0" y="19"/>
                  </a:cubicBezTo>
                  <a:cubicBezTo>
                    <a:pt x="1" y="15"/>
                    <a:pt x="1" y="15"/>
                    <a:pt x="1" y="15"/>
                  </a:cubicBezTo>
                  <a:cubicBezTo>
                    <a:pt x="2" y="16"/>
                    <a:pt x="4" y="16"/>
                    <a:pt x="6" y="16"/>
                  </a:cubicBezTo>
                  <a:cubicBezTo>
                    <a:pt x="8" y="16"/>
                    <a:pt x="9" y="16"/>
                    <a:pt x="9" y="14"/>
                  </a:cubicBezTo>
                  <a:cubicBezTo>
                    <a:pt x="9" y="13"/>
                    <a:pt x="8" y="13"/>
                    <a:pt x="7" y="12"/>
                  </a:cubicBezTo>
                  <a:cubicBezTo>
                    <a:pt x="6" y="12"/>
                    <a:pt x="5" y="11"/>
                    <a:pt x="4" y="11"/>
                  </a:cubicBezTo>
                  <a:cubicBezTo>
                    <a:pt x="1" y="9"/>
                    <a:pt x="0" y="8"/>
                    <a:pt x="0" y="6"/>
                  </a:cubicBezTo>
                  <a:cubicBezTo>
                    <a:pt x="0" y="2"/>
                    <a:pt x="3" y="0"/>
                    <a:pt x="8" y="0"/>
                  </a:cubicBezTo>
                  <a:cubicBezTo>
                    <a:pt x="10" y="0"/>
                    <a:pt x="11" y="0"/>
                    <a:pt x="13" y="0"/>
                  </a:cubicBezTo>
                  <a:cubicBezTo>
                    <a:pt x="12" y="4"/>
                    <a:pt x="12" y="4"/>
                    <a:pt x="12" y="4"/>
                  </a:cubicBezTo>
                  <a:cubicBezTo>
                    <a:pt x="10" y="3"/>
                    <a:pt x="9" y="3"/>
                    <a:pt x="8" y="3"/>
                  </a:cubicBezTo>
                  <a:cubicBezTo>
                    <a:pt x="6" y="3"/>
                    <a:pt x="5" y="4"/>
                    <a:pt x="5" y="5"/>
                  </a:cubicBezTo>
                  <a:cubicBezTo>
                    <a:pt x="5" y="6"/>
                    <a:pt x="6" y="7"/>
                    <a:pt x="9" y="8"/>
                  </a:cubicBezTo>
                  <a:cubicBezTo>
                    <a:pt x="13" y="9"/>
                    <a:pt x="14" y="11"/>
                    <a:pt x="14" y="14"/>
                  </a:cubicBezTo>
                  <a:cubicBezTo>
                    <a:pt x="14" y="18"/>
                    <a:pt x="11"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7" name="Freeform 29"/>
            <p:cNvSpPr>
              <a:spLocks noChangeAspect="1"/>
            </p:cNvSpPr>
            <p:nvPr userDrawn="1"/>
          </p:nvSpPr>
          <p:spPr bwMode="auto">
            <a:xfrm>
              <a:off x="1020" y="382"/>
              <a:ext cx="34" cy="59"/>
            </a:xfrm>
            <a:custGeom>
              <a:avLst/>
              <a:gdLst>
                <a:gd name="T0" fmla="*/ 41 w 14"/>
                <a:gd name="T1" fmla="*/ 139 h 25"/>
                <a:gd name="T2" fmla="*/ 17 w 14"/>
                <a:gd name="T3" fmla="*/ 106 h 25"/>
                <a:gd name="T4" fmla="*/ 17 w 14"/>
                <a:gd name="T5" fmla="*/ 50 h 25"/>
                <a:gd name="T6" fmla="*/ 0 w 14"/>
                <a:gd name="T7" fmla="*/ 50 h 25"/>
                <a:gd name="T8" fmla="*/ 0 w 14"/>
                <a:gd name="T9" fmla="*/ 28 h 25"/>
                <a:gd name="T10" fmla="*/ 17 w 14"/>
                <a:gd name="T11" fmla="*/ 28 h 25"/>
                <a:gd name="T12" fmla="*/ 17 w 14"/>
                <a:gd name="T13" fmla="*/ 0 h 25"/>
                <a:gd name="T14" fmla="*/ 46 w 14"/>
                <a:gd name="T15" fmla="*/ 0 h 25"/>
                <a:gd name="T16" fmla="*/ 46 w 14"/>
                <a:gd name="T17" fmla="*/ 28 h 25"/>
                <a:gd name="T18" fmla="*/ 78 w 14"/>
                <a:gd name="T19" fmla="*/ 28 h 25"/>
                <a:gd name="T20" fmla="*/ 78 w 14"/>
                <a:gd name="T21" fmla="*/ 50 h 25"/>
                <a:gd name="T22" fmla="*/ 46 w 14"/>
                <a:gd name="T23" fmla="*/ 50 h 25"/>
                <a:gd name="T24" fmla="*/ 46 w 14"/>
                <a:gd name="T25" fmla="*/ 99 h 25"/>
                <a:gd name="T26" fmla="*/ 53 w 14"/>
                <a:gd name="T27" fmla="*/ 118 h 25"/>
                <a:gd name="T28" fmla="*/ 70 w 14"/>
                <a:gd name="T29" fmla="*/ 106 h 25"/>
                <a:gd name="T30" fmla="*/ 83 w 14"/>
                <a:gd name="T31" fmla="*/ 123 h 25"/>
                <a:gd name="T32" fmla="*/ 41 w 14"/>
                <a:gd name="T33" fmla="*/ 139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 h="25">
                  <a:moveTo>
                    <a:pt x="7" y="25"/>
                  </a:moveTo>
                  <a:cubicBezTo>
                    <a:pt x="4" y="25"/>
                    <a:pt x="3" y="24"/>
                    <a:pt x="3" y="19"/>
                  </a:cubicBezTo>
                  <a:cubicBezTo>
                    <a:pt x="3" y="9"/>
                    <a:pt x="3" y="9"/>
                    <a:pt x="3" y="9"/>
                  </a:cubicBezTo>
                  <a:cubicBezTo>
                    <a:pt x="0" y="9"/>
                    <a:pt x="0" y="9"/>
                    <a:pt x="0" y="9"/>
                  </a:cubicBezTo>
                  <a:cubicBezTo>
                    <a:pt x="0" y="5"/>
                    <a:pt x="0" y="5"/>
                    <a:pt x="0" y="5"/>
                  </a:cubicBezTo>
                  <a:cubicBezTo>
                    <a:pt x="3" y="5"/>
                    <a:pt x="3" y="5"/>
                    <a:pt x="3" y="5"/>
                  </a:cubicBezTo>
                  <a:cubicBezTo>
                    <a:pt x="3" y="0"/>
                    <a:pt x="3" y="0"/>
                    <a:pt x="3" y="0"/>
                  </a:cubicBezTo>
                  <a:cubicBezTo>
                    <a:pt x="8" y="0"/>
                    <a:pt x="8" y="0"/>
                    <a:pt x="8" y="0"/>
                  </a:cubicBezTo>
                  <a:cubicBezTo>
                    <a:pt x="8" y="5"/>
                    <a:pt x="8" y="5"/>
                    <a:pt x="8" y="5"/>
                  </a:cubicBezTo>
                  <a:cubicBezTo>
                    <a:pt x="13" y="5"/>
                    <a:pt x="13" y="5"/>
                    <a:pt x="13" y="5"/>
                  </a:cubicBezTo>
                  <a:cubicBezTo>
                    <a:pt x="13" y="9"/>
                    <a:pt x="13" y="9"/>
                    <a:pt x="13" y="9"/>
                  </a:cubicBezTo>
                  <a:cubicBezTo>
                    <a:pt x="8" y="9"/>
                    <a:pt x="8" y="9"/>
                    <a:pt x="8" y="9"/>
                  </a:cubicBezTo>
                  <a:cubicBezTo>
                    <a:pt x="8" y="18"/>
                    <a:pt x="8" y="18"/>
                    <a:pt x="8" y="18"/>
                  </a:cubicBezTo>
                  <a:cubicBezTo>
                    <a:pt x="8" y="20"/>
                    <a:pt x="8" y="21"/>
                    <a:pt x="9" y="21"/>
                  </a:cubicBezTo>
                  <a:cubicBezTo>
                    <a:pt x="10" y="21"/>
                    <a:pt x="11" y="21"/>
                    <a:pt x="12" y="19"/>
                  </a:cubicBezTo>
                  <a:cubicBezTo>
                    <a:pt x="14" y="22"/>
                    <a:pt x="14" y="22"/>
                    <a:pt x="14" y="22"/>
                  </a:cubicBezTo>
                  <a:cubicBezTo>
                    <a:pt x="11" y="24"/>
                    <a:pt x="9" y="25"/>
                    <a:pt x="7" y="2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8" name="Freeform 30"/>
            <p:cNvSpPr>
              <a:spLocks noChangeAspect="1" noEditPoints="1"/>
            </p:cNvSpPr>
            <p:nvPr userDrawn="1"/>
          </p:nvSpPr>
          <p:spPr bwMode="auto">
            <a:xfrm>
              <a:off x="1058" y="394"/>
              <a:ext cx="38" cy="47"/>
            </a:xfrm>
            <a:custGeom>
              <a:avLst/>
              <a:gdLst>
                <a:gd name="T0" fmla="*/ 45 w 16"/>
                <a:gd name="T1" fmla="*/ 110 h 20"/>
                <a:gd name="T2" fmla="*/ 0 w 16"/>
                <a:gd name="T3" fmla="*/ 56 h 20"/>
                <a:gd name="T4" fmla="*/ 45 w 16"/>
                <a:gd name="T5" fmla="*/ 0 h 20"/>
                <a:gd name="T6" fmla="*/ 90 w 16"/>
                <a:gd name="T7" fmla="*/ 56 h 20"/>
                <a:gd name="T8" fmla="*/ 90 w 16"/>
                <a:gd name="T9" fmla="*/ 61 h 20"/>
                <a:gd name="T10" fmla="*/ 29 w 16"/>
                <a:gd name="T11" fmla="*/ 61 h 20"/>
                <a:gd name="T12" fmla="*/ 50 w 16"/>
                <a:gd name="T13" fmla="*/ 89 h 20"/>
                <a:gd name="T14" fmla="*/ 78 w 16"/>
                <a:gd name="T15" fmla="*/ 78 h 20"/>
                <a:gd name="T16" fmla="*/ 90 w 16"/>
                <a:gd name="T17" fmla="*/ 94 h 20"/>
                <a:gd name="T18" fmla="*/ 45 w 16"/>
                <a:gd name="T19" fmla="*/ 110 h 20"/>
                <a:gd name="T20" fmla="*/ 45 w 16"/>
                <a:gd name="T21" fmla="*/ 16 h 20"/>
                <a:gd name="T22" fmla="*/ 29 w 16"/>
                <a:gd name="T23" fmla="*/ 45 h 20"/>
                <a:gd name="T24" fmla="*/ 62 w 16"/>
                <a:gd name="T25" fmla="*/ 45 h 20"/>
                <a:gd name="T26" fmla="*/ 45 w 16"/>
                <a:gd name="T27" fmla="*/ 16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 h="20">
                  <a:moveTo>
                    <a:pt x="8" y="20"/>
                  </a:moveTo>
                  <a:cubicBezTo>
                    <a:pt x="3" y="20"/>
                    <a:pt x="0" y="16"/>
                    <a:pt x="0" y="10"/>
                  </a:cubicBezTo>
                  <a:cubicBezTo>
                    <a:pt x="0" y="4"/>
                    <a:pt x="3" y="0"/>
                    <a:pt x="8" y="0"/>
                  </a:cubicBezTo>
                  <a:cubicBezTo>
                    <a:pt x="14" y="0"/>
                    <a:pt x="16" y="3"/>
                    <a:pt x="16" y="10"/>
                  </a:cubicBezTo>
                  <a:cubicBezTo>
                    <a:pt x="16" y="10"/>
                    <a:pt x="16" y="10"/>
                    <a:pt x="16" y="11"/>
                  </a:cubicBezTo>
                  <a:cubicBezTo>
                    <a:pt x="5" y="11"/>
                    <a:pt x="5" y="11"/>
                    <a:pt x="5" y="11"/>
                  </a:cubicBezTo>
                  <a:cubicBezTo>
                    <a:pt x="5" y="14"/>
                    <a:pt x="6" y="16"/>
                    <a:pt x="9" y="16"/>
                  </a:cubicBezTo>
                  <a:cubicBezTo>
                    <a:pt x="10" y="16"/>
                    <a:pt x="12" y="15"/>
                    <a:pt x="14" y="14"/>
                  </a:cubicBezTo>
                  <a:cubicBezTo>
                    <a:pt x="16" y="17"/>
                    <a:pt x="16" y="17"/>
                    <a:pt x="16" y="17"/>
                  </a:cubicBezTo>
                  <a:cubicBezTo>
                    <a:pt x="13" y="19"/>
                    <a:pt x="11" y="20"/>
                    <a:pt x="8" y="20"/>
                  </a:cubicBezTo>
                  <a:close/>
                  <a:moveTo>
                    <a:pt x="8" y="3"/>
                  </a:moveTo>
                  <a:cubicBezTo>
                    <a:pt x="6" y="3"/>
                    <a:pt x="5" y="5"/>
                    <a:pt x="5" y="8"/>
                  </a:cubicBezTo>
                  <a:cubicBezTo>
                    <a:pt x="11" y="8"/>
                    <a:pt x="11" y="8"/>
                    <a:pt x="11" y="8"/>
                  </a:cubicBezTo>
                  <a:cubicBezTo>
                    <a:pt x="11" y="5"/>
                    <a:pt x="10" y="3"/>
                    <a:pt x="8"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9" name="Freeform 31"/>
            <p:cNvSpPr>
              <a:spLocks noChangeAspect="1"/>
            </p:cNvSpPr>
            <p:nvPr userDrawn="1"/>
          </p:nvSpPr>
          <p:spPr bwMode="auto">
            <a:xfrm>
              <a:off x="1108" y="394"/>
              <a:ext cx="61" cy="47"/>
            </a:xfrm>
            <a:custGeom>
              <a:avLst/>
              <a:gdLst>
                <a:gd name="T0" fmla="*/ 115 w 26"/>
                <a:gd name="T1" fmla="*/ 110 h 20"/>
                <a:gd name="T2" fmla="*/ 115 w 26"/>
                <a:gd name="T3" fmla="*/ 45 h 20"/>
                <a:gd name="T4" fmla="*/ 115 w 26"/>
                <a:gd name="T5" fmla="*/ 33 h 20"/>
                <a:gd name="T6" fmla="*/ 110 w 26"/>
                <a:gd name="T7" fmla="*/ 28 h 20"/>
                <a:gd name="T8" fmla="*/ 82 w 26"/>
                <a:gd name="T9" fmla="*/ 38 h 20"/>
                <a:gd name="T10" fmla="*/ 82 w 26"/>
                <a:gd name="T11" fmla="*/ 110 h 20"/>
                <a:gd name="T12" fmla="*/ 61 w 26"/>
                <a:gd name="T13" fmla="*/ 110 h 20"/>
                <a:gd name="T14" fmla="*/ 61 w 26"/>
                <a:gd name="T15" fmla="*/ 45 h 20"/>
                <a:gd name="T16" fmla="*/ 54 w 26"/>
                <a:gd name="T17" fmla="*/ 28 h 20"/>
                <a:gd name="T18" fmla="*/ 49 w 26"/>
                <a:gd name="T19" fmla="*/ 28 h 20"/>
                <a:gd name="T20" fmla="*/ 28 w 26"/>
                <a:gd name="T21" fmla="*/ 38 h 20"/>
                <a:gd name="T22" fmla="*/ 28 w 26"/>
                <a:gd name="T23" fmla="*/ 110 h 20"/>
                <a:gd name="T24" fmla="*/ 0 w 26"/>
                <a:gd name="T25" fmla="*/ 110 h 20"/>
                <a:gd name="T26" fmla="*/ 0 w 26"/>
                <a:gd name="T27" fmla="*/ 0 h 20"/>
                <a:gd name="T28" fmla="*/ 28 w 26"/>
                <a:gd name="T29" fmla="*/ 0 h 20"/>
                <a:gd name="T30" fmla="*/ 28 w 26"/>
                <a:gd name="T31" fmla="*/ 16 h 20"/>
                <a:gd name="T32" fmla="*/ 61 w 26"/>
                <a:gd name="T33" fmla="*/ 0 h 20"/>
                <a:gd name="T34" fmla="*/ 82 w 26"/>
                <a:gd name="T35" fmla="*/ 16 h 20"/>
                <a:gd name="T36" fmla="*/ 122 w 26"/>
                <a:gd name="T37" fmla="*/ 0 h 20"/>
                <a:gd name="T38" fmla="*/ 138 w 26"/>
                <a:gd name="T39" fmla="*/ 12 h 20"/>
                <a:gd name="T40" fmla="*/ 143 w 26"/>
                <a:gd name="T41" fmla="*/ 38 h 20"/>
                <a:gd name="T42" fmla="*/ 143 w 26"/>
                <a:gd name="T43" fmla="*/ 110 h 20"/>
                <a:gd name="T44" fmla="*/ 115 w 26"/>
                <a:gd name="T45" fmla="*/ 110 h 2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 h="20">
                  <a:moveTo>
                    <a:pt x="21" y="20"/>
                  </a:moveTo>
                  <a:cubicBezTo>
                    <a:pt x="21" y="8"/>
                    <a:pt x="21" y="8"/>
                    <a:pt x="21" y="8"/>
                  </a:cubicBezTo>
                  <a:cubicBezTo>
                    <a:pt x="21" y="7"/>
                    <a:pt x="21" y="6"/>
                    <a:pt x="21" y="6"/>
                  </a:cubicBezTo>
                  <a:cubicBezTo>
                    <a:pt x="21" y="5"/>
                    <a:pt x="20" y="5"/>
                    <a:pt x="20" y="5"/>
                  </a:cubicBezTo>
                  <a:cubicBezTo>
                    <a:pt x="19" y="5"/>
                    <a:pt x="17" y="5"/>
                    <a:pt x="15" y="7"/>
                  </a:cubicBezTo>
                  <a:cubicBezTo>
                    <a:pt x="15" y="20"/>
                    <a:pt x="15" y="20"/>
                    <a:pt x="15" y="20"/>
                  </a:cubicBezTo>
                  <a:cubicBezTo>
                    <a:pt x="11" y="20"/>
                    <a:pt x="11" y="20"/>
                    <a:pt x="11" y="20"/>
                  </a:cubicBezTo>
                  <a:cubicBezTo>
                    <a:pt x="11" y="8"/>
                    <a:pt x="11" y="8"/>
                    <a:pt x="11" y="8"/>
                  </a:cubicBezTo>
                  <a:cubicBezTo>
                    <a:pt x="11" y="6"/>
                    <a:pt x="11" y="6"/>
                    <a:pt x="10" y="5"/>
                  </a:cubicBezTo>
                  <a:cubicBezTo>
                    <a:pt x="10" y="5"/>
                    <a:pt x="10" y="5"/>
                    <a:pt x="9" y="5"/>
                  </a:cubicBezTo>
                  <a:cubicBezTo>
                    <a:pt x="8" y="5"/>
                    <a:pt x="7" y="6"/>
                    <a:pt x="5" y="7"/>
                  </a:cubicBezTo>
                  <a:cubicBezTo>
                    <a:pt x="5" y="20"/>
                    <a:pt x="5" y="20"/>
                    <a:pt x="5" y="20"/>
                  </a:cubicBezTo>
                  <a:cubicBezTo>
                    <a:pt x="0" y="20"/>
                    <a:pt x="0" y="20"/>
                    <a:pt x="0" y="20"/>
                  </a:cubicBezTo>
                  <a:cubicBezTo>
                    <a:pt x="0" y="0"/>
                    <a:pt x="0" y="0"/>
                    <a:pt x="0" y="0"/>
                  </a:cubicBezTo>
                  <a:cubicBezTo>
                    <a:pt x="5" y="0"/>
                    <a:pt x="5" y="0"/>
                    <a:pt x="5" y="0"/>
                  </a:cubicBezTo>
                  <a:cubicBezTo>
                    <a:pt x="5" y="3"/>
                    <a:pt x="5" y="3"/>
                    <a:pt x="5" y="3"/>
                  </a:cubicBezTo>
                  <a:cubicBezTo>
                    <a:pt x="7" y="1"/>
                    <a:pt x="9" y="0"/>
                    <a:pt x="11" y="0"/>
                  </a:cubicBezTo>
                  <a:cubicBezTo>
                    <a:pt x="13" y="0"/>
                    <a:pt x="15" y="1"/>
                    <a:pt x="15" y="3"/>
                  </a:cubicBezTo>
                  <a:cubicBezTo>
                    <a:pt x="18" y="1"/>
                    <a:pt x="20" y="0"/>
                    <a:pt x="22" y="0"/>
                  </a:cubicBezTo>
                  <a:cubicBezTo>
                    <a:pt x="24" y="0"/>
                    <a:pt x="25" y="1"/>
                    <a:pt x="25" y="2"/>
                  </a:cubicBezTo>
                  <a:cubicBezTo>
                    <a:pt x="26" y="3"/>
                    <a:pt x="26" y="4"/>
                    <a:pt x="26" y="7"/>
                  </a:cubicBezTo>
                  <a:cubicBezTo>
                    <a:pt x="26" y="20"/>
                    <a:pt x="26" y="20"/>
                    <a:pt x="26" y="20"/>
                  </a:cubicBezTo>
                  <a:lnTo>
                    <a:pt x="21"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20" name="Freeform 32"/>
            <p:cNvSpPr>
              <a:spLocks noChangeAspect="1"/>
            </p:cNvSpPr>
            <p:nvPr userDrawn="1"/>
          </p:nvSpPr>
          <p:spPr bwMode="auto">
            <a:xfrm>
              <a:off x="1179" y="394"/>
              <a:ext cx="35" cy="47"/>
            </a:xfrm>
            <a:custGeom>
              <a:avLst/>
              <a:gdLst>
                <a:gd name="T0" fmla="*/ 33 w 15"/>
                <a:gd name="T1" fmla="*/ 110 h 20"/>
                <a:gd name="T2" fmla="*/ 0 w 15"/>
                <a:gd name="T3" fmla="*/ 106 h 20"/>
                <a:gd name="T4" fmla="*/ 5 w 15"/>
                <a:gd name="T5" fmla="*/ 82 h 20"/>
                <a:gd name="T6" fmla="*/ 33 w 15"/>
                <a:gd name="T7" fmla="*/ 89 h 20"/>
                <a:gd name="T8" fmla="*/ 49 w 15"/>
                <a:gd name="T9" fmla="*/ 78 h 20"/>
                <a:gd name="T10" fmla="*/ 37 w 15"/>
                <a:gd name="T11" fmla="*/ 66 h 20"/>
                <a:gd name="T12" fmla="*/ 21 w 15"/>
                <a:gd name="T13" fmla="*/ 61 h 20"/>
                <a:gd name="T14" fmla="*/ 5 w 15"/>
                <a:gd name="T15" fmla="*/ 33 h 20"/>
                <a:gd name="T16" fmla="*/ 49 w 15"/>
                <a:gd name="T17" fmla="*/ 0 h 20"/>
                <a:gd name="T18" fmla="*/ 77 w 15"/>
                <a:gd name="T19" fmla="*/ 0 h 20"/>
                <a:gd name="T20" fmla="*/ 70 w 15"/>
                <a:gd name="T21" fmla="*/ 21 h 20"/>
                <a:gd name="T22" fmla="*/ 49 w 15"/>
                <a:gd name="T23" fmla="*/ 16 h 20"/>
                <a:gd name="T24" fmla="*/ 33 w 15"/>
                <a:gd name="T25" fmla="*/ 28 h 20"/>
                <a:gd name="T26" fmla="*/ 54 w 15"/>
                <a:gd name="T27" fmla="*/ 45 h 20"/>
                <a:gd name="T28" fmla="*/ 82 w 15"/>
                <a:gd name="T29" fmla="*/ 78 h 20"/>
                <a:gd name="T30" fmla="*/ 33 w 15"/>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 h="20">
                  <a:moveTo>
                    <a:pt x="6" y="20"/>
                  </a:moveTo>
                  <a:cubicBezTo>
                    <a:pt x="4" y="20"/>
                    <a:pt x="2" y="20"/>
                    <a:pt x="0" y="19"/>
                  </a:cubicBezTo>
                  <a:cubicBezTo>
                    <a:pt x="1" y="15"/>
                    <a:pt x="1" y="15"/>
                    <a:pt x="1" y="15"/>
                  </a:cubicBezTo>
                  <a:cubicBezTo>
                    <a:pt x="3" y="16"/>
                    <a:pt x="5" y="16"/>
                    <a:pt x="6" y="16"/>
                  </a:cubicBezTo>
                  <a:cubicBezTo>
                    <a:pt x="8" y="16"/>
                    <a:pt x="9" y="16"/>
                    <a:pt x="9" y="14"/>
                  </a:cubicBezTo>
                  <a:cubicBezTo>
                    <a:pt x="9" y="13"/>
                    <a:pt x="9" y="13"/>
                    <a:pt x="7" y="12"/>
                  </a:cubicBezTo>
                  <a:cubicBezTo>
                    <a:pt x="6" y="12"/>
                    <a:pt x="6" y="11"/>
                    <a:pt x="4" y="11"/>
                  </a:cubicBezTo>
                  <a:cubicBezTo>
                    <a:pt x="2" y="9"/>
                    <a:pt x="1" y="8"/>
                    <a:pt x="1" y="6"/>
                  </a:cubicBezTo>
                  <a:cubicBezTo>
                    <a:pt x="1" y="2"/>
                    <a:pt x="4" y="0"/>
                    <a:pt x="9" y="0"/>
                  </a:cubicBezTo>
                  <a:cubicBezTo>
                    <a:pt x="10" y="0"/>
                    <a:pt x="12" y="0"/>
                    <a:pt x="14" y="0"/>
                  </a:cubicBezTo>
                  <a:cubicBezTo>
                    <a:pt x="13" y="4"/>
                    <a:pt x="13" y="4"/>
                    <a:pt x="13" y="4"/>
                  </a:cubicBezTo>
                  <a:cubicBezTo>
                    <a:pt x="11" y="3"/>
                    <a:pt x="10" y="3"/>
                    <a:pt x="9" y="3"/>
                  </a:cubicBezTo>
                  <a:cubicBezTo>
                    <a:pt x="7" y="3"/>
                    <a:pt x="6" y="4"/>
                    <a:pt x="6" y="5"/>
                  </a:cubicBezTo>
                  <a:cubicBezTo>
                    <a:pt x="6" y="6"/>
                    <a:pt x="6" y="7"/>
                    <a:pt x="10" y="8"/>
                  </a:cubicBezTo>
                  <a:cubicBezTo>
                    <a:pt x="13" y="9"/>
                    <a:pt x="15" y="11"/>
                    <a:pt x="15" y="14"/>
                  </a:cubicBezTo>
                  <a:cubicBezTo>
                    <a:pt x="15" y="18"/>
                    <a:pt x="12"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sp>
        <p:nvSpPr>
          <p:cNvPr id="898054" name="Rectangle 6"/>
          <p:cNvSpPr>
            <a:spLocks noGrp="1" noChangeArrowheads="1"/>
          </p:cNvSpPr>
          <p:nvPr>
            <p:ph type="subTitle" idx="1"/>
          </p:nvPr>
        </p:nvSpPr>
        <p:spPr>
          <a:xfrm>
            <a:off x="397934" y="5764213"/>
            <a:ext cx="11385551" cy="785812"/>
          </a:xfrm>
          <a:extLst>
            <a:ext uri="{91240B29-F687-4F45-9708-019B960494DF}">
              <a14:hiddenLine xmlns:a14="http://schemas.microsoft.com/office/drawing/2010/main" w="9525">
                <a:solidFill>
                  <a:schemeClr val="tx1"/>
                </a:solidFill>
                <a:miter lim="800000"/>
                <a:headEnd/>
                <a:tailEnd/>
              </a14:hiddenLine>
            </a:ext>
          </a:extLst>
        </p:spPr>
        <p:txBody>
          <a:bodyPr lIns="306000" rIns="306000"/>
          <a:lstStyle>
            <a:lvl1pPr marL="0" indent="0">
              <a:lnSpc>
                <a:spcPct val="120000"/>
              </a:lnSpc>
              <a:spcBef>
                <a:spcPct val="0"/>
              </a:spcBef>
              <a:buFontTx/>
              <a:buNone/>
              <a:defRPr sz="1600">
                <a:solidFill>
                  <a:schemeClr val="tx2"/>
                </a:solidFill>
              </a:defRPr>
            </a:lvl1pPr>
          </a:lstStyle>
          <a:p>
            <a:pPr lvl="0"/>
            <a:r>
              <a:rPr lang="de-CH" noProof="0" smtClean="0"/>
              <a:t>Formatvorlage des Untertitelmasters durch Klicken bearbeiten</a:t>
            </a:r>
          </a:p>
        </p:txBody>
      </p:sp>
      <p:sp>
        <p:nvSpPr>
          <p:cNvPr id="898055" name="Rectangle 7"/>
          <p:cNvSpPr>
            <a:spLocks noGrp="1" noChangeArrowheads="1"/>
          </p:cNvSpPr>
          <p:nvPr>
            <p:ph type="ctrTitle"/>
          </p:nvPr>
        </p:nvSpPr>
        <p:spPr>
          <a:xfrm>
            <a:off x="397934" y="4824413"/>
            <a:ext cx="11385551" cy="939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306000" tIns="0" rIns="306000" bIns="0"/>
          <a:lstStyle>
            <a:lvl1pPr marL="0" indent="0">
              <a:lnSpc>
                <a:spcPct val="110000"/>
              </a:lnSpc>
              <a:spcBef>
                <a:spcPct val="0"/>
              </a:spcBef>
              <a:defRPr/>
            </a:lvl1pPr>
          </a:lstStyle>
          <a:p>
            <a:pPr lvl="0"/>
            <a:r>
              <a:rPr lang="de-CH" noProof="0" smtClean="0"/>
              <a:t>Titelmasterformat durch Klicken bearbeiten</a:t>
            </a:r>
          </a:p>
        </p:txBody>
      </p:sp>
      <p:sp>
        <p:nvSpPr>
          <p:cNvPr id="21" name="Rectangle 3"/>
          <p:cNvSpPr>
            <a:spLocks noGrp="1" noChangeArrowheads="1"/>
          </p:cNvSpPr>
          <p:nvPr>
            <p:ph type="dt" sz="half" idx="10"/>
          </p:nvPr>
        </p:nvSpPr>
        <p:spPr/>
        <p:txBody>
          <a:bodyPr/>
          <a:lstStyle>
            <a:lvl1pPr>
              <a:defRPr smtClean="0"/>
            </a:lvl1pPr>
          </a:lstStyle>
          <a:p>
            <a:pPr>
              <a:defRPr/>
            </a:pPr>
            <a:fld id="{D474CB3E-0A55-4AD5-823C-BD4A0A462EAB}" type="datetime1">
              <a:rPr lang="de-DE">
                <a:solidFill>
                  <a:srgbClr val="000000"/>
                </a:solidFill>
              </a:rPr>
              <a:pPr>
                <a:defRPr/>
              </a:pPr>
              <a:t>11.03.2015</a:t>
            </a:fld>
            <a:endParaRPr lang="de-CH">
              <a:solidFill>
                <a:srgbClr val="000000"/>
              </a:solidFill>
            </a:endParaRPr>
          </a:p>
        </p:txBody>
      </p:sp>
      <p:sp>
        <p:nvSpPr>
          <p:cNvPr id="22" name="Rectangle 4"/>
          <p:cNvSpPr>
            <a:spLocks noGrp="1" noChangeArrowheads="1"/>
          </p:cNvSpPr>
          <p:nvPr>
            <p:ph type="ftr" sz="quarter" idx="11"/>
          </p:nvPr>
        </p:nvSpPr>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23" name="Rectangle 5"/>
          <p:cNvSpPr>
            <a:spLocks noGrp="1" noChangeArrowheads="1"/>
          </p:cNvSpPr>
          <p:nvPr>
            <p:ph type="sldNum" sz="quarter" idx="12"/>
          </p:nvPr>
        </p:nvSpPr>
        <p:spPr>
          <a:xfrm>
            <a:off x="11182351" y="6589714"/>
            <a:ext cx="601133" cy="147637"/>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a:defRPr smtClean="0"/>
            </a:lvl1pPr>
          </a:lstStyle>
          <a:p>
            <a:pPr>
              <a:defRPr/>
            </a:pPr>
            <a:fld id="{DF971649-1691-4798-A318-D571AF5BB3B9}"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2293150157"/>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5"/>
          <p:cNvSpPr>
            <a:spLocks noGrp="1" noChangeArrowheads="1"/>
          </p:cNvSpPr>
          <p:nvPr>
            <p:ph type="dt" sz="half" idx="10"/>
          </p:nvPr>
        </p:nvSpPr>
        <p:spPr>
          <a:ln/>
        </p:spPr>
        <p:txBody>
          <a:bodyPr/>
          <a:lstStyle>
            <a:lvl1pPr>
              <a:defRPr/>
            </a:lvl1pPr>
          </a:lstStyle>
          <a:p>
            <a:pPr>
              <a:defRPr/>
            </a:pPr>
            <a:fld id="{6D5426BB-D4AA-4E86-BA3F-958D8ABD286A}"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06B9C402-9ACB-474F-92D5-ED215240509A}"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23105607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5"/>
          <p:cNvSpPr>
            <a:spLocks noGrp="1" noChangeArrowheads="1"/>
          </p:cNvSpPr>
          <p:nvPr>
            <p:ph type="dt" sz="half" idx="10"/>
          </p:nvPr>
        </p:nvSpPr>
        <p:spPr>
          <a:ln/>
        </p:spPr>
        <p:txBody>
          <a:bodyPr/>
          <a:lstStyle>
            <a:lvl1pPr>
              <a:defRPr/>
            </a:lvl1pPr>
          </a:lstStyle>
          <a:p>
            <a:pPr>
              <a:defRPr/>
            </a:pPr>
            <a:fld id="{D8FE9395-08EC-4E45-8043-7BC54664C174}"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4C3F9EB6-8BB3-4F11-B6BD-69BF11E6EC0D}"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271726698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527051" y="1555751"/>
            <a:ext cx="5467349" cy="499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6197601" y="1555751"/>
            <a:ext cx="5467351" cy="499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Rectangle 5"/>
          <p:cNvSpPr>
            <a:spLocks noGrp="1" noChangeArrowheads="1"/>
          </p:cNvSpPr>
          <p:nvPr>
            <p:ph type="dt" sz="half" idx="10"/>
          </p:nvPr>
        </p:nvSpPr>
        <p:spPr>
          <a:ln/>
        </p:spPr>
        <p:txBody>
          <a:bodyPr/>
          <a:lstStyle>
            <a:lvl1pPr>
              <a:defRPr/>
            </a:lvl1pPr>
          </a:lstStyle>
          <a:p>
            <a:pPr>
              <a:defRPr/>
            </a:pPr>
            <a:fld id="{CAF6B171-B77E-43B3-8CAA-2B224366BEE1}"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4356716B-0AA9-493B-9453-76446FF555AF}"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87078845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Rectangle 5"/>
          <p:cNvSpPr>
            <a:spLocks noGrp="1" noChangeArrowheads="1"/>
          </p:cNvSpPr>
          <p:nvPr>
            <p:ph type="dt" sz="half" idx="10"/>
          </p:nvPr>
        </p:nvSpPr>
        <p:spPr>
          <a:ln/>
        </p:spPr>
        <p:txBody>
          <a:bodyPr/>
          <a:lstStyle>
            <a:lvl1pPr>
              <a:defRPr/>
            </a:lvl1pPr>
          </a:lstStyle>
          <a:p>
            <a:pPr>
              <a:defRPr/>
            </a:pPr>
            <a:fld id="{CD65A367-C112-452C-A584-DD7A3D12607D}" type="datetime1">
              <a:rPr lang="de-DE" smtClean="0">
                <a:solidFill>
                  <a:srgbClr val="000000"/>
                </a:solidFill>
              </a:rPr>
              <a:pPr>
                <a:defRPr/>
              </a:pPr>
              <a:t>11.03.2015</a:t>
            </a:fld>
            <a:endParaRPr lang="de-CH">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35BEDD8A-7FAA-4A9C-823A-C18121BFC467}"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62410260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Rectangle 5"/>
          <p:cNvSpPr>
            <a:spLocks noGrp="1" noChangeArrowheads="1"/>
          </p:cNvSpPr>
          <p:nvPr>
            <p:ph type="dt" sz="half" idx="10"/>
          </p:nvPr>
        </p:nvSpPr>
        <p:spPr>
          <a:ln/>
        </p:spPr>
        <p:txBody>
          <a:bodyPr/>
          <a:lstStyle>
            <a:lvl1pPr>
              <a:defRPr/>
            </a:lvl1pPr>
          </a:lstStyle>
          <a:p>
            <a:pPr>
              <a:defRPr/>
            </a:pPr>
            <a:fld id="{D5876415-CB0D-4390-9038-2C32367CCB68}" type="datetime1">
              <a:rPr lang="de-DE" smtClean="0">
                <a:solidFill>
                  <a:srgbClr val="000000"/>
                </a:solidFill>
              </a:rPr>
              <a:pPr>
                <a:defRPr/>
              </a:pPr>
              <a:t>11.03.2015</a:t>
            </a:fld>
            <a:endParaRPr lang="de-CH">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612D7C02-F4E3-434A-AA54-5F5A439D4D46}"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349692300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97CD9DE9-044B-403D-B8E7-F5FC96F2E4B5}" type="datetime1">
              <a:rPr lang="de-DE" smtClean="0">
                <a:solidFill>
                  <a:srgbClr val="000000"/>
                </a:solidFill>
              </a:rPr>
              <a:pPr>
                <a:defRPr/>
              </a:pPr>
              <a:t>11.03.2015</a:t>
            </a:fld>
            <a:endParaRPr lang="de-CH">
              <a:solidFill>
                <a:srgbClr val="000000"/>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93D7D8C7-62B6-4FAA-8630-7348E3942AAF}"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5155903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5"/>
          <p:cNvSpPr>
            <a:spLocks noGrp="1" noChangeArrowheads="1"/>
          </p:cNvSpPr>
          <p:nvPr>
            <p:ph type="dt" sz="half" idx="10"/>
          </p:nvPr>
        </p:nvSpPr>
        <p:spPr>
          <a:ln/>
        </p:spPr>
        <p:txBody>
          <a:bodyPr/>
          <a:lstStyle>
            <a:lvl1pPr>
              <a:defRPr/>
            </a:lvl1pPr>
          </a:lstStyle>
          <a:p>
            <a:pPr>
              <a:defRPr/>
            </a:pPr>
            <a:fld id="{419468FE-2B2A-49AA-AFA2-836F51B7783E}"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93FA9586-FDC9-4789-B361-17F84FB518F0}"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205321795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smtClean="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5"/>
          <p:cNvSpPr>
            <a:spLocks noGrp="1" noChangeArrowheads="1"/>
          </p:cNvSpPr>
          <p:nvPr>
            <p:ph type="dt" sz="half" idx="10"/>
          </p:nvPr>
        </p:nvSpPr>
        <p:spPr>
          <a:ln/>
        </p:spPr>
        <p:txBody>
          <a:bodyPr/>
          <a:lstStyle>
            <a:lvl1pPr>
              <a:defRPr/>
            </a:lvl1pPr>
          </a:lstStyle>
          <a:p>
            <a:pPr>
              <a:defRPr/>
            </a:pPr>
            <a:fld id="{C8623DF7-3EAF-49E7-92BD-0B21EF6B12D6}"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3E4D3442-880B-4968-BCF7-A35366CF72B3}"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27750056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502786" name="Rectangle 2"/>
          <p:cNvSpPr>
            <a:spLocks noChangeArrowheads="1"/>
          </p:cNvSpPr>
          <p:nvPr/>
        </p:nvSpPr>
        <p:spPr bwMode="auto">
          <a:xfrm>
            <a:off x="408518" y="942975"/>
            <a:ext cx="11374967" cy="5607050"/>
          </a:xfrm>
          <a:prstGeom prst="rect">
            <a:avLst/>
          </a:prstGeom>
          <a:solidFill>
            <a:schemeClr val="bg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185738" indent="-185738" fontAlgn="base">
              <a:lnSpc>
                <a:spcPct val="97000"/>
              </a:lnSpc>
              <a:spcBef>
                <a:spcPct val="25000"/>
              </a:spcBef>
              <a:spcAft>
                <a:spcPct val="0"/>
              </a:spcAft>
            </a:pPr>
            <a:endParaRPr lang="fr-FR" sz="2400" b="1">
              <a:solidFill>
                <a:srgbClr val="FFFFFF"/>
              </a:solidFill>
            </a:endParaRPr>
          </a:p>
        </p:txBody>
      </p:sp>
      <p:sp>
        <p:nvSpPr>
          <p:cNvPr id="502787" name="Rectangle 3"/>
          <p:cNvSpPr>
            <a:spLocks noGrp="1" noChangeArrowheads="1"/>
          </p:cNvSpPr>
          <p:nvPr>
            <p:ph type="dt" sz="half" idx="2"/>
          </p:nvPr>
        </p:nvSpPr>
        <p:spPr/>
        <p:txBody>
          <a:bodyPr/>
          <a:lstStyle>
            <a:lvl1pPr>
              <a:defRPr/>
            </a:lvl1pPr>
          </a:lstStyle>
          <a:p>
            <a:fld id="{7178ACF7-751E-4BFA-9D74-9508AA0DB3E5}" type="datetime1">
              <a:rPr lang="de-DE" smtClean="0">
                <a:solidFill>
                  <a:srgbClr val="000000"/>
                </a:solidFill>
              </a:rPr>
              <a:pPr/>
              <a:t>11.03.2015</a:t>
            </a:fld>
            <a:endParaRPr lang="de-CH">
              <a:solidFill>
                <a:srgbClr val="000000"/>
              </a:solidFill>
            </a:endParaRPr>
          </a:p>
        </p:txBody>
      </p:sp>
      <p:sp>
        <p:nvSpPr>
          <p:cNvPr id="502788" name="Rectangle 4"/>
          <p:cNvSpPr>
            <a:spLocks noGrp="1" noChangeArrowheads="1"/>
          </p:cNvSpPr>
          <p:nvPr>
            <p:ph type="ftr" sz="quarter" idx="3"/>
          </p:nvPr>
        </p:nvSpPr>
        <p:spPr/>
        <p:txBody>
          <a:bodyPr/>
          <a:lstStyle>
            <a:lvl1pPr>
              <a:defRPr/>
            </a:lvl1pPr>
          </a:lstStyle>
          <a:p>
            <a:r>
              <a:rPr lang="en-US" smtClean="0">
                <a:solidFill>
                  <a:srgbClr val="000000"/>
                </a:solidFill>
              </a:rPr>
              <a:t>Asphalt Recycling | For Internal Use Only</a:t>
            </a:r>
            <a:endParaRPr lang="de-CH">
              <a:solidFill>
                <a:srgbClr val="000000"/>
              </a:solidFill>
            </a:endParaRPr>
          </a:p>
        </p:txBody>
      </p:sp>
      <p:sp>
        <p:nvSpPr>
          <p:cNvPr id="502789" name="Rectangle 5"/>
          <p:cNvSpPr>
            <a:spLocks noGrp="1" noChangeArrowheads="1"/>
          </p:cNvSpPr>
          <p:nvPr>
            <p:ph type="sldNum" sz="quarter" idx="4"/>
          </p:nvPr>
        </p:nvSpPr>
        <p:spPr>
          <a:xfrm>
            <a:off x="11182351" y="6589714"/>
            <a:ext cx="601133" cy="147637"/>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a:defRPr/>
            </a:lvl1pPr>
          </a:lstStyle>
          <a:p>
            <a:fld id="{8990C54A-6054-43A0-AC98-6526A6AA24F7}" type="slidenum">
              <a:rPr lang="de-CH">
                <a:solidFill>
                  <a:srgbClr val="000000"/>
                </a:solidFill>
              </a:rPr>
              <a:pPr/>
              <a:t>‹#›</a:t>
            </a:fld>
            <a:endParaRPr lang="de-CH">
              <a:solidFill>
                <a:srgbClr val="000000"/>
              </a:solidFill>
            </a:endParaRPr>
          </a:p>
        </p:txBody>
      </p:sp>
      <p:sp>
        <p:nvSpPr>
          <p:cNvPr id="502790" name="Rectangle 6"/>
          <p:cNvSpPr>
            <a:spLocks noGrp="1" noChangeArrowheads="1"/>
          </p:cNvSpPr>
          <p:nvPr>
            <p:ph type="subTitle" idx="1"/>
          </p:nvPr>
        </p:nvSpPr>
        <p:spPr>
          <a:xfrm>
            <a:off x="397934" y="5764213"/>
            <a:ext cx="11385551" cy="785812"/>
          </a:xfrm>
          <a:extLst>
            <a:ext uri="{91240B29-F687-4F45-9708-019B960494DF}">
              <a14:hiddenLine xmlns:a14="http://schemas.microsoft.com/office/drawing/2010/main" w="9525">
                <a:solidFill>
                  <a:schemeClr val="tx1"/>
                </a:solidFill>
                <a:miter lim="800000"/>
                <a:headEnd/>
                <a:tailEnd/>
              </a14:hiddenLine>
            </a:ext>
          </a:extLst>
        </p:spPr>
        <p:txBody>
          <a:bodyPr lIns="306000" rIns="306000"/>
          <a:lstStyle>
            <a:lvl1pPr marL="0" indent="0">
              <a:lnSpc>
                <a:spcPct val="120000"/>
              </a:lnSpc>
              <a:spcBef>
                <a:spcPct val="0"/>
              </a:spcBef>
              <a:buFontTx/>
              <a:buNone/>
              <a:defRPr sz="1600">
                <a:solidFill>
                  <a:schemeClr val="tx2"/>
                </a:solidFill>
              </a:defRPr>
            </a:lvl1pPr>
          </a:lstStyle>
          <a:p>
            <a:pPr lvl="0"/>
            <a:r>
              <a:rPr lang="de-CH" noProof="0" smtClean="0"/>
              <a:t>Formatvorlage des Untertitelmasters durch Klicken bearbeiten</a:t>
            </a:r>
          </a:p>
        </p:txBody>
      </p:sp>
      <p:sp>
        <p:nvSpPr>
          <p:cNvPr id="502791" name="Rectangle 7"/>
          <p:cNvSpPr>
            <a:spLocks noGrp="1" noChangeArrowheads="1"/>
          </p:cNvSpPr>
          <p:nvPr>
            <p:ph type="ctrTitle"/>
          </p:nvPr>
        </p:nvSpPr>
        <p:spPr>
          <a:xfrm>
            <a:off x="397934" y="4824413"/>
            <a:ext cx="11385551" cy="939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306000" tIns="0" rIns="306000" bIns="0"/>
          <a:lstStyle>
            <a:lvl1pPr marL="0" indent="0">
              <a:lnSpc>
                <a:spcPct val="110000"/>
              </a:lnSpc>
              <a:spcBef>
                <a:spcPct val="0"/>
              </a:spcBef>
              <a:defRPr/>
            </a:lvl1pPr>
          </a:lstStyle>
          <a:p>
            <a:pPr lvl="0"/>
            <a:r>
              <a:rPr lang="de-CH" noProof="0" smtClean="0"/>
              <a:t>Titelmasterformat durch Klicken bearbeiten</a:t>
            </a:r>
          </a:p>
        </p:txBody>
      </p:sp>
      <p:grpSp>
        <p:nvGrpSpPr>
          <p:cNvPr id="502792" name="Group 8"/>
          <p:cNvGrpSpPr>
            <a:grpSpLocks/>
          </p:cNvGrpSpPr>
          <p:nvPr/>
        </p:nvGrpSpPr>
        <p:grpSpPr bwMode="auto">
          <a:xfrm>
            <a:off x="9239251" y="309564"/>
            <a:ext cx="2540000" cy="282575"/>
            <a:chOff x="1860" y="3171"/>
            <a:chExt cx="2677" cy="397"/>
          </a:xfrm>
        </p:grpSpPr>
        <p:sp>
          <p:nvSpPr>
            <p:cNvPr id="502793" name="Freeform 9"/>
            <p:cNvSpPr>
              <a:spLocks/>
            </p:cNvSpPr>
            <p:nvPr userDrawn="1"/>
          </p:nvSpPr>
          <p:spPr bwMode="auto">
            <a:xfrm>
              <a:off x="4175" y="3171"/>
              <a:ext cx="362" cy="397"/>
            </a:xfrm>
            <a:custGeom>
              <a:avLst/>
              <a:gdLst>
                <a:gd name="T0" fmla="*/ 50 w 153"/>
                <a:gd name="T1" fmla="*/ 74 h 168"/>
                <a:gd name="T2" fmla="*/ 49 w 153"/>
                <a:gd name="T3" fmla="*/ 74 h 168"/>
                <a:gd name="T4" fmla="*/ 49 w 153"/>
                <a:gd name="T5" fmla="*/ 114 h 168"/>
                <a:gd name="T6" fmla="*/ 49 w 153"/>
                <a:gd name="T7" fmla="*/ 168 h 168"/>
                <a:gd name="T8" fmla="*/ 0 w 153"/>
                <a:gd name="T9" fmla="*/ 168 h 168"/>
                <a:gd name="T10" fmla="*/ 0 w 153"/>
                <a:gd name="T11" fmla="*/ 0 h 168"/>
                <a:gd name="T12" fmla="*/ 57 w 153"/>
                <a:gd name="T13" fmla="*/ 0 h 168"/>
                <a:gd name="T14" fmla="*/ 104 w 153"/>
                <a:gd name="T15" fmla="*/ 93 h 168"/>
                <a:gd name="T16" fmla="*/ 105 w 153"/>
                <a:gd name="T17" fmla="*/ 93 h 168"/>
                <a:gd name="T18" fmla="*/ 104 w 153"/>
                <a:gd name="T19" fmla="*/ 54 h 168"/>
                <a:gd name="T20" fmla="*/ 104 w 153"/>
                <a:gd name="T21" fmla="*/ 0 h 168"/>
                <a:gd name="T22" fmla="*/ 153 w 153"/>
                <a:gd name="T23" fmla="*/ 0 h 168"/>
                <a:gd name="T24" fmla="*/ 153 w 153"/>
                <a:gd name="T25" fmla="*/ 168 h 168"/>
                <a:gd name="T26" fmla="*/ 97 w 153"/>
                <a:gd name="T27" fmla="*/ 168 h 168"/>
                <a:gd name="T28" fmla="*/ 50 w 153"/>
                <a:gd name="T29" fmla="*/ 7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4" y="93"/>
                    <a:pt x="104" y="93"/>
                    <a:pt x="104"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502794" name="Freeform 10"/>
            <p:cNvSpPr>
              <a:spLocks/>
            </p:cNvSpPr>
            <p:nvPr userDrawn="1"/>
          </p:nvSpPr>
          <p:spPr bwMode="auto">
            <a:xfrm>
              <a:off x="3760" y="3171"/>
              <a:ext cx="361" cy="397"/>
            </a:xfrm>
            <a:custGeom>
              <a:avLst/>
              <a:gdLst>
                <a:gd name="T0" fmla="*/ 50 w 153"/>
                <a:gd name="T1" fmla="*/ 74 h 168"/>
                <a:gd name="T2" fmla="*/ 49 w 153"/>
                <a:gd name="T3" fmla="*/ 74 h 168"/>
                <a:gd name="T4" fmla="*/ 49 w 153"/>
                <a:gd name="T5" fmla="*/ 114 h 168"/>
                <a:gd name="T6" fmla="*/ 49 w 153"/>
                <a:gd name="T7" fmla="*/ 168 h 168"/>
                <a:gd name="T8" fmla="*/ 0 w 153"/>
                <a:gd name="T9" fmla="*/ 168 h 168"/>
                <a:gd name="T10" fmla="*/ 0 w 153"/>
                <a:gd name="T11" fmla="*/ 0 h 168"/>
                <a:gd name="T12" fmla="*/ 57 w 153"/>
                <a:gd name="T13" fmla="*/ 0 h 168"/>
                <a:gd name="T14" fmla="*/ 103 w 153"/>
                <a:gd name="T15" fmla="*/ 93 h 168"/>
                <a:gd name="T16" fmla="*/ 105 w 153"/>
                <a:gd name="T17" fmla="*/ 93 h 168"/>
                <a:gd name="T18" fmla="*/ 104 w 153"/>
                <a:gd name="T19" fmla="*/ 54 h 168"/>
                <a:gd name="T20" fmla="*/ 104 w 153"/>
                <a:gd name="T21" fmla="*/ 0 h 168"/>
                <a:gd name="T22" fmla="*/ 153 w 153"/>
                <a:gd name="T23" fmla="*/ 0 h 168"/>
                <a:gd name="T24" fmla="*/ 153 w 153"/>
                <a:gd name="T25" fmla="*/ 168 h 168"/>
                <a:gd name="T26" fmla="*/ 97 w 153"/>
                <a:gd name="T27" fmla="*/ 168 h 168"/>
                <a:gd name="T28" fmla="*/ 50 w 153"/>
                <a:gd name="T29" fmla="*/ 7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3" y="93"/>
                    <a:pt x="103" y="93"/>
                    <a:pt x="103"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502795" name="Freeform 11"/>
            <p:cNvSpPr>
              <a:spLocks/>
            </p:cNvSpPr>
            <p:nvPr userDrawn="1"/>
          </p:nvSpPr>
          <p:spPr bwMode="auto">
            <a:xfrm>
              <a:off x="1860" y="3171"/>
              <a:ext cx="442" cy="397"/>
            </a:xfrm>
            <a:custGeom>
              <a:avLst/>
              <a:gdLst>
                <a:gd name="T0" fmla="*/ 286 w 442"/>
                <a:gd name="T1" fmla="*/ 0 h 397"/>
                <a:gd name="T2" fmla="*/ 154 w 442"/>
                <a:gd name="T3" fmla="*/ 0 h 397"/>
                <a:gd name="T4" fmla="*/ 0 w 442"/>
                <a:gd name="T5" fmla="*/ 397 h 397"/>
                <a:gd name="T6" fmla="*/ 137 w 442"/>
                <a:gd name="T7" fmla="*/ 397 h 397"/>
                <a:gd name="T8" fmla="*/ 220 w 442"/>
                <a:gd name="T9" fmla="*/ 158 h 397"/>
                <a:gd name="T10" fmla="*/ 222 w 442"/>
                <a:gd name="T11" fmla="*/ 158 h 397"/>
                <a:gd name="T12" fmla="*/ 303 w 442"/>
                <a:gd name="T13" fmla="*/ 397 h 397"/>
                <a:gd name="T14" fmla="*/ 442 w 442"/>
                <a:gd name="T15" fmla="*/ 397 h 397"/>
                <a:gd name="T16" fmla="*/ 286 w 442"/>
                <a:gd name="T17"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2" h="397">
                  <a:moveTo>
                    <a:pt x="286" y="0"/>
                  </a:moveTo>
                  <a:lnTo>
                    <a:pt x="154" y="0"/>
                  </a:lnTo>
                  <a:lnTo>
                    <a:pt x="0" y="397"/>
                  </a:lnTo>
                  <a:lnTo>
                    <a:pt x="137" y="397"/>
                  </a:lnTo>
                  <a:lnTo>
                    <a:pt x="220" y="158"/>
                  </a:lnTo>
                  <a:lnTo>
                    <a:pt x="222" y="158"/>
                  </a:lnTo>
                  <a:lnTo>
                    <a:pt x="303" y="397"/>
                  </a:lnTo>
                  <a:lnTo>
                    <a:pt x="442" y="397"/>
                  </a:lnTo>
                  <a:lnTo>
                    <a:pt x="2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502796" name="Freeform 12"/>
            <p:cNvSpPr>
              <a:spLocks/>
            </p:cNvSpPr>
            <p:nvPr userDrawn="1"/>
          </p:nvSpPr>
          <p:spPr bwMode="auto">
            <a:xfrm>
              <a:off x="3306" y="3171"/>
              <a:ext cx="444" cy="397"/>
            </a:xfrm>
            <a:custGeom>
              <a:avLst/>
              <a:gdLst>
                <a:gd name="T0" fmla="*/ 288 w 444"/>
                <a:gd name="T1" fmla="*/ 0 h 397"/>
                <a:gd name="T2" fmla="*/ 156 w 444"/>
                <a:gd name="T3" fmla="*/ 0 h 397"/>
                <a:gd name="T4" fmla="*/ 0 w 444"/>
                <a:gd name="T5" fmla="*/ 397 h 397"/>
                <a:gd name="T6" fmla="*/ 140 w 444"/>
                <a:gd name="T7" fmla="*/ 397 h 397"/>
                <a:gd name="T8" fmla="*/ 220 w 444"/>
                <a:gd name="T9" fmla="*/ 158 h 397"/>
                <a:gd name="T10" fmla="*/ 225 w 444"/>
                <a:gd name="T11" fmla="*/ 158 h 397"/>
                <a:gd name="T12" fmla="*/ 305 w 444"/>
                <a:gd name="T13" fmla="*/ 397 h 397"/>
                <a:gd name="T14" fmla="*/ 444 w 444"/>
                <a:gd name="T15" fmla="*/ 397 h 397"/>
                <a:gd name="T16" fmla="*/ 288 w 444"/>
                <a:gd name="T17"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4" h="397">
                  <a:moveTo>
                    <a:pt x="288" y="0"/>
                  </a:moveTo>
                  <a:lnTo>
                    <a:pt x="156" y="0"/>
                  </a:lnTo>
                  <a:lnTo>
                    <a:pt x="0" y="397"/>
                  </a:lnTo>
                  <a:lnTo>
                    <a:pt x="140" y="397"/>
                  </a:lnTo>
                  <a:lnTo>
                    <a:pt x="220" y="158"/>
                  </a:lnTo>
                  <a:lnTo>
                    <a:pt x="225" y="158"/>
                  </a:lnTo>
                  <a:lnTo>
                    <a:pt x="305" y="397"/>
                  </a:lnTo>
                  <a:lnTo>
                    <a:pt x="444" y="397"/>
                  </a:lnTo>
                  <a:lnTo>
                    <a:pt x="288" y="0"/>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502797" name="Freeform 13"/>
            <p:cNvSpPr>
              <a:spLocks/>
            </p:cNvSpPr>
            <p:nvPr userDrawn="1"/>
          </p:nvSpPr>
          <p:spPr bwMode="auto">
            <a:xfrm>
              <a:off x="2831" y="3171"/>
              <a:ext cx="466" cy="397"/>
            </a:xfrm>
            <a:custGeom>
              <a:avLst/>
              <a:gdLst>
                <a:gd name="T0" fmla="*/ 79 w 197"/>
                <a:gd name="T1" fmla="*/ 168 h 168"/>
                <a:gd name="T2" fmla="*/ 50 w 197"/>
                <a:gd name="T3" fmla="*/ 66 h 168"/>
                <a:gd name="T4" fmla="*/ 49 w 197"/>
                <a:gd name="T5" fmla="*/ 66 h 168"/>
                <a:gd name="T6" fmla="*/ 49 w 197"/>
                <a:gd name="T7" fmla="*/ 104 h 168"/>
                <a:gd name="T8" fmla="*/ 49 w 197"/>
                <a:gd name="T9" fmla="*/ 168 h 168"/>
                <a:gd name="T10" fmla="*/ 0 w 197"/>
                <a:gd name="T11" fmla="*/ 168 h 168"/>
                <a:gd name="T12" fmla="*/ 0 w 197"/>
                <a:gd name="T13" fmla="*/ 0 h 168"/>
                <a:gd name="T14" fmla="*/ 69 w 197"/>
                <a:gd name="T15" fmla="*/ 0 h 168"/>
                <a:gd name="T16" fmla="*/ 98 w 197"/>
                <a:gd name="T17" fmla="*/ 99 h 168"/>
                <a:gd name="T18" fmla="*/ 99 w 197"/>
                <a:gd name="T19" fmla="*/ 99 h 168"/>
                <a:gd name="T20" fmla="*/ 128 w 197"/>
                <a:gd name="T21" fmla="*/ 0 h 168"/>
                <a:gd name="T22" fmla="*/ 197 w 197"/>
                <a:gd name="T23" fmla="*/ 0 h 168"/>
                <a:gd name="T24" fmla="*/ 197 w 197"/>
                <a:gd name="T25" fmla="*/ 168 h 168"/>
                <a:gd name="T26" fmla="*/ 148 w 197"/>
                <a:gd name="T27" fmla="*/ 168 h 168"/>
                <a:gd name="T28" fmla="*/ 148 w 197"/>
                <a:gd name="T29" fmla="*/ 104 h 168"/>
                <a:gd name="T30" fmla="*/ 149 w 197"/>
                <a:gd name="T31" fmla="*/ 66 h 168"/>
                <a:gd name="T32" fmla="*/ 147 w 197"/>
                <a:gd name="T33" fmla="*/ 66 h 168"/>
                <a:gd name="T34" fmla="*/ 118 w 197"/>
                <a:gd name="T35" fmla="*/ 168 h 168"/>
                <a:gd name="T36" fmla="*/ 79 w 197"/>
                <a:gd name="T37"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7" y="66"/>
                    <a:pt x="147" y="66"/>
                    <a:pt x="147"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502798" name="Freeform 14"/>
            <p:cNvSpPr>
              <a:spLocks/>
            </p:cNvSpPr>
            <p:nvPr userDrawn="1"/>
          </p:nvSpPr>
          <p:spPr bwMode="auto">
            <a:xfrm>
              <a:off x="2312" y="3171"/>
              <a:ext cx="465" cy="397"/>
            </a:xfrm>
            <a:custGeom>
              <a:avLst/>
              <a:gdLst>
                <a:gd name="T0" fmla="*/ 79 w 197"/>
                <a:gd name="T1" fmla="*/ 168 h 168"/>
                <a:gd name="T2" fmla="*/ 50 w 197"/>
                <a:gd name="T3" fmla="*/ 66 h 168"/>
                <a:gd name="T4" fmla="*/ 49 w 197"/>
                <a:gd name="T5" fmla="*/ 66 h 168"/>
                <a:gd name="T6" fmla="*/ 49 w 197"/>
                <a:gd name="T7" fmla="*/ 104 h 168"/>
                <a:gd name="T8" fmla="*/ 49 w 197"/>
                <a:gd name="T9" fmla="*/ 168 h 168"/>
                <a:gd name="T10" fmla="*/ 0 w 197"/>
                <a:gd name="T11" fmla="*/ 168 h 168"/>
                <a:gd name="T12" fmla="*/ 0 w 197"/>
                <a:gd name="T13" fmla="*/ 0 h 168"/>
                <a:gd name="T14" fmla="*/ 69 w 197"/>
                <a:gd name="T15" fmla="*/ 0 h 168"/>
                <a:gd name="T16" fmla="*/ 98 w 197"/>
                <a:gd name="T17" fmla="*/ 99 h 168"/>
                <a:gd name="T18" fmla="*/ 99 w 197"/>
                <a:gd name="T19" fmla="*/ 99 h 168"/>
                <a:gd name="T20" fmla="*/ 128 w 197"/>
                <a:gd name="T21" fmla="*/ 0 h 168"/>
                <a:gd name="T22" fmla="*/ 197 w 197"/>
                <a:gd name="T23" fmla="*/ 0 h 168"/>
                <a:gd name="T24" fmla="*/ 197 w 197"/>
                <a:gd name="T25" fmla="*/ 168 h 168"/>
                <a:gd name="T26" fmla="*/ 148 w 197"/>
                <a:gd name="T27" fmla="*/ 168 h 168"/>
                <a:gd name="T28" fmla="*/ 148 w 197"/>
                <a:gd name="T29" fmla="*/ 104 h 168"/>
                <a:gd name="T30" fmla="*/ 149 w 197"/>
                <a:gd name="T31" fmla="*/ 66 h 168"/>
                <a:gd name="T32" fmla="*/ 148 w 197"/>
                <a:gd name="T33" fmla="*/ 66 h 168"/>
                <a:gd name="T34" fmla="*/ 118 w 197"/>
                <a:gd name="T35" fmla="*/ 168 h 168"/>
                <a:gd name="T36" fmla="*/ 79 w 197"/>
                <a:gd name="T37"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8" y="66"/>
                    <a:pt x="148" y="66"/>
                    <a:pt x="148"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grpSp>
    </p:spTree>
    <p:extLst>
      <p:ext uri="{BB962C8B-B14F-4D97-AF65-F5344CB8AC3E}">
        <p14:creationId xmlns:p14="http://schemas.microsoft.com/office/powerpoint/2010/main" val="2787704949"/>
      </p:ext>
    </p:extLst>
  </p:cSld>
  <p:clrMapOvr>
    <a:masterClrMapping/>
  </p:clrMapOvr>
  <p:timing>
    <p:tnLst>
      <p:par>
        <p:cTn id="1" dur="indefinite" restart="never" nodeType="tmRoot"/>
      </p:par>
    </p:tnLst>
  </p:timing>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5"/>
          <p:cNvSpPr>
            <a:spLocks noGrp="1" noChangeArrowheads="1"/>
          </p:cNvSpPr>
          <p:nvPr>
            <p:ph type="dt" sz="half" idx="10"/>
          </p:nvPr>
        </p:nvSpPr>
        <p:spPr>
          <a:ln/>
        </p:spPr>
        <p:txBody>
          <a:bodyPr/>
          <a:lstStyle>
            <a:lvl1pPr>
              <a:defRPr/>
            </a:lvl1pPr>
          </a:lstStyle>
          <a:p>
            <a:pPr>
              <a:defRPr/>
            </a:pPr>
            <a:fld id="{E16E7DB3-DCF1-4B64-9813-5799432DAC31}"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2CD75199-2B5B-4537-8129-15C51EDABA5E}"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25396899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940801" y="942975"/>
            <a:ext cx="2842684" cy="560705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408517" y="942975"/>
            <a:ext cx="8329083" cy="560705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5"/>
          <p:cNvSpPr>
            <a:spLocks noGrp="1" noChangeArrowheads="1"/>
          </p:cNvSpPr>
          <p:nvPr>
            <p:ph type="dt" sz="half" idx="10"/>
          </p:nvPr>
        </p:nvSpPr>
        <p:spPr>
          <a:ln/>
        </p:spPr>
        <p:txBody>
          <a:bodyPr/>
          <a:lstStyle>
            <a:lvl1pPr>
              <a:defRPr/>
            </a:lvl1pPr>
          </a:lstStyle>
          <a:p>
            <a:pPr>
              <a:defRPr/>
            </a:pPr>
            <a:fld id="{01610BCC-2B59-497C-BC7C-2C71E40DED7A}"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E9D4981F-CC5A-45AA-A9E3-A357A43499A3}"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59871437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dgm" preserve="1">
  <p:cSld name="Titel und Diagramm oder Organigramm">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SmartArt-Platzhalter 2"/>
          <p:cNvSpPr>
            <a:spLocks noGrp="1"/>
          </p:cNvSpPr>
          <p:nvPr>
            <p:ph type="dgm" idx="1"/>
          </p:nvPr>
        </p:nvSpPr>
        <p:spPr>
          <a:xfrm>
            <a:off x="527051" y="1555751"/>
            <a:ext cx="11137900" cy="4994275"/>
          </a:xfrm>
        </p:spPr>
        <p:txBody>
          <a:bodyPr/>
          <a:lstStyle/>
          <a:p>
            <a:pPr lvl="0"/>
            <a:endParaRPr lang="de-CH" noProof="0" smtClean="0"/>
          </a:p>
        </p:txBody>
      </p:sp>
      <p:sp>
        <p:nvSpPr>
          <p:cNvPr id="4" name="Rectangle 5"/>
          <p:cNvSpPr>
            <a:spLocks noGrp="1" noChangeArrowheads="1"/>
          </p:cNvSpPr>
          <p:nvPr>
            <p:ph type="dt" sz="half" idx="10"/>
          </p:nvPr>
        </p:nvSpPr>
        <p:spPr>
          <a:ln/>
        </p:spPr>
        <p:txBody>
          <a:bodyPr/>
          <a:lstStyle>
            <a:lvl1pPr>
              <a:defRPr/>
            </a:lvl1pPr>
          </a:lstStyle>
          <a:p>
            <a:pPr>
              <a:defRPr/>
            </a:pPr>
            <a:fld id="{19EB0F6A-4D3F-4E32-98D9-F8D5F0CC8979}"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65932109-9D3E-4AF1-B720-4A20CD7B3AA4}"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46978023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Textplatzhalter 2"/>
          <p:cNvSpPr>
            <a:spLocks noGrp="1"/>
          </p:cNvSpPr>
          <p:nvPr>
            <p:ph type="body" sz="half" idx="1"/>
          </p:nvPr>
        </p:nvSpPr>
        <p:spPr>
          <a:xfrm>
            <a:off x="527051" y="1555751"/>
            <a:ext cx="5467349" cy="49942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6197601" y="1555751"/>
            <a:ext cx="5467351" cy="49942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Rectangle 5"/>
          <p:cNvSpPr>
            <a:spLocks noGrp="1" noChangeArrowheads="1"/>
          </p:cNvSpPr>
          <p:nvPr>
            <p:ph type="dt" sz="half" idx="10"/>
          </p:nvPr>
        </p:nvSpPr>
        <p:spPr>
          <a:ln/>
        </p:spPr>
        <p:txBody>
          <a:bodyPr/>
          <a:lstStyle>
            <a:lvl1pPr>
              <a:defRPr/>
            </a:lvl1pPr>
          </a:lstStyle>
          <a:p>
            <a:pPr>
              <a:defRPr/>
            </a:pPr>
            <a:fld id="{B64B5779-8566-4755-A243-27CD7E9B8D54}"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6717F7B0-C155-4DC6-AA7A-5E48F3D9E84B}"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26629628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AndTwoObj">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527051" y="1555751"/>
            <a:ext cx="5467349" cy="49942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quarter" idx="2"/>
          </p:nvPr>
        </p:nvSpPr>
        <p:spPr>
          <a:xfrm>
            <a:off x="6197601" y="1555750"/>
            <a:ext cx="5467351" cy="24209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Inhaltsplatzhalter 4"/>
          <p:cNvSpPr>
            <a:spLocks noGrp="1"/>
          </p:cNvSpPr>
          <p:nvPr>
            <p:ph sz="quarter" idx="3"/>
          </p:nvPr>
        </p:nvSpPr>
        <p:spPr>
          <a:xfrm>
            <a:off x="6197601" y="4129089"/>
            <a:ext cx="5467351" cy="242093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6" name="Datumsplatzhalter 5"/>
          <p:cNvSpPr>
            <a:spLocks noGrp="1"/>
          </p:cNvSpPr>
          <p:nvPr>
            <p:ph type="dt" sz="half" idx="10"/>
          </p:nvPr>
        </p:nvSpPr>
        <p:spPr>
          <a:xfrm>
            <a:off x="9235017" y="6589714"/>
            <a:ext cx="1828800" cy="149225"/>
          </a:xfrm>
        </p:spPr>
        <p:txBody>
          <a:bodyPr/>
          <a:lstStyle>
            <a:lvl1pPr>
              <a:defRPr/>
            </a:lvl1pPr>
          </a:lstStyle>
          <a:p>
            <a:fld id="{D95589C7-0C8D-4F94-AE89-BCB0243125AB}" type="datetime1">
              <a:rPr lang="de-DE" smtClean="0">
                <a:solidFill>
                  <a:srgbClr val="000000"/>
                </a:solidFill>
              </a:rPr>
              <a:pPr/>
              <a:t>11.03.2015</a:t>
            </a:fld>
            <a:endParaRPr lang="de-CH">
              <a:solidFill>
                <a:srgbClr val="000000"/>
              </a:solidFill>
            </a:endParaRPr>
          </a:p>
        </p:txBody>
      </p:sp>
      <p:sp>
        <p:nvSpPr>
          <p:cNvPr id="7" name="Fußzeilenplatzhalter 6"/>
          <p:cNvSpPr>
            <a:spLocks noGrp="1"/>
          </p:cNvSpPr>
          <p:nvPr>
            <p:ph type="ftr" sz="quarter" idx="11"/>
          </p:nvPr>
        </p:nvSpPr>
        <p:spPr>
          <a:xfrm>
            <a:off x="406400" y="6589714"/>
            <a:ext cx="8434917" cy="147637"/>
          </a:xfrm>
        </p:spPr>
        <p:txBody>
          <a:bodyPr/>
          <a:lstStyle>
            <a:lvl1pPr>
              <a:defRPr/>
            </a:lvl1pPr>
          </a:lstStyle>
          <a:p>
            <a:r>
              <a:rPr lang="en-US" smtClean="0">
                <a:solidFill>
                  <a:srgbClr val="000000"/>
                </a:solidFill>
              </a:rPr>
              <a:t>Asphalt Recycling | For Internal Use Only</a:t>
            </a:r>
            <a:endParaRPr lang="de-CH">
              <a:solidFill>
                <a:srgbClr val="000000"/>
              </a:solidFill>
            </a:endParaRPr>
          </a:p>
        </p:txBody>
      </p:sp>
      <p:sp>
        <p:nvSpPr>
          <p:cNvPr id="8" name="Foliennummernplatzhalter 7"/>
          <p:cNvSpPr>
            <a:spLocks noGrp="1"/>
          </p:cNvSpPr>
          <p:nvPr>
            <p:ph type="sldNum" sz="quarter" idx="12"/>
          </p:nvPr>
        </p:nvSpPr>
        <p:spPr>
          <a:xfrm>
            <a:off x="11182351" y="6589714"/>
            <a:ext cx="601133" cy="149225"/>
          </a:xfrm>
        </p:spPr>
        <p:txBody>
          <a:bodyPr/>
          <a:lstStyle>
            <a:lvl1pPr>
              <a:defRPr/>
            </a:lvl1pPr>
          </a:lstStyle>
          <a:p>
            <a:fld id="{B1632864-0A95-44C4-BB4B-3B1E24276963}"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1407461507"/>
      </p:ext>
    </p:extLst>
  </p:cSld>
  <p:clrMapOvr>
    <a:masterClrMapping/>
  </p:clrMapOvr>
  <p:transition>
    <p:wheel spokes="1"/>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tbl">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en-US"/>
          </a:p>
        </p:txBody>
      </p:sp>
      <p:sp>
        <p:nvSpPr>
          <p:cNvPr id="3" name="Tabellenplatzhalter 2"/>
          <p:cNvSpPr>
            <a:spLocks noGrp="1"/>
          </p:cNvSpPr>
          <p:nvPr>
            <p:ph type="tbl" idx="1"/>
          </p:nvPr>
        </p:nvSpPr>
        <p:spPr>
          <a:xfrm>
            <a:off x="527051" y="1555751"/>
            <a:ext cx="11137900" cy="4994275"/>
          </a:xfrm>
        </p:spPr>
        <p:txBody>
          <a:bodyPr/>
          <a:lstStyle/>
          <a:p>
            <a:pPr lvl="0"/>
            <a:endParaRPr lang="en-US" noProof="0" smtClean="0"/>
          </a:p>
        </p:txBody>
      </p:sp>
      <p:sp>
        <p:nvSpPr>
          <p:cNvPr id="4" name="Rectangle 5"/>
          <p:cNvSpPr>
            <a:spLocks noGrp="1" noChangeArrowheads="1"/>
          </p:cNvSpPr>
          <p:nvPr>
            <p:ph type="dt" sz="half" idx="10"/>
          </p:nvPr>
        </p:nvSpPr>
        <p:spPr>
          <a:ln/>
        </p:spPr>
        <p:txBody>
          <a:bodyPr/>
          <a:lstStyle>
            <a:lvl1pPr>
              <a:defRPr/>
            </a:lvl1pPr>
          </a:lstStyle>
          <a:p>
            <a:pPr>
              <a:defRPr/>
            </a:pPr>
            <a:fld id="{E0CCB927-5EBD-4F20-8F31-9A161A348676}"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31DD159E-8C13-4402-9F07-61AEBC37F9DA}"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05460308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chart">
  <p:cSld name="Titel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Diagrammplatzhalter 2"/>
          <p:cNvSpPr>
            <a:spLocks noGrp="1"/>
          </p:cNvSpPr>
          <p:nvPr>
            <p:ph type="chart" idx="1"/>
          </p:nvPr>
        </p:nvSpPr>
        <p:spPr>
          <a:xfrm>
            <a:off x="527051" y="1555751"/>
            <a:ext cx="11137900" cy="4994275"/>
          </a:xfrm>
        </p:spPr>
        <p:txBody>
          <a:bodyPr/>
          <a:lstStyle/>
          <a:p>
            <a:endParaRPr lang="de-CH"/>
          </a:p>
        </p:txBody>
      </p:sp>
      <p:sp>
        <p:nvSpPr>
          <p:cNvPr id="4" name="Datumsplatzhalter 3"/>
          <p:cNvSpPr>
            <a:spLocks noGrp="1"/>
          </p:cNvSpPr>
          <p:nvPr>
            <p:ph type="dt" sz="half" idx="10"/>
          </p:nvPr>
        </p:nvSpPr>
        <p:spPr>
          <a:xfrm>
            <a:off x="9235017" y="6589714"/>
            <a:ext cx="1828800" cy="149225"/>
          </a:xfrm>
        </p:spPr>
        <p:txBody>
          <a:bodyPr/>
          <a:lstStyle>
            <a:lvl1pPr>
              <a:defRPr/>
            </a:lvl1pPr>
          </a:lstStyle>
          <a:p>
            <a:fld id="{321F69D0-BE01-43D3-A2C4-AFBE72088A5F}" type="datetime1">
              <a:rPr lang="de-DE" smtClean="0">
                <a:solidFill>
                  <a:srgbClr val="000000"/>
                </a:solidFill>
              </a:rPr>
              <a:pPr/>
              <a:t>11.03.2015</a:t>
            </a:fld>
            <a:endParaRPr lang="de-CH">
              <a:solidFill>
                <a:srgbClr val="000000"/>
              </a:solidFill>
            </a:endParaRPr>
          </a:p>
        </p:txBody>
      </p:sp>
      <p:sp>
        <p:nvSpPr>
          <p:cNvPr id="5" name="Fußzeilenplatzhalter 4"/>
          <p:cNvSpPr>
            <a:spLocks noGrp="1"/>
          </p:cNvSpPr>
          <p:nvPr>
            <p:ph type="ftr" sz="quarter" idx="11"/>
          </p:nvPr>
        </p:nvSpPr>
        <p:spPr>
          <a:xfrm>
            <a:off x="406400" y="6589714"/>
            <a:ext cx="8434917" cy="147637"/>
          </a:xfrm>
        </p:spPr>
        <p:txBody>
          <a:bodyPr/>
          <a:lstStyle>
            <a:lvl1pPr>
              <a:defRPr/>
            </a:lvl1pPr>
          </a:lstStyle>
          <a:p>
            <a:r>
              <a:rPr lang="en-US" smtClean="0">
                <a:solidFill>
                  <a:srgbClr val="000000"/>
                </a:solidFill>
              </a:rPr>
              <a:t>Asphalt Recycling | For Internal Use Only</a:t>
            </a:r>
            <a:endParaRPr lang="de-CH">
              <a:solidFill>
                <a:srgbClr val="000000"/>
              </a:solidFill>
            </a:endParaRPr>
          </a:p>
        </p:txBody>
      </p:sp>
      <p:sp>
        <p:nvSpPr>
          <p:cNvPr id="6" name="Foliennummernplatzhalter 5"/>
          <p:cNvSpPr>
            <a:spLocks noGrp="1"/>
          </p:cNvSpPr>
          <p:nvPr>
            <p:ph type="sldNum" sz="quarter" idx="12"/>
          </p:nvPr>
        </p:nvSpPr>
        <p:spPr>
          <a:xfrm>
            <a:off x="11182351" y="6589714"/>
            <a:ext cx="601133" cy="149225"/>
          </a:xfrm>
        </p:spPr>
        <p:txBody>
          <a:bodyPr/>
          <a:lstStyle>
            <a:lvl1pPr>
              <a:defRPr/>
            </a:lvl1pPr>
          </a:lstStyle>
          <a:p>
            <a:fld id="{1D3241B0-2DF1-43C3-8A86-B165FC79318E}"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247548535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2"/>
          <p:cNvSpPr>
            <a:spLocks noChangeArrowheads="1"/>
          </p:cNvSpPr>
          <p:nvPr/>
        </p:nvSpPr>
        <p:spPr bwMode="auto">
          <a:xfrm>
            <a:off x="408518" y="942975"/>
            <a:ext cx="11374967" cy="5607050"/>
          </a:xfrm>
          <a:prstGeom prst="rect">
            <a:avLst/>
          </a:prstGeom>
          <a:solidFill>
            <a:schemeClr val="bg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185738" indent="-185738" fontAlgn="base">
              <a:lnSpc>
                <a:spcPct val="97000"/>
              </a:lnSpc>
              <a:spcBef>
                <a:spcPct val="25000"/>
              </a:spcBef>
              <a:spcAft>
                <a:spcPct val="0"/>
              </a:spcAft>
            </a:pPr>
            <a:endParaRPr lang="fr-FR" sz="2400" b="1">
              <a:solidFill>
                <a:srgbClr val="FFFFFF"/>
              </a:solidFill>
            </a:endParaRPr>
          </a:p>
        </p:txBody>
      </p:sp>
      <p:grpSp>
        <p:nvGrpSpPr>
          <p:cNvPr id="5" name="Group 8"/>
          <p:cNvGrpSpPr>
            <a:grpSpLocks/>
          </p:cNvGrpSpPr>
          <p:nvPr/>
        </p:nvGrpSpPr>
        <p:grpSpPr bwMode="auto">
          <a:xfrm>
            <a:off x="9239251" y="309564"/>
            <a:ext cx="2540000" cy="282575"/>
            <a:chOff x="1860" y="3171"/>
            <a:chExt cx="2677" cy="397"/>
          </a:xfrm>
        </p:grpSpPr>
        <p:sp>
          <p:nvSpPr>
            <p:cNvPr id="6" name="Freeform 9"/>
            <p:cNvSpPr>
              <a:spLocks/>
            </p:cNvSpPr>
            <p:nvPr userDrawn="1"/>
          </p:nvSpPr>
          <p:spPr bwMode="auto">
            <a:xfrm>
              <a:off x="4175" y="3171"/>
              <a:ext cx="362" cy="397"/>
            </a:xfrm>
            <a:custGeom>
              <a:avLst/>
              <a:gdLst>
                <a:gd name="T0" fmla="*/ 279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9 w 153"/>
                <a:gd name="T13" fmla="*/ 0 h 168"/>
                <a:gd name="T14" fmla="*/ 582 w 153"/>
                <a:gd name="T15" fmla="*/ 520 h 168"/>
                <a:gd name="T16" fmla="*/ 587 w 153"/>
                <a:gd name="T17" fmla="*/ 520 h 168"/>
                <a:gd name="T18" fmla="*/ 582 w 153"/>
                <a:gd name="T19" fmla="*/ 302 h 168"/>
                <a:gd name="T20" fmla="*/ 582 w 153"/>
                <a:gd name="T21" fmla="*/ 0 h 168"/>
                <a:gd name="T22" fmla="*/ 856 w 153"/>
                <a:gd name="T23" fmla="*/ 0 h 168"/>
                <a:gd name="T24" fmla="*/ 856 w 153"/>
                <a:gd name="T25" fmla="*/ 938 h 168"/>
                <a:gd name="T26" fmla="*/ 544 w 153"/>
                <a:gd name="T27" fmla="*/ 938 h 168"/>
                <a:gd name="T28" fmla="*/ 279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4" y="93"/>
                    <a:pt x="104" y="93"/>
                    <a:pt x="104"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 name="Freeform 10"/>
            <p:cNvSpPr>
              <a:spLocks/>
            </p:cNvSpPr>
            <p:nvPr userDrawn="1"/>
          </p:nvSpPr>
          <p:spPr bwMode="auto">
            <a:xfrm>
              <a:off x="3760" y="3171"/>
              <a:ext cx="361" cy="397"/>
            </a:xfrm>
            <a:custGeom>
              <a:avLst/>
              <a:gdLst>
                <a:gd name="T0" fmla="*/ 278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6 w 153"/>
                <a:gd name="T13" fmla="*/ 0 h 168"/>
                <a:gd name="T14" fmla="*/ 573 w 153"/>
                <a:gd name="T15" fmla="*/ 520 h 168"/>
                <a:gd name="T16" fmla="*/ 585 w 153"/>
                <a:gd name="T17" fmla="*/ 520 h 168"/>
                <a:gd name="T18" fmla="*/ 578 w 153"/>
                <a:gd name="T19" fmla="*/ 302 h 168"/>
                <a:gd name="T20" fmla="*/ 578 w 153"/>
                <a:gd name="T21" fmla="*/ 0 h 168"/>
                <a:gd name="T22" fmla="*/ 852 w 153"/>
                <a:gd name="T23" fmla="*/ 0 h 168"/>
                <a:gd name="T24" fmla="*/ 852 w 153"/>
                <a:gd name="T25" fmla="*/ 938 h 168"/>
                <a:gd name="T26" fmla="*/ 540 w 153"/>
                <a:gd name="T27" fmla="*/ 938 h 168"/>
                <a:gd name="T28" fmla="*/ 278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3" y="93"/>
                    <a:pt x="103" y="93"/>
                    <a:pt x="103"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8" name="Freeform 11"/>
            <p:cNvSpPr>
              <a:spLocks/>
            </p:cNvSpPr>
            <p:nvPr userDrawn="1"/>
          </p:nvSpPr>
          <p:spPr bwMode="auto">
            <a:xfrm>
              <a:off x="1860" y="3171"/>
              <a:ext cx="442" cy="397"/>
            </a:xfrm>
            <a:custGeom>
              <a:avLst/>
              <a:gdLst>
                <a:gd name="T0" fmla="*/ 286 w 442"/>
                <a:gd name="T1" fmla="*/ 0 h 397"/>
                <a:gd name="T2" fmla="*/ 154 w 442"/>
                <a:gd name="T3" fmla="*/ 0 h 397"/>
                <a:gd name="T4" fmla="*/ 0 w 442"/>
                <a:gd name="T5" fmla="*/ 397 h 397"/>
                <a:gd name="T6" fmla="*/ 137 w 442"/>
                <a:gd name="T7" fmla="*/ 397 h 397"/>
                <a:gd name="T8" fmla="*/ 220 w 442"/>
                <a:gd name="T9" fmla="*/ 158 h 397"/>
                <a:gd name="T10" fmla="*/ 222 w 442"/>
                <a:gd name="T11" fmla="*/ 158 h 397"/>
                <a:gd name="T12" fmla="*/ 303 w 442"/>
                <a:gd name="T13" fmla="*/ 397 h 397"/>
                <a:gd name="T14" fmla="*/ 442 w 442"/>
                <a:gd name="T15" fmla="*/ 397 h 397"/>
                <a:gd name="T16" fmla="*/ 286 w 442"/>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2" h="397">
                  <a:moveTo>
                    <a:pt x="286" y="0"/>
                  </a:moveTo>
                  <a:lnTo>
                    <a:pt x="154" y="0"/>
                  </a:lnTo>
                  <a:lnTo>
                    <a:pt x="0" y="397"/>
                  </a:lnTo>
                  <a:lnTo>
                    <a:pt x="137" y="397"/>
                  </a:lnTo>
                  <a:lnTo>
                    <a:pt x="220" y="158"/>
                  </a:lnTo>
                  <a:lnTo>
                    <a:pt x="222" y="158"/>
                  </a:lnTo>
                  <a:lnTo>
                    <a:pt x="303" y="397"/>
                  </a:lnTo>
                  <a:lnTo>
                    <a:pt x="442" y="397"/>
                  </a:lnTo>
                  <a:lnTo>
                    <a:pt x="2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9" name="Freeform 12"/>
            <p:cNvSpPr>
              <a:spLocks/>
            </p:cNvSpPr>
            <p:nvPr userDrawn="1"/>
          </p:nvSpPr>
          <p:spPr bwMode="auto">
            <a:xfrm>
              <a:off x="3306" y="3171"/>
              <a:ext cx="444" cy="397"/>
            </a:xfrm>
            <a:custGeom>
              <a:avLst/>
              <a:gdLst>
                <a:gd name="T0" fmla="*/ 288 w 444"/>
                <a:gd name="T1" fmla="*/ 0 h 397"/>
                <a:gd name="T2" fmla="*/ 156 w 444"/>
                <a:gd name="T3" fmla="*/ 0 h 397"/>
                <a:gd name="T4" fmla="*/ 0 w 444"/>
                <a:gd name="T5" fmla="*/ 397 h 397"/>
                <a:gd name="T6" fmla="*/ 140 w 444"/>
                <a:gd name="T7" fmla="*/ 397 h 397"/>
                <a:gd name="T8" fmla="*/ 220 w 444"/>
                <a:gd name="T9" fmla="*/ 158 h 397"/>
                <a:gd name="T10" fmla="*/ 225 w 444"/>
                <a:gd name="T11" fmla="*/ 158 h 397"/>
                <a:gd name="T12" fmla="*/ 305 w 444"/>
                <a:gd name="T13" fmla="*/ 397 h 397"/>
                <a:gd name="T14" fmla="*/ 444 w 444"/>
                <a:gd name="T15" fmla="*/ 397 h 397"/>
                <a:gd name="T16" fmla="*/ 288 w 444"/>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4" h="397">
                  <a:moveTo>
                    <a:pt x="288" y="0"/>
                  </a:moveTo>
                  <a:lnTo>
                    <a:pt x="156" y="0"/>
                  </a:lnTo>
                  <a:lnTo>
                    <a:pt x="0" y="397"/>
                  </a:lnTo>
                  <a:lnTo>
                    <a:pt x="140" y="397"/>
                  </a:lnTo>
                  <a:lnTo>
                    <a:pt x="220" y="158"/>
                  </a:lnTo>
                  <a:lnTo>
                    <a:pt x="225" y="158"/>
                  </a:lnTo>
                  <a:lnTo>
                    <a:pt x="305" y="397"/>
                  </a:lnTo>
                  <a:lnTo>
                    <a:pt x="444" y="397"/>
                  </a:lnTo>
                  <a:lnTo>
                    <a:pt x="288" y="0"/>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0" name="Freeform 13"/>
            <p:cNvSpPr>
              <a:spLocks/>
            </p:cNvSpPr>
            <p:nvPr userDrawn="1"/>
          </p:nvSpPr>
          <p:spPr bwMode="auto">
            <a:xfrm>
              <a:off x="2831" y="3171"/>
              <a:ext cx="466" cy="397"/>
            </a:xfrm>
            <a:custGeom>
              <a:avLst/>
              <a:gdLst>
                <a:gd name="T0" fmla="*/ 442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6 w 197"/>
                <a:gd name="T15" fmla="*/ 0 h 168"/>
                <a:gd name="T16" fmla="*/ 549 w 197"/>
                <a:gd name="T17" fmla="*/ 553 h 168"/>
                <a:gd name="T18" fmla="*/ 554 w 197"/>
                <a:gd name="T19" fmla="*/ 553 h 168"/>
                <a:gd name="T20" fmla="*/ 717 w 197"/>
                <a:gd name="T21" fmla="*/ 0 h 168"/>
                <a:gd name="T22" fmla="*/ 1102 w 197"/>
                <a:gd name="T23" fmla="*/ 0 h 168"/>
                <a:gd name="T24" fmla="*/ 1102 w 197"/>
                <a:gd name="T25" fmla="*/ 938 h 168"/>
                <a:gd name="T26" fmla="*/ 828 w 197"/>
                <a:gd name="T27" fmla="*/ 938 h 168"/>
                <a:gd name="T28" fmla="*/ 828 w 197"/>
                <a:gd name="T29" fmla="*/ 581 h 168"/>
                <a:gd name="T30" fmla="*/ 833 w 197"/>
                <a:gd name="T31" fmla="*/ 369 h 168"/>
                <a:gd name="T32" fmla="*/ 823 w 197"/>
                <a:gd name="T33" fmla="*/ 369 h 168"/>
                <a:gd name="T34" fmla="*/ 660 w 197"/>
                <a:gd name="T35" fmla="*/ 938 h 168"/>
                <a:gd name="T36" fmla="*/ 442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7" y="66"/>
                    <a:pt x="147" y="66"/>
                    <a:pt x="147"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1" name="Freeform 14"/>
            <p:cNvSpPr>
              <a:spLocks/>
            </p:cNvSpPr>
            <p:nvPr userDrawn="1"/>
          </p:nvSpPr>
          <p:spPr bwMode="auto">
            <a:xfrm>
              <a:off x="2312" y="3171"/>
              <a:ext cx="465" cy="397"/>
            </a:xfrm>
            <a:custGeom>
              <a:avLst/>
              <a:gdLst>
                <a:gd name="T0" fmla="*/ 439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5 w 197"/>
                <a:gd name="T15" fmla="*/ 0 h 168"/>
                <a:gd name="T16" fmla="*/ 545 w 197"/>
                <a:gd name="T17" fmla="*/ 553 h 168"/>
                <a:gd name="T18" fmla="*/ 552 w 197"/>
                <a:gd name="T19" fmla="*/ 553 h 168"/>
                <a:gd name="T20" fmla="*/ 713 w 197"/>
                <a:gd name="T21" fmla="*/ 0 h 168"/>
                <a:gd name="T22" fmla="*/ 1098 w 197"/>
                <a:gd name="T23" fmla="*/ 0 h 168"/>
                <a:gd name="T24" fmla="*/ 1098 w 197"/>
                <a:gd name="T25" fmla="*/ 938 h 168"/>
                <a:gd name="T26" fmla="*/ 824 w 197"/>
                <a:gd name="T27" fmla="*/ 938 h 168"/>
                <a:gd name="T28" fmla="*/ 824 w 197"/>
                <a:gd name="T29" fmla="*/ 581 h 168"/>
                <a:gd name="T30" fmla="*/ 831 w 197"/>
                <a:gd name="T31" fmla="*/ 369 h 168"/>
                <a:gd name="T32" fmla="*/ 824 w 197"/>
                <a:gd name="T33" fmla="*/ 369 h 168"/>
                <a:gd name="T34" fmla="*/ 659 w 197"/>
                <a:gd name="T35" fmla="*/ 938 h 168"/>
                <a:gd name="T36" fmla="*/ 439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8" y="66"/>
                    <a:pt x="148" y="66"/>
                    <a:pt x="148"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grpSp>
        <p:nvGrpSpPr>
          <p:cNvPr id="12" name="Group 24"/>
          <p:cNvGrpSpPr>
            <a:grpSpLocks noChangeAspect="1"/>
          </p:cNvGrpSpPr>
          <p:nvPr/>
        </p:nvGrpSpPr>
        <p:grpSpPr bwMode="auto">
          <a:xfrm>
            <a:off x="408517" y="309563"/>
            <a:ext cx="2029883" cy="201612"/>
            <a:chOff x="836" y="342"/>
            <a:chExt cx="1047" cy="139"/>
          </a:xfrm>
        </p:grpSpPr>
        <p:sp>
          <p:nvSpPr>
            <p:cNvPr id="13" name="Rectangle 25"/>
            <p:cNvSpPr>
              <a:spLocks noChangeAspect="1" noChangeArrowheads="1"/>
            </p:cNvSpPr>
            <p:nvPr userDrawn="1"/>
          </p:nvSpPr>
          <p:spPr bwMode="auto">
            <a:xfrm>
              <a:off x="836" y="342"/>
              <a:ext cx="1047" cy="139"/>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endParaRPr>
            </a:p>
          </p:txBody>
        </p:sp>
        <p:sp>
          <p:nvSpPr>
            <p:cNvPr id="14" name="Freeform 26"/>
            <p:cNvSpPr>
              <a:spLocks noChangeAspect="1"/>
            </p:cNvSpPr>
            <p:nvPr userDrawn="1"/>
          </p:nvSpPr>
          <p:spPr bwMode="auto">
            <a:xfrm>
              <a:off x="888" y="375"/>
              <a:ext cx="40" cy="66"/>
            </a:xfrm>
            <a:custGeom>
              <a:avLst/>
              <a:gdLst>
                <a:gd name="T0" fmla="*/ 38 w 17"/>
                <a:gd name="T1" fmla="*/ 156 h 28"/>
                <a:gd name="T2" fmla="*/ 0 w 17"/>
                <a:gd name="T3" fmla="*/ 151 h 28"/>
                <a:gd name="T4" fmla="*/ 5 w 17"/>
                <a:gd name="T5" fmla="*/ 127 h 28"/>
                <a:gd name="T6" fmla="*/ 38 w 17"/>
                <a:gd name="T7" fmla="*/ 134 h 28"/>
                <a:gd name="T8" fmla="*/ 61 w 17"/>
                <a:gd name="T9" fmla="*/ 118 h 28"/>
                <a:gd name="T10" fmla="*/ 45 w 17"/>
                <a:gd name="T11" fmla="*/ 90 h 28"/>
                <a:gd name="T12" fmla="*/ 21 w 17"/>
                <a:gd name="T13" fmla="*/ 78 h 28"/>
                <a:gd name="T14" fmla="*/ 0 w 17"/>
                <a:gd name="T15" fmla="*/ 45 h 28"/>
                <a:gd name="T16" fmla="*/ 49 w 17"/>
                <a:gd name="T17" fmla="*/ 0 h 28"/>
                <a:gd name="T18" fmla="*/ 82 w 17"/>
                <a:gd name="T19" fmla="*/ 5 h 28"/>
                <a:gd name="T20" fmla="*/ 78 w 17"/>
                <a:gd name="T21" fmla="*/ 28 h 28"/>
                <a:gd name="T22" fmla="*/ 56 w 17"/>
                <a:gd name="T23" fmla="*/ 21 h 28"/>
                <a:gd name="T24" fmla="*/ 33 w 17"/>
                <a:gd name="T25" fmla="*/ 40 h 28"/>
                <a:gd name="T26" fmla="*/ 49 w 17"/>
                <a:gd name="T27" fmla="*/ 61 h 28"/>
                <a:gd name="T28" fmla="*/ 73 w 17"/>
                <a:gd name="T29" fmla="*/ 78 h 28"/>
                <a:gd name="T30" fmla="*/ 94 w 17"/>
                <a:gd name="T31" fmla="*/ 111 h 28"/>
                <a:gd name="T32" fmla="*/ 38 w 17"/>
                <a:gd name="T33" fmla="*/ 156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28">
                  <a:moveTo>
                    <a:pt x="7" y="28"/>
                  </a:moveTo>
                  <a:cubicBezTo>
                    <a:pt x="4" y="28"/>
                    <a:pt x="3" y="28"/>
                    <a:pt x="0" y="27"/>
                  </a:cubicBezTo>
                  <a:cubicBezTo>
                    <a:pt x="1" y="23"/>
                    <a:pt x="1" y="23"/>
                    <a:pt x="1" y="23"/>
                  </a:cubicBezTo>
                  <a:cubicBezTo>
                    <a:pt x="2" y="24"/>
                    <a:pt x="5" y="24"/>
                    <a:pt x="7" y="24"/>
                  </a:cubicBezTo>
                  <a:cubicBezTo>
                    <a:pt x="9" y="24"/>
                    <a:pt x="11" y="23"/>
                    <a:pt x="11" y="21"/>
                  </a:cubicBezTo>
                  <a:cubicBezTo>
                    <a:pt x="11" y="19"/>
                    <a:pt x="10" y="18"/>
                    <a:pt x="8" y="16"/>
                  </a:cubicBezTo>
                  <a:cubicBezTo>
                    <a:pt x="7" y="16"/>
                    <a:pt x="5" y="15"/>
                    <a:pt x="4" y="14"/>
                  </a:cubicBezTo>
                  <a:cubicBezTo>
                    <a:pt x="1" y="12"/>
                    <a:pt x="0" y="10"/>
                    <a:pt x="0" y="8"/>
                  </a:cubicBezTo>
                  <a:cubicBezTo>
                    <a:pt x="0" y="3"/>
                    <a:pt x="4" y="0"/>
                    <a:pt x="9" y="0"/>
                  </a:cubicBezTo>
                  <a:cubicBezTo>
                    <a:pt x="11" y="0"/>
                    <a:pt x="13" y="1"/>
                    <a:pt x="15" y="1"/>
                  </a:cubicBezTo>
                  <a:cubicBezTo>
                    <a:pt x="14" y="5"/>
                    <a:pt x="14" y="5"/>
                    <a:pt x="14" y="5"/>
                  </a:cubicBezTo>
                  <a:cubicBezTo>
                    <a:pt x="13" y="4"/>
                    <a:pt x="11" y="4"/>
                    <a:pt x="10" y="4"/>
                  </a:cubicBezTo>
                  <a:cubicBezTo>
                    <a:pt x="7" y="4"/>
                    <a:pt x="6" y="5"/>
                    <a:pt x="6" y="7"/>
                  </a:cubicBezTo>
                  <a:cubicBezTo>
                    <a:pt x="6" y="9"/>
                    <a:pt x="6" y="9"/>
                    <a:pt x="9" y="11"/>
                  </a:cubicBezTo>
                  <a:cubicBezTo>
                    <a:pt x="11" y="13"/>
                    <a:pt x="13" y="14"/>
                    <a:pt x="13" y="14"/>
                  </a:cubicBezTo>
                  <a:cubicBezTo>
                    <a:pt x="16" y="16"/>
                    <a:pt x="17" y="18"/>
                    <a:pt x="17" y="20"/>
                  </a:cubicBezTo>
                  <a:cubicBezTo>
                    <a:pt x="17" y="25"/>
                    <a:pt x="13" y="28"/>
                    <a:pt x="7" y="2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5" name="Freeform 27"/>
            <p:cNvSpPr>
              <a:spLocks noChangeAspect="1"/>
            </p:cNvSpPr>
            <p:nvPr userDrawn="1"/>
          </p:nvSpPr>
          <p:spPr bwMode="auto">
            <a:xfrm>
              <a:off x="931" y="394"/>
              <a:ext cx="45" cy="66"/>
            </a:xfrm>
            <a:custGeom>
              <a:avLst/>
              <a:gdLst>
                <a:gd name="T0" fmla="*/ 62 w 19"/>
                <a:gd name="T1" fmla="*/ 127 h 28"/>
                <a:gd name="T2" fmla="*/ 45 w 19"/>
                <a:gd name="T3" fmla="*/ 151 h 28"/>
                <a:gd name="T4" fmla="*/ 21 w 19"/>
                <a:gd name="T5" fmla="*/ 156 h 28"/>
                <a:gd name="T6" fmla="*/ 0 w 19"/>
                <a:gd name="T7" fmla="*/ 156 h 28"/>
                <a:gd name="T8" fmla="*/ 5 w 19"/>
                <a:gd name="T9" fmla="*/ 134 h 28"/>
                <a:gd name="T10" fmla="*/ 21 w 19"/>
                <a:gd name="T11" fmla="*/ 139 h 28"/>
                <a:gd name="T12" fmla="*/ 40 w 19"/>
                <a:gd name="T13" fmla="*/ 123 h 28"/>
                <a:gd name="T14" fmla="*/ 40 w 19"/>
                <a:gd name="T15" fmla="*/ 111 h 28"/>
                <a:gd name="T16" fmla="*/ 0 w 19"/>
                <a:gd name="T17" fmla="*/ 0 h 28"/>
                <a:gd name="T18" fmla="*/ 33 w 19"/>
                <a:gd name="T19" fmla="*/ 0 h 28"/>
                <a:gd name="T20" fmla="*/ 57 w 19"/>
                <a:gd name="T21" fmla="*/ 78 h 28"/>
                <a:gd name="T22" fmla="*/ 78 w 19"/>
                <a:gd name="T23" fmla="*/ 0 h 28"/>
                <a:gd name="T24" fmla="*/ 107 w 19"/>
                <a:gd name="T25" fmla="*/ 0 h 28"/>
                <a:gd name="T26" fmla="*/ 62 w 19"/>
                <a:gd name="T27" fmla="*/ 127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 h="28">
                  <a:moveTo>
                    <a:pt x="11" y="23"/>
                  </a:moveTo>
                  <a:cubicBezTo>
                    <a:pt x="10" y="25"/>
                    <a:pt x="9" y="26"/>
                    <a:pt x="8" y="27"/>
                  </a:cubicBezTo>
                  <a:cubicBezTo>
                    <a:pt x="7" y="28"/>
                    <a:pt x="6" y="28"/>
                    <a:pt x="4" y="28"/>
                  </a:cubicBezTo>
                  <a:cubicBezTo>
                    <a:pt x="3" y="28"/>
                    <a:pt x="1" y="28"/>
                    <a:pt x="0" y="28"/>
                  </a:cubicBezTo>
                  <a:cubicBezTo>
                    <a:pt x="1" y="24"/>
                    <a:pt x="1" y="24"/>
                    <a:pt x="1" y="24"/>
                  </a:cubicBezTo>
                  <a:cubicBezTo>
                    <a:pt x="2" y="24"/>
                    <a:pt x="3" y="25"/>
                    <a:pt x="4" y="25"/>
                  </a:cubicBezTo>
                  <a:cubicBezTo>
                    <a:pt x="5" y="25"/>
                    <a:pt x="6" y="24"/>
                    <a:pt x="7" y="22"/>
                  </a:cubicBezTo>
                  <a:cubicBezTo>
                    <a:pt x="7" y="20"/>
                    <a:pt x="7" y="20"/>
                    <a:pt x="7" y="20"/>
                  </a:cubicBezTo>
                  <a:cubicBezTo>
                    <a:pt x="0" y="0"/>
                    <a:pt x="0" y="0"/>
                    <a:pt x="0" y="0"/>
                  </a:cubicBezTo>
                  <a:cubicBezTo>
                    <a:pt x="6" y="0"/>
                    <a:pt x="6" y="0"/>
                    <a:pt x="6" y="0"/>
                  </a:cubicBezTo>
                  <a:cubicBezTo>
                    <a:pt x="10" y="14"/>
                    <a:pt x="10" y="14"/>
                    <a:pt x="10" y="14"/>
                  </a:cubicBezTo>
                  <a:cubicBezTo>
                    <a:pt x="14" y="0"/>
                    <a:pt x="14" y="0"/>
                    <a:pt x="14" y="0"/>
                  </a:cubicBezTo>
                  <a:cubicBezTo>
                    <a:pt x="19" y="0"/>
                    <a:pt x="19" y="0"/>
                    <a:pt x="19" y="0"/>
                  </a:cubicBezTo>
                  <a:lnTo>
                    <a:pt x="11"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6" name="Freeform 28"/>
            <p:cNvSpPr>
              <a:spLocks noChangeAspect="1"/>
            </p:cNvSpPr>
            <p:nvPr userDrawn="1"/>
          </p:nvSpPr>
          <p:spPr bwMode="auto">
            <a:xfrm>
              <a:off x="980" y="394"/>
              <a:ext cx="33" cy="47"/>
            </a:xfrm>
            <a:custGeom>
              <a:avLst/>
              <a:gdLst>
                <a:gd name="T0" fmla="*/ 33 w 14"/>
                <a:gd name="T1" fmla="*/ 110 h 20"/>
                <a:gd name="T2" fmla="*/ 0 w 14"/>
                <a:gd name="T3" fmla="*/ 106 h 20"/>
                <a:gd name="T4" fmla="*/ 5 w 14"/>
                <a:gd name="T5" fmla="*/ 82 h 20"/>
                <a:gd name="T6" fmla="*/ 33 w 14"/>
                <a:gd name="T7" fmla="*/ 89 h 20"/>
                <a:gd name="T8" fmla="*/ 50 w 14"/>
                <a:gd name="T9" fmla="*/ 78 h 20"/>
                <a:gd name="T10" fmla="*/ 40 w 14"/>
                <a:gd name="T11" fmla="*/ 66 h 20"/>
                <a:gd name="T12" fmla="*/ 21 w 14"/>
                <a:gd name="T13" fmla="*/ 61 h 20"/>
                <a:gd name="T14" fmla="*/ 0 w 14"/>
                <a:gd name="T15" fmla="*/ 33 h 20"/>
                <a:gd name="T16" fmla="*/ 45 w 14"/>
                <a:gd name="T17" fmla="*/ 0 h 20"/>
                <a:gd name="T18" fmla="*/ 73 w 14"/>
                <a:gd name="T19" fmla="*/ 0 h 20"/>
                <a:gd name="T20" fmla="*/ 66 w 14"/>
                <a:gd name="T21" fmla="*/ 21 h 20"/>
                <a:gd name="T22" fmla="*/ 45 w 14"/>
                <a:gd name="T23" fmla="*/ 16 h 20"/>
                <a:gd name="T24" fmla="*/ 28 w 14"/>
                <a:gd name="T25" fmla="*/ 28 h 20"/>
                <a:gd name="T26" fmla="*/ 50 w 14"/>
                <a:gd name="T27" fmla="*/ 45 h 20"/>
                <a:gd name="T28" fmla="*/ 78 w 14"/>
                <a:gd name="T29" fmla="*/ 78 h 20"/>
                <a:gd name="T30" fmla="*/ 33 w 14"/>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 h="20">
                  <a:moveTo>
                    <a:pt x="6" y="20"/>
                  </a:moveTo>
                  <a:cubicBezTo>
                    <a:pt x="3" y="20"/>
                    <a:pt x="2" y="20"/>
                    <a:pt x="0" y="19"/>
                  </a:cubicBezTo>
                  <a:cubicBezTo>
                    <a:pt x="1" y="15"/>
                    <a:pt x="1" y="15"/>
                    <a:pt x="1" y="15"/>
                  </a:cubicBezTo>
                  <a:cubicBezTo>
                    <a:pt x="2" y="16"/>
                    <a:pt x="4" y="16"/>
                    <a:pt x="6" y="16"/>
                  </a:cubicBezTo>
                  <a:cubicBezTo>
                    <a:pt x="8" y="16"/>
                    <a:pt x="9" y="16"/>
                    <a:pt x="9" y="14"/>
                  </a:cubicBezTo>
                  <a:cubicBezTo>
                    <a:pt x="9" y="13"/>
                    <a:pt x="8" y="13"/>
                    <a:pt x="7" y="12"/>
                  </a:cubicBezTo>
                  <a:cubicBezTo>
                    <a:pt x="6" y="12"/>
                    <a:pt x="5" y="11"/>
                    <a:pt x="4" y="11"/>
                  </a:cubicBezTo>
                  <a:cubicBezTo>
                    <a:pt x="1" y="9"/>
                    <a:pt x="0" y="8"/>
                    <a:pt x="0" y="6"/>
                  </a:cubicBezTo>
                  <a:cubicBezTo>
                    <a:pt x="0" y="2"/>
                    <a:pt x="3" y="0"/>
                    <a:pt x="8" y="0"/>
                  </a:cubicBezTo>
                  <a:cubicBezTo>
                    <a:pt x="10" y="0"/>
                    <a:pt x="11" y="0"/>
                    <a:pt x="13" y="0"/>
                  </a:cubicBezTo>
                  <a:cubicBezTo>
                    <a:pt x="12" y="4"/>
                    <a:pt x="12" y="4"/>
                    <a:pt x="12" y="4"/>
                  </a:cubicBezTo>
                  <a:cubicBezTo>
                    <a:pt x="10" y="3"/>
                    <a:pt x="9" y="3"/>
                    <a:pt x="8" y="3"/>
                  </a:cubicBezTo>
                  <a:cubicBezTo>
                    <a:pt x="6" y="3"/>
                    <a:pt x="5" y="4"/>
                    <a:pt x="5" y="5"/>
                  </a:cubicBezTo>
                  <a:cubicBezTo>
                    <a:pt x="5" y="6"/>
                    <a:pt x="6" y="7"/>
                    <a:pt x="9" y="8"/>
                  </a:cubicBezTo>
                  <a:cubicBezTo>
                    <a:pt x="13" y="9"/>
                    <a:pt x="14" y="11"/>
                    <a:pt x="14" y="14"/>
                  </a:cubicBezTo>
                  <a:cubicBezTo>
                    <a:pt x="14" y="18"/>
                    <a:pt x="11"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7" name="Freeform 29"/>
            <p:cNvSpPr>
              <a:spLocks noChangeAspect="1"/>
            </p:cNvSpPr>
            <p:nvPr userDrawn="1"/>
          </p:nvSpPr>
          <p:spPr bwMode="auto">
            <a:xfrm>
              <a:off x="1020" y="382"/>
              <a:ext cx="34" cy="59"/>
            </a:xfrm>
            <a:custGeom>
              <a:avLst/>
              <a:gdLst>
                <a:gd name="T0" fmla="*/ 41 w 14"/>
                <a:gd name="T1" fmla="*/ 139 h 25"/>
                <a:gd name="T2" fmla="*/ 17 w 14"/>
                <a:gd name="T3" fmla="*/ 106 h 25"/>
                <a:gd name="T4" fmla="*/ 17 w 14"/>
                <a:gd name="T5" fmla="*/ 50 h 25"/>
                <a:gd name="T6" fmla="*/ 0 w 14"/>
                <a:gd name="T7" fmla="*/ 50 h 25"/>
                <a:gd name="T8" fmla="*/ 0 w 14"/>
                <a:gd name="T9" fmla="*/ 28 h 25"/>
                <a:gd name="T10" fmla="*/ 17 w 14"/>
                <a:gd name="T11" fmla="*/ 28 h 25"/>
                <a:gd name="T12" fmla="*/ 17 w 14"/>
                <a:gd name="T13" fmla="*/ 0 h 25"/>
                <a:gd name="T14" fmla="*/ 46 w 14"/>
                <a:gd name="T15" fmla="*/ 0 h 25"/>
                <a:gd name="T16" fmla="*/ 46 w 14"/>
                <a:gd name="T17" fmla="*/ 28 h 25"/>
                <a:gd name="T18" fmla="*/ 78 w 14"/>
                <a:gd name="T19" fmla="*/ 28 h 25"/>
                <a:gd name="T20" fmla="*/ 78 w 14"/>
                <a:gd name="T21" fmla="*/ 50 h 25"/>
                <a:gd name="T22" fmla="*/ 46 w 14"/>
                <a:gd name="T23" fmla="*/ 50 h 25"/>
                <a:gd name="T24" fmla="*/ 46 w 14"/>
                <a:gd name="T25" fmla="*/ 99 h 25"/>
                <a:gd name="T26" fmla="*/ 53 w 14"/>
                <a:gd name="T27" fmla="*/ 118 h 25"/>
                <a:gd name="T28" fmla="*/ 70 w 14"/>
                <a:gd name="T29" fmla="*/ 106 h 25"/>
                <a:gd name="T30" fmla="*/ 83 w 14"/>
                <a:gd name="T31" fmla="*/ 123 h 25"/>
                <a:gd name="T32" fmla="*/ 41 w 14"/>
                <a:gd name="T33" fmla="*/ 139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 h="25">
                  <a:moveTo>
                    <a:pt x="7" y="25"/>
                  </a:moveTo>
                  <a:cubicBezTo>
                    <a:pt x="4" y="25"/>
                    <a:pt x="3" y="24"/>
                    <a:pt x="3" y="19"/>
                  </a:cubicBezTo>
                  <a:cubicBezTo>
                    <a:pt x="3" y="9"/>
                    <a:pt x="3" y="9"/>
                    <a:pt x="3" y="9"/>
                  </a:cubicBezTo>
                  <a:cubicBezTo>
                    <a:pt x="0" y="9"/>
                    <a:pt x="0" y="9"/>
                    <a:pt x="0" y="9"/>
                  </a:cubicBezTo>
                  <a:cubicBezTo>
                    <a:pt x="0" y="5"/>
                    <a:pt x="0" y="5"/>
                    <a:pt x="0" y="5"/>
                  </a:cubicBezTo>
                  <a:cubicBezTo>
                    <a:pt x="3" y="5"/>
                    <a:pt x="3" y="5"/>
                    <a:pt x="3" y="5"/>
                  </a:cubicBezTo>
                  <a:cubicBezTo>
                    <a:pt x="3" y="0"/>
                    <a:pt x="3" y="0"/>
                    <a:pt x="3" y="0"/>
                  </a:cubicBezTo>
                  <a:cubicBezTo>
                    <a:pt x="8" y="0"/>
                    <a:pt x="8" y="0"/>
                    <a:pt x="8" y="0"/>
                  </a:cubicBezTo>
                  <a:cubicBezTo>
                    <a:pt x="8" y="5"/>
                    <a:pt x="8" y="5"/>
                    <a:pt x="8" y="5"/>
                  </a:cubicBezTo>
                  <a:cubicBezTo>
                    <a:pt x="13" y="5"/>
                    <a:pt x="13" y="5"/>
                    <a:pt x="13" y="5"/>
                  </a:cubicBezTo>
                  <a:cubicBezTo>
                    <a:pt x="13" y="9"/>
                    <a:pt x="13" y="9"/>
                    <a:pt x="13" y="9"/>
                  </a:cubicBezTo>
                  <a:cubicBezTo>
                    <a:pt x="8" y="9"/>
                    <a:pt x="8" y="9"/>
                    <a:pt x="8" y="9"/>
                  </a:cubicBezTo>
                  <a:cubicBezTo>
                    <a:pt x="8" y="18"/>
                    <a:pt x="8" y="18"/>
                    <a:pt x="8" y="18"/>
                  </a:cubicBezTo>
                  <a:cubicBezTo>
                    <a:pt x="8" y="20"/>
                    <a:pt x="8" y="21"/>
                    <a:pt x="9" y="21"/>
                  </a:cubicBezTo>
                  <a:cubicBezTo>
                    <a:pt x="10" y="21"/>
                    <a:pt x="11" y="21"/>
                    <a:pt x="12" y="19"/>
                  </a:cubicBezTo>
                  <a:cubicBezTo>
                    <a:pt x="14" y="22"/>
                    <a:pt x="14" y="22"/>
                    <a:pt x="14" y="22"/>
                  </a:cubicBezTo>
                  <a:cubicBezTo>
                    <a:pt x="11" y="24"/>
                    <a:pt x="9" y="25"/>
                    <a:pt x="7" y="2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8" name="Freeform 30"/>
            <p:cNvSpPr>
              <a:spLocks noChangeAspect="1" noEditPoints="1"/>
            </p:cNvSpPr>
            <p:nvPr userDrawn="1"/>
          </p:nvSpPr>
          <p:spPr bwMode="auto">
            <a:xfrm>
              <a:off x="1058" y="394"/>
              <a:ext cx="38" cy="47"/>
            </a:xfrm>
            <a:custGeom>
              <a:avLst/>
              <a:gdLst>
                <a:gd name="T0" fmla="*/ 45 w 16"/>
                <a:gd name="T1" fmla="*/ 110 h 20"/>
                <a:gd name="T2" fmla="*/ 0 w 16"/>
                <a:gd name="T3" fmla="*/ 56 h 20"/>
                <a:gd name="T4" fmla="*/ 45 w 16"/>
                <a:gd name="T5" fmla="*/ 0 h 20"/>
                <a:gd name="T6" fmla="*/ 90 w 16"/>
                <a:gd name="T7" fmla="*/ 56 h 20"/>
                <a:gd name="T8" fmla="*/ 90 w 16"/>
                <a:gd name="T9" fmla="*/ 61 h 20"/>
                <a:gd name="T10" fmla="*/ 29 w 16"/>
                <a:gd name="T11" fmla="*/ 61 h 20"/>
                <a:gd name="T12" fmla="*/ 50 w 16"/>
                <a:gd name="T13" fmla="*/ 89 h 20"/>
                <a:gd name="T14" fmla="*/ 78 w 16"/>
                <a:gd name="T15" fmla="*/ 78 h 20"/>
                <a:gd name="T16" fmla="*/ 90 w 16"/>
                <a:gd name="T17" fmla="*/ 94 h 20"/>
                <a:gd name="T18" fmla="*/ 45 w 16"/>
                <a:gd name="T19" fmla="*/ 110 h 20"/>
                <a:gd name="T20" fmla="*/ 45 w 16"/>
                <a:gd name="T21" fmla="*/ 16 h 20"/>
                <a:gd name="T22" fmla="*/ 29 w 16"/>
                <a:gd name="T23" fmla="*/ 45 h 20"/>
                <a:gd name="T24" fmla="*/ 62 w 16"/>
                <a:gd name="T25" fmla="*/ 45 h 20"/>
                <a:gd name="T26" fmla="*/ 45 w 16"/>
                <a:gd name="T27" fmla="*/ 16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 h="20">
                  <a:moveTo>
                    <a:pt x="8" y="20"/>
                  </a:moveTo>
                  <a:cubicBezTo>
                    <a:pt x="3" y="20"/>
                    <a:pt x="0" y="16"/>
                    <a:pt x="0" y="10"/>
                  </a:cubicBezTo>
                  <a:cubicBezTo>
                    <a:pt x="0" y="4"/>
                    <a:pt x="3" y="0"/>
                    <a:pt x="8" y="0"/>
                  </a:cubicBezTo>
                  <a:cubicBezTo>
                    <a:pt x="14" y="0"/>
                    <a:pt x="16" y="3"/>
                    <a:pt x="16" y="10"/>
                  </a:cubicBezTo>
                  <a:cubicBezTo>
                    <a:pt x="16" y="10"/>
                    <a:pt x="16" y="10"/>
                    <a:pt x="16" y="11"/>
                  </a:cubicBezTo>
                  <a:cubicBezTo>
                    <a:pt x="5" y="11"/>
                    <a:pt x="5" y="11"/>
                    <a:pt x="5" y="11"/>
                  </a:cubicBezTo>
                  <a:cubicBezTo>
                    <a:pt x="5" y="14"/>
                    <a:pt x="6" y="16"/>
                    <a:pt x="9" y="16"/>
                  </a:cubicBezTo>
                  <a:cubicBezTo>
                    <a:pt x="10" y="16"/>
                    <a:pt x="12" y="15"/>
                    <a:pt x="14" y="14"/>
                  </a:cubicBezTo>
                  <a:cubicBezTo>
                    <a:pt x="16" y="17"/>
                    <a:pt x="16" y="17"/>
                    <a:pt x="16" y="17"/>
                  </a:cubicBezTo>
                  <a:cubicBezTo>
                    <a:pt x="13" y="19"/>
                    <a:pt x="11" y="20"/>
                    <a:pt x="8" y="20"/>
                  </a:cubicBezTo>
                  <a:close/>
                  <a:moveTo>
                    <a:pt x="8" y="3"/>
                  </a:moveTo>
                  <a:cubicBezTo>
                    <a:pt x="6" y="3"/>
                    <a:pt x="5" y="5"/>
                    <a:pt x="5" y="8"/>
                  </a:cubicBezTo>
                  <a:cubicBezTo>
                    <a:pt x="11" y="8"/>
                    <a:pt x="11" y="8"/>
                    <a:pt x="11" y="8"/>
                  </a:cubicBezTo>
                  <a:cubicBezTo>
                    <a:pt x="11" y="5"/>
                    <a:pt x="10" y="3"/>
                    <a:pt x="8"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9" name="Freeform 31"/>
            <p:cNvSpPr>
              <a:spLocks noChangeAspect="1"/>
            </p:cNvSpPr>
            <p:nvPr userDrawn="1"/>
          </p:nvSpPr>
          <p:spPr bwMode="auto">
            <a:xfrm>
              <a:off x="1108" y="394"/>
              <a:ext cx="61" cy="47"/>
            </a:xfrm>
            <a:custGeom>
              <a:avLst/>
              <a:gdLst>
                <a:gd name="T0" fmla="*/ 115 w 26"/>
                <a:gd name="T1" fmla="*/ 110 h 20"/>
                <a:gd name="T2" fmla="*/ 115 w 26"/>
                <a:gd name="T3" fmla="*/ 45 h 20"/>
                <a:gd name="T4" fmla="*/ 115 w 26"/>
                <a:gd name="T5" fmla="*/ 33 h 20"/>
                <a:gd name="T6" fmla="*/ 110 w 26"/>
                <a:gd name="T7" fmla="*/ 28 h 20"/>
                <a:gd name="T8" fmla="*/ 82 w 26"/>
                <a:gd name="T9" fmla="*/ 38 h 20"/>
                <a:gd name="T10" fmla="*/ 82 w 26"/>
                <a:gd name="T11" fmla="*/ 110 h 20"/>
                <a:gd name="T12" fmla="*/ 61 w 26"/>
                <a:gd name="T13" fmla="*/ 110 h 20"/>
                <a:gd name="T14" fmla="*/ 61 w 26"/>
                <a:gd name="T15" fmla="*/ 45 h 20"/>
                <a:gd name="T16" fmla="*/ 54 w 26"/>
                <a:gd name="T17" fmla="*/ 28 h 20"/>
                <a:gd name="T18" fmla="*/ 49 w 26"/>
                <a:gd name="T19" fmla="*/ 28 h 20"/>
                <a:gd name="T20" fmla="*/ 28 w 26"/>
                <a:gd name="T21" fmla="*/ 38 h 20"/>
                <a:gd name="T22" fmla="*/ 28 w 26"/>
                <a:gd name="T23" fmla="*/ 110 h 20"/>
                <a:gd name="T24" fmla="*/ 0 w 26"/>
                <a:gd name="T25" fmla="*/ 110 h 20"/>
                <a:gd name="T26" fmla="*/ 0 w 26"/>
                <a:gd name="T27" fmla="*/ 0 h 20"/>
                <a:gd name="T28" fmla="*/ 28 w 26"/>
                <a:gd name="T29" fmla="*/ 0 h 20"/>
                <a:gd name="T30" fmla="*/ 28 w 26"/>
                <a:gd name="T31" fmla="*/ 16 h 20"/>
                <a:gd name="T32" fmla="*/ 61 w 26"/>
                <a:gd name="T33" fmla="*/ 0 h 20"/>
                <a:gd name="T34" fmla="*/ 82 w 26"/>
                <a:gd name="T35" fmla="*/ 16 h 20"/>
                <a:gd name="T36" fmla="*/ 122 w 26"/>
                <a:gd name="T37" fmla="*/ 0 h 20"/>
                <a:gd name="T38" fmla="*/ 138 w 26"/>
                <a:gd name="T39" fmla="*/ 12 h 20"/>
                <a:gd name="T40" fmla="*/ 143 w 26"/>
                <a:gd name="T41" fmla="*/ 38 h 20"/>
                <a:gd name="T42" fmla="*/ 143 w 26"/>
                <a:gd name="T43" fmla="*/ 110 h 20"/>
                <a:gd name="T44" fmla="*/ 115 w 26"/>
                <a:gd name="T45" fmla="*/ 110 h 2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 h="20">
                  <a:moveTo>
                    <a:pt x="21" y="20"/>
                  </a:moveTo>
                  <a:cubicBezTo>
                    <a:pt x="21" y="8"/>
                    <a:pt x="21" y="8"/>
                    <a:pt x="21" y="8"/>
                  </a:cubicBezTo>
                  <a:cubicBezTo>
                    <a:pt x="21" y="7"/>
                    <a:pt x="21" y="6"/>
                    <a:pt x="21" y="6"/>
                  </a:cubicBezTo>
                  <a:cubicBezTo>
                    <a:pt x="21" y="5"/>
                    <a:pt x="20" y="5"/>
                    <a:pt x="20" y="5"/>
                  </a:cubicBezTo>
                  <a:cubicBezTo>
                    <a:pt x="19" y="5"/>
                    <a:pt x="17" y="5"/>
                    <a:pt x="15" y="7"/>
                  </a:cubicBezTo>
                  <a:cubicBezTo>
                    <a:pt x="15" y="20"/>
                    <a:pt x="15" y="20"/>
                    <a:pt x="15" y="20"/>
                  </a:cubicBezTo>
                  <a:cubicBezTo>
                    <a:pt x="11" y="20"/>
                    <a:pt x="11" y="20"/>
                    <a:pt x="11" y="20"/>
                  </a:cubicBezTo>
                  <a:cubicBezTo>
                    <a:pt x="11" y="8"/>
                    <a:pt x="11" y="8"/>
                    <a:pt x="11" y="8"/>
                  </a:cubicBezTo>
                  <a:cubicBezTo>
                    <a:pt x="11" y="6"/>
                    <a:pt x="11" y="6"/>
                    <a:pt x="10" y="5"/>
                  </a:cubicBezTo>
                  <a:cubicBezTo>
                    <a:pt x="10" y="5"/>
                    <a:pt x="10" y="5"/>
                    <a:pt x="9" y="5"/>
                  </a:cubicBezTo>
                  <a:cubicBezTo>
                    <a:pt x="8" y="5"/>
                    <a:pt x="7" y="6"/>
                    <a:pt x="5" y="7"/>
                  </a:cubicBezTo>
                  <a:cubicBezTo>
                    <a:pt x="5" y="20"/>
                    <a:pt x="5" y="20"/>
                    <a:pt x="5" y="20"/>
                  </a:cubicBezTo>
                  <a:cubicBezTo>
                    <a:pt x="0" y="20"/>
                    <a:pt x="0" y="20"/>
                    <a:pt x="0" y="20"/>
                  </a:cubicBezTo>
                  <a:cubicBezTo>
                    <a:pt x="0" y="0"/>
                    <a:pt x="0" y="0"/>
                    <a:pt x="0" y="0"/>
                  </a:cubicBezTo>
                  <a:cubicBezTo>
                    <a:pt x="5" y="0"/>
                    <a:pt x="5" y="0"/>
                    <a:pt x="5" y="0"/>
                  </a:cubicBezTo>
                  <a:cubicBezTo>
                    <a:pt x="5" y="3"/>
                    <a:pt x="5" y="3"/>
                    <a:pt x="5" y="3"/>
                  </a:cubicBezTo>
                  <a:cubicBezTo>
                    <a:pt x="7" y="1"/>
                    <a:pt x="9" y="0"/>
                    <a:pt x="11" y="0"/>
                  </a:cubicBezTo>
                  <a:cubicBezTo>
                    <a:pt x="13" y="0"/>
                    <a:pt x="15" y="1"/>
                    <a:pt x="15" y="3"/>
                  </a:cubicBezTo>
                  <a:cubicBezTo>
                    <a:pt x="18" y="1"/>
                    <a:pt x="20" y="0"/>
                    <a:pt x="22" y="0"/>
                  </a:cubicBezTo>
                  <a:cubicBezTo>
                    <a:pt x="24" y="0"/>
                    <a:pt x="25" y="1"/>
                    <a:pt x="25" y="2"/>
                  </a:cubicBezTo>
                  <a:cubicBezTo>
                    <a:pt x="26" y="3"/>
                    <a:pt x="26" y="4"/>
                    <a:pt x="26" y="7"/>
                  </a:cubicBezTo>
                  <a:cubicBezTo>
                    <a:pt x="26" y="20"/>
                    <a:pt x="26" y="20"/>
                    <a:pt x="26" y="20"/>
                  </a:cubicBezTo>
                  <a:lnTo>
                    <a:pt x="21"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20" name="Freeform 32"/>
            <p:cNvSpPr>
              <a:spLocks noChangeAspect="1"/>
            </p:cNvSpPr>
            <p:nvPr userDrawn="1"/>
          </p:nvSpPr>
          <p:spPr bwMode="auto">
            <a:xfrm>
              <a:off x="1179" y="394"/>
              <a:ext cx="35" cy="47"/>
            </a:xfrm>
            <a:custGeom>
              <a:avLst/>
              <a:gdLst>
                <a:gd name="T0" fmla="*/ 33 w 15"/>
                <a:gd name="T1" fmla="*/ 110 h 20"/>
                <a:gd name="T2" fmla="*/ 0 w 15"/>
                <a:gd name="T3" fmla="*/ 106 h 20"/>
                <a:gd name="T4" fmla="*/ 5 w 15"/>
                <a:gd name="T5" fmla="*/ 82 h 20"/>
                <a:gd name="T6" fmla="*/ 33 w 15"/>
                <a:gd name="T7" fmla="*/ 89 h 20"/>
                <a:gd name="T8" fmla="*/ 49 w 15"/>
                <a:gd name="T9" fmla="*/ 78 h 20"/>
                <a:gd name="T10" fmla="*/ 37 w 15"/>
                <a:gd name="T11" fmla="*/ 66 h 20"/>
                <a:gd name="T12" fmla="*/ 21 w 15"/>
                <a:gd name="T13" fmla="*/ 61 h 20"/>
                <a:gd name="T14" fmla="*/ 5 w 15"/>
                <a:gd name="T15" fmla="*/ 33 h 20"/>
                <a:gd name="T16" fmla="*/ 49 w 15"/>
                <a:gd name="T17" fmla="*/ 0 h 20"/>
                <a:gd name="T18" fmla="*/ 77 w 15"/>
                <a:gd name="T19" fmla="*/ 0 h 20"/>
                <a:gd name="T20" fmla="*/ 70 w 15"/>
                <a:gd name="T21" fmla="*/ 21 h 20"/>
                <a:gd name="T22" fmla="*/ 49 w 15"/>
                <a:gd name="T23" fmla="*/ 16 h 20"/>
                <a:gd name="T24" fmla="*/ 33 w 15"/>
                <a:gd name="T25" fmla="*/ 28 h 20"/>
                <a:gd name="T26" fmla="*/ 54 w 15"/>
                <a:gd name="T27" fmla="*/ 45 h 20"/>
                <a:gd name="T28" fmla="*/ 82 w 15"/>
                <a:gd name="T29" fmla="*/ 78 h 20"/>
                <a:gd name="T30" fmla="*/ 33 w 15"/>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 h="20">
                  <a:moveTo>
                    <a:pt x="6" y="20"/>
                  </a:moveTo>
                  <a:cubicBezTo>
                    <a:pt x="4" y="20"/>
                    <a:pt x="2" y="20"/>
                    <a:pt x="0" y="19"/>
                  </a:cubicBezTo>
                  <a:cubicBezTo>
                    <a:pt x="1" y="15"/>
                    <a:pt x="1" y="15"/>
                    <a:pt x="1" y="15"/>
                  </a:cubicBezTo>
                  <a:cubicBezTo>
                    <a:pt x="3" y="16"/>
                    <a:pt x="5" y="16"/>
                    <a:pt x="6" y="16"/>
                  </a:cubicBezTo>
                  <a:cubicBezTo>
                    <a:pt x="8" y="16"/>
                    <a:pt x="9" y="16"/>
                    <a:pt x="9" y="14"/>
                  </a:cubicBezTo>
                  <a:cubicBezTo>
                    <a:pt x="9" y="13"/>
                    <a:pt x="9" y="13"/>
                    <a:pt x="7" y="12"/>
                  </a:cubicBezTo>
                  <a:cubicBezTo>
                    <a:pt x="6" y="12"/>
                    <a:pt x="6" y="11"/>
                    <a:pt x="4" y="11"/>
                  </a:cubicBezTo>
                  <a:cubicBezTo>
                    <a:pt x="2" y="9"/>
                    <a:pt x="1" y="8"/>
                    <a:pt x="1" y="6"/>
                  </a:cubicBezTo>
                  <a:cubicBezTo>
                    <a:pt x="1" y="2"/>
                    <a:pt x="4" y="0"/>
                    <a:pt x="9" y="0"/>
                  </a:cubicBezTo>
                  <a:cubicBezTo>
                    <a:pt x="10" y="0"/>
                    <a:pt x="12" y="0"/>
                    <a:pt x="14" y="0"/>
                  </a:cubicBezTo>
                  <a:cubicBezTo>
                    <a:pt x="13" y="4"/>
                    <a:pt x="13" y="4"/>
                    <a:pt x="13" y="4"/>
                  </a:cubicBezTo>
                  <a:cubicBezTo>
                    <a:pt x="11" y="3"/>
                    <a:pt x="10" y="3"/>
                    <a:pt x="9" y="3"/>
                  </a:cubicBezTo>
                  <a:cubicBezTo>
                    <a:pt x="7" y="3"/>
                    <a:pt x="6" y="4"/>
                    <a:pt x="6" y="5"/>
                  </a:cubicBezTo>
                  <a:cubicBezTo>
                    <a:pt x="6" y="6"/>
                    <a:pt x="6" y="7"/>
                    <a:pt x="10" y="8"/>
                  </a:cubicBezTo>
                  <a:cubicBezTo>
                    <a:pt x="13" y="9"/>
                    <a:pt x="15" y="11"/>
                    <a:pt x="15" y="14"/>
                  </a:cubicBezTo>
                  <a:cubicBezTo>
                    <a:pt x="15" y="18"/>
                    <a:pt x="12"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sp>
        <p:nvSpPr>
          <p:cNvPr id="898054" name="Rectangle 6"/>
          <p:cNvSpPr>
            <a:spLocks noGrp="1" noChangeArrowheads="1"/>
          </p:cNvSpPr>
          <p:nvPr>
            <p:ph type="subTitle" idx="1"/>
          </p:nvPr>
        </p:nvSpPr>
        <p:spPr>
          <a:xfrm>
            <a:off x="397934" y="5764213"/>
            <a:ext cx="11385551" cy="785812"/>
          </a:xfrm>
          <a:extLst>
            <a:ext uri="{91240B29-F687-4F45-9708-019B960494DF}">
              <a14:hiddenLine xmlns:a14="http://schemas.microsoft.com/office/drawing/2010/main" w="9525">
                <a:solidFill>
                  <a:schemeClr val="tx1"/>
                </a:solidFill>
                <a:miter lim="800000"/>
                <a:headEnd/>
                <a:tailEnd/>
              </a14:hiddenLine>
            </a:ext>
          </a:extLst>
        </p:spPr>
        <p:txBody>
          <a:bodyPr lIns="306000" rIns="306000"/>
          <a:lstStyle>
            <a:lvl1pPr marL="0" indent="0">
              <a:lnSpc>
                <a:spcPct val="120000"/>
              </a:lnSpc>
              <a:spcBef>
                <a:spcPct val="0"/>
              </a:spcBef>
              <a:buFontTx/>
              <a:buNone/>
              <a:defRPr sz="1600">
                <a:solidFill>
                  <a:schemeClr val="tx2"/>
                </a:solidFill>
              </a:defRPr>
            </a:lvl1pPr>
          </a:lstStyle>
          <a:p>
            <a:pPr lvl="0"/>
            <a:r>
              <a:rPr lang="de-CH" noProof="0" smtClean="0"/>
              <a:t>Formatvorlage des Untertitelmasters durch Klicken bearbeiten</a:t>
            </a:r>
          </a:p>
        </p:txBody>
      </p:sp>
      <p:sp>
        <p:nvSpPr>
          <p:cNvPr id="898055" name="Rectangle 7"/>
          <p:cNvSpPr>
            <a:spLocks noGrp="1" noChangeArrowheads="1"/>
          </p:cNvSpPr>
          <p:nvPr>
            <p:ph type="ctrTitle"/>
          </p:nvPr>
        </p:nvSpPr>
        <p:spPr>
          <a:xfrm>
            <a:off x="397934" y="4824413"/>
            <a:ext cx="11385551" cy="939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306000" tIns="0" rIns="306000" bIns="0"/>
          <a:lstStyle>
            <a:lvl1pPr marL="0" indent="0">
              <a:lnSpc>
                <a:spcPct val="110000"/>
              </a:lnSpc>
              <a:spcBef>
                <a:spcPct val="0"/>
              </a:spcBef>
              <a:defRPr/>
            </a:lvl1pPr>
          </a:lstStyle>
          <a:p>
            <a:pPr lvl="0"/>
            <a:r>
              <a:rPr lang="de-CH" noProof="0" smtClean="0"/>
              <a:t>Titelmasterformat durch Klicken bearbeiten</a:t>
            </a:r>
          </a:p>
        </p:txBody>
      </p:sp>
      <p:sp>
        <p:nvSpPr>
          <p:cNvPr id="21" name="Rectangle 3"/>
          <p:cNvSpPr>
            <a:spLocks noGrp="1" noChangeArrowheads="1"/>
          </p:cNvSpPr>
          <p:nvPr>
            <p:ph type="dt" sz="half" idx="10"/>
          </p:nvPr>
        </p:nvSpPr>
        <p:spPr/>
        <p:txBody>
          <a:bodyPr/>
          <a:lstStyle>
            <a:lvl1pPr>
              <a:defRPr smtClean="0"/>
            </a:lvl1pPr>
          </a:lstStyle>
          <a:p>
            <a:pPr>
              <a:defRPr/>
            </a:pPr>
            <a:fld id="{D474CB3E-0A55-4AD5-823C-BD4A0A462EAB}" type="datetime1">
              <a:rPr lang="de-DE">
                <a:solidFill>
                  <a:srgbClr val="000000"/>
                </a:solidFill>
              </a:rPr>
              <a:pPr>
                <a:defRPr/>
              </a:pPr>
              <a:t>11.03.2015</a:t>
            </a:fld>
            <a:endParaRPr lang="de-CH">
              <a:solidFill>
                <a:srgbClr val="000000"/>
              </a:solidFill>
            </a:endParaRPr>
          </a:p>
        </p:txBody>
      </p:sp>
      <p:sp>
        <p:nvSpPr>
          <p:cNvPr id="22" name="Rectangle 4"/>
          <p:cNvSpPr>
            <a:spLocks noGrp="1" noChangeArrowheads="1"/>
          </p:cNvSpPr>
          <p:nvPr>
            <p:ph type="ftr" sz="quarter" idx="11"/>
          </p:nvPr>
        </p:nvSpPr>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23" name="Rectangle 5"/>
          <p:cNvSpPr>
            <a:spLocks noGrp="1" noChangeArrowheads="1"/>
          </p:cNvSpPr>
          <p:nvPr>
            <p:ph type="sldNum" sz="quarter" idx="12"/>
          </p:nvPr>
        </p:nvSpPr>
        <p:spPr>
          <a:xfrm>
            <a:off x="11182351" y="6589714"/>
            <a:ext cx="601133" cy="147637"/>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a:defRPr smtClean="0"/>
            </a:lvl1pPr>
          </a:lstStyle>
          <a:p>
            <a:pPr>
              <a:defRPr/>
            </a:pPr>
            <a:fld id="{DF971649-1691-4798-A318-D571AF5BB3B9}"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419563289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5"/>
          <p:cNvSpPr>
            <a:spLocks noGrp="1" noChangeArrowheads="1"/>
          </p:cNvSpPr>
          <p:nvPr>
            <p:ph type="dt" sz="half" idx="10"/>
          </p:nvPr>
        </p:nvSpPr>
        <p:spPr>
          <a:ln/>
        </p:spPr>
        <p:txBody>
          <a:bodyPr/>
          <a:lstStyle>
            <a:lvl1pPr>
              <a:defRPr/>
            </a:lvl1pPr>
          </a:lstStyle>
          <a:p>
            <a:pPr>
              <a:defRPr/>
            </a:pPr>
            <a:fld id="{6D5426BB-D4AA-4E86-BA3F-958D8ABD286A}"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06B9C402-9ACB-474F-92D5-ED215240509A}"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2243959866"/>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5"/>
          <p:cNvSpPr>
            <a:spLocks noGrp="1" noChangeArrowheads="1"/>
          </p:cNvSpPr>
          <p:nvPr>
            <p:ph type="dt" sz="half" idx="10"/>
          </p:nvPr>
        </p:nvSpPr>
        <p:spPr>
          <a:ln/>
        </p:spPr>
        <p:txBody>
          <a:bodyPr/>
          <a:lstStyle>
            <a:lvl1pPr>
              <a:defRPr/>
            </a:lvl1pPr>
          </a:lstStyle>
          <a:p>
            <a:pPr>
              <a:defRPr/>
            </a:pPr>
            <a:fld id="{D8FE9395-08EC-4E45-8043-7BC54664C174}"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4C3F9EB6-8BB3-4F11-B6BD-69BF11E6EC0D}"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41215754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p:txBody>
          <a:bodyPr/>
          <a:lstStyle>
            <a:lvl1pPr>
              <a:defRPr/>
            </a:lvl1pPr>
          </a:lstStyle>
          <a:p>
            <a:fld id="{BDF255BC-FCBC-46D3-9B9C-596D4F1B1A64}" type="datetime1">
              <a:rPr lang="de-DE" smtClean="0">
                <a:solidFill>
                  <a:srgbClr val="000000"/>
                </a:solidFill>
              </a:rPr>
              <a:pPr/>
              <a:t>11.03.2015</a:t>
            </a:fld>
            <a:endParaRPr lang="de-CH">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smtClean="0">
                <a:solidFill>
                  <a:srgbClr val="000000"/>
                </a:solidFill>
              </a:rPr>
              <a:t>Asphalt Recycling | For Internal Use Only</a:t>
            </a:r>
            <a:endParaRPr lang="de-CH">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8E92F71C-5311-413E-88C3-A89E792013B5}"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191246856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527051" y="1555751"/>
            <a:ext cx="5467349" cy="499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6197601" y="1555751"/>
            <a:ext cx="5467351" cy="499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Rectangle 5"/>
          <p:cNvSpPr>
            <a:spLocks noGrp="1" noChangeArrowheads="1"/>
          </p:cNvSpPr>
          <p:nvPr>
            <p:ph type="dt" sz="half" idx="10"/>
          </p:nvPr>
        </p:nvSpPr>
        <p:spPr>
          <a:ln/>
        </p:spPr>
        <p:txBody>
          <a:bodyPr/>
          <a:lstStyle>
            <a:lvl1pPr>
              <a:defRPr/>
            </a:lvl1pPr>
          </a:lstStyle>
          <a:p>
            <a:pPr>
              <a:defRPr/>
            </a:pPr>
            <a:fld id="{CAF6B171-B77E-43B3-8CAA-2B224366BEE1}"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4356716B-0AA9-493B-9453-76446FF555AF}"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259147011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Rectangle 5"/>
          <p:cNvSpPr>
            <a:spLocks noGrp="1" noChangeArrowheads="1"/>
          </p:cNvSpPr>
          <p:nvPr>
            <p:ph type="dt" sz="half" idx="10"/>
          </p:nvPr>
        </p:nvSpPr>
        <p:spPr>
          <a:ln/>
        </p:spPr>
        <p:txBody>
          <a:bodyPr/>
          <a:lstStyle>
            <a:lvl1pPr>
              <a:defRPr/>
            </a:lvl1pPr>
          </a:lstStyle>
          <a:p>
            <a:pPr>
              <a:defRPr/>
            </a:pPr>
            <a:fld id="{CD65A367-C112-452C-A584-DD7A3D12607D}" type="datetime1">
              <a:rPr lang="de-DE" smtClean="0">
                <a:solidFill>
                  <a:srgbClr val="000000"/>
                </a:solidFill>
              </a:rPr>
              <a:pPr>
                <a:defRPr/>
              </a:pPr>
              <a:t>11.03.2015</a:t>
            </a:fld>
            <a:endParaRPr lang="de-CH">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35BEDD8A-7FAA-4A9C-823A-C18121BFC467}"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70657565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Rectangle 5"/>
          <p:cNvSpPr>
            <a:spLocks noGrp="1" noChangeArrowheads="1"/>
          </p:cNvSpPr>
          <p:nvPr>
            <p:ph type="dt" sz="half" idx="10"/>
          </p:nvPr>
        </p:nvSpPr>
        <p:spPr>
          <a:ln/>
        </p:spPr>
        <p:txBody>
          <a:bodyPr/>
          <a:lstStyle>
            <a:lvl1pPr>
              <a:defRPr/>
            </a:lvl1pPr>
          </a:lstStyle>
          <a:p>
            <a:pPr>
              <a:defRPr/>
            </a:pPr>
            <a:fld id="{D5876415-CB0D-4390-9038-2C32367CCB68}" type="datetime1">
              <a:rPr lang="de-DE" smtClean="0">
                <a:solidFill>
                  <a:srgbClr val="000000"/>
                </a:solidFill>
              </a:rPr>
              <a:pPr>
                <a:defRPr/>
              </a:pPr>
              <a:t>11.03.2015</a:t>
            </a:fld>
            <a:endParaRPr lang="de-CH">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612D7C02-F4E3-434A-AA54-5F5A439D4D46}"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223141367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97CD9DE9-044B-403D-B8E7-F5FC96F2E4B5}" type="datetime1">
              <a:rPr lang="de-DE" smtClean="0">
                <a:solidFill>
                  <a:srgbClr val="000000"/>
                </a:solidFill>
              </a:rPr>
              <a:pPr>
                <a:defRPr/>
              </a:pPr>
              <a:t>11.03.2015</a:t>
            </a:fld>
            <a:endParaRPr lang="de-CH">
              <a:solidFill>
                <a:srgbClr val="000000"/>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93D7D8C7-62B6-4FAA-8630-7348E3942AAF}"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839819975"/>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5"/>
          <p:cNvSpPr>
            <a:spLocks noGrp="1" noChangeArrowheads="1"/>
          </p:cNvSpPr>
          <p:nvPr>
            <p:ph type="dt" sz="half" idx="10"/>
          </p:nvPr>
        </p:nvSpPr>
        <p:spPr>
          <a:ln/>
        </p:spPr>
        <p:txBody>
          <a:bodyPr/>
          <a:lstStyle>
            <a:lvl1pPr>
              <a:defRPr/>
            </a:lvl1pPr>
          </a:lstStyle>
          <a:p>
            <a:pPr>
              <a:defRPr/>
            </a:pPr>
            <a:fld id="{419468FE-2B2A-49AA-AFA2-836F51B7783E}"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93FA9586-FDC9-4789-B361-17F84FB518F0}"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102681066"/>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smtClean="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5"/>
          <p:cNvSpPr>
            <a:spLocks noGrp="1" noChangeArrowheads="1"/>
          </p:cNvSpPr>
          <p:nvPr>
            <p:ph type="dt" sz="half" idx="10"/>
          </p:nvPr>
        </p:nvSpPr>
        <p:spPr>
          <a:ln/>
        </p:spPr>
        <p:txBody>
          <a:bodyPr/>
          <a:lstStyle>
            <a:lvl1pPr>
              <a:defRPr/>
            </a:lvl1pPr>
          </a:lstStyle>
          <a:p>
            <a:pPr>
              <a:defRPr/>
            </a:pPr>
            <a:fld id="{C8623DF7-3EAF-49E7-92BD-0B21EF6B12D6}"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3E4D3442-880B-4968-BCF7-A35366CF72B3}"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35786451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5"/>
          <p:cNvSpPr>
            <a:spLocks noGrp="1" noChangeArrowheads="1"/>
          </p:cNvSpPr>
          <p:nvPr>
            <p:ph type="dt" sz="half" idx="10"/>
          </p:nvPr>
        </p:nvSpPr>
        <p:spPr>
          <a:ln/>
        </p:spPr>
        <p:txBody>
          <a:bodyPr/>
          <a:lstStyle>
            <a:lvl1pPr>
              <a:defRPr/>
            </a:lvl1pPr>
          </a:lstStyle>
          <a:p>
            <a:pPr>
              <a:defRPr/>
            </a:pPr>
            <a:fld id="{E16E7DB3-DCF1-4B64-9813-5799432DAC31}"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2CD75199-2B5B-4537-8129-15C51EDABA5E}"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290495819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940801" y="942975"/>
            <a:ext cx="2842684" cy="560705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408517" y="942975"/>
            <a:ext cx="8329083" cy="560705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5"/>
          <p:cNvSpPr>
            <a:spLocks noGrp="1" noChangeArrowheads="1"/>
          </p:cNvSpPr>
          <p:nvPr>
            <p:ph type="dt" sz="half" idx="10"/>
          </p:nvPr>
        </p:nvSpPr>
        <p:spPr>
          <a:ln/>
        </p:spPr>
        <p:txBody>
          <a:bodyPr/>
          <a:lstStyle>
            <a:lvl1pPr>
              <a:defRPr/>
            </a:lvl1pPr>
          </a:lstStyle>
          <a:p>
            <a:pPr>
              <a:defRPr/>
            </a:pPr>
            <a:fld id="{01610BCC-2B59-497C-BC7C-2C71E40DED7A}"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E9D4981F-CC5A-45AA-A9E3-A357A43499A3}"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3128272786"/>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dgm" preserve="1">
  <p:cSld name="Titel und Diagramm oder Organigramm">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SmartArt-Platzhalter 2"/>
          <p:cNvSpPr>
            <a:spLocks noGrp="1"/>
          </p:cNvSpPr>
          <p:nvPr>
            <p:ph type="dgm" idx="1"/>
          </p:nvPr>
        </p:nvSpPr>
        <p:spPr>
          <a:xfrm>
            <a:off x="527051" y="1555751"/>
            <a:ext cx="11137900" cy="4994275"/>
          </a:xfrm>
        </p:spPr>
        <p:txBody>
          <a:bodyPr/>
          <a:lstStyle/>
          <a:p>
            <a:pPr lvl="0"/>
            <a:endParaRPr lang="de-CH" noProof="0" smtClean="0"/>
          </a:p>
        </p:txBody>
      </p:sp>
      <p:sp>
        <p:nvSpPr>
          <p:cNvPr id="4" name="Rectangle 5"/>
          <p:cNvSpPr>
            <a:spLocks noGrp="1" noChangeArrowheads="1"/>
          </p:cNvSpPr>
          <p:nvPr>
            <p:ph type="dt" sz="half" idx="10"/>
          </p:nvPr>
        </p:nvSpPr>
        <p:spPr>
          <a:ln/>
        </p:spPr>
        <p:txBody>
          <a:bodyPr/>
          <a:lstStyle>
            <a:lvl1pPr>
              <a:defRPr/>
            </a:lvl1pPr>
          </a:lstStyle>
          <a:p>
            <a:pPr>
              <a:defRPr/>
            </a:pPr>
            <a:fld id="{19EB0F6A-4D3F-4E32-98D9-F8D5F0CC8979}"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65932109-9D3E-4AF1-B720-4A20CD7B3AA4}"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212991727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Textplatzhalter 2"/>
          <p:cNvSpPr>
            <a:spLocks noGrp="1"/>
          </p:cNvSpPr>
          <p:nvPr>
            <p:ph type="body" sz="half" idx="1"/>
          </p:nvPr>
        </p:nvSpPr>
        <p:spPr>
          <a:xfrm>
            <a:off x="527051" y="1555751"/>
            <a:ext cx="5467349" cy="49942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6197601" y="1555751"/>
            <a:ext cx="5467351" cy="49942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Rectangle 5"/>
          <p:cNvSpPr>
            <a:spLocks noGrp="1" noChangeArrowheads="1"/>
          </p:cNvSpPr>
          <p:nvPr>
            <p:ph type="dt" sz="half" idx="10"/>
          </p:nvPr>
        </p:nvSpPr>
        <p:spPr>
          <a:ln/>
        </p:spPr>
        <p:txBody>
          <a:bodyPr/>
          <a:lstStyle>
            <a:lvl1pPr>
              <a:defRPr/>
            </a:lvl1pPr>
          </a:lstStyle>
          <a:p>
            <a:pPr>
              <a:defRPr/>
            </a:pPr>
            <a:fld id="{B64B5779-8566-4755-A243-27CD7E9B8D54}"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6717F7B0-C155-4DC6-AA7A-5E48F3D9E84B}"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22406405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smtClean="0"/>
              <a:t>Titelmasterformat durch Klicken bearbeiten</a:t>
            </a:r>
            <a:endParaRPr lang="en-US"/>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fld id="{C95F85AF-A90C-4F46-AE9F-F6D2E74CE0B5}" type="datetime1">
              <a:rPr lang="de-DE" smtClean="0">
                <a:solidFill>
                  <a:srgbClr val="000000"/>
                </a:solidFill>
              </a:rPr>
              <a:pPr/>
              <a:t>11.03.2015</a:t>
            </a:fld>
            <a:endParaRPr lang="de-CH">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smtClean="0">
                <a:solidFill>
                  <a:srgbClr val="000000"/>
                </a:solidFill>
              </a:rPr>
              <a:t>Asphalt Recycling | For Internal Use Only</a:t>
            </a:r>
            <a:endParaRPr lang="de-CH">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B4C0F110-647B-4405-A79F-0A6470A67FA9}"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117909343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AndTwoObj">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527051" y="1555751"/>
            <a:ext cx="5467349" cy="49942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quarter" idx="2"/>
          </p:nvPr>
        </p:nvSpPr>
        <p:spPr>
          <a:xfrm>
            <a:off x="6197601" y="1555750"/>
            <a:ext cx="5467351" cy="24209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Inhaltsplatzhalter 4"/>
          <p:cNvSpPr>
            <a:spLocks noGrp="1"/>
          </p:cNvSpPr>
          <p:nvPr>
            <p:ph sz="quarter" idx="3"/>
          </p:nvPr>
        </p:nvSpPr>
        <p:spPr>
          <a:xfrm>
            <a:off x="6197601" y="4129089"/>
            <a:ext cx="5467351" cy="242093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6" name="Datumsplatzhalter 5"/>
          <p:cNvSpPr>
            <a:spLocks noGrp="1"/>
          </p:cNvSpPr>
          <p:nvPr>
            <p:ph type="dt" sz="half" idx="10"/>
          </p:nvPr>
        </p:nvSpPr>
        <p:spPr>
          <a:xfrm>
            <a:off x="9235017" y="6589714"/>
            <a:ext cx="1828800" cy="149225"/>
          </a:xfrm>
        </p:spPr>
        <p:txBody>
          <a:bodyPr/>
          <a:lstStyle>
            <a:lvl1pPr>
              <a:defRPr/>
            </a:lvl1pPr>
          </a:lstStyle>
          <a:p>
            <a:fld id="{D95589C7-0C8D-4F94-AE89-BCB0243125AB}" type="datetime1">
              <a:rPr lang="de-DE" smtClean="0">
                <a:solidFill>
                  <a:srgbClr val="000000"/>
                </a:solidFill>
              </a:rPr>
              <a:pPr/>
              <a:t>11.03.2015</a:t>
            </a:fld>
            <a:endParaRPr lang="de-CH">
              <a:solidFill>
                <a:srgbClr val="000000"/>
              </a:solidFill>
            </a:endParaRPr>
          </a:p>
        </p:txBody>
      </p:sp>
      <p:sp>
        <p:nvSpPr>
          <p:cNvPr id="7" name="Fußzeilenplatzhalter 6"/>
          <p:cNvSpPr>
            <a:spLocks noGrp="1"/>
          </p:cNvSpPr>
          <p:nvPr>
            <p:ph type="ftr" sz="quarter" idx="11"/>
          </p:nvPr>
        </p:nvSpPr>
        <p:spPr>
          <a:xfrm>
            <a:off x="406400" y="6589714"/>
            <a:ext cx="8434917" cy="147637"/>
          </a:xfrm>
        </p:spPr>
        <p:txBody>
          <a:bodyPr/>
          <a:lstStyle>
            <a:lvl1pPr>
              <a:defRPr/>
            </a:lvl1pPr>
          </a:lstStyle>
          <a:p>
            <a:r>
              <a:rPr lang="en-US" smtClean="0">
                <a:solidFill>
                  <a:srgbClr val="000000"/>
                </a:solidFill>
              </a:rPr>
              <a:t>Asphalt Recycling | For Internal Use Only</a:t>
            </a:r>
            <a:endParaRPr lang="de-CH">
              <a:solidFill>
                <a:srgbClr val="000000"/>
              </a:solidFill>
            </a:endParaRPr>
          </a:p>
        </p:txBody>
      </p:sp>
      <p:sp>
        <p:nvSpPr>
          <p:cNvPr id="8" name="Foliennummernplatzhalter 7"/>
          <p:cNvSpPr>
            <a:spLocks noGrp="1"/>
          </p:cNvSpPr>
          <p:nvPr>
            <p:ph type="sldNum" sz="quarter" idx="12"/>
          </p:nvPr>
        </p:nvSpPr>
        <p:spPr>
          <a:xfrm>
            <a:off x="11182351" y="6589714"/>
            <a:ext cx="601133" cy="149225"/>
          </a:xfrm>
        </p:spPr>
        <p:txBody>
          <a:bodyPr/>
          <a:lstStyle>
            <a:lvl1pPr>
              <a:defRPr/>
            </a:lvl1pPr>
          </a:lstStyle>
          <a:p>
            <a:fld id="{B1632864-0A95-44C4-BB4B-3B1E24276963}"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4029798734"/>
      </p:ext>
    </p:extLst>
  </p:cSld>
  <p:clrMapOvr>
    <a:masterClrMapping/>
  </p:clrMapOvr>
  <p:transition>
    <p:wheel spokes="1"/>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tbl">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en-US"/>
          </a:p>
        </p:txBody>
      </p:sp>
      <p:sp>
        <p:nvSpPr>
          <p:cNvPr id="3" name="Tabellenplatzhalter 2"/>
          <p:cNvSpPr>
            <a:spLocks noGrp="1"/>
          </p:cNvSpPr>
          <p:nvPr>
            <p:ph type="tbl" idx="1"/>
          </p:nvPr>
        </p:nvSpPr>
        <p:spPr>
          <a:xfrm>
            <a:off x="527051" y="1555751"/>
            <a:ext cx="11137900" cy="4994275"/>
          </a:xfrm>
        </p:spPr>
        <p:txBody>
          <a:bodyPr/>
          <a:lstStyle/>
          <a:p>
            <a:pPr lvl="0"/>
            <a:endParaRPr lang="en-US" noProof="0" smtClean="0"/>
          </a:p>
        </p:txBody>
      </p:sp>
      <p:sp>
        <p:nvSpPr>
          <p:cNvPr id="4" name="Rectangle 5"/>
          <p:cNvSpPr>
            <a:spLocks noGrp="1" noChangeArrowheads="1"/>
          </p:cNvSpPr>
          <p:nvPr>
            <p:ph type="dt" sz="half" idx="10"/>
          </p:nvPr>
        </p:nvSpPr>
        <p:spPr>
          <a:ln/>
        </p:spPr>
        <p:txBody>
          <a:bodyPr/>
          <a:lstStyle>
            <a:lvl1pPr>
              <a:defRPr/>
            </a:lvl1pPr>
          </a:lstStyle>
          <a:p>
            <a:pPr>
              <a:defRPr/>
            </a:pPr>
            <a:fld id="{E0CCB927-5EBD-4F20-8F31-9A161A348676}"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31DD159E-8C13-4402-9F07-61AEBC37F9DA}"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26517941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chart">
  <p:cSld name="Titel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Diagrammplatzhalter 2"/>
          <p:cNvSpPr>
            <a:spLocks noGrp="1"/>
          </p:cNvSpPr>
          <p:nvPr>
            <p:ph type="chart" idx="1"/>
          </p:nvPr>
        </p:nvSpPr>
        <p:spPr>
          <a:xfrm>
            <a:off x="527051" y="1555751"/>
            <a:ext cx="11137900" cy="4994275"/>
          </a:xfrm>
        </p:spPr>
        <p:txBody>
          <a:bodyPr/>
          <a:lstStyle/>
          <a:p>
            <a:endParaRPr lang="de-CH"/>
          </a:p>
        </p:txBody>
      </p:sp>
      <p:sp>
        <p:nvSpPr>
          <p:cNvPr id="4" name="Datumsplatzhalter 3"/>
          <p:cNvSpPr>
            <a:spLocks noGrp="1"/>
          </p:cNvSpPr>
          <p:nvPr>
            <p:ph type="dt" sz="half" idx="10"/>
          </p:nvPr>
        </p:nvSpPr>
        <p:spPr>
          <a:xfrm>
            <a:off x="9235017" y="6589714"/>
            <a:ext cx="1828800" cy="149225"/>
          </a:xfrm>
        </p:spPr>
        <p:txBody>
          <a:bodyPr/>
          <a:lstStyle>
            <a:lvl1pPr>
              <a:defRPr/>
            </a:lvl1pPr>
          </a:lstStyle>
          <a:p>
            <a:fld id="{321F69D0-BE01-43D3-A2C4-AFBE72088A5F}" type="datetime1">
              <a:rPr lang="de-DE" smtClean="0">
                <a:solidFill>
                  <a:srgbClr val="000000"/>
                </a:solidFill>
              </a:rPr>
              <a:pPr/>
              <a:t>11.03.2015</a:t>
            </a:fld>
            <a:endParaRPr lang="de-CH">
              <a:solidFill>
                <a:srgbClr val="000000"/>
              </a:solidFill>
            </a:endParaRPr>
          </a:p>
        </p:txBody>
      </p:sp>
      <p:sp>
        <p:nvSpPr>
          <p:cNvPr id="5" name="Fußzeilenplatzhalter 4"/>
          <p:cNvSpPr>
            <a:spLocks noGrp="1"/>
          </p:cNvSpPr>
          <p:nvPr>
            <p:ph type="ftr" sz="quarter" idx="11"/>
          </p:nvPr>
        </p:nvSpPr>
        <p:spPr>
          <a:xfrm>
            <a:off x="406400" y="6589714"/>
            <a:ext cx="8434917" cy="147637"/>
          </a:xfrm>
        </p:spPr>
        <p:txBody>
          <a:bodyPr/>
          <a:lstStyle>
            <a:lvl1pPr>
              <a:defRPr/>
            </a:lvl1pPr>
          </a:lstStyle>
          <a:p>
            <a:r>
              <a:rPr lang="en-US" smtClean="0">
                <a:solidFill>
                  <a:srgbClr val="000000"/>
                </a:solidFill>
              </a:rPr>
              <a:t>Asphalt Recycling | For Internal Use Only</a:t>
            </a:r>
            <a:endParaRPr lang="de-CH">
              <a:solidFill>
                <a:srgbClr val="000000"/>
              </a:solidFill>
            </a:endParaRPr>
          </a:p>
        </p:txBody>
      </p:sp>
      <p:sp>
        <p:nvSpPr>
          <p:cNvPr id="6" name="Foliennummernplatzhalter 5"/>
          <p:cNvSpPr>
            <a:spLocks noGrp="1"/>
          </p:cNvSpPr>
          <p:nvPr>
            <p:ph type="sldNum" sz="quarter" idx="12"/>
          </p:nvPr>
        </p:nvSpPr>
        <p:spPr>
          <a:xfrm>
            <a:off x="11182351" y="6589714"/>
            <a:ext cx="601133" cy="149225"/>
          </a:xfrm>
        </p:spPr>
        <p:txBody>
          <a:bodyPr/>
          <a:lstStyle>
            <a:lvl1pPr>
              <a:defRPr/>
            </a:lvl1pPr>
          </a:lstStyle>
          <a:p>
            <a:fld id="{1D3241B0-2DF1-43C3-8A86-B165FC79318E}"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234632862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2"/>
          <p:cNvSpPr>
            <a:spLocks noChangeArrowheads="1"/>
          </p:cNvSpPr>
          <p:nvPr/>
        </p:nvSpPr>
        <p:spPr bwMode="auto">
          <a:xfrm>
            <a:off x="408518" y="942975"/>
            <a:ext cx="11374967" cy="5607050"/>
          </a:xfrm>
          <a:prstGeom prst="rect">
            <a:avLst/>
          </a:prstGeom>
          <a:solidFill>
            <a:schemeClr val="bg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185738" indent="-185738" fontAlgn="base">
              <a:lnSpc>
                <a:spcPct val="97000"/>
              </a:lnSpc>
              <a:spcBef>
                <a:spcPct val="25000"/>
              </a:spcBef>
              <a:spcAft>
                <a:spcPct val="0"/>
              </a:spcAft>
            </a:pPr>
            <a:endParaRPr lang="fr-FR" sz="2400" b="1">
              <a:solidFill>
                <a:srgbClr val="FFFFFF"/>
              </a:solidFill>
            </a:endParaRPr>
          </a:p>
        </p:txBody>
      </p:sp>
      <p:grpSp>
        <p:nvGrpSpPr>
          <p:cNvPr id="5" name="Group 8"/>
          <p:cNvGrpSpPr>
            <a:grpSpLocks/>
          </p:cNvGrpSpPr>
          <p:nvPr/>
        </p:nvGrpSpPr>
        <p:grpSpPr bwMode="auto">
          <a:xfrm>
            <a:off x="9239251" y="309564"/>
            <a:ext cx="2540000" cy="282575"/>
            <a:chOff x="1860" y="3171"/>
            <a:chExt cx="2677" cy="397"/>
          </a:xfrm>
        </p:grpSpPr>
        <p:sp>
          <p:nvSpPr>
            <p:cNvPr id="6" name="Freeform 9"/>
            <p:cNvSpPr>
              <a:spLocks/>
            </p:cNvSpPr>
            <p:nvPr userDrawn="1"/>
          </p:nvSpPr>
          <p:spPr bwMode="auto">
            <a:xfrm>
              <a:off x="4175" y="3171"/>
              <a:ext cx="362" cy="397"/>
            </a:xfrm>
            <a:custGeom>
              <a:avLst/>
              <a:gdLst>
                <a:gd name="T0" fmla="*/ 279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9 w 153"/>
                <a:gd name="T13" fmla="*/ 0 h 168"/>
                <a:gd name="T14" fmla="*/ 582 w 153"/>
                <a:gd name="T15" fmla="*/ 520 h 168"/>
                <a:gd name="T16" fmla="*/ 587 w 153"/>
                <a:gd name="T17" fmla="*/ 520 h 168"/>
                <a:gd name="T18" fmla="*/ 582 w 153"/>
                <a:gd name="T19" fmla="*/ 302 h 168"/>
                <a:gd name="T20" fmla="*/ 582 w 153"/>
                <a:gd name="T21" fmla="*/ 0 h 168"/>
                <a:gd name="T22" fmla="*/ 856 w 153"/>
                <a:gd name="T23" fmla="*/ 0 h 168"/>
                <a:gd name="T24" fmla="*/ 856 w 153"/>
                <a:gd name="T25" fmla="*/ 938 h 168"/>
                <a:gd name="T26" fmla="*/ 544 w 153"/>
                <a:gd name="T27" fmla="*/ 938 h 168"/>
                <a:gd name="T28" fmla="*/ 279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4" y="93"/>
                    <a:pt x="104" y="93"/>
                    <a:pt x="104"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 name="Freeform 10"/>
            <p:cNvSpPr>
              <a:spLocks/>
            </p:cNvSpPr>
            <p:nvPr userDrawn="1"/>
          </p:nvSpPr>
          <p:spPr bwMode="auto">
            <a:xfrm>
              <a:off x="3760" y="3171"/>
              <a:ext cx="361" cy="397"/>
            </a:xfrm>
            <a:custGeom>
              <a:avLst/>
              <a:gdLst>
                <a:gd name="T0" fmla="*/ 278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6 w 153"/>
                <a:gd name="T13" fmla="*/ 0 h 168"/>
                <a:gd name="T14" fmla="*/ 573 w 153"/>
                <a:gd name="T15" fmla="*/ 520 h 168"/>
                <a:gd name="T16" fmla="*/ 585 w 153"/>
                <a:gd name="T17" fmla="*/ 520 h 168"/>
                <a:gd name="T18" fmla="*/ 578 w 153"/>
                <a:gd name="T19" fmla="*/ 302 h 168"/>
                <a:gd name="T20" fmla="*/ 578 w 153"/>
                <a:gd name="T21" fmla="*/ 0 h 168"/>
                <a:gd name="T22" fmla="*/ 852 w 153"/>
                <a:gd name="T23" fmla="*/ 0 h 168"/>
                <a:gd name="T24" fmla="*/ 852 w 153"/>
                <a:gd name="T25" fmla="*/ 938 h 168"/>
                <a:gd name="T26" fmla="*/ 540 w 153"/>
                <a:gd name="T27" fmla="*/ 938 h 168"/>
                <a:gd name="T28" fmla="*/ 278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3" y="93"/>
                    <a:pt x="103" y="93"/>
                    <a:pt x="103"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8" name="Freeform 11"/>
            <p:cNvSpPr>
              <a:spLocks/>
            </p:cNvSpPr>
            <p:nvPr userDrawn="1"/>
          </p:nvSpPr>
          <p:spPr bwMode="auto">
            <a:xfrm>
              <a:off x="1860" y="3171"/>
              <a:ext cx="442" cy="397"/>
            </a:xfrm>
            <a:custGeom>
              <a:avLst/>
              <a:gdLst>
                <a:gd name="T0" fmla="*/ 286 w 442"/>
                <a:gd name="T1" fmla="*/ 0 h 397"/>
                <a:gd name="T2" fmla="*/ 154 w 442"/>
                <a:gd name="T3" fmla="*/ 0 h 397"/>
                <a:gd name="T4" fmla="*/ 0 w 442"/>
                <a:gd name="T5" fmla="*/ 397 h 397"/>
                <a:gd name="T6" fmla="*/ 137 w 442"/>
                <a:gd name="T7" fmla="*/ 397 h 397"/>
                <a:gd name="T8" fmla="*/ 220 w 442"/>
                <a:gd name="T9" fmla="*/ 158 h 397"/>
                <a:gd name="T10" fmla="*/ 222 w 442"/>
                <a:gd name="T11" fmla="*/ 158 h 397"/>
                <a:gd name="T12" fmla="*/ 303 w 442"/>
                <a:gd name="T13" fmla="*/ 397 h 397"/>
                <a:gd name="T14" fmla="*/ 442 w 442"/>
                <a:gd name="T15" fmla="*/ 397 h 397"/>
                <a:gd name="T16" fmla="*/ 286 w 442"/>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2" h="397">
                  <a:moveTo>
                    <a:pt x="286" y="0"/>
                  </a:moveTo>
                  <a:lnTo>
                    <a:pt x="154" y="0"/>
                  </a:lnTo>
                  <a:lnTo>
                    <a:pt x="0" y="397"/>
                  </a:lnTo>
                  <a:lnTo>
                    <a:pt x="137" y="397"/>
                  </a:lnTo>
                  <a:lnTo>
                    <a:pt x="220" y="158"/>
                  </a:lnTo>
                  <a:lnTo>
                    <a:pt x="222" y="158"/>
                  </a:lnTo>
                  <a:lnTo>
                    <a:pt x="303" y="397"/>
                  </a:lnTo>
                  <a:lnTo>
                    <a:pt x="442" y="397"/>
                  </a:lnTo>
                  <a:lnTo>
                    <a:pt x="2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9" name="Freeform 12"/>
            <p:cNvSpPr>
              <a:spLocks/>
            </p:cNvSpPr>
            <p:nvPr userDrawn="1"/>
          </p:nvSpPr>
          <p:spPr bwMode="auto">
            <a:xfrm>
              <a:off x="3306" y="3171"/>
              <a:ext cx="444" cy="397"/>
            </a:xfrm>
            <a:custGeom>
              <a:avLst/>
              <a:gdLst>
                <a:gd name="T0" fmla="*/ 288 w 444"/>
                <a:gd name="T1" fmla="*/ 0 h 397"/>
                <a:gd name="T2" fmla="*/ 156 w 444"/>
                <a:gd name="T3" fmla="*/ 0 h 397"/>
                <a:gd name="T4" fmla="*/ 0 w 444"/>
                <a:gd name="T5" fmla="*/ 397 h 397"/>
                <a:gd name="T6" fmla="*/ 140 w 444"/>
                <a:gd name="T7" fmla="*/ 397 h 397"/>
                <a:gd name="T8" fmla="*/ 220 w 444"/>
                <a:gd name="T9" fmla="*/ 158 h 397"/>
                <a:gd name="T10" fmla="*/ 225 w 444"/>
                <a:gd name="T11" fmla="*/ 158 h 397"/>
                <a:gd name="T12" fmla="*/ 305 w 444"/>
                <a:gd name="T13" fmla="*/ 397 h 397"/>
                <a:gd name="T14" fmla="*/ 444 w 444"/>
                <a:gd name="T15" fmla="*/ 397 h 397"/>
                <a:gd name="T16" fmla="*/ 288 w 444"/>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4" h="397">
                  <a:moveTo>
                    <a:pt x="288" y="0"/>
                  </a:moveTo>
                  <a:lnTo>
                    <a:pt x="156" y="0"/>
                  </a:lnTo>
                  <a:lnTo>
                    <a:pt x="0" y="397"/>
                  </a:lnTo>
                  <a:lnTo>
                    <a:pt x="140" y="397"/>
                  </a:lnTo>
                  <a:lnTo>
                    <a:pt x="220" y="158"/>
                  </a:lnTo>
                  <a:lnTo>
                    <a:pt x="225" y="158"/>
                  </a:lnTo>
                  <a:lnTo>
                    <a:pt x="305" y="397"/>
                  </a:lnTo>
                  <a:lnTo>
                    <a:pt x="444" y="397"/>
                  </a:lnTo>
                  <a:lnTo>
                    <a:pt x="288" y="0"/>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0" name="Freeform 13"/>
            <p:cNvSpPr>
              <a:spLocks/>
            </p:cNvSpPr>
            <p:nvPr userDrawn="1"/>
          </p:nvSpPr>
          <p:spPr bwMode="auto">
            <a:xfrm>
              <a:off x="2831" y="3171"/>
              <a:ext cx="466" cy="397"/>
            </a:xfrm>
            <a:custGeom>
              <a:avLst/>
              <a:gdLst>
                <a:gd name="T0" fmla="*/ 442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6 w 197"/>
                <a:gd name="T15" fmla="*/ 0 h 168"/>
                <a:gd name="T16" fmla="*/ 549 w 197"/>
                <a:gd name="T17" fmla="*/ 553 h 168"/>
                <a:gd name="T18" fmla="*/ 554 w 197"/>
                <a:gd name="T19" fmla="*/ 553 h 168"/>
                <a:gd name="T20" fmla="*/ 717 w 197"/>
                <a:gd name="T21" fmla="*/ 0 h 168"/>
                <a:gd name="T22" fmla="*/ 1102 w 197"/>
                <a:gd name="T23" fmla="*/ 0 h 168"/>
                <a:gd name="T24" fmla="*/ 1102 w 197"/>
                <a:gd name="T25" fmla="*/ 938 h 168"/>
                <a:gd name="T26" fmla="*/ 828 w 197"/>
                <a:gd name="T27" fmla="*/ 938 h 168"/>
                <a:gd name="T28" fmla="*/ 828 w 197"/>
                <a:gd name="T29" fmla="*/ 581 h 168"/>
                <a:gd name="T30" fmla="*/ 833 w 197"/>
                <a:gd name="T31" fmla="*/ 369 h 168"/>
                <a:gd name="T32" fmla="*/ 823 w 197"/>
                <a:gd name="T33" fmla="*/ 369 h 168"/>
                <a:gd name="T34" fmla="*/ 660 w 197"/>
                <a:gd name="T35" fmla="*/ 938 h 168"/>
                <a:gd name="T36" fmla="*/ 442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7" y="66"/>
                    <a:pt x="147" y="66"/>
                    <a:pt x="147"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1" name="Freeform 14"/>
            <p:cNvSpPr>
              <a:spLocks/>
            </p:cNvSpPr>
            <p:nvPr userDrawn="1"/>
          </p:nvSpPr>
          <p:spPr bwMode="auto">
            <a:xfrm>
              <a:off x="2312" y="3171"/>
              <a:ext cx="465" cy="397"/>
            </a:xfrm>
            <a:custGeom>
              <a:avLst/>
              <a:gdLst>
                <a:gd name="T0" fmla="*/ 439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5 w 197"/>
                <a:gd name="T15" fmla="*/ 0 h 168"/>
                <a:gd name="T16" fmla="*/ 545 w 197"/>
                <a:gd name="T17" fmla="*/ 553 h 168"/>
                <a:gd name="T18" fmla="*/ 552 w 197"/>
                <a:gd name="T19" fmla="*/ 553 h 168"/>
                <a:gd name="T20" fmla="*/ 713 w 197"/>
                <a:gd name="T21" fmla="*/ 0 h 168"/>
                <a:gd name="T22" fmla="*/ 1098 w 197"/>
                <a:gd name="T23" fmla="*/ 0 h 168"/>
                <a:gd name="T24" fmla="*/ 1098 w 197"/>
                <a:gd name="T25" fmla="*/ 938 h 168"/>
                <a:gd name="T26" fmla="*/ 824 w 197"/>
                <a:gd name="T27" fmla="*/ 938 h 168"/>
                <a:gd name="T28" fmla="*/ 824 w 197"/>
                <a:gd name="T29" fmla="*/ 581 h 168"/>
                <a:gd name="T30" fmla="*/ 831 w 197"/>
                <a:gd name="T31" fmla="*/ 369 h 168"/>
                <a:gd name="T32" fmla="*/ 824 w 197"/>
                <a:gd name="T33" fmla="*/ 369 h 168"/>
                <a:gd name="T34" fmla="*/ 659 w 197"/>
                <a:gd name="T35" fmla="*/ 938 h 168"/>
                <a:gd name="T36" fmla="*/ 439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8" y="66"/>
                    <a:pt x="148" y="66"/>
                    <a:pt x="148"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grpSp>
        <p:nvGrpSpPr>
          <p:cNvPr id="12" name="Group 24"/>
          <p:cNvGrpSpPr>
            <a:grpSpLocks noChangeAspect="1"/>
          </p:cNvGrpSpPr>
          <p:nvPr/>
        </p:nvGrpSpPr>
        <p:grpSpPr bwMode="auto">
          <a:xfrm>
            <a:off x="408517" y="309563"/>
            <a:ext cx="2029883" cy="201612"/>
            <a:chOff x="836" y="342"/>
            <a:chExt cx="1047" cy="139"/>
          </a:xfrm>
        </p:grpSpPr>
        <p:sp>
          <p:nvSpPr>
            <p:cNvPr id="13" name="Rectangle 25"/>
            <p:cNvSpPr>
              <a:spLocks noChangeAspect="1" noChangeArrowheads="1"/>
            </p:cNvSpPr>
            <p:nvPr userDrawn="1"/>
          </p:nvSpPr>
          <p:spPr bwMode="auto">
            <a:xfrm>
              <a:off x="836" y="342"/>
              <a:ext cx="1047" cy="139"/>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endParaRPr>
            </a:p>
          </p:txBody>
        </p:sp>
        <p:sp>
          <p:nvSpPr>
            <p:cNvPr id="14" name="Freeform 26"/>
            <p:cNvSpPr>
              <a:spLocks noChangeAspect="1"/>
            </p:cNvSpPr>
            <p:nvPr userDrawn="1"/>
          </p:nvSpPr>
          <p:spPr bwMode="auto">
            <a:xfrm>
              <a:off x="888" y="375"/>
              <a:ext cx="40" cy="66"/>
            </a:xfrm>
            <a:custGeom>
              <a:avLst/>
              <a:gdLst>
                <a:gd name="T0" fmla="*/ 38 w 17"/>
                <a:gd name="T1" fmla="*/ 156 h 28"/>
                <a:gd name="T2" fmla="*/ 0 w 17"/>
                <a:gd name="T3" fmla="*/ 151 h 28"/>
                <a:gd name="T4" fmla="*/ 5 w 17"/>
                <a:gd name="T5" fmla="*/ 127 h 28"/>
                <a:gd name="T6" fmla="*/ 38 w 17"/>
                <a:gd name="T7" fmla="*/ 134 h 28"/>
                <a:gd name="T8" fmla="*/ 61 w 17"/>
                <a:gd name="T9" fmla="*/ 118 h 28"/>
                <a:gd name="T10" fmla="*/ 45 w 17"/>
                <a:gd name="T11" fmla="*/ 90 h 28"/>
                <a:gd name="T12" fmla="*/ 21 w 17"/>
                <a:gd name="T13" fmla="*/ 78 h 28"/>
                <a:gd name="T14" fmla="*/ 0 w 17"/>
                <a:gd name="T15" fmla="*/ 45 h 28"/>
                <a:gd name="T16" fmla="*/ 49 w 17"/>
                <a:gd name="T17" fmla="*/ 0 h 28"/>
                <a:gd name="T18" fmla="*/ 82 w 17"/>
                <a:gd name="T19" fmla="*/ 5 h 28"/>
                <a:gd name="T20" fmla="*/ 78 w 17"/>
                <a:gd name="T21" fmla="*/ 28 h 28"/>
                <a:gd name="T22" fmla="*/ 56 w 17"/>
                <a:gd name="T23" fmla="*/ 21 h 28"/>
                <a:gd name="T24" fmla="*/ 33 w 17"/>
                <a:gd name="T25" fmla="*/ 40 h 28"/>
                <a:gd name="T26" fmla="*/ 49 w 17"/>
                <a:gd name="T27" fmla="*/ 61 h 28"/>
                <a:gd name="T28" fmla="*/ 73 w 17"/>
                <a:gd name="T29" fmla="*/ 78 h 28"/>
                <a:gd name="T30" fmla="*/ 94 w 17"/>
                <a:gd name="T31" fmla="*/ 111 h 28"/>
                <a:gd name="T32" fmla="*/ 38 w 17"/>
                <a:gd name="T33" fmla="*/ 156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28">
                  <a:moveTo>
                    <a:pt x="7" y="28"/>
                  </a:moveTo>
                  <a:cubicBezTo>
                    <a:pt x="4" y="28"/>
                    <a:pt x="3" y="28"/>
                    <a:pt x="0" y="27"/>
                  </a:cubicBezTo>
                  <a:cubicBezTo>
                    <a:pt x="1" y="23"/>
                    <a:pt x="1" y="23"/>
                    <a:pt x="1" y="23"/>
                  </a:cubicBezTo>
                  <a:cubicBezTo>
                    <a:pt x="2" y="24"/>
                    <a:pt x="5" y="24"/>
                    <a:pt x="7" y="24"/>
                  </a:cubicBezTo>
                  <a:cubicBezTo>
                    <a:pt x="9" y="24"/>
                    <a:pt x="11" y="23"/>
                    <a:pt x="11" y="21"/>
                  </a:cubicBezTo>
                  <a:cubicBezTo>
                    <a:pt x="11" y="19"/>
                    <a:pt x="10" y="18"/>
                    <a:pt x="8" y="16"/>
                  </a:cubicBezTo>
                  <a:cubicBezTo>
                    <a:pt x="7" y="16"/>
                    <a:pt x="5" y="15"/>
                    <a:pt x="4" y="14"/>
                  </a:cubicBezTo>
                  <a:cubicBezTo>
                    <a:pt x="1" y="12"/>
                    <a:pt x="0" y="10"/>
                    <a:pt x="0" y="8"/>
                  </a:cubicBezTo>
                  <a:cubicBezTo>
                    <a:pt x="0" y="3"/>
                    <a:pt x="4" y="0"/>
                    <a:pt x="9" y="0"/>
                  </a:cubicBezTo>
                  <a:cubicBezTo>
                    <a:pt x="11" y="0"/>
                    <a:pt x="13" y="1"/>
                    <a:pt x="15" y="1"/>
                  </a:cubicBezTo>
                  <a:cubicBezTo>
                    <a:pt x="14" y="5"/>
                    <a:pt x="14" y="5"/>
                    <a:pt x="14" y="5"/>
                  </a:cubicBezTo>
                  <a:cubicBezTo>
                    <a:pt x="13" y="4"/>
                    <a:pt x="11" y="4"/>
                    <a:pt x="10" y="4"/>
                  </a:cubicBezTo>
                  <a:cubicBezTo>
                    <a:pt x="7" y="4"/>
                    <a:pt x="6" y="5"/>
                    <a:pt x="6" y="7"/>
                  </a:cubicBezTo>
                  <a:cubicBezTo>
                    <a:pt x="6" y="9"/>
                    <a:pt x="6" y="9"/>
                    <a:pt x="9" y="11"/>
                  </a:cubicBezTo>
                  <a:cubicBezTo>
                    <a:pt x="11" y="13"/>
                    <a:pt x="13" y="14"/>
                    <a:pt x="13" y="14"/>
                  </a:cubicBezTo>
                  <a:cubicBezTo>
                    <a:pt x="16" y="16"/>
                    <a:pt x="17" y="18"/>
                    <a:pt x="17" y="20"/>
                  </a:cubicBezTo>
                  <a:cubicBezTo>
                    <a:pt x="17" y="25"/>
                    <a:pt x="13" y="28"/>
                    <a:pt x="7" y="2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5" name="Freeform 27"/>
            <p:cNvSpPr>
              <a:spLocks noChangeAspect="1"/>
            </p:cNvSpPr>
            <p:nvPr userDrawn="1"/>
          </p:nvSpPr>
          <p:spPr bwMode="auto">
            <a:xfrm>
              <a:off x="931" y="394"/>
              <a:ext cx="45" cy="66"/>
            </a:xfrm>
            <a:custGeom>
              <a:avLst/>
              <a:gdLst>
                <a:gd name="T0" fmla="*/ 62 w 19"/>
                <a:gd name="T1" fmla="*/ 127 h 28"/>
                <a:gd name="T2" fmla="*/ 45 w 19"/>
                <a:gd name="T3" fmla="*/ 151 h 28"/>
                <a:gd name="T4" fmla="*/ 21 w 19"/>
                <a:gd name="T5" fmla="*/ 156 h 28"/>
                <a:gd name="T6" fmla="*/ 0 w 19"/>
                <a:gd name="T7" fmla="*/ 156 h 28"/>
                <a:gd name="T8" fmla="*/ 5 w 19"/>
                <a:gd name="T9" fmla="*/ 134 h 28"/>
                <a:gd name="T10" fmla="*/ 21 w 19"/>
                <a:gd name="T11" fmla="*/ 139 h 28"/>
                <a:gd name="T12" fmla="*/ 40 w 19"/>
                <a:gd name="T13" fmla="*/ 123 h 28"/>
                <a:gd name="T14" fmla="*/ 40 w 19"/>
                <a:gd name="T15" fmla="*/ 111 h 28"/>
                <a:gd name="T16" fmla="*/ 0 w 19"/>
                <a:gd name="T17" fmla="*/ 0 h 28"/>
                <a:gd name="T18" fmla="*/ 33 w 19"/>
                <a:gd name="T19" fmla="*/ 0 h 28"/>
                <a:gd name="T20" fmla="*/ 57 w 19"/>
                <a:gd name="T21" fmla="*/ 78 h 28"/>
                <a:gd name="T22" fmla="*/ 78 w 19"/>
                <a:gd name="T23" fmla="*/ 0 h 28"/>
                <a:gd name="T24" fmla="*/ 107 w 19"/>
                <a:gd name="T25" fmla="*/ 0 h 28"/>
                <a:gd name="T26" fmla="*/ 62 w 19"/>
                <a:gd name="T27" fmla="*/ 127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 h="28">
                  <a:moveTo>
                    <a:pt x="11" y="23"/>
                  </a:moveTo>
                  <a:cubicBezTo>
                    <a:pt x="10" y="25"/>
                    <a:pt x="9" y="26"/>
                    <a:pt x="8" y="27"/>
                  </a:cubicBezTo>
                  <a:cubicBezTo>
                    <a:pt x="7" y="28"/>
                    <a:pt x="6" y="28"/>
                    <a:pt x="4" y="28"/>
                  </a:cubicBezTo>
                  <a:cubicBezTo>
                    <a:pt x="3" y="28"/>
                    <a:pt x="1" y="28"/>
                    <a:pt x="0" y="28"/>
                  </a:cubicBezTo>
                  <a:cubicBezTo>
                    <a:pt x="1" y="24"/>
                    <a:pt x="1" y="24"/>
                    <a:pt x="1" y="24"/>
                  </a:cubicBezTo>
                  <a:cubicBezTo>
                    <a:pt x="2" y="24"/>
                    <a:pt x="3" y="25"/>
                    <a:pt x="4" y="25"/>
                  </a:cubicBezTo>
                  <a:cubicBezTo>
                    <a:pt x="5" y="25"/>
                    <a:pt x="6" y="24"/>
                    <a:pt x="7" y="22"/>
                  </a:cubicBezTo>
                  <a:cubicBezTo>
                    <a:pt x="7" y="20"/>
                    <a:pt x="7" y="20"/>
                    <a:pt x="7" y="20"/>
                  </a:cubicBezTo>
                  <a:cubicBezTo>
                    <a:pt x="0" y="0"/>
                    <a:pt x="0" y="0"/>
                    <a:pt x="0" y="0"/>
                  </a:cubicBezTo>
                  <a:cubicBezTo>
                    <a:pt x="6" y="0"/>
                    <a:pt x="6" y="0"/>
                    <a:pt x="6" y="0"/>
                  </a:cubicBezTo>
                  <a:cubicBezTo>
                    <a:pt x="10" y="14"/>
                    <a:pt x="10" y="14"/>
                    <a:pt x="10" y="14"/>
                  </a:cubicBezTo>
                  <a:cubicBezTo>
                    <a:pt x="14" y="0"/>
                    <a:pt x="14" y="0"/>
                    <a:pt x="14" y="0"/>
                  </a:cubicBezTo>
                  <a:cubicBezTo>
                    <a:pt x="19" y="0"/>
                    <a:pt x="19" y="0"/>
                    <a:pt x="19" y="0"/>
                  </a:cubicBezTo>
                  <a:lnTo>
                    <a:pt x="11"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6" name="Freeform 28"/>
            <p:cNvSpPr>
              <a:spLocks noChangeAspect="1"/>
            </p:cNvSpPr>
            <p:nvPr userDrawn="1"/>
          </p:nvSpPr>
          <p:spPr bwMode="auto">
            <a:xfrm>
              <a:off x="980" y="394"/>
              <a:ext cx="33" cy="47"/>
            </a:xfrm>
            <a:custGeom>
              <a:avLst/>
              <a:gdLst>
                <a:gd name="T0" fmla="*/ 33 w 14"/>
                <a:gd name="T1" fmla="*/ 110 h 20"/>
                <a:gd name="T2" fmla="*/ 0 w 14"/>
                <a:gd name="T3" fmla="*/ 106 h 20"/>
                <a:gd name="T4" fmla="*/ 5 w 14"/>
                <a:gd name="T5" fmla="*/ 82 h 20"/>
                <a:gd name="T6" fmla="*/ 33 w 14"/>
                <a:gd name="T7" fmla="*/ 89 h 20"/>
                <a:gd name="T8" fmla="*/ 50 w 14"/>
                <a:gd name="T9" fmla="*/ 78 h 20"/>
                <a:gd name="T10" fmla="*/ 40 w 14"/>
                <a:gd name="T11" fmla="*/ 66 h 20"/>
                <a:gd name="T12" fmla="*/ 21 w 14"/>
                <a:gd name="T13" fmla="*/ 61 h 20"/>
                <a:gd name="T14" fmla="*/ 0 w 14"/>
                <a:gd name="T15" fmla="*/ 33 h 20"/>
                <a:gd name="T16" fmla="*/ 45 w 14"/>
                <a:gd name="T17" fmla="*/ 0 h 20"/>
                <a:gd name="T18" fmla="*/ 73 w 14"/>
                <a:gd name="T19" fmla="*/ 0 h 20"/>
                <a:gd name="T20" fmla="*/ 66 w 14"/>
                <a:gd name="T21" fmla="*/ 21 h 20"/>
                <a:gd name="T22" fmla="*/ 45 w 14"/>
                <a:gd name="T23" fmla="*/ 16 h 20"/>
                <a:gd name="T24" fmla="*/ 28 w 14"/>
                <a:gd name="T25" fmla="*/ 28 h 20"/>
                <a:gd name="T26" fmla="*/ 50 w 14"/>
                <a:gd name="T27" fmla="*/ 45 h 20"/>
                <a:gd name="T28" fmla="*/ 78 w 14"/>
                <a:gd name="T29" fmla="*/ 78 h 20"/>
                <a:gd name="T30" fmla="*/ 33 w 14"/>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 h="20">
                  <a:moveTo>
                    <a:pt x="6" y="20"/>
                  </a:moveTo>
                  <a:cubicBezTo>
                    <a:pt x="3" y="20"/>
                    <a:pt x="2" y="20"/>
                    <a:pt x="0" y="19"/>
                  </a:cubicBezTo>
                  <a:cubicBezTo>
                    <a:pt x="1" y="15"/>
                    <a:pt x="1" y="15"/>
                    <a:pt x="1" y="15"/>
                  </a:cubicBezTo>
                  <a:cubicBezTo>
                    <a:pt x="2" y="16"/>
                    <a:pt x="4" y="16"/>
                    <a:pt x="6" y="16"/>
                  </a:cubicBezTo>
                  <a:cubicBezTo>
                    <a:pt x="8" y="16"/>
                    <a:pt x="9" y="16"/>
                    <a:pt x="9" y="14"/>
                  </a:cubicBezTo>
                  <a:cubicBezTo>
                    <a:pt x="9" y="13"/>
                    <a:pt x="8" y="13"/>
                    <a:pt x="7" y="12"/>
                  </a:cubicBezTo>
                  <a:cubicBezTo>
                    <a:pt x="6" y="12"/>
                    <a:pt x="5" y="11"/>
                    <a:pt x="4" y="11"/>
                  </a:cubicBezTo>
                  <a:cubicBezTo>
                    <a:pt x="1" y="9"/>
                    <a:pt x="0" y="8"/>
                    <a:pt x="0" y="6"/>
                  </a:cubicBezTo>
                  <a:cubicBezTo>
                    <a:pt x="0" y="2"/>
                    <a:pt x="3" y="0"/>
                    <a:pt x="8" y="0"/>
                  </a:cubicBezTo>
                  <a:cubicBezTo>
                    <a:pt x="10" y="0"/>
                    <a:pt x="11" y="0"/>
                    <a:pt x="13" y="0"/>
                  </a:cubicBezTo>
                  <a:cubicBezTo>
                    <a:pt x="12" y="4"/>
                    <a:pt x="12" y="4"/>
                    <a:pt x="12" y="4"/>
                  </a:cubicBezTo>
                  <a:cubicBezTo>
                    <a:pt x="10" y="3"/>
                    <a:pt x="9" y="3"/>
                    <a:pt x="8" y="3"/>
                  </a:cubicBezTo>
                  <a:cubicBezTo>
                    <a:pt x="6" y="3"/>
                    <a:pt x="5" y="4"/>
                    <a:pt x="5" y="5"/>
                  </a:cubicBezTo>
                  <a:cubicBezTo>
                    <a:pt x="5" y="6"/>
                    <a:pt x="6" y="7"/>
                    <a:pt x="9" y="8"/>
                  </a:cubicBezTo>
                  <a:cubicBezTo>
                    <a:pt x="13" y="9"/>
                    <a:pt x="14" y="11"/>
                    <a:pt x="14" y="14"/>
                  </a:cubicBezTo>
                  <a:cubicBezTo>
                    <a:pt x="14" y="18"/>
                    <a:pt x="11"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7" name="Freeform 29"/>
            <p:cNvSpPr>
              <a:spLocks noChangeAspect="1"/>
            </p:cNvSpPr>
            <p:nvPr userDrawn="1"/>
          </p:nvSpPr>
          <p:spPr bwMode="auto">
            <a:xfrm>
              <a:off x="1020" y="382"/>
              <a:ext cx="34" cy="59"/>
            </a:xfrm>
            <a:custGeom>
              <a:avLst/>
              <a:gdLst>
                <a:gd name="T0" fmla="*/ 41 w 14"/>
                <a:gd name="T1" fmla="*/ 139 h 25"/>
                <a:gd name="T2" fmla="*/ 17 w 14"/>
                <a:gd name="T3" fmla="*/ 106 h 25"/>
                <a:gd name="T4" fmla="*/ 17 w 14"/>
                <a:gd name="T5" fmla="*/ 50 h 25"/>
                <a:gd name="T6" fmla="*/ 0 w 14"/>
                <a:gd name="T7" fmla="*/ 50 h 25"/>
                <a:gd name="T8" fmla="*/ 0 w 14"/>
                <a:gd name="T9" fmla="*/ 28 h 25"/>
                <a:gd name="T10" fmla="*/ 17 w 14"/>
                <a:gd name="T11" fmla="*/ 28 h 25"/>
                <a:gd name="T12" fmla="*/ 17 w 14"/>
                <a:gd name="T13" fmla="*/ 0 h 25"/>
                <a:gd name="T14" fmla="*/ 46 w 14"/>
                <a:gd name="T15" fmla="*/ 0 h 25"/>
                <a:gd name="T16" fmla="*/ 46 w 14"/>
                <a:gd name="T17" fmla="*/ 28 h 25"/>
                <a:gd name="T18" fmla="*/ 78 w 14"/>
                <a:gd name="T19" fmla="*/ 28 h 25"/>
                <a:gd name="T20" fmla="*/ 78 w 14"/>
                <a:gd name="T21" fmla="*/ 50 h 25"/>
                <a:gd name="T22" fmla="*/ 46 w 14"/>
                <a:gd name="T23" fmla="*/ 50 h 25"/>
                <a:gd name="T24" fmla="*/ 46 w 14"/>
                <a:gd name="T25" fmla="*/ 99 h 25"/>
                <a:gd name="T26" fmla="*/ 53 w 14"/>
                <a:gd name="T27" fmla="*/ 118 h 25"/>
                <a:gd name="T28" fmla="*/ 70 w 14"/>
                <a:gd name="T29" fmla="*/ 106 h 25"/>
                <a:gd name="T30" fmla="*/ 83 w 14"/>
                <a:gd name="T31" fmla="*/ 123 h 25"/>
                <a:gd name="T32" fmla="*/ 41 w 14"/>
                <a:gd name="T33" fmla="*/ 139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 h="25">
                  <a:moveTo>
                    <a:pt x="7" y="25"/>
                  </a:moveTo>
                  <a:cubicBezTo>
                    <a:pt x="4" y="25"/>
                    <a:pt x="3" y="24"/>
                    <a:pt x="3" y="19"/>
                  </a:cubicBezTo>
                  <a:cubicBezTo>
                    <a:pt x="3" y="9"/>
                    <a:pt x="3" y="9"/>
                    <a:pt x="3" y="9"/>
                  </a:cubicBezTo>
                  <a:cubicBezTo>
                    <a:pt x="0" y="9"/>
                    <a:pt x="0" y="9"/>
                    <a:pt x="0" y="9"/>
                  </a:cubicBezTo>
                  <a:cubicBezTo>
                    <a:pt x="0" y="5"/>
                    <a:pt x="0" y="5"/>
                    <a:pt x="0" y="5"/>
                  </a:cubicBezTo>
                  <a:cubicBezTo>
                    <a:pt x="3" y="5"/>
                    <a:pt x="3" y="5"/>
                    <a:pt x="3" y="5"/>
                  </a:cubicBezTo>
                  <a:cubicBezTo>
                    <a:pt x="3" y="0"/>
                    <a:pt x="3" y="0"/>
                    <a:pt x="3" y="0"/>
                  </a:cubicBezTo>
                  <a:cubicBezTo>
                    <a:pt x="8" y="0"/>
                    <a:pt x="8" y="0"/>
                    <a:pt x="8" y="0"/>
                  </a:cubicBezTo>
                  <a:cubicBezTo>
                    <a:pt x="8" y="5"/>
                    <a:pt x="8" y="5"/>
                    <a:pt x="8" y="5"/>
                  </a:cubicBezTo>
                  <a:cubicBezTo>
                    <a:pt x="13" y="5"/>
                    <a:pt x="13" y="5"/>
                    <a:pt x="13" y="5"/>
                  </a:cubicBezTo>
                  <a:cubicBezTo>
                    <a:pt x="13" y="9"/>
                    <a:pt x="13" y="9"/>
                    <a:pt x="13" y="9"/>
                  </a:cubicBezTo>
                  <a:cubicBezTo>
                    <a:pt x="8" y="9"/>
                    <a:pt x="8" y="9"/>
                    <a:pt x="8" y="9"/>
                  </a:cubicBezTo>
                  <a:cubicBezTo>
                    <a:pt x="8" y="18"/>
                    <a:pt x="8" y="18"/>
                    <a:pt x="8" y="18"/>
                  </a:cubicBezTo>
                  <a:cubicBezTo>
                    <a:pt x="8" y="20"/>
                    <a:pt x="8" y="21"/>
                    <a:pt x="9" y="21"/>
                  </a:cubicBezTo>
                  <a:cubicBezTo>
                    <a:pt x="10" y="21"/>
                    <a:pt x="11" y="21"/>
                    <a:pt x="12" y="19"/>
                  </a:cubicBezTo>
                  <a:cubicBezTo>
                    <a:pt x="14" y="22"/>
                    <a:pt x="14" y="22"/>
                    <a:pt x="14" y="22"/>
                  </a:cubicBezTo>
                  <a:cubicBezTo>
                    <a:pt x="11" y="24"/>
                    <a:pt x="9" y="25"/>
                    <a:pt x="7" y="2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8" name="Freeform 30"/>
            <p:cNvSpPr>
              <a:spLocks noChangeAspect="1" noEditPoints="1"/>
            </p:cNvSpPr>
            <p:nvPr userDrawn="1"/>
          </p:nvSpPr>
          <p:spPr bwMode="auto">
            <a:xfrm>
              <a:off x="1058" y="394"/>
              <a:ext cx="38" cy="47"/>
            </a:xfrm>
            <a:custGeom>
              <a:avLst/>
              <a:gdLst>
                <a:gd name="T0" fmla="*/ 45 w 16"/>
                <a:gd name="T1" fmla="*/ 110 h 20"/>
                <a:gd name="T2" fmla="*/ 0 w 16"/>
                <a:gd name="T3" fmla="*/ 56 h 20"/>
                <a:gd name="T4" fmla="*/ 45 w 16"/>
                <a:gd name="T5" fmla="*/ 0 h 20"/>
                <a:gd name="T6" fmla="*/ 90 w 16"/>
                <a:gd name="T7" fmla="*/ 56 h 20"/>
                <a:gd name="T8" fmla="*/ 90 w 16"/>
                <a:gd name="T9" fmla="*/ 61 h 20"/>
                <a:gd name="T10" fmla="*/ 29 w 16"/>
                <a:gd name="T11" fmla="*/ 61 h 20"/>
                <a:gd name="T12" fmla="*/ 50 w 16"/>
                <a:gd name="T13" fmla="*/ 89 h 20"/>
                <a:gd name="T14" fmla="*/ 78 w 16"/>
                <a:gd name="T15" fmla="*/ 78 h 20"/>
                <a:gd name="T16" fmla="*/ 90 w 16"/>
                <a:gd name="T17" fmla="*/ 94 h 20"/>
                <a:gd name="T18" fmla="*/ 45 w 16"/>
                <a:gd name="T19" fmla="*/ 110 h 20"/>
                <a:gd name="T20" fmla="*/ 45 w 16"/>
                <a:gd name="T21" fmla="*/ 16 h 20"/>
                <a:gd name="T22" fmla="*/ 29 w 16"/>
                <a:gd name="T23" fmla="*/ 45 h 20"/>
                <a:gd name="T24" fmla="*/ 62 w 16"/>
                <a:gd name="T25" fmla="*/ 45 h 20"/>
                <a:gd name="T26" fmla="*/ 45 w 16"/>
                <a:gd name="T27" fmla="*/ 16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 h="20">
                  <a:moveTo>
                    <a:pt x="8" y="20"/>
                  </a:moveTo>
                  <a:cubicBezTo>
                    <a:pt x="3" y="20"/>
                    <a:pt x="0" y="16"/>
                    <a:pt x="0" y="10"/>
                  </a:cubicBezTo>
                  <a:cubicBezTo>
                    <a:pt x="0" y="4"/>
                    <a:pt x="3" y="0"/>
                    <a:pt x="8" y="0"/>
                  </a:cubicBezTo>
                  <a:cubicBezTo>
                    <a:pt x="14" y="0"/>
                    <a:pt x="16" y="3"/>
                    <a:pt x="16" y="10"/>
                  </a:cubicBezTo>
                  <a:cubicBezTo>
                    <a:pt x="16" y="10"/>
                    <a:pt x="16" y="10"/>
                    <a:pt x="16" y="11"/>
                  </a:cubicBezTo>
                  <a:cubicBezTo>
                    <a:pt x="5" y="11"/>
                    <a:pt x="5" y="11"/>
                    <a:pt x="5" y="11"/>
                  </a:cubicBezTo>
                  <a:cubicBezTo>
                    <a:pt x="5" y="14"/>
                    <a:pt x="6" y="16"/>
                    <a:pt x="9" y="16"/>
                  </a:cubicBezTo>
                  <a:cubicBezTo>
                    <a:pt x="10" y="16"/>
                    <a:pt x="12" y="15"/>
                    <a:pt x="14" y="14"/>
                  </a:cubicBezTo>
                  <a:cubicBezTo>
                    <a:pt x="16" y="17"/>
                    <a:pt x="16" y="17"/>
                    <a:pt x="16" y="17"/>
                  </a:cubicBezTo>
                  <a:cubicBezTo>
                    <a:pt x="13" y="19"/>
                    <a:pt x="11" y="20"/>
                    <a:pt x="8" y="20"/>
                  </a:cubicBezTo>
                  <a:close/>
                  <a:moveTo>
                    <a:pt x="8" y="3"/>
                  </a:moveTo>
                  <a:cubicBezTo>
                    <a:pt x="6" y="3"/>
                    <a:pt x="5" y="5"/>
                    <a:pt x="5" y="8"/>
                  </a:cubicBezTo>
                  <a:cubicBezTo>
                    <a:pt x="11" y="8"/>
                    <a:pt x="11" y="8"/>
                    <a:pt x="11" y="8"/>
                  </a:cubicBezTo>
                  <a:cubicBezTo>
                    <a:pt x="11" y="5"/>
                    <a:pt x="10" y="3"/>
                    <a:pt x="8"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9" name="Freeform 31"/>
            <p:cNvSpPr>
              <a:spLocks noChangeAspect="1"/>
            </p:cNvSpPr>
            <p:nvPr userDrawn="1"/>
          </p:nvSpPr>
          <p:spPr bwMode="auto">
            <a:xfrm>
              <a:off x="1108" y="394"/>
              <a:ext cx="61" cy="47"/>
            </a:xfrm>
            <a:custGeom>
              <a:avLst/>
              <a:gdLst>
                <a:gd name="T0" fmla="*/ 115 w 26"/>
                <a:gd name="T1" fmla="*/ 110 h 20"/>
                <a:gd name="T2" fmla="*/ 115 w 26"/>
                <a:gd name="T3" fmla="*/ 45 h 20"/>
                <a:gd name="T4" fmla="*/ 115 w 26"/>
                <a:gd name="T5" fmla="*/ 33 h 20"/>
                <a:gd name="T6" fmla="*/ 110 w 26"/>
                <a:gd name="T7" fmla="*/ 28 h 20"/>
                <a:gd name="T8" fmla="*/ 82 w 26"/>
                <a:gd name="T9" fmla="*/ 38 h 20"/>
                <a:gd name="T10" fmla="*/ 82 w 26"/>
                <a:gd name="T11" fmla="*/ 110 h 20"/>
                <a:gd name="T12" fmla="*/ 61 w 26"/>
                <a:gd name="T13" fmla="*/ 110 h 20"/>
                <a:gd name="T14" fmla="*/ 61 w 26"/>
                <a:gd name="T15" fmla="*/ 45 h 20"/>
                <a:gd name="T16" fmla="*/ 54 w 26"/>
                <a:gd name="T17" fmla="*/ 28 h 20"/>
                <a:gd name="T18" fmla="*/ 49 w 26"/>
                <a:gd name="T19" fmla="*/ 28 h 20"/>
                <a:gd name="T20" fmla="*/ 28 w 26"/>
                <a:gd name="T21" fmla="*/ 38 h 20"/>
                <a:gd name="T22" fmla="*/ 28 w 26"/>
                <a:gd name="T23" fmla="*/ 110 h 20"/>
                <a:gd name="T24" fmla="*/ 0 w 26"/>
                <a:gd name="T25" fmla="*/ 110 h 20"/>
                <a:gd name="T26" fmla="*/ 0 w 26"/>
                <a:gd name="T27" fmla="*/ 0 h 20"/>
                <a:gd name="T28" fmla="*/ 28 w 26"/>
                <a:gd name="T29" fmla="*/ 0 h 20"/>
                <a:gd name="T30" fmla="*/ 28 w 26"/>
                <a:gd name="T31" fmla="*/ 16 h 20"/>
                <a:gd name="T32" fmla="*/ 61 w 26"/>
                <a:gd name="T33" fmla="*/ 0 h 20"/>
                <a:gd name="T34" fmla="*/ 82 w 26"/>
                <a:gd name="T35" fmla="*/ 16 h 20"/>
                <a:gd name="T36" fmla="*/ 122 w 26"/>
                <a:gd name="T37" fmla="*/ 0 h 20"/>
                <a:gd name="T38" fmla="*/ 138 w 26"/>
                <a:gd name="T39" fmla="*/ 12 h 20"/>
                <a:gd name="T40" fmla="*/ 143 w 26"/>
                <a:gd name="T41" fmla="*/ 38 h 20"/>
                <a:gd name="T42" fmla="*/ 143 w 26"/>
                <a:gd name="T43" fmla="*/ 110 h 20"/>
                <a:gd name="T44" fmla="*/ 115 w 26"/>
                <a:gd name="T45" fmla="*/ 110 h 2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 h="20">
                  <a:moveTo>
                    <a:pt x="21" y="20"/>
                  </a:moveTo>
                  <a:cubicBezTo>
                    <a:pt x="21" y="8"/>
                    <a:pt x="21" y="8"/>
                    <a:pt x="21" y="8"/>
                  </a:cubicBezTo>
                  <a:cubicBezTo>
                    <a:pt x="21" y="7"/>
                    <a:pt x="21" y="6"/>
                    <a:pt x="21" y="6"/>
                  </a:cubicBezTo>
                  <a:cubicBezTo>
                    <a:pt x="21" y="5"/>
                    <a:pt x="20" y="5"/>
                    <a:pt x="20" y="5"/>
                  </a:cubicBezTo>
                  <a:cubicBezTo>
                    <a:pt x="19" y="5"/>
                    <a:pt x="17" y="5"/>
                    <a:pt x="15" y="7"/>
                  </a:cubicBezTo>
                  <a:cubicBezTo>
                    <a:pt x="15" y="20"/>
                    <a:pt x="15" y="20"/>
                    <a:pt x="15" y="20"/>
                  </a:cubicBezTo>
                  <a:cubicBezTo>
                    <a:pt x="11" y="20"/>
                    <a:pt x="11" y="20"/>
                    <a:pt x="11" y="20"/>
                  </a:cubicBezTo>
                  <a:cubicBezTo>
                    <a:pt x="11" y="8"/>
                    <a:pt x="11" y="8"/>
                    <a:pt x="11" y="8"/>
                  </a:cubicBezTo>
                  <a:cubicBezTo>
                    <a:pt x="11" y="6"/>
                    <a:pt x="11" y="6"/>
                    <a:pt x="10" y="5"/>
                  </a:cubicBezTo>
                  <a:cubicBezTo>
                    <a:pt x="10" y="5"/>
                    <a:pt x="10" y="5"/>
                    <a:pt x="9" y="5"/>
                  </a:cubicBezTo>
                  <a:cubicBezTo>
                    <a:pt x="8" y="5"/>
                    <a:pt x="7" y="6"/>
                    <a:pt x="5" y="7"/>
                  </a:cubicBezTo>
                  <a:cubicBezTo>
                    <a:pt x="5" y="20"/>
                    <a:pt x="5" y="20"/>
                    <a:pt x="5" y="20"/>
                  </a:cubicBezTo>
                  <a:cubicBezTo>
                    <a:pt x="0" y="20"/>
                    <a:pt x="0" y="20"/>
                    <a:pt x="0" y="20"/>
                  </a:cubicBezTo>
                  <a:cubicBezTo>
                    <a:pt x="0" y="0"/>
                    <a:pt x="0" y="0"/>
                    <a:pt x="0" y="0"/>
                  </a:cubicBezTo>
                  <a:cubicBezTo>
                    <a:pt x="5" y="0"/>
                    <a:pt x="5" y="0"/>
                    <a:pt x="5" y="0"/>
                  </a:cubicBezTo>
                  <a:cubicBezTo>
                    <a:pt x="5" y="3"/>
                    <a:pt x="5" y="3"/>
                    <a:pt x="5" y="3"/>
                  </a:cubicBezTo>
                  <a:cubicBezTo>
                    <a:pt x="7" y="1"/>
                    <a:pt x="9" y="0"/>
                    <a:pt x="11" y="0"/>
                  </a:cubicBezTo>
                  <a:cubicBezTo>
                    <a:pt x="13" y="0"/>
                    <a:pt x="15" y="1"/>
                    <a:pt x="15" y="3"/>
                  </a:cubicBezTo>
                  <a:cubicBezTo>
                    <a:pt x="18" y="1"/>
                    <a:pt x="20" y="0"/>
                    <a:pt x="22" y="0"/>
                  </a:cubicBezTo>
                  <a:cubicBezTo>
                    <a:pt x="24" y="0"/>
                    <a:pt x="25" y="1"/>
                    <a:pt x="25" y="2"/>
                  </a:cubicBezTo>
                  <a:cubicBezTo>
                    <a:pt x="26" y="3"/>
                    <a:pt x="26" y="4"/>
                    <a:pt x="26" y="7"/>
                  </a:cubicBezTo>
                  <a:cubicBezTo>
                    <a:pt x="26" y="20"/>
                    <a:pt x="26" y="20"/>
                    <a:pt x="26" y="20"/>
                  </a:cubicBezTo>
                  <a:lnTo>
                    <a:pt x="21"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20" name="Freeform 32"/>
            <p:cNvSpPr>
              <a:spLocks noChangeAspect="1"/>
            </p:cNvSpPr>
            <p:nvPr userDrawn="1"/>
          </p:nvSpPr>
          <p:spPr bwMode="auto">
            <a:xfrm>
              <a:off x="1179" y="394"/>
              <a:ext cx="35" cy="47"/>
            </a:xfrm>
            <a:custGeom>
              <a:avLst/>
              <a:gdLst>
                <a:gd name="T0" fmla="*/ 33 w 15"/>
                <a:gd name="T1" fmla="*/ 110 h 20"/>
                <a:gd name="T2" fmla="*/ 0 w 15"/>
                <a:gd name="T3" fmla="*/ 106 h 20"/>
                <a:gd name="T4" fmla="*/ 5 w 15"/>
                <a:gd name="T5" fmla="*/ 82 h 20"/>
                <a:gd name="T6" fmla="*/ 33 w 15"/>
                <a:gd name="T7" fmla="*/ 89 h 20"/>
                <a:gd name="T8" fmla="*/ 49 w 15"/>
                <a:gd name="T9" fmla="*/ 78 h 20"/>
                <a:gd name="T10" fmla="*/ 37 w 15"/>
                <a:gd name="T11" fmla="*/ 66 h 20"/>
                <a:gd name="T12" fmla="*/ 21 w 15"/>
                <a:gd name="T13" fmla="*/ 61 h 20"/>
                <a:gd name="T14" fmla="*/ 5 w 15"/>
                <a:gd name="T15" fmla="*/ 33 h 20"/>
                <a:gd name="T16" fmla="*/ 49 w 15"/>
                <a:gd name="T17" fmla="*/ 0 h 20"/>
                <a:gd name="T18" fmla="*/ 77 w 15"/>
                <a:gd name="T19" fmla="*/ 0 h 20"/>
                <a:gd name="T20" fmla="*/ 70 w 15"/>
                <a:gd name="T21" fmla="*/ 21 h 20"/>
                <a:gd name="T22" fmla="*/ 49 w 15"/>
                <a:gd name="T23" fmla="*/ 16 h 20"/>
                <a:gd name="T24" fmla="*/ 33 w 15"/>
                <a:gd name="T25" fmla="*/ 28 h 20"/>
                <a:gd name="T26" fmla="*/ 54 w 15"/>
                <a:gd name="T27" fmla="*/ 45 h 20"/>
                <a:gd name="T28" fmla="*/ 82 w 15"/>
                <a:gd name="T29" fmla="*/ 78 h 20"/>
                <a:gd name="T30" fmla="*/ 33 w 15"/>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 h="20">
                  <a:moveTo>
                    <a:pt x="6" y="20"/>
                  </a:moveTo>
                  <a:cubicBezTo>
                    <a:pt x="4" y="20"/>
                    <a:pt x="2" y="20"/>
                    <a:pt x="0" y="19"/>
                  </a:cubicBezTo>
                  <a:cubicBezTo>
                    <a:pt x="1" y="15"/>
                    <a:pt x="1" y="15"/>
                    <a:pt x="1" y="15"/>
                  </a:cubicBezTo>
                  <a:cubicBezTo>
                    <a:pt x="3" y="16"/>
                    <a:pt x="5" y="16"/>
                    <a:pt x="6" y="16"/>
                  </a:cubicBezTo>
                  <a:cubicBezTo>
                    <a:pt x="8" y="16"/>
                    <a:pt x="9" y="16"/>
                    <a:pt x="9" y="14"/>
                  </a:cubicBezTo>
                  <a:cubicBezTo>
                    <a:pt x="9" y="13"/>
                    <a:pt x="9" y="13"/>
                    <a:pt x="7" y="12"/>
                  </a:cubicBezTo>
                  <a:cubicBezTo>
                    <a:pt x="6" y="12"/>
                    <a:pt x="6" y="11"/>
                    <a:pt x="4" y="11"/>
                  </a:cubicBezTo>
                  <a:cubicBezTo>
                    <a:pt x="2" y="9"/>
                    <a:pt x="1" y="8"/>
                    <a:pt x="1" y="6"/>
                  </a:cubicBezTo>
                  <a:cubicBezTo>
                    <a:pt x="1" y="2"/>
                    <a:pt x="4" y="0"/>
                    <a:pt x="9" y="0"/>
                  </a:cubicBezTo>
                  <a:cubicBezTo>
                    <a:pt x="10" y="0"/>
                    <a:pt x="12" y="0"/>
                    <a:pt x="14" y="0"/>
                  </a:cubicBezTo>
                  <a:cubicBezTo>
                    <a:pt x="13" y="4"/>
                    <a:pt x="13" y="4"/>
                    <a:pt x="13" y="4"/>
                  </a:cubicBezTo>
                  <a:cubicBezTo>
                    <a:pt x="11" y="3"/>
                    <a:pt x="10" y="3"/>
                    <a:pt x="9" y="3"/>
                  </a:cubicBezTo>
                  <a:cubicBezTo>
                    <a:pt x="7" y="3"/>
                    <a:pt x="6" y="4"/>
                    <a:pt x="6" y="5"/>
                  </a:cubicBezTo>
                  <a:cubicBezTo>
                    <a:pt x="6" y="6"/>
                    <a:pt x="6" y="7"/>
                    <a:pt x="10" y="8"/>
                  </a:cubicBezTo>
                  <a:cubicBezTo>
                    <a:pt x="13" y="9"/>
                    <a:pt x="15" y="11"/>
                    <a:pt x="15" y="14"/>
                  </a:cubicBezTo>
                  <a:cubicBezTo>
                    <a:pt x="15" y="18"/>
                    <a:pt x="12"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sp>
        <p:nvSpPr>
          <p:cNvPr id="898054" name="Rectangle 6"/>
          <p:cNvSpPr>
            <a:spLocks noGrp="1" noChangeArrowheads="1"/>
          </p:cNvSpPr>
          <p:nvPr>
            <p:ph type="subTitle" idx="1"/>
          </p:nvPr>
        </p:nvSpPr>
        <p:spPr>
          <a:xfrm>
            <a:off x="397934" y="5764213"/>
            <a:ext cx="11385551" cy="785812"/>
          </a:xfrm>
          <a:extLst>
            <a:ext uri="{91240B29-F687-4F45-9708-019B960494DF}">
              <a14:hiddenLine xmlns:a14="http://schemas.microsoft.com/office/drawing/2010/main" w="9525">
                <a:solidFill>
                  <a:schemeClr val="tx1"/>
                </a:solidFill>
                <a:miter lim="800000"/>
                <a:headEnd/>
                <a:tailEnd/>
              </a14:hiddenLine>
            </a:ext>
          </a:extLst>
        </p:spPr>
        <p:txBody>
          <a:bodyPr lIns="306000" rIns="306000"/>
          <a:lstStyle>
            <a:lvl1pPr marL="0" indent="0">
              <a:lnSpc>
                <a:spcPct val="120000"/>
              </a:lnSpc>
              <a:spcBef>
                <a:spcPct val="0"/>
              </a:spcBef>
              <a:buFontTx/>
              <a:buNone/>
              <a:defRPr sz="1600">
                <a:solidFill>
                  <a:schemeClr val="tx2"/>
                </a:solidFill>
              </a:defRPr>
            </a:lvl1pPr>
          </a:lstStyle>
          <a:p>
            <a:pPr lvl="0"/>
            <a:r>
              <a:rPr lang="de-CH" noProof="0" smtClean="0"/>
              <a:t>Formatvorlage des Untertitelmasters durch Klicken bearbeiten</a:t>
            </a:r>
          </a:p>
        </p:txBody>
      </p:sp>
      <p:sp>
        <p:nvSpPr>
          <p:cNvPr id="898055" name="Rectangle 7"/>
          <p:cNvSpPr>
            <a:spLocks noGrp="1" noChangeArrowheads="1"/>
          </p:cNvSpPr>
          <p:nvPr>
            <p:ph type="ctrTitle"/>
          </p:nvPr>
        </p:nvSpPr>
        <p:spPr>
          <a:xfrm>
            <a:off x="397934" y="4824413"/>
            <a:ext cx="11385551" cy="939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306000" tIns="0" rIns="306000" bIns="0"/>
          <a:lstStyle>
            <a:lvl1pPr marL="0" indent="0">
              <a:lnSpc>
                <a:spcPct val="110000"/>
              </a:lnSpc>
              <a:spcBef>
                <a:spcPct val="0"/>
              </a:spcBef>
              <a:defRPr/>
            </a:lvl1pPr>
          </a:lstStyle>
          <a:p>
            <a:pPr lvl="0"/>
            <a:r>
              <a:rPr lang="de-CH" noProof="0" smtClean="0"/>
              <a:t>Titelmasterformat durch Klicken bearbeiten</a:t>
            </a:r>
          </a:p>
        </p:txBody>
      </p:sp>
      <p:sp>
        <p:nvSpPr>
          <p:cNvPr id="21" name="Rectangle 3"/>
          <p:cNvSpPr>
            <a:spLocks noGrp="1" noChangeArrowheads="1"/>
          </p:cNvSpPr>
          <p:nvPr>
            <p:ph type="dt" sz="half" idx="10"/>
          </p:nvPr>
        </p:nvSpPr>
        <p:spPr/>
        <p:txBody>
          <a:bodyPr/>
          <a:lstStyle>
            <a:lvl1pPr>
              <a:defRPr smtClean="0"/>
            </a:lvl1pPr>
          </a:lstStyle>
          <a:p>
            <a:pPr>
              <a:defRPr/>
            </a:pPr>
            <a:fld id="{D474CB3E-0A55-4AD5-823C-BD4A0A462EAB}" type="datetime1">
              <a:rPr lang="de-DE">
                <a:solidFill>
                  <a:srgbClr val="000000"/>
                </a:solidFill>
              </a:rPr>
              <a:pPr>
                <a:defRPr/>
              </a:pPr>
              <a:t>11.03.2015</a:t>
            </a:fld>
            <a:endParaRPr lang="de-CH">
              <a:solidFill>
                <a:srgbClr val="000000"/>
              </a:solidFill>
            </a:endParaRPr>
          </a:p>
        </p:txBody>
      </p:sp>
      <p:sp>
        <p:nvSpPr>
          <p:cNvPr id="22" name="Rectangle 4"/>
          <p:cNvSpPr>
            <a:spLocks noGrp="1" noChangeArrowheads="1"/>
          </p:cNvSpPr>
          <p:nvPr>
            <p:ph type="ftr" sz="quarter" idx="11"/>
          </p:nvPr>
        </p:nvSpPr>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23" name="Rectangle 5"/>
          <p:cNvSpPr>
            <a:spLocks noGrp="1" noChangeArrowheads="1"/>
          </p:cNvSpPr>
          <p:nvPr>
            <p:ph type="sldNum" sz="quarter" idx="12"/>
          </p:nvPr>
        </p:nvSpPr>
        <p:spPr>
          <a:xfrm>
            <a:off x="11182351" y="6589714"/>
            <a:ext cx="601133" cy="147637"/>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a:defRPr smtClean="0"/>
            </a:lvl1pPr>
          </a:lstStyle>
          <a:p>
            <a:pPr>
              <a:defRPr/>
            </a:pPr>
            <a:fld id="{DF971649-1691-4798-A318-D571AF5BB3B9}"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63417379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5"/>
          <p:cNvSpPr>
            <a:spLocks noGrp="1" noChangeArrowheads="1"/>
          </p:cNvSpPr>
          <p:nvPr>
            <p:ph type="dt" sz="half" idx="10"/>
          </p:nvPr>
        </p:nvSpPr>
        <p:spPr>
          <a:ln/>
        </p:spPr>
        <p:txBody>
          <a:bodyPr/>
          <a:lstStyle>
            <a:lvl1pPr>
              <a:defRPr/>
            </a:lvl1pPr>
          </a:lstStyle>
          <a:p>
            <a:pPr>
              <a:defRPr/>
            </a:pPr>
            <a:fld id="{6D5426BB-D4AA-4E86-BA3F-958D8ABD286A}"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06B9C402-9ACB-474F-92D5-ED215240509A}"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4288529843"/>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5"/>
          <p:cNvSpPr>
            <a:spLocks noGrp="1" noChangeArrowheads="1"/>
          </p:cNvSpPr>
          <p:nvPr>
            <p:ph type="dt" sz="half" idx="10"/>
          </p:nvPr>
        </p:nvSpPr>
        <p:spPr>
          <a:ln/>
        </p:spPr>
        <p:txBody>
          <a:bodyPr/>
          <a:lstStyle>
            <a:lvl1pPr>
              <a:defRPr/>
            </a:lvl1pPr>
          </a:lstStyle>
          <a:p>
            <a:pPr>
              <a:defRPr/>
            </a:pPr>
            <a:fld id="{D8FE9395-08EC-4E45-8043-7BC54664C174}"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4C3F9EB6-8BB3-4F11-B6BD-69BF11E6EC0D}"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2735632058"/>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527051" y="1555751"/>
            <a:ext cx="5467349" cy="499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6197601" y="1555751"/>
            <a:ext cx="5467351" cy="499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Rectangle 5"/>
          <p:cNvSpPr>
            <a:spLocks noGrp="1" noChangeArrowheads="1"/>
          </p:cNvSpPr>
          <p:nvPr>
            <p:ph type="dt" sz="half" idx="10"/>
          </p:nvPr>
        </p:nvSpPr>
        <p:spPr>
          <a:ln/>
        </p:spPr>
        <p:txBody>
          <a:bodyPr/>
          <a:lstStyle>
            <a:lvl1pPr>
              <a:defRPr/>
            </a:lvl1pPr>
          </a:lstStyle>
          <a:p>
            <a:pPr>
              <a:defRPr/>
            </a:pPr>
            <a:fld id="{CAF6B171-B77E-43B3-8CAA-2B224366BEE1}"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4356716B-0AA9-493B-9453-76446FF555AF}"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98815213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Rectangle 5"/>
          <p:cNvSpPr>
            <a:spLocks noGrp="1" noChangeArrowheads="1"/>
          </p:cNvSpPr>
          <p:nvPr>
            <p:ph type="dt" sz="half" idx="10"/>
          </p:nvPr>
        </p:nvSpPr>
        <p:spPr>
          <a:ln/>
        </p:spPr>
        <p:txBody>
          <a:bodyPr/>
          <a:lstStyle>
            <a:lvl1pPr>
              <a:defRPr/>
            </a:lvl1pPr>
          </a:lstStyle>
          <a:p>
            <a:pPr>
              <a:defRPr/>
            </a:pPr>
            <a:fld id="{CD65A367-C112-452C-A584-DD7A3D12607D}" type="datetime1">
              <a:rPr lang="de-DE" smtClean="0">
                <a:solidFill>
                  <a:srgbClr val="000000"/>
                </a:solidFill>
              </a:rPr>
              <a:pPr>
                <a:defRPr/>
              </a:pPr>
              <a:t>11.03.2015</a:t>
            </a:fld>
            <a:endParaRPr lang="de-CH">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35BEDD8A-7FAA-4A9C-823A-C18121BFC467}"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2464090380"/>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Rectangle 5"/>
          <p:cNvSpPr>
            <a:spLocks noGrp="1" noChangeArrowheads="1"/>
          </p:cNvSpPr>
          <p:nvPr>
            <p:ph type="dt" sz="half" idx="10"/>
          </p:nvPr>
        </p:nvSpPr>
        <p:spPr>
          <a:ln/>
        </p:spPr>
        <p:txBody>
          <a:bodyPr/>
          <a:lstStyle>
            <a:lvl1pPr>
              <a:defRPr/>
            </a:lvl1pPr>
          </a:lstStyle>
          <a:p>
            <a:pPr>
              <a:defRPr/>
            </a:pPr>
            <a:fld id="{D5876415-CB0D-4390-9038-2C32367CCB68}" type="datetime1">
              <a:rPr lang="de-DE" smtClean="0">
                <a:solidFill>
                  <a:srgbClr val="000000"/>
                </a:solidFill>
              </a:rPr>
              <a:pPr>
                <a:defRPr/>
              </a:pPr>
              <a:t>11.03.2015</a:t>
            </a:fld>
            <a:endParaRPr lang="de-CH">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612D7C02-F4E3-434A-AA54-5F5A439D4D46}"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585610223"/>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97CD9DE9-044B-403D-B8E7-F5FC96F2E4B5}" type="datetime1">
              <a:rPr lang="de-DE" smtClean="0">
                <a:solidFill>
                  <a:srgbClr val="000000"/>
                </a:solidFill>
              </a:rPr>
              <a:pPr>
                <a:defRPr/>
              </a:pPr>
              <a:t>11.03.2015</a:t>
            </a:fld>
            <a:endParaRPr lang="de-CH">
              <a:solidFill>
                <a:srgbClr val="000000"/>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93D7D8C7-62B6-4FAA-8630-7348E3942AAF}"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37888461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sz="half" idx="1"/>
          </p:nvPr>
        </p:nvSpPr>
        <p:spPr>
          <a:xfrm>
            <a:off x="527051" y="1555751"/>
            <a:ext cx="5467349" cy="499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half" idx="2"/>
          </p:nvPr>
        </p:nvSpPr>
        <p:spPr>
          <a:xfrm>
            <a:off x="6197601" y="1555751"/>
            <a:ext cx="5467351" cy="499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Datumsplatzhalter 4"/>
          <p:cNvSpPr>
            <a:spLocks noGrp="1"/>
          </p:cNvSpPr>
          <p:nvPr>
            <p:ph type="dt" sz="half" idx="10"/>
          </p:nvPr>
        </p:nvSpPr>
        <p:spPr/>
        <p:txBody>
          <a:bodyPr/>
          <a:lstStyle>
            <a:lvl1pPr>
              <a:defRPr/>
            </a:lvl1pPr>
          </a:lstStyle>
          <a:p>
            <a:fld id="{A1D8B906-D807-4D3C-AB15-BF5C27814F64}" type="datetime1">
              <a:rPr lang="de-DE" smtClean="0">
                <a:solidFill>
                  <a:srgbClr val="000000"/>
                </a:solidFill>
              </a:rPr>
              <a:pPr/>
              <a:t>11.03.2015</a:t>
            </a:fld>
            <a:endParaRPr lang="de-CH">
              <a:solidFill>
                <a:srgbClr val="000000"/>
              </a:solidFill>
            </a:endParaRPr>
          </a:p>
        </p:txBody>
      </p:sp>
      <p:sp>
        <p:nvSpPr>
          <p:cNvPr id="6" name="Fußzeilenplatzhalter 5"/>
          <p:cNvSpPr>
            <a:spLocks noGrp="1"/>
          </p:cNvSpPr>
          <p:nvPr>
            <p:ph type="ftr" sz="quarter" idx="11"/>
          </p:nvPr>
        </p:nvSpPr>
        <p:spPr/>
        <p:txBody>
          <a:bodyPr/>
          <a:lstStyle>
            <a:lvl1pPr>
              <a:defRPr/>
            </a:lvl1pPr>
          </a:lstStyle>
          <a:p>
            <a:r>
              <a:rPr lang="en-US" smtClean="0">
                <a:solidFill>
                  <a:srgbClr val="000000"/>
                </a:solidFill>
              </a:rPr>
              <a:t>Asphalt Recycling | For Internal Use Only</a:t>
            </a:r>
            <a:endParaRPr lang="de-CH">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C7A7C36D-A711-446B-82F7-3B22691E20B4}"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3317486792"/>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5"/>
          <p:cNvSpPr>
            <a:spLocks noGrp="1" noChangeArrowheads="1"/>
          </p:cNvSpPr>
          <p:nvPr>
            <p:ph type="dt" sz="half" idx="10"/>
          </p:nvPr>
        </p:nvSpPr>
        <p:spPr>
          <a:ln/>
        </p:spPr>
        <p:txBody>
          <a:bodyPr/>
          <a:lstStyle>
            <a:lvl1pPr>
              <a:defRPr/>
            </a:lvl1pPr>
          </a:lstStyle>
          <a:p>
            <a:pPr>
              <a:defRPr/>
            </a:pPr>
            <a:fld id="{419468FE-2B2A-49AA-AFA2-836F51B7783E}"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93FA9586-FDC9-4789-B361-17F84FB518F0}"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740242441"/>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smtClean="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5"/>
          <p:cNvSpPr>
            <a:spLocks noGrp="1" noChangeArrowheads="1"/>
          </p:cNvSpPr>
          <p:nvPr>
            <p:ph type="dt" sz="half" idx="10"/>
          </p:nvPr>
        </p:nvSpPr>
        <p:spPr>
          <a:ln/>
        </p:spPr>
        <p:txBody>
          <a:bodyPr/>
          <a:lstStyle>
            <a:lvl1pPr>
              <a:defRPr/>
            </a:lvl1pPr>
          </a:lstStyle>
          <a:p>
            <a:pPr>
              <a:defRPr/>
            </a:pPr>
            <a:fld id="{C8623DF7-3EAF-49E7-92BD-0B21EF6B12D6}"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3E4D3442-880B-4968-BCF7-A35366CF72B3}"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241815870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5"/>
          <p:cNvSpPr>
            <a:spLocks noGrp="1" noChangeArrowheads="1"/>
          </p:cNvSpPr>
          <p:nvPr>
            <p:ph type="dt" sz="half" idx="10"/>
          </p:nvPr>
        </p:nvSpPr>
        <p:spPr>
          <a:ln/>
        </p:spPr>
        <p:txBody>
          <a:bodyPr/>
          <a:lstStyle>
            <a:lvl1pPr>
              <a:defRPr/>
            </a:lvl1pPr>
          </a:lstStyle>
          <a:p>
            <a:pPr>
              <a:defRPr/>
            </a:pPr>
            <a:fld id="{E16E7DB3-DCF1-4B64-9813-5799432DAC31}"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2CD75199-2B5B-4537-8129-15C51EDABA5E}"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552642146"/>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940801" y="942975"/>
            <a:ext cx="2842684" cy="560705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408517" y="942975"/>
            <a:ext cx="8329083" cy="560705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5"/>
          <p:cNvSpPr>
            <a:spLocks noGrp="1" noChangeArrowheads="1"/>
          </p:cNvSpPr>
          <p:nvPr>
            <p:ph type="dt" sz="half" idx="10"/>
          </p:nvPr>
        </p:nvSpPr>
        <p:spPr>
          <a:ln/>
        </p:spPr>
        <p:txBody>
          <a:bodyPr/>
          <a:lstStyle>
            <a:lvl1pPr>
              <a:defRPr/>
            </a:lvl1pPr>
          </a:lstStyle>
          <a:p>
            <a:pPr>
              <a:defRPr/>
            </a:pPr>
            <a:fld id="{01610BCC-2B59-497C-BC7C-2C71E40DED7A}"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E9D4981F-CC5A-45AA-A9E3-A357A43499A3}"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880064607"/>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dgm" preserve="1">
  <p:cSld name="Titel und Diagramm oder Organigramm">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SmartArt-Platzhalter 2"/>
          <p:cNvSpPr>
            <a:spLocks noGrp="1"/>
          </p:cNvSpPr>
          <p:nvPr>
            <p:ph type="dgm" idx="1"/>
          </p:nvPr>
        </p:nvSpPr>
        <p:spPr>
          <a:xfrm>
            <a:off x="527051" y="1555751"/>
            <a:ext cx="11137900" cy="4994275"/>
          </a:xfrm>
        </p:spPr>
        <p:txBody>
          <a:bodyPr/>
          <a:lstStyle/>
          <a:p>
            <a:pPr lvl="0"/>
            <a:endParaRPr lang="de-CH" noProof="0" smtClean="0"/>
          </a:p>
        </p:txBody>
      </p:sp>
      <p:sp>
        <p:nvSpPr>
          <p:cNvPr id="4" name="Rectangle 5"/>
          <p:cNvSpPr>
            <a:spLocks noGrp="1" noChangeArrowheads="1"/>
          </p:cNvSpPr>
          <p:nvPr>
            <p:ph type="dt" sz="half" idx="10"/>
          </p:nvPr>
        </p:nvSpPr>
        <p:spPr>
          <a:ln/>
        </p:spPr>
        <p:txBody>
          <a:bodyPr/>
          <a:lstStyle>
            <a:lvl1pPr>
              <a:defRPr/>
            </a:lvl1pPr>
          </a:lstStyle>
          <a:p>
            <a:pPr>
              <a:defRPr/>
            </a:pPr>
            <a:fld id="{19EB0F6A-4D3F-4E32-98D9-F8D5F0CC8979}"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65932109-9D3E-4AF1-B720-4A20CD7B3AA4}"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988605384"/>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Textplatzhalter 2"/>
          <p:cNvSpPr>
            <a:spLocks noGrp="1"/>
          </p:cNvSpPr>
          <p:nvPr>
            <p:ph type="body" sz="half" idx="1"/>
          </p:nvPr>
        </p:nvSpPr>
        <p:spPr>
          <a:xfrm>
            <a:off x="527051" y="1555751"/>
            <a:ext cx="5467349" cy="49942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6197601" y="1555751"/>
            <a:ext cx="5467351" cy="49942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Rectangle 5"/>
          <p:cNvSpPr>
            <a:spLocks noGrp="1" noChangeArrowheads="1"/>
          </p:cNvSpPr>
          <p:nvPr>
            <p:ph type="dt" sz="half" idx="10"/>
          </p:nvPr>
        </p:nvSpPr>
        <p:spPr>
          <a:ln/>
        </p:spPr>
        <p:txBody>
          <a:bodyPr/>
          <a:lstStyle>
            <a:lvl1pPr>
              <a:defRPr/>
            </a:lvl1pPr>
          </a:lstStyle>
          <a:p>
            <a:pPr>
              <a:defRPr/>
            </a:pPr>
            <a:fld id="{B64B5779-8566-4755-A243-27CD7E9B8D54}"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6717F7B0-C155-4DC6-AA7A-5E48F3D9E84B}"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3054805350"/>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AndTwoObj">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527051" y="1555751"/>
            <a:ext cx="5467349" cy="49942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quarter" idx="2"/>
          </p:nvPr>
        </p:nvSpPr>
        <p:spPr>
          <a:xfrm>
            <a:off x="6197601" y="1555750"/>
            <a:ext cx="5467351" cy="24209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Inhaltsplatzhalter 4"/>
          <p:cNvSpPr>
            <a:spLocks noGrp="1"/>
          </p:cNvSpPr>
          <p:nvPr>
            <p:ph sz="quarter" idx="3"/>
          </p:nvPr>
        </p:nvSpPr>
        <p:spPr>
          <a:xfrm>
            <a:off x="6197601" y="4129089"/>
            <a:ext cx="5467351" cy="242093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6" name="Datumsplatzhalter 5"/>
          <p:cNvSpPr>
            <a:spLocks noGrp="1"/>
          </p:cNvSpPr>
          <p:nvPr>
            <p:ph type="dt" sz="half" idx="10"/>
          </p:nvPr>
        </p:nvSpPr>
        <p:spPr>
          <a:xfrm>
            <a:off x="9235017" y="6589714"/>
            <a:ext cx="1828800" cy="149225"/>
          </a:xfrm>
        </p:spPr>
        <p:txBody>
          <a:bodyPr/>
          <a:lstStyle>
            <a:lvl1pPr>
              <a:defRPr/>
            </a:lvl1pPr>
          </a:lstStyle>
          <a:p>
            <a:fld id="{D95589C7-0C8D-4F94-AE89-BCB0243125AB}" type="datetime1">
              <a:rPr lang="de-DE" smtClean="0">
                <a:solidFill>
                  <a:srgbClr val="000000"/>
                </a:solidFill>
              </a:rPr>
              <a:pPr/>
              <a:t>11.03.2015</a:t>
            </a:fld>
            <a:endParaRPr lang="de-CH">
              <a:solidFill>
                <a:srgbClr val="000000"/>
              </a:solidFill>
            </a:endParaRPr>
          </a:p>
        </p:txBody>
      </p:sp>
      <p:sp>
        <p:nvSpPr>
          <p:cNvPr id="7" name="Fußzeilenplatzhalter 6"/>
          <p:cNvSpPr>
            <a:spLocks noGrp="1"/>
          </p:cNvSpPr>
          <p:nvPr>
            <p:ph type="ftr" sz="quarter" idx="11"/>
          </p:nvPr>
        </p:nvSpPr>
        <p:spPr>
          <a:xfrm>
            <a:off x="406400" y="6589714"/>
            <a:ext cx="8434917" cy="147637"/>
          </a:xfrm>
        </p:spPr>
        <p:txBody>
          <a:bodyPr/>
          <a:lstStyle>
            <a:lvl1pPr>
              <a:defRPr/>
            </a:lvl1pPr>
          </a:lstStyle>
          <a:p>
            <a:r>
              <a:rPr lang="en-US" smtClean="0">
                <a:solidFill>
                  <a:srgbClr val="000000"/>
                </a:solidFill>
              </a:rPr>
              <a:t>Asphalt Recycling | For Internal Use Only</a:t>
            </a:r>
            <a:endParaRPr lang="de-CH">
              <a:solidFill>
                <a:srgbClr val="000000"/>
              </a:solidFill>
            </a:endParaRPr>
          </a:p>
        </p:txBody>
      </p:sp>
      <p:sp>
        <p:nvSpPr>
          <p:cNvPr id="8" name="Foliennummernplatzhalter 7"/>
          <p:cNvSpPr>
            <a:spLocks noGrp="1"/>
          </p:cNvSpPr>
          <p:nvPr>
            <p:ph type="sldNum" sz="quarter" idx="12"/>
          </p:nvPr>
        </p:nvSpPr>
        <p:spPr>
          <a:xfrm>
            <a:off x="11182351" y="6589714"/>
            <a:ext cx="601133" cy="149225"/>
          </a:xfrm>
        </p:spPr>
        <p:txBody>
          <a:bodyPr/>
          <a:lstStyle>
            <a:lvl1pPr>
              <a:defRPr/>
            </a:lvl1pPr>
          </a:lstStyle>
          <a:p>
            <a:fld id="{B1632864-0A95-44C4-BB4B-3B1E24276963}"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286614613"/>
      </p:ext>
    </p:extLst>
  </p:cSld>
  <p:clrMapOvr>
    <a:masterClrMapping/>
  </p:clrMapOvr>
  <p:transition>
    <p:wheel spokes="1"/>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tbl">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en-US"/>
          </a:p>
        </p:txBody>
      </p:sp>
      <p:sp>
        <p:nvSpPr>
          <p:cNvPr id="3" name="Tabellenplatzhalter 2"/>
          <p:cNvSpPr>
            <a:spLocks noGrp="1"/>
          </p:cNvSpPr>
          <p:nvPr>
            <p:ph type="tbl" idx="1"/>
          </p:nvPr>
        </p:nvSpPr>
        <p:spPr>
          <a:xfrm>
            <a:off x="527051" y="1555751"/>
            <a:ext cx="11137900" cy="4994275"/>
          </a:xfrm>
        </p:spPr>
        <p:txBody>
          <a:bodyPr/>
          <a:lstStyle/>
          <a:p>
            <a:pPr lvl="0"/>
            <a:endParaRPr lang="en-US" noProof="0" smtClean="0"/>
          </a:p>
        </p:txBody>
      </p:sp>
      <p:sp>
        <p:nvSpPr>
          <p:cNvPr id="4" name="Rectangle 5"/>
          <p:cNvSpPr>
            <a:spLocks noGrp="1" noChangeArrowheads="1"/>
          </p:cNvSpPr>
          <p:nvPr>
            <p:ph type="dt" sz="half" idx="10"/>
          </p:nvPr>
        </p:nvSpPr>
        <p:spPr>
          <a:ln/>
        </p:spPr>
        <p:txBody>
          <a:bodyPr/>
          <a:lstStyle>
            <a:lvl1pPr>
              <a:defRPr/>
            </a:lvl1pPr>
          </a:lstStyle>
          <a:p>
            <a:pPr>
              <a:defRPr/>
            </a:pPr>
            <a:fld id="{E0CCB927-5EBD-4F20-8F31-9A161A348676}"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31DD159E-8C13-4402-9F07-61AEBC37F9DA}"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83569471"/>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chart">
  <p:cSld name="Titel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Diagrammplatzhalter 2"/>
          <p:cNvSpPr>
            <a:spLocks noGrp="1"/>
          </p:cNvSpPr>
          <p:nvPr>
            <p:ph type="chart" idx="1"/>
          </p:nvPr>
        </p:nvSpPr>
        <p:spPr>
          <a:xfrm>
            <a:off x="527051" y="1555751"/>
            <a:ext cx="11137900" cy="4994275"/>
          </a:xfrm>
        </p:spPr>
        <p:txBody>
          <a:bodyPr/>
          <a:lstStyle/>
          <a:p>
            <a:endParaRPr lang="de-CH"/>
          </a:p>
        </p:txBody>
      </p:sp>
      <p:sp>
        <p:nvSpPr>
          <p:cNvPr id="4" name="Datumsplatzhalter 3"/>
          <p:cNvSpPr>
            <a:spLocks noGrp="1"/>
          </p:cNvSpPr>
          <p:nvPr>
            <p:ph type="dt" sz="half" idx="10"/>
          </p:nvPr>
        </p:nvSpPr>
        <p:spPr>
          <a:xfrm>
            <a:off x="9235017" y="6589714"/>
            <a:ext cx="1828800" cy="149225"/>
          </a:xfrm>
        </p:spPr>
        <p:txBody>
          <a:bodyPr/>
          <a:lstStyle>
            <a:lvl1pPr>
              <a:defRPr/>
            </a:lvl1pPr>
          </a:lstStyle>
          <a:p>
            <a:fld id="{321F69D0-BE01-43D3-A2C4-AFBE72088A5F}" type="datetime1">
              <a:rPr lang="de-DE" smtClean="0">
                <a:solidFill>
                  <a:srgbClr val="000000"/>
                </a:solidFill>
              </a:rPr>
              <a:pPr/>
              <a:t>11.03.2015</a:t>
            </a:fld>
            <a:endParaRPr lang="de-CH">
              <a:solidFill>
                <a:srgbClr val="000000"/>
              </a:solidFill>
            </a:endParaRPr>
          </a:p>
        </p:txBody>
      </p:sp>
      <p:sp>
        <p:nvSpPr>
          <p:cNvPr id="5" name="Fußzeilenplatzhalter 4"/>
          <p:cNvSpPr>
            <a:spLocks noGrp="1"/>
          </p:cNvSpPr>
          <p:nvPr>
            <p:ph type="ftr" sz="quarter" idx="11"/>
          </p:nvPr>
        </p:nvSpPr>
        <p:spPr>
          <a:xfrm>
            <a:off x="406400" y="6589714"/>
            <a:ext cx="8434917" cy="147637"/>
          </a:xfrm>
        </p:spPr>
        <p:txBody>
          <a:bodyPr/>
          <a:lstStyle>
            <a:lvl1pPr>
              <a:defRPr/>
            </a:lvl1pPr>
          </a:lstStyle>
          <a:p>
            <a:r>
              <a:rPr lang="en-US" smtClean="0">
                <a:solidFill>
                  <a:srgbClr val="000000"/>
                </a:solidFill>
              </a:rPr>
              <a:t>Asphalt Recycling | For Internal Use Only</a:t>
            </a:r>
            <a:endParaRPr lang="de-CH">
              <a:solidFill>
                <a:srgbClr val="000000"/>
              </a:solidFill>
            </a:endParaRPr>
          </a:p>
        </p:txBody>
      </p:sp>
      <p:sp>
        <p:nvSpPr>
          <p:cNvPr id="6" name="Foliennummernplatzhalter 5"/>
          <p:cNvSpPr>
            <a:spLocks noGrp="1"/>
          </p:cNvSpPr>
          <p:nvPr>
            <p:ph type="sldNum" sz="quarter" idx="12"/>
          </p:nvPr>
        </p:nvSpPr>
        <p:spPr>
          <a:xfrm>
            <a:off x="11182351" y="6589714"/>
            <a:ext cx="601133" cy="149225"/>
          </a:xfrm>
        </p:spPr>
        <p:txBody>
          <a:bodyPr/>
          <a:lstStyle>
            <a:lvl1pPr>
              <a:defRPr/>
            </a:lvl1pPr>
          </a:lstStyle>
          <a:p>
            <a:fld id="{1D3241B0-2DF1-43C3-8A86-B165FC79318E}"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2885881970"/>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2"/>
          <p:cNvSpPr>
            <a:spLocks noChangeArrowheads="1"/>
          </p:cNvSpPr>
          <p:nvPr/>
        </p:nvSpPr>
        <p:spPr bwMode="auto">
          <a:xfrm>
            <a:off x="408518" y="942975"/>
            <a:ext cx="11374967" cy="5607050"/>
          </a:xfrm>
          <a:prstGeom prst="rect">
            <a:avLst/>
          </a:prstGeom>
          <a:solidFill>
            <a:schemeClr val="bg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185738" indent="-185738" fontAlgn="base">
              <a:lnSpc>
                <a:spcPct val="97000"/>
              </a:lnSpc>
              <a:spcBef>
                <a:spcPct val="25000"/>
              </a:spcBef>
              <a:spcAft>
                <a:spcPct val="0"/>
              </a:spcAft>
            </a:pPr>
            <a:endParaRPr lang="fr-FR" sz="2400" b="1">
              <a:solidFill>
                <a:srgbClr val="FFFFFF"/>
              </a:solidFill>
            </a:endParaRPr>
          </a:p>
        </p:txBody>
      </p:sp>
      <p:grpSp>
        <p:nvGrpSpPr>
          <p:cNvPr id="5" name="Group 8"/>
          <p:cNvGrpSpPr>
            <a:grpSpLocks/>
          </p:cNvGrpSpPr>
          <p:nvPr/>
        </p:nvGrpSpPr>
        <p:grpSpPr bwMode="auto">
          <a:xfrm>
            <a:off x="9239251" y="309564"/>
            <a:ext cx="2540000" cy="282575"/>
            <a:chOff x="1860" y="3171"/>
            <a:chExt cx="2677" cy="397"/>
          </a:xfrm>
        </p:grpSpPr>
        <p:sp>
          <p:nvSpPr>
            <p:cNvPr id="6" name="Freeform 9"/>
            <p:cNvSpPr>
              <a:spLocks/>
            </p:cNvSpPr>
            <p:nvPr userDrawn="1"/>
          </p:nvSpPr>
          <p:spPr bwMode="auto">
            <a:xfrm>
              <a:off x="4175" y="3171"/>
              <a:ext cx="362" cy="397"/>
            </a:xfrm>
            <a:custGeom>
              <a:avLst/>
              <a:gdLst>
                <a:gd name="T0" fmla="*/ 279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9 w 153"/>
                <a:gd name="T13" fmla="*/ 0 h 168"/>
                <a:gd name="T14" fmla="*/ 582 w 153"/>
                <a:gd name="T15" fmla="*/ 520 h 168"/>
                <a:gd name="T16" fmla="*/ 587 w 153"/>
                <a:gd name="T17" fmla="*/ 520 h 168"/>
                <a:gd name="T18" fmla="*/ 582 w 153"/>
                <a:gd name="T19" fmla="*/ 302 h 168"/>
                <a:gd name="T20" fmla="*/ 582 w 153"/>
                <a:gd name="T21" fmla="*/ 0 h 168"/>
                <a:gd name="T22" fmla="*/ 856 w 153"/>
                <a:gd name="T23" fmla="*/ 0 h 168"/>
                <a:gd name="T24" fmla="*/ 856 w 153"/>
                <a:gd name="T25" fmla="*/ 938 h 168"/>
                <a:gd name="T26" fmla="*/ 544 w 153"/>
                <a:gd name="T27" fmla="*/ 938 h 168"/>
                <a:gd name="T28" fmla="*/ 279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4" y="93"/>
                    <a:pt x="104" y="93"/>
                    <a:pt x="104"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 name="Freeform 10"/>
            <p:cNvSpPr>
              <a:spLocks/>
            </p:cNvSpPr>
            <p:nvPr userDrawn="1"/>
          </p:nvSpPr>
          <p:spPr bwMode="auto">
            <a:xfrm>
              <a:off x="3760" y="3171"/>
              <a:ext cx="361" cy="397"/>
            </a:xfrm>
            <a:custGeom>
              <a:avLst/>
              <a:gdLst>
                <a:gd name="T0" fmla="*/ 278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6 w 153"/>
                <a:gd name="T13" fmla="*/ 0 h 168"/>
                <a:gd name="T14" fmla="*/ 573 w 153"/>
                <a:gd name="T15" fmla="*/ 520 h 168"/>
                <a:gd name="T16" fmla="*/ 585 w 153"/>
                <a:gd name="T17" fmla="*/ 520 h 168"/>
                <a:gd name="T18" fmla="*/ 578 w 153"/>
                <a:gd name="T19" fmla="*/ 302 h 168"/>
                <a:gd name="T20" fmla="*/ 578 w 153"/>
                <a:gd name="T21" fmla="*/ 0 h 168"/>
                <a:gd name="T22" fmla="*/ 852 w 153"/>
                <a:gd name="T23" fmla="*/ 0 h 168"/>
                <a:gd name="T24" fmla="*/ 852 w 153"/>
                <a:gd name="T25" fmla="*/ 938 h 168"/>
                <a:gd name="T26" fmla="*/ 540 w 153"/>
                <a:gd name="T27" fmla="*/ 938 h 168"/>
                <a:gd name="T28" fmla="*/ 278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3" y="93"/>
                    <a:pt x="103" y="93"/>
                    <a:pt x="103"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8" name="Freeform 11"/>
            <p:cNvSpPr>
              <a:spLocks/>
            </p:cNvSpPr>
            <p:nvPr userDrawn="1"/>
          </p:nvSpPr>
          <p:spPr bwMode="auto">
            <a:xfrm>
              <a:off x="1860" y="3171"/>
              <a:ext cx="442" cy="397"/>
            </a:xfrm>
            <a:custGeom>
              <a:avLst/>
              <a:gdLst>
                <a:gd name="T0" fmla="*/ 286 w 442"/>
                <a:gd name="T1" fmla="*/ 0 h 397"/>
                <a:gd name="T2" fmla="*/ 154 w 442"/>
                <a:gd name="T3" fmla="*/ 0 h 397"/>
                <a:gd name="T4" fmla="*/ 0 w 442"/>
                <a:gd name="T5" fmla="*/ 397 h 397"/>
                <a:gd name="T6" fmla="*/ 137 w 442"/>
                <a:gd name="T7" fmla="*/ 397 h 397"/>
                <a:gd name="T8" fmla="*/ 220 w 442"/>
                <a:gd name="T9" fmla="*/ 158 h 397"/>
                <a:gd name="T10" fmla="*/ 222 w 442"/>
                <a:gd name="T11" fmla="*/ 158 h 397"/>
                <a:gd name="T12" fmla="*/ 303 w 442"/>
                <a:gd name="T13" fmla="*/ 397 h 397"/>
                <a:gd name="T14" fmla="*/ 442 w 442"/>
                <a:gd name="T15" fmla="*/ 397 h 397"/>
                <a:gd name="T16" fmla="*/ 286 w 442"/>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2" h="397">
                  <a:moveTo>
                    <a:pt x="286" y="0"/>
                  </a:moveTo>
                  <a:lnTo>
                    <a:pt x="154" y="0"/>
                  </a:lnTo>
                  <a:lnTo>
                    <a:pt x="0" y="397"/>
                  </a:lnTo>
                  <a:lnTo>
                    <a:pt x="137" y="397"/>
                  </a:lnTo>
                  <a:lnTo>
                    <a:pt x="220" y="158"/>
                  </a:lnTo>
                  <a:lnTo>
                    <a:pt x="222" y="158"/>
                  </a:lnTo>
                  <a:lnTo>
                    <a:pt x="303" y="397"/>
                  </a:lnTo>
                  <a:lnTo>
                    <a:pt x="442" y="397"/>
                  </a:lnTo>
                  <a:lnTo>
                    <a:pt x="2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9" name="Freeform 12"/>
            <p:cNvSpPr>
              <a:spLocks/>
            </p:cNvSpPr>
            <p:nvPr userDrawn="1"/>
          </p:nvSpPr>
          <p:spPr bwMode="auto">
            <a:xfrm>
              <a:off x="3306" y="3171"/>
              <a:ext cx="444" cy="397"/>
            </a:xfrm>
            <a:custGeom>
              <a:avLst/>
              <a:gdLst>
                <a:gd name="T0" fmla="*/ 288 w 444"/>
                <a:gd name="T1" fmla="*/ 0 h 397"/>
                <a:gd name="T2" fmla="*/ 156 w 444"/>
                <a:gd name="T3" fmla="*/ 0 h 397"/>
                <a:gd name="T4" fmla="*/ 0 w 444"/>
                <a:gd name="T5" fmla="*/ 397 h 397"/>
                <a:gd name="T6" fmla="*/ 140 w 444"/>
                <a:gd name="T7" fmla="*/ 397 h 397"/>
                <a:gd name="T8" fmla="*/ 220 w 444"/>
                <a:gd name="T9" fmla="*/ 158 h 397"/>
                <a:gd name="T10" fmla="*/ 225 w 444"/>
                <a:gd name="T11" fmla="*/ 158 h 397"/>
                <a:gd name="T12" fmla="*/ 305 w 444"/>
                <a:gd name="T13" fmla="*/ 397 h 397"/>
                <a:gd name="T14" fmla="*/ 444 w 444"/>
                <a:gd name="T15" fmla="*/ 397 h 397"/>
                <a:gd name="T16" fmla="*/ 288 w 444"/>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4" h="397">
                  <a:moveTo>
                    <a:pt x="288" y="0"/>
                  </a:moveTo>
                  <a:lnTo>
                    <a:pt x="156" y="0"/>
                  </a:lnTo>
                  <a:lnTo>
                    <a:pt x="0" y="397"/>
                  </a:lnTo>
                  <a:lnTo>
                    <a:pt x="140" y="397"/>
                  </a:lnTo>
                  <a:lnTo>
                    <a:pt x="220" y="158"/>
                  </a:lnTo>
                  <a:lnTo>
                    <a:pt x="225" y="158"/>
                  </a:lnTo>
                  <a:lnTo>
                    <a:pt x="305" y="397"/>
                  </a:lnTo>
                  <a:lnTo>
                    <a:pt x="444" y="397"/>
                  </a:lnTo>
                  <a:lnTo>
                    <a:pt x="288" y="0"/>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0" name="Freeform 13"/>
            <p:cNvSpPr>
              <a:spLocks/>
            </p:cNvSpPr>
            <p:nvPr userDrawn="1"/>
          </p:nvSpPr>
          <p:spPr bwMode="auto">
            <a:xfrm>
              <a:off x="2831" y="3171"/>
              <a:ext cx="466" cy="397"/>
            </a:xfrm>
            <a:custGeom>
              <a:avLst/>
              <a:gdLst>
                <a:gd name="T0" fmla="*/ 442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6 w 197"/>
                <a:gd name="T15" fmla="*/ 0 h 168"/>
                <a:gd name="T16" fmla="*/ 549 w 197"/>
                <a:gd name="T17" fmla="*/ 553 h 168"/>
                <a:gd name="T18" fmla="*/ 554 w 197"/>
                <a:gd name="T19" fmla="*/ 553 h 168"/>
                <a:gd name="T20" fmla="*/ 717 w 197"/>
                <a:gd name="T21" fmla="*/ 0 h 168"/>
                <a:gd name="T22" fmla="*/ 1102 w 197"/>
                <a:gd name="T23" fmla="*/ 0 h 168"/>
                <a:gd name="T24" fmla="*/ 1102 w 197"/>
                <a:gd name="T25" fmla="*/ 938 h 168"/>
                <a:gd name="T26" fmla="*/ 828 w 197"/>
                <a:gd name="T27" fmla="*/ 938 h 168"/>
                <a:gd name="T28" fmla="*/ 828 w 197"/>
                <a:gd name="T29" fmla="*/ 581 h 168"/>
                <a:gd name="T30" fmla="*/ 833 w 197"/>
                <a:gd name="T31" fmla="*/ 369 h 168"/>
                <a:gd name="T32" fmla="*/ 823 w 197"/>
                <a:gd name="T33" fmla="*/ 369 h 168"/>
                <a:gd name="T34" fmla="*/ 660 w 197"/>
                <a:gd name="T35" fmla="*/ 938 h 168"/>
                <a:gd name="T36" fmla="*/ 442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7" y="66"/>
                    <a:pt x="147" y="66"/>
                    <a:pt x="147"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1" name="Freeform 14"/>
            <p:cNvSpPr>
              <a:spLocks/>
            </p:cNvSpPr>
            <p:nvPr userDrawn="1"/>
          </p:nvSpPr>
          <p:spPr bwMode="auto">
            <a:xfrm>
              <a:off x="2312" y="3171"/>
              <a:ext cx="465" cy="397"/>
            </a:xfrm>
            <a:custGeom>
              <a:avLst/>
              <a:gdLst>
                <a:gd name="T0" fmla="*/ 439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5 w 197"/>
                <a:gd name="T15" fmla="*/ 0 h 168"/>
                <a:gd name="T16" fmla="*/ 545 w 197"/>
                <a:gd name="T17" fmla="*/ 553 h 168"/>
                <a:gd name="T18" fmla="*/ 552 w 197"/>
                <a:gd name="T19" fmla="*/ 553 h 168"/>
                <a:gd name="T20" fmla="*/ 713 w 197"/>
                <a:gd name="T21" fmla="*/ 0 h 168"/>
                <a:gd name="T22" fmla="*/ 1098 w 197"/>
                <a:gd name="T23" fmla="*/ 0 h 168"/>
                <a:gd name="T24" fmla="*/ 1098 w 197"/>
                <a:gd name="T25" fmla="*/ 938 h 168"/>
                <a:gd name="T26" fmla="*/ 824 w 197"/>
                <a:gd name="T27" fmla="*/ 938 h 168"/>
                <a:gd name="T28" fmla="*/ 824 w 197"/>
                <a:gd name="T29" fmla="*/ 581 h 168"/>
                <a:gd name="T30" fmla="*/ 831 w 197"/>
                <a:gd name="T31" fmla="*/ 369 h 168"/>
                <a:gd name="T32" fmla="*/ 824 w 197"/>
                <a:gd name="T33" fmla="*/ 369 h 168"/>
                <a:gd name="T34" fmla="*/ 659 w 197"/>
                <a:gd name="T35" fmla="*/ 938 h 168"/>
                <a:gd name="T36" fmla="*/ 439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8" y="66"/>
                    <a:pt x="148" y="66"/>
                    <a:pt x="148"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grpSp>
        <p:nvGrpSpPr>
          <p:cNvPr id="12" name="Group 24"/>
          <p:cNvGrpSpPr>
            <a:grpSpLocks noChangeAspect="1"/>
          </p:cNvGrpSpPr>
          <p:nvPr/>
        </p:nvGrpSpPr>
        <p:grpSpPr bwMode="auto">
          <a:xfrm>
            <a:off x="408517" y="309563"/>
            <a:ext cx="2029883" cy="201612"/>
            <a:chOff x="836" y="342"/>
            <a:chExt cx="1047" cy="139"/>
          </a:xfrm>
        </p:grpSpPr>
        <p:sp>
          <p:nvSpPr>
            <p:cNvPr id="13" name="Rectangle 25"/>
            <p:cNvSpPr>
              <a:spLocks noChangeAspect="1" noChangeArrowheads="1"/>
            </p:cNvSpPr>
            <p:nvPr userDrawn="1"/>
          </p:nvSpPr>
          <p:spPr bwMode="auto">
            <a:xfrm>
              <a:off x="836" y="342"/>
              <a:ext cx="1047" cy="139"/>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endParaRPr>
            </a:p>
          </p:txBody>
        </p:sp>
        <p:sp>
          <p:nvSpPr>
            <p:cNvPr id="14" name="Freeform 26"/>
            <p:cNvSpPr>
              <a:spLocks noChangeAspect="1"/>
            </p:cNvSpPr>
            <p:nvPr userDrawn="1"/>
          </p:nvSpPr>
          <p:spPr bwMode="auto">
            <a:xfrm>
              <a:off x="888" y="375"/>
              <a:ext cx="40" cy="66"/>
            </a:xfrm>
            <a:custGeom>
              <a:avLst/>
              <a:gdLst>
                <a:gd name="T0" fmla="*/ 38 w 17"/>
                <a:gd name="T1" fmla="*/ 156 h 28"/>
                <a:gd name="T2" fmla="*/ 0 w 17"/>
                <a:gd name="T3" fmla="*/ 151 h 28"/>
                <a:gd name="T4" fmla="*/ 5 w 17"/>
                <a:gd name="T5" fmla="*/ 127 h 28"/>
                <a:gd name="T6" fmla="*/ 38 w 17"/>
                <a:gd name="T7" fmla="*/ 134 h 28"/>
                <a:gd name="T8" fmla="*/ 61 w 17"/>
                <a:gd name="T9" fmla="*/ 118 h 28"/>
                <a:gd name="T10" fmla="*/ 45 w 17"/>
                <a:gd name="T11" fmla="*/ 90 h 28"/>
                <a:gd name="T12" fmla="*/ 21 w 17"/>
                <a:gd name="T13" fmla="*/ 78 h 28"/>
                <a:gd name="T14" fmla="*/ 0 w 17"/>
                <a:gd name="T15" fmla="*/ 45 h 28"/>
                <a:gd name="T16" fmla="*/ 49 w 17"/>
                <a:gd name="T17" fmla="*/ 0 h 28"/>
                <a:gd name="T18" fmla="*/ 82 w 17"/>
                <a:gd name="T19" fmla="*/ 5 h 28"/>
                <a:gd name="T20" fmla="*/ 78 w 17"/>
                <a:gd name="T21" fmla="*/ 28 h 28"/>
                <a:gd name="T22" fmla="*/ 56 w 17"/>
                <a:gd name="T23" fmla="*/ 21 h 28"/>
                <a:gd name="T24" fmla="*/ 33 w 17"/>
                <a:gd name="T25" fmla="*/ 40 h 28"/>
                <a:gd name="T26" fmla="*/ 49 w 17"/>
                <a:gd name="T27" fmla="*/ 61 h 28"/>
                <a:gd name="T28" fmla="*/ 73 w 17"/>
                <a:gd name="T29" fmla="*/ 78 h 28"/>
                <a:gd name="T30" fmla="*/ 94 w 17"/>
                <a:gd name="T31" fmla="*/ 111 h 28"/>
                <a:gd name="T32" fmla="*/ 38 w 17"/>
                <a:gd name="T33" fmla="*/ 156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28">
                  <a:moveTo>
                    <a:pt x="7" y="28"/>
                  </a:moveTo>
                  <a:cubicBezTo>
                    <a:pt x="4" y="28"/>
                    <a:pt x="3" y="28"/>
                    <a:pt x="0" y="27"/>
                  </a:cubicBezTo>
                  <a:cubicBezTo>
                    <a:pt x="1" y="23"/>
                    <a:pt x="1" y="23"/>
                    <a:pt x="1" y="23"/>
                  </a:cubicBezTo>
                  <a:cubicBezTo>
                    <a:pt x="2" y="24"/>
                    <a:pt x="5" y="24"/>
                    <a:pt x="7" y="24"/>
                  </a:cubicBezTo>
                  <a:cubicBezTo>
                    <a:pt x="9" y="24"/>
                    <a:pt x="11" y="23"/>
                    <a:pt x="11" y="21"/>
                  </a:cubicBezTo>
                  <a:cubicBezTo>
                    <a:pt x="11" y="19"/>
                    <a:pt x="10" y="18"/>
                    <a:pt x="8" y="16"/>
                  </a:cubicBezTo>
                  <a:cubicBezTo>
                    <a:pt x="7" y="16"/>
                    <a:pt x="5" y="15"/>
                    <a:pt x="4" y="14"/>
                  </a:cubicBezTo>
                  <a:cubicBezTo>
                    <a:pt x="1" y="12"/>
                    <a:pt x="0" y="10"/>
                    <a:pt x="0" y="8"/>
                  </a:cubicBezTo>
                  <a:cubicBezTo>
                    <a:pt x="0" y="3"/>
                    <a:pt x="4" y="0"/>
                    <a:pt x="9" y="0"/>
                  </a:cubicBezTo>
                  <a:cubicBezTo>
                    <a:pt x="11" y="0"/>
                    <a:pt x="13" y="1"/>
                    <a:pt x="15" y="1"/>
                  </a:cubicBezTo>
                  <a:cubicBezTo>
                    <a:pt x="14" y="5"/>
                    <a:pt x="14" y="5"/>
                    <a:pt x="14" y="5"/>
                  </a:cubicBezTo>
                  <a:cubicBezTo>
                    <a:pt x="13" y="4"/>
                    <a:pt x="11" y="4"/>
                    <a:pt x="10" y="4"/>
                  </a:cubicBezTo>
                  <a:cubicBezTo>
                    <a:pt x="7" y="4"/>
                    <a:pt x="6" y="5"/>
                    <a:pt x="6" y="7"/>
                  </a:cubicBezTo>
                  <a:cubicBezTo>
                    <a:pt x="6" y="9"/>
                    <a:pt x="6" y="9"/>
                    <a:pt x="9" y="11"/>
                  </a:cubicBezTo>
                  <a:cubicBezTo>
                    <a:pt x="11" y="13"/>
                    <a:pt x="13" y="14"/>
                    <a:pt x="13" y="14"/>
                  </a:cubicBezTo>
                  <a:cubicBezTo>
                    <a:pt x="16" y="16"/>
                    <a:pt x="17" y="18"/>
                    <a:pt x="17" y="20"/>
                  </a:cubicBezTo>
                  <a:cubicBezTo>
                    <a:pt x="17" y="25"/>
                    <a:pt x="13" y="28"/>
                    <a:pt x="7" y="2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5" name="Freeform 27"/>
            <p:cNvSpPr>
              <a:spLocks noChangeAspect="1"/>
            </p:cNvSpPr>
            <p:nvPr userDrawn="1"/>
          </p:nvSpPr>
          <p:spPr bwMode="auto">
            <a:xfrm>
              <a:off x="931" y="394"/>
              <a:ext cx="45" cy="66"/>
            </a:xfrm>
            <a:custGeom>
              <a:avLst/>
              <a:gdLst>
                <a:gd name="T0" fmla="*/ 62 w 19"/>
                <a:gd name="T1" fmla="*/ 127 h 28"/>
                <a:gd name="T2" fmla="*/ 45 w 19"/>
                <a:gd name="T3" fmla="*/ 151 h 28"/>
                <a:gd name="T4" fmla="*/ 21 w 19"/>
                <a:gd name="T5" fmla="*/ 156 h 28"/>
                <a:gd name="T6" fmla="*/ 0 w 19"/>
                <a:gd name="T7" fmla="*/ 156 h 28"/>
                <a:gd name="T8" fmla="*/ 5 w 19"/>
                <a:gd name="T9" fmla="*/ 134 h 28"/>
                <a:gd name="T10" fmla="*/ 21 w 19"/>
                <a:gd name="T11" fmla="*/ 139 h 28"/>
                <a:gd name="T12" fmla="*/ 40 w 19"/>
                <a:gd name="T13" fmla="*/ 123 h 28"/>
                <a:gd name="T14" fmla="*/ 40 w 19"/>
                <a:gd name="T15" fmla="*/ 111 h 28"/>
                <a:gd name="T16" fmla="*/ 0 w 19"/>
                <a:gd name="T17" fmla="*/ 0 h 28"/>
                <a:gd name="T18" fmla="*/ 33 w 19"/>
                <a:gd name="T19" fmla="*/ 0 h 28"/>
                <a:gd name="T20" fmla="*/ 57 w 19"/>
                <a:gd name="T21" fmla="*/ 78 h 28"/>
                <a:gd name="T22" fmla="*/ 78 w 19"/>
                <a:gd name="T23" fmla="*/ 0 h 28"/>
                <a:gd name="T24" fmla="*/ 107 w 19"/>
                <a:gd name="T25" fmla="*/ 0 h 28"/>
                <a:gd name="T26" fmla="*/ 62 w 19"/>
                <a:gd name="T27" fmla="*/ 127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 h="28">
                  <a:moveTo>
                    <a:pt x="11" y="23"/>
                  </a:moveTo>
                  <a:cubicBezTo>
                    <a:pt x="10" y="25"/>
                    <a:pt x="9" y="26"/>
                    <a:pt x="8" y="27"/>
                  </a:cubicBezTo>
                  <a:cubicBezTo>
                    <a:pt x="7" y="28"/>
                    <a:pt x="6" y="28"/>
                    <a:pt x="4" y="28"/>
                  </a:cubicBezTo>
                  <a:cubicBezTo>
                    <a:pt x="3" y="28"/>
                    <a:pt x="1" y="28"/>
                    <a:pt x="0" y="28"/>
                  </a:cubicBezTo>
                  <a:cubicBezTo>
                    <a:pt x="1" y="24"/>
                    <a:pt x="1" y="24"/>
                    <a:pt x="1" y="24"/>
                  </a:cubicBezTo>
                  <a:cubicBezTo>
                    <a:pt x="2" y="24"/>
                    <a:pt x="3" y="25"/>
                    <a:pt x="4" y="25"/>
                  </a:cubicBezTo>
                  <a:cubicBezTo>
                    <a:pt x="5" y="25"/>
                    <a:pt x="6" y="24"/>
                    <a:pt x="7" y="22"/>
                  </a:cubicBezTo>
                  <a:cubicBezTo>
                    <a:pt x="7" y="20"/>
                    <a:pt x="7" y="20"/>
                    <a:pt x="7" y="20"/>
                  </a:cubicBezTo>
                  <a:cubicBezTo>
                    <a:pt x="0" y="0"/>
                    <a:pt x="0" y="0"/>
                    <a:pt x="0" y="0"/>
                  </a:cubicBezTo>
                  <a:cubicBezTo>
                    <a:pt x="6" y="0"/>
                    <a:pt x="6" y="0"/>
                    <a:pt x="6" y="0"/>
                  </a:cubicBezTo>
                  <a:cubicBezTo>
                    <a:pt x="10" y="14"/>
                    <a:pt x="10" y="14"/>
                    <a:pt x="10" y="14"/>
                  </a:cubicBezTo>
                  <a:cubicBezTo>
                    <a:pt x="14" y="0"/>
                    <a:pt x="14" y="0"/>
                    <a:pt x="14" y="0"/>
                  </a:cubicBezTo>
                  <a:cubicBezTo>
                    <a:pt x="19" y="0"/>
                    <a:pt x="19" y="0"/>
                    <a:pt x="19" y="0"/>
                  </a:cubicBezTo>
                  <a:lnTo>
                    <a:pt x="11"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6" name="Freeform 28"/>
            <p:cNvSpPr>
              <a:spLocks noChangeAspect="1"/>
            </p:cNvSpPr>
            <p:nvPr userDrawn="1"/>
          </p:nvSpPr>
          <p:spPr bwMode="auto">
            <a:xfrm>
              <a:off x="980" y="394"/>
              <a:ext cx="33" cy="47"/>
            </a:xfrm>
            <a:custGeom>
              <a:avLst/>
              <a:gdLst>
                <a:gd name="T0" fmla="*/ 33 w 14"/>
                <a:gd name="T1" fmla="*/ 110 h 20"/>
                <a:gd name="T2" fmla="*/ 0 w 14"/>
                <a:gd name="T3" fmla="*/ 106 h 20"/>
                <a:gd name="T4" fmla="*/ 5 w 14"/>
                <a:gd name="T5" fmla="*/ 82 h 20"/>
                <a:gd name="T6" fmla="*/ 33 w 14"/>
                <a:gd name="T7" fmla="*/ 89 h 20"/>
                <a:gd name="T8" fmla="*/ 50 w 14"/>
                <a:gd name="T9" fmla="*/ 78 h 20"/>
                <a:gd name="T10" fmla="*/ 40 w 14"/>
                <a:gd name="T11" fmla="*/ 66 h 20"/>
                <a:gd name="T12" fmla="*/ 21 w 14"/>
                <a:gd name="T13" fmla="*/ 61 h 20"/>
                <a:gd name="T14" fmla="*/ 0 w 14"/>
                <a:gd name="T15" fmla="*/ 33 h 20"/>
                <a:gd name="T16" fmla="*/ 45 w 14"/>
                <a:gd name="T17" fmla="*/ 0 h 20"/>
                <a:gd name="T18" fmla="*/ 73 w 14"/>
                <a:gd name="T19" fmla="*/ 0 h 20"/>
                <a:gd name="T20" fmla="*/ 66 w 14"/>
                <a:gd name="T21" fmla="*/ 21 h 20"/>
                <a:gd name="T22" fmla="*/ 45 w 14"/>
                <a:gd name="T23" fmla="*/ 16 h 20"/>
                <a:gd name="T24" fmla="*/ 28 w 14"/>
                <a:gd name="T25" fmla="*/ 28 h 20"/>
                <a:gd name="T26" fmla="*/ 50 w 14"/>
                <a:gd name="T27" fmla="*/ 45 h 20"/>
                <a:gd name="T28" fmla="*/ 78 w 14"/>
                <a:gd name="T29" fmla="*/ 78 h 20"/>
                <a:gd name="T30" fmla="*/ 33 w 14"/>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 h="20">
                  <a:moveTo>
                    <a:pt x="6" y="20"/>
                  </a:moveTo>
                  <a:cubicBezTo>
                    <a:pt x="3" y="20"/>
                    <a:pt x="2" y="20"/>
                    <a:pt x="0" y="19"/>
                  </a:cubicBezTo>
                  <a:cubicBezTo>
                    <a:pt x="1" y="15"/>
                    <a:pt x="1" y="15"/>
                    <a:pt x="1" y="15"/>
                  </a:cubicBezTo>
                  <a:cubicBezTo>
                    <a:pt x="2" y="16"/>
                    <a:pt x="4" y="16"/>
                    <a:pt x="6" y="16"/>
                  </a:cubicBezTo>
                  <a:cubicBezTo>
                    <a:pt x="8" y="16"/>
                    <a:pt x="9" y="16"/>
                    <a:pt x="9" y="14"/>
                  </a:cubicBezTo>
                  <a:cubicBezTo>
                    <a:pt x="9" y="13"/>
                    <a:pt x="8" y="13"/>
                    <a:pt x="7" y="12"/>
                  </a:cubicBezTo>
                  <a:cubicBezTo>
                    <a:pt x="6" y="12"/>
                    <a:pt x="5" y="11"/>
                    <a:pt x="4" y="11"/>
                  </a:cubicBezTo>
                  <a:cubicBezTo>
                    <a:pt x="1" y="9"/>
                    <a:pt x="0" y="8"/>
                    <a:pt x="0" y="6"/>
                  </a:cubicBezTo>
                  <a:cubicBezTo>
                    <a:pt x="0" y="2"/>
                    <a:pt x="3" y="0"/>
                    <a:pt x="8" y="0"/>
                  </a:cubicBezTo>
                  <a:cubicBezTo>
                    <a:pt x="10" y="0"/>
                    <a:pt x="11" y="0"/>
                    <a:pt x="13" y="0"/>
                  </a:cubicBezTo>
                  <a:cubicBezTo>
                    <a:pt x="12" y="4"/>
                    <a:pt x="12" y="4"/>
                    <a:pt x="12" y="4"/>
                  </a:cubicBezTo>
                  <a:cubicBezTo>
                    <a:pt x="10" y="3"/>
                    <a:pt x="9" y="3"/>
                    <a:pt x="8" y="3"/>
                  </a:cubicBezTo>
                  <a:cubicBezTo>
                    <a:pt x="6" y="3"/>
                    <a:pt x="5" y="4"/>
                    <a:pt x="5" y="5"/>
                  </a:cubicBezTo>
                  <a:cubicBezTo>
                    <a:pt x="5" y="6"/>
                    <a:pt x="6" y="7"/>
                    <a:pt x="9" y="8"/>
                  </a:cubicBezTo>
                  <a:cubicBezTo>
                    <a:pt x="13" y="9"/>
                    <a:pt x="14" y="11"/>
                    <a:pt x="14" y="14"/>
                  </a:cubicBezTo>
                  <a:cubicBezTo>
                    <a:pt x="14" y="18"/>
                    <a:pt x="11"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7" name="Freeform 29"/>
            <p:cNvSpPr>
              <a:spLocks noChangeAspect="1"/>
            </p:cNvSpPr>
            <p:nvPr userDrawn="1"/>
          </p:nvSpPr>
          <p:spPr bwMode="auto">
            <a:xfrm>
              <a:off x="1020" y="382"/>
              <a:ext cx="34" cy="59"/>
            </a:xfrm>
            <a:custGeom>
              <a:avLst/>
              <a:gdLst>
                <a:gd name="T0" fmla="*/ 41 w 14"/>
                <a:gd name="T1" fmla="*/ 139 h 25"/>
                <a:gd name="T2" fmla="*/ 17 w 14"/>
                <a:gd name="T3" fmla="*/ 106 h 25"/>
                <a:gd name="T4" fmla="*/ 17 w 14"/>
                <a:gd name="T5" fmla="*/ 50 h 25"/>
                <a:gd name="T6" fmla="*/ 0 w 14"/>
                <a:gd name="T7" fmla="*/ 50 h 25"/>
                <a:gd name="T8" fmla="*/ 0 w 14"/>
                <a:gd name="T9" fmla="*/ 28 h 25"/>
                <a:gd name="T10" fmla="*/ 17 w 14"/>
                <a:gd name="T11" fmla="*/ 28 h 25"/>
                <a:gd name="T12" fmla="*/ 17 w 14"/>
                <a:gd name="T13" fmla="*/ 0 h 25"/>
                <a:gd name="T14" fmla="*/ 46 w 14"/>
                <a:gd name="T15" fmla="*/ 0 h 25"/>
                <a:gd name="T16" fmla="*/ 46 w 14"/>
                <a:gd name="T17" fmla="*/ 28 h 25"/>
                <a:gd name="T18" fmla="*/ 78 w 14"/>
                <a:gd name="T19" fmla="*/ 28 h 25"/>
                <a:gd name="T20" fmla="*/ 78 w 14"/>
                <a:gd name="T21" fmla="*/ 50 h 25"/>
                <a:gd name="T22" fmla="*/ 46 w 14"/>
                <a:gd name="T23" fmla="*/ 50 h 25"/>
                <a:gd name="T24" fmla="*/ 46 w 14"/>
                <a:gd name="T25" fmla="*/ 99 h 25"/>
                <a:gd name="T26" fmla="*/ 53 w 14"/>
                <a:gd name="T27" fmla="*/ 118 h 25"/>
                <a:gd name="T28" fmla="*/ 70 w 14"/>
                <a:gd name="T29" fmla="*/ 106 h 25"/>
                <a:gd name="T30" fmla="*/ 83 w 14"/>
                <a:gd name="T31" fmla="*/ 123 h 25"/>
                <a:gd name="T32" fmla="*/ 41 w 14"/>
                <a:gd name="T33" fmla="*/ 139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 h="25">
                  <a:moveTo>
                    <a:pt x="7" y="25"/>
                  </a:moveTo>
                  <a:cubicBezTo>
                    <a:pt x="4" y="25"/>
                    <a:pt x="3" y="24"/>
                    <a:pt x="3" y="19"/>
                  </a:cubicBezTo>
                  <a:cubicBezTo>
                    <a:pt x="3" y="9"/>
                    <a:pt x="3" y="9"/>
                    <a:pt x="3" y="9"/>
                  </a:cubicBezTo>
                  <a:cubicBezTo>
                    <a:pt x="0" y="9"/>
                    <a:pt x="0" y="9"/>
                    <a:pt x="0" y="9"/>
                  </a:cubicBezTo>
                  <a:cubicBezTo>
                    <a:pt x="0" y="5"/>
                    <a:pt x="0" y="5"/>
                    <a:pt x="0" y="5"/>
                  </a:cubicBezTo>
                  <a:cubicBezTo>
                    <a:pt x="3" y="5"/>
                    <a:pt x="3" y="5"/>
                    <a:pt x="3" y="5"/>
                  </a:cubicBezTo>
                  <a:cubicBezTo>
                    <a:pt x="3" y="0"/>
                    <a:pt x="3" y="0"/>
                    <a:pt x="3" y="0"/>
                  </a:cubicBezTo>
                  <a:cubicBezTo>
                    <a:pt x="8" y="0"/>
                    <a:pt x="8" y="0"/>
                    <a:pt x="8" y="0"/>
                  </a:cubicBezTo>
                  <a:cubicBezTo>
                    <a:pt x="8" y="5"/>
                    <a:pt x="8" y="5"/>
                    <a:pt x="8" y="5"/>
                  </a:cubicBezTo>
                  <a:cubicBezTo>
                    <a:pt x="13" y="5"/>
                    <a:pt x="13" y="5"/>
                    <a:pt x="13" y="5"/>
                  </a:cubicBezTo>
                  <a:cubicBezTo>
                    <a:pt x="13" y="9"/>
                    <a:pt x="13" y="9"/>
                    <a:pt x="13" y="9"/>
                  </a:cubicBezTo>
                  <a:cubicBezTo>
                    <a:pt x="8" y="9"/>
                    <a:pt x="8" y="9"/>
                    <a:pt x="8" y="9"/>
                  </a:cubicBezTo>
                  <a:cubicBezTo>
                    <a:pt x="8" y="18"/>
                    <a:pt x="8" y="18"/>
                    <a:pt x="8" y="18"/>
                  </a:cubicBezTo>
                  <a:cubicBezTo>
                    <a:pt x="8" y="20"/>
                    <a:pt x="8" y="21"/>
                    <a:pt x="9" y="21"/>
                  </a:cubicBezTo>
                  <a:cubicBezTo>
                    <a:pt x="10" y="21"/>
                    <a:pt x="11" y="21"/>
                    <a:pt x="12" y="19"/>
                  </a:cubicBezTo>
                  <a:cubicBezTo>
                    <a:pt x="14" y="22"/>
                    <a:pt x="14" y="22"/>
                    <a:pt x="14" y="22"/>
                  </a:cubicBezTo>
                  <a:cubicBezTo>
                    <a:pt x="11" y="24"/>
                    <a:pt x="9" y="25"/>
                    <a:pt x="7" y="2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8" name="Freeform 30"/>
            <p:cNvSpPr>
              <a:spLocks noChangeAspect="1" noEditPoints="1"/>
            </p:cNvSpPr>
            <p:nvPr userDrawn="1"/>
          </p:nvSpPr>
          <p:spPr bwMode="auto">
            <a:xfrm>
              <a:off x="1058" y="394"/>
              <a:ext cx="38" cy="47"/>
            </a:xfrm>
            <a:custGeom>
              <a:avLst/>
              <a:gdLst>
                <a:gd name="T0" fmla="*/ 45 w 16"/>
                <a:gd name="T1" fmla="*/ 110 h 20"/>
                <a:gd name="T2" fmla="*/ 0 w 16"/>
                <a:gd name="T3" fmla="*/ 56 h 20"/>
                <a:gd name="T4" fmla="*/ 45 w 16"/>
                <a:gd name="T5" fmla="*/ 0 h 20"/>
                <a:gd name="T6" fmla="*/ 90 w 16"/>
                <a:gd name="T7" fmla="*/ 56 h 20"/>
                <a:gd name="T8" fmla="*/ 90 w 16"/>
                <a:gd name="T9" fmla="*/ 61 h 20"/>
                <a:gd name="T10" fmla="*/ 29 w 16"/>
                <a:gd name="T11" fmla="*/ 61 h 20"/>
                <a:gd name="T12" fmla="*/ 50 w 16"/>
                <a:gd name="T13" fmla="*/ 89 h 20"/>
                <a:gd name="T14" fmla="*/ 78 w 16"/>
                <a:gd name="T15" fmla="*/ 78 h 20"/>
                <a:gd name="T16" fmla="*/ 90 w 16"/>
                <a:gd name="T17" fmla="*/ 94 h 20"/>
                <a:gd name="T18" fmla="*/ 45 w 16"/>
                <a:gd name="T19" fmla="*/ 110 h 20"/>
                <a:gd name="T20" fmla="*/ 45 w 16"/>
                <a:gd name="T21" fmla="*/ 16 h 20"/>
                <a:gd name="T22" fmla="*/ 29 w 16"/>
                <a:gd name="T23" fmla="*/ 45 h 20"/>
                <a:gd name="T24" fmla="*/ 62 w 16"/>
                <a:gd name="T25" fmla="*/ 45 h 20"/>
                <a:gd name="T26" fmla="*/ 45 w 16"/>
                <a:gd name="T27" fmla="*/ 16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 h="20">
                  <a:moveTo>
                    <a:pt x="8" y="20"/>
                  </a:moveTo>
                  <a:cubicBezTo>
                    <a:pt x="3" y="20"/>
                    <a:pt x="0" y="16"/>
                    <a:pt x="0" y="10"/>
                  </a:cubicBezTo>
                  <a:cubicBezTo>
                    <a:pt x="0" y="4"/>
                    <a:pt x="3" y="0"/>
                    <a:pt x="8" y="0"/>
                  </a:cubicBezTo>
                  <a:cubicBezTo>
                    <a:pt x="14" y="0"/>
                    <a:pt x="16" y="3"/>
                    <a:pt x="16" y="10"/>
                  </a:cubicBezTo>
                  <a:cubicBezTo>
                    <a:pt x="16" y="10"/>
                    <a:pt x="16" y="10"/>
                    <a:pt x="16" y="11"/>
                  </a:cubicBezTo>
                  <a:cubicBezTo>
                    <a:pt x="5" y="11"/>
                    <a:pt x="5" y="11"/>
                    <a:pt x="5" y="11"/>
                  </a:cubicBezTo>
                  <a:cubicBezTo>
                    <a:pt x="5" y="14"/>
                    <a:pt x="6" y="16"/>
                    <a:pt x="9" y="16"/>
                  </a:cubicBezTo>
                  <a:cubicBezTo>
                    <a:pt x="10" y="16"/>
                    <a:pt x="12" y="15"/>
                    <a:pt x="14" y="14"/>
                  </a:cubicBezTo>
                  <a:cubicBezTo>
                    <a:pt x="16" y="17"/>
                    <a:pt x="16" y="17"/>
                    <a:pt x="16" y="17"/>
                  </a:cubicBezTo>
                  <a:cubicBezTo>
                    <a:pt x="13" y="19"/>
                    <a:pt x="11" y="20"/>
                    <a:pt x="8" y="20"/>
                  </a:cubicBezTo>
                  <a:close/>
                  <a:moveTo>
                    <a:pt x="8" y="3"/>
                  </a:moveTo>
                  <a:cubicBezTo>
                    <a:pt x="6" y="3"/>
                    <a:pt x="5" y="5"/>
                    <a:pt x="5" y="8"/>
                  </a:cubicBezTo>
                  <a:cubicBezTo>
                    <a:pt x="11" y="8"/>
                    <a:pt x="11" y="8"/>
                    <a:pt x="11" y="8"/>
                  </a:cubicBezTo>
                  <a:cubicBezTo>
                    <a:pt x="11" y="5"/>
                    <a:pt x="10" y="3"/>
                    <a:pt x="8"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9" name="Freeform 31"/>
            <p:cNvSpPr>
              <a:spLocks noChangeAspect="1"/>
            </p:cNvSpPr>
            <p:nvPr userDrawn="1"/>
          </p:nvSpPr>
          <p:spPr bwMode="auto">
            <a:xfrm>
              <a:off x="1108" y="394"/>
              <a:ext cx="61" cy="47"/>
            </a:xfrm>
            <a:custGeom>
              <a:avLst/>
              <a:gdLst>
                <a:gd name="T0" fmla="*/ 115 w 26"/>
                <a:gd name="T1" fmla="*/ 110 h 20"/>
                <a:gd name="T2" fmla="*/ 115 w 26"/>
                <a:gd name="T3" fmla="*/ 45 h 20"/>
                <a:gd name="T4" fmla="*/ 115 w 26"/>
                <a:gd name="T5" fmla="*/ 33 h 20"/>
                <a:gd name="T6" fmla="*/ 110 w 26"/>
                <a:gd name="T7" fmla="*/ 28 h 20"/>
                <a:gd name="T8" fmla="*/ 82 w 26"/>
                <a:gd name="T9" fmla="*/ 38 h 20"/>
                <a:gd name="T10" fmla="*/ 82 w 26"/>
                <a:gd name="T11" fmla="*/ 110 h 20"/>
                <a:gd name="T12" fmla="*/ 61 w 26"/>
                <a:gd name="T13" fmla="*/ 110 h 20"/>
                <a:gd name="T14" fmla="*/ 61 w 26"/>
                <a:gd name="T15" fmla="*/ 45 h 20"/>
                <a:gd name="T16" fmla="*/ 54 w 26"/>
                <a:gd name="T17" fmla="*/ 28 h 20"/>
                <a:gd name="T18" fmla="*/ 49 w 26"/>
                <a:gd name="T19" fmla="*/ 28 h 20"/>
                <a:gd name="T20" fmla="*/ 28 w 26"/>
                <a:gd name="T21" fmla="*/ 38 h 20"/>
                <a:gd name="T22" fmla="*/ 28 w 26"/>
                <a:gd name="T23" fmla="*/ 110 h 20"/>
                <a:gd name="T24" fmla="*/ 0 w 26"/>
                <a:gd name="T25" fmla="*/ 110 h 20"/>
                <a:gd name="T26" fmla="*/ 0 w 26"/>
                <a:gd name="T27" fmla="*/ 0 h 20"/>
                <a:gd name="T28" fmla="*/ 28 w 26"/>
                <a:gd name="T29" fmla="*/ 0 h 20"/>
                <a:gd name="T30" fmla="*/ 28 w 26"/>
                <a:gd name="T31" fmla="*/ 16 h 20"/>
                <a:gd name="T32" fmla="*/ 61 w 26"/>
                <a:gd name="T33" fmla="*/ 0 h 20"/>
                <a:gd name="T34" fmla="*/ 82 w 26"/>
                <a:gd name="T35" fmla="*/ 16 h 20"/>
                <a:gd name="T36" fmla="*/ 122 w 26"/>
                <a:gd name="T37" fmla="*/ 0 h 20"/>
                <a:gd name="T38" fmla="*/ 138 w 26"/>
                <a:gd name="T39" fmla="*/ 12 h 20"/>
                <a:gd name="T40" fmla="*/ 143 w 26"/>
                <a:gd name="T41" fmla="*/ 38 h 20"/>
                <a:gd name="T42" fmla="*/ 143 w 26"/>
                <a:gd name="T43" fmla="*/ 110 h 20"/>
                <a:gd name="T44" fmla="*/ 115 w 26"/>
                <a:gd name="T45" fmla="*/ 110 h 2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 h="20">
                  <a:moveTo>
                    <a:pt x="21" y="20"/>
                  </a:moveTo>
                  <a:cubicBezTo>
                    <a:pt x="21" y="8"/>
                    <a:pt x="21" y="8"/>
                    <a:pt x="21" y="8"/>
                  </a:cubicBezTo>
                  <a:cubicBezTo>
                    <a:pt x="21" y="7"/>
                    <a:pt x="21" y="6"/>
                    <a:pt x="21" y="6"/>
                  </a:cubicBezTo>
                  <a:cubicBezTo>
                    <a:pt x="21" y="5"/>
                    <a:pt x="20" y="5"/>
                    <a:pt x="20" y="5"/>
                  </a:cubicBezTo>
                  <a:cubicBezTo>
                    <a:pt x="19" y="5"/>
                    <a:pt x="17" y="5"/>
                    <a:pt x="15" y="7"/>
                  </a:cubicBezTo>
                  <a:cubicBezTo>
                    <a:pt x="15" y="20"/>
                    <a:pt x="15" y="20"/>
                    <a:pt x="15" y="20"/>
                  </a:cubicBezTo>
                  <a:cubicBezTo>
                    <a:pt x="11" y="20"/>
                    <a:pt x="11" y="20"/>
                    <a:pt x="11" y="20"/>
                  </a:cubicBezTo>
                  <a:cubicBezTo>
                    <a:pt x="11" y="8"/>
                    <a:pt x="11" y="8"/>
                    <a:pt x="11" y="8"/>
                  </a:cubicBezTo>
                  <a:cubicBezTo>
                    <a:pt x="11" y="6"/>
                    <a:pt x="11" y="6"/>
                    <a:pt x="10" y="5"/>
                  </a:cubicBezTo>
                  <a:cubicBezTo>
                    <a:pt x="10" y="5"/>
                    <a:pt x="10" y="5"/>
                    <a:pt x="9" y="5"/>
                  </a:cubicBezTo>
                  <a:cubicBezTo>
                    <a:pt x="8" y="5"/>
                    <a:pt x="7" y="6"/>
                    <a:pt x="5" y="7"/>
                  </a:cubicBezTo>
                  <a:cubicBezTo>
                    <a:pt x="5" y="20"/>
                    <a:pt x="5" y="20"/>
                    <a:pt x="5" y="20"/>
                  </a:cubicBezTo>
                  <a:cubicBezTo>
                    <a:pt x="0" y="20"/>
                    <a:pt x="0" y="20"/>
                    <a:pt x="0" y="20"/>
                  </a:cubicBezTo>
                  <a:cubicBezTo>
                    <a:pt x="0" y="0"/>
                    <a:pt x="0" y="0"/>
                    <a:pt x="0" y="0"/>
                  </a:cubicBezTo>
                  <a:cubicBezTo>
                    <a:pt x="5" y="0"/>
                    <a:pt x="5" y="0"/>
                    <a:pt x="5" y="0"/>
                  </a:cubicBezTo>
                  <a:cubicBezTo>
                    <a:pt x="5" y="3"/>
                    <a:pt x="5" y="3"/>
                    <a:pt x="5" y="3"/>
                  </a:cubicBezTo>
                  <a:cubicBezTo>
                    <a:pt x="7" y="1"/>
                    <a:pt x="9" y="0"/>
                    <a:pt x="11" y="0"/>
                  </a:cubicBezTo>
                  <a:cubicBezTo>
                    <a:pt x="13" y="0"/>
                    <a:pt x="15" y="1"/>
                    <a:pt x="15" y="3"/>
                  </a:cubicBezTo>
                  <a:cubicBezTo>
                    <a:pt x="18" y="1"/>
                    <a:pt x="20" y="0"/>
                    <a:pt x="22" y="0"/>
                  </a:cubicBezTo>
                  <a:cubicBezTo>
                    <a:pt x="24" y="0"/>
                    <a:pt x="25" y="1"/>
                    <a:pt x="25" y="2"/>
                  </a:cubicBezTo>
                  <a:cubicBezTo>
                    <a:pt x="26" y="3"/>
                    <a:pt x="26" y="4"/>
                    <a:pt x="26" y="7"/>
                  </a:cubicBezTo>
                  <a:cubicBezTo>
                    <a:pt x="26" y="20"/>
                    <a:pt x="26" y="20"/>
                    <a:pt x="26" y="20"/>
                  </a:cubicBezTo>
                  <a:lnTo>
                    <a:pt x="21"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20" name="Freeform 32"/>
            <p:cNvSpPr>
              <a:spLocks noChangeAspect="1"/>
            </p:cNvSpPr>
            <p:nvPr userDrawn="1"/>
          </p:nvSpPr>
          <p:spPr bwMode="auto">
            <a:xfrm>
              <a:off x="1179" y="394"/>
              <a:ext cx="35" cy="47"/>
            </a:xfrm>
            <a:custGeom>
              <a:avLst/>
              <a:gdLst>
                <a:gd name="T0" fmla="*/ 33 w 15"/>
                <a:gd name="T1" fmla="*/ 110 h 20"/>
                <a:gd name="T2" fmla="*/ 0 w 15"/>
                <a:gd name="T3" fmla="*/ 106 h 20"/>
                <a:gd name="T4" fmla="*/ 5 w 15"/>
                <a:gd name="T5" fmla="*/ 82 h 20"/>
                <a:gd name="T6" fmla="*/ 33 w 15"/>
                <a:gd name="T7" fmla="*/ 89 h 20"/>
                <a:gd name="T8" fmla="*/ 49 w 15"/>
                <a:gd name="T9" fmla="*/ 78 h 20"/>
                <a:gd name="T10" fmla="*/ 37 w 15"/>
                <a:gd name="T11" fmla="*/ 66 h 20"/>
                <a:gd name="T12" fmla="*/ 21 w 15"/>
                <a:gd name="T13" fmla="*/ 61 h 20"/>
                <a:gd name="T14" fmla="*/ 5 w 15"/>
                <a:gd name="T15" fmla="*/ 33 h 20"/>
                <a:gd name="T16" fmla="*/ 49 w 15"/>
                <a:gd name="T17" fmla="*/ 0 h 20"/>
                <a:gd name="T18" fmla="*/ 77 w 15"/>
                <a:gd name="T19" fmla="*/ 0 h 20"/>
                <a:gd name="T20" fmla="*/ 70 w 15"/>
                <a:gd name="T21" fmla="*/ 21 h 20"/>
                <a:gd name="T22" fmla="*/ 49 w 15"/>
                <a:gd name="T23" fmla="*/ 16 h 20"/>
                <a:gd name="T24" fmla="*/ 33 w 15"/>
                <a:gd name="T25" fmla="*/ 28 h 20"/>
                <a:gd name="T26" fmla="*/ 54 w 15"/>
                <a:gd name="T27" fmla="*/ 45 h 20"/>
                <a:gd name="T28" fmla="*/ 82 w 15"/>
                <a:gd name="T29" fmla="*/ 78 h 20"/>
                <a:gd name="T30" fmla="*/ 33 w 15"/>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 h="20">
                  <a:moveTo>
                    <a:pt x="6" y="20"/>
                  </a:moveTo>
                  <a:cubicBezTo>
                    <a:pt x="4" y="20"/>
                    <a:pt x="2" y="20"/>
                    <a:pt x="0" y="19"/>
                  </a:cubicBezTo>
                  <a:cubicBezTo>
                    <a:pt x="1" y="15"/>
                    <a:pt x="1" y="15"/>
                    <a:pt x="1" y="15"/>
                  </a:cubicBezTo>
                  <a:cubicBezTo>
                    <a:pt x="3" y="16"/>
                    <a:pt x="5" y="16"/>
                    <a:pt x="6" y="16"/>
                  </a:cubicBezTo>
                  <a:cubicBezTo>
                    <a:pt x="8" y="16"/>
                    <a:pt x="9" y="16"/>
                    <a:pt x="9" y="14"/>
                  </a:cubicBezTo>
                  <a:cubicBezTo>
                    <a:pt x="9" y="13"/>
                    <a:pt x="9" y="13"/>
                    <a:pt x="7" y="12"/>
                  </a:cubicBezTo>
                  <a:cubicBezTo>
                    <a:pt x="6" y="12"/>
                    <a:pt x="6" y="11"/>
                    <a:pt x="4" y="11"/>
                  </a:cubicBezTo>
                  <a:cubicBezTo>
                    <a:pt x="2" y="9"/>
                    <a:pt x="1" y="8"/>
                    <a:pt x="1" y="6"/>
                  </a:cubicBezTo>
                  <a:cubicBezTo>
                    <a:pt x="1" y="2"/>
                    <a:pt x="4" y="0"/>
                    <a:pt x="9" y="0"/>
                  </a:cubicBezTo>
                  <a:cubicBezTo>
                    <a:pt x="10" y="0"/>
                    <a:pt x="12" y="0"/>
                    <a:pt x="14" y="0"/>
                  </a:cubicBezTo>
                  <a:cubicBezTo>
                    <a:pt x="13" y="4"/>
                    <a:pt x="13" y="4"/>
                    <a:pt x="13" y="4"/>
                  </a:cubicBezTo>
                  <a:cubicBezTo>
                    <a:pt x="11" y="3"/>
                    <a:pt x="10" y="3"/>
                    <a:pt x="9" y="3"/>
                  </a:cubicBezTo>
                  <a:cubicBezTo>
                    <a:pt x="7" y="3"/>
                    <a:pt x="6" y="4"/>
                    <a:pt x="6" y="5"/>
                  </a:cubicBezTo>
                  <a:cubicBezTo>
                    <a:pt x="6" y="6"/>
                    <a:pt x="6" y="7"/>
                    <a:pt x="10" y="8"/>
                  </a:cubicBezTo>
                  <a:cubicBezTo>
                    <a:pt x="13" y="9"/>
                    <a:pt x="15" y="11"/>
                    <a:pt x="15" y="14"/>
                  </a:cubicBezTo>
                  <a:cubicBezTo>
                    <a:pt x="15" y="18"/>
                    <a:pt x="12"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sp>
        <p:nvSpPr>
          <p:cNvPr id="898054" name="Rectangle 6"/>
          <p:cNvSpPr>
            <a:spLocks noGrp="1" noChangeArrowheads="1"/>
          </p:cNvSpPr>
          <p:nvPr>
            <p:ph type="subTitle" idx="1"/>
          </p:nvPr>
        </p:nvSpPr>
        <p:spPr>
          <a:xfrm>
            <a:off x="397934" y="5764213"/>
            <a:ext cx="11385551" cy="785812"/>
          </a:xfrm>
          <a:extLst>
            <a:ext uri="{91240B29-F687-4F45-9708-019B960494DF}">
              <a14:hiddenLine xmlns:a14="http://schemas.microsoft.com/office/drawing/2010/main" w="9525">
                <a:solidFill>
                  <a:schemeClr val="tx1"/>
                </a:solidFill>
                <a:miter lim="800000"/>
                <a:headEnd/>
                <a:tailEnd/>
              </a14:hiddenLine>
            </a:ext>
          </a:extLst>
        </p:spPr>
        <p:txBody>
          <a:bodyPr lIns="306000" rIns="306000"/>
          <a:lstStyle>
            <a:lvl1pPr marL="0" indent="0">
              <a:lnSpc>
                <a:spcPct val="120000"/>
              </a:lnSpc>
              <a:spcBef>
                <a:spcPct val="0"/>
              </a:spcBef>
              <a:buFontTx/>
              <a:buNone/>
              <a:defRPr sz="1600">
                <a:solidFill>
                  <a:schemeClr val="tx2"/>
                </a:solidFill>
              </a:defRPr>
            </a:lvl1pPr>
          </a:lstStyle>
          <a:p>
            <a:pPr lvl="0"/>
            <a:r>
              <a:rPr lang="de-CH" noProof="0" smtClean="0"/>
              <a:t>Formatvorlage des Untertitelmasters durch Klicken bearbeiten</a:t>
            </a:r>
          </a:p>
        </p:txBody>
      </p:sp>
      <p:sp>
        <p:nvSpPr>
          <p:cNvPr id="898055" name="Rectangle 7"/>
          <p:cNvSpPr>
            <a:spLocks noGrp="1" noChangeArrowheads="1"/>
          </p:cNvSpPr>
          <p:nvPr>
            <p:ph type="ctrTitle"/>
          </p:nvPr>
        </p:nvSpPr>
        <p:spPr>
          <a:xfrm>
            <a:off x="397934" y="4824413"/>
            <a:ext cx="11385551" cy="939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306000" tIns="0" rIns="306000" bIns="0"/>
          <a:lstStyle>
            <a:lvl1pPr marL="0" indent="0">
              <a:lnSpc>
                <a:spcPct val="110000"/>
              </a:lnSpc>
              <a:spcBef>
                <a:spcPct val="0"/>
              </a:spcBef>
              <a:defRPr/>
            </a:lvl1pPr>
          </a:lstStyle>
          <a:p>
            <a:pPr lvl="0"/>
            <a:r>
              <a:rPr lang="de-CH" noProof="0" smtClean="0"/>
              <a:t>Titelmasterformat durch Klicken bearbeiten</a:t>
            </a:r>
          </a:p>
        </p:txBody>
      </p:sp>
      <p:sp>
        <p:nvSpPr>
          <p:cNvPr id="21" name="Rectangle 3"/>
          <p:cNvSpPr>
            <a:spLocks noGrp="1" noChangeArrowheads="1"/>
          </p:cNvSpPr>
          <p:nvPr>
            <p:ph type="dt" sz="half" idx="10"/>
          </p:nvPr>
        </p:nvSpPr>
        <p:spPr/>
        <p:txBody>
          <a:bodyPr/>
          <a:lstStyle>
            <a:lvl1pPr>
              <a:defRPr smtClean="0"/>
            </a:lvl1pPr>
          </a:lstStyle>
          <a:p>
            <a:pPr>
              <a:defRPr/>
            </a:pPr>
            <a:fld id="{D474CB3E-0A55-4AD5-823C-BD4A0A462EAB}" type="datetime1">
              <a:rPr lang="de-DE">
                <a:solidFill>
                  <a:srgbClr val="000000"/>
                </a:solidFill>
              </a:rPr>
              <a:pPr>
                <a:defRPr/>
              </a:pPr>
              <a:t>11.03.2015</a:t>
            </a:fld>
            <a:endParaRPr lang="de-CH">
              <a:solidFill>
                <a:srgbClr val="000000"/>
              </a:solidFill>
            </a:endParaRPr>
          </a:p>
        </p:txBody>
      </p:sp>
      <p:sp>
        <p:nvSpPr>
          <p:cNvPr id="22" name="Rectangle 4"/>
          <p:cNvSpPr>
            <a:spLocks noGrp="1" noChangeArrowheads="1"/>
          </p:cNvSpPr>
          <p:nvPr>
            <p:ph type="ftr" sz="quarter" idx="11"/>
          </p:nvPr>
        </p:nvSpPr>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23" name="Rectangle 5"/>
          <p:cNvSpPr>
            <a:spLocks noGrp="1" noChangeArrowheads="1"/>
          </p:cNvSpPr>
          <p:nvPr>
            <p:ph type="sldNum" sz="quarter" idx="12"/>
          </p:nvPr>
        </p:nvSpPr>
        <p:spPr>
          <a:xfrm>
            <a:off x="11182351" y="6589714"/>
            <a:ext cx="601133" cy="147637"/>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a:defRPr smtClean="0"/>
            </a:lvl1pPr>
          </a:lstStyle>
          <a:p>
            <a:pPr>
              <a:defRPr/>
            </a:pPr>
            <a:fld id="{DF971649-1691-4798-A318-D571AF5BB3B9}"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25567818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smtClean="0"/>
              <a:t>Titelmasterformat durch Klicken bearbeiten</a:t>
            </a:r>
            <a:endParaRPr lang="en-US"/>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7" name="Datumsplatzhalter 6"/>
          <p:cNvSpPr>
            <a:spLocks noGrp="1"/>
          </p:cNvSpPr>
          <p:nvPr>
            <p:ph type="dt" sz="half" idx="10"/>
          </p:nvPr>
        </p:nvSpPr>
        <p:spPr/>
        <p:txBody>
          <a:bodyPr/>
          <a:lstStyle>
            <a:lvl1pPr>
              <a:defRPr/>
            </a:lvl1pPr>
          </a:lstStyle>
          <a:p>
            <a:fld id="{DB6B5E37-5007-43A1-886E-7770480EFD55}" type="datetime1">
              <a:rPr lang="de-DE" smtClean="0">
                <a:solidFill>
                  <a:srgbClr val="000000"/>
                </a:solidFill>
              </a:rPr>
              <a:pPr/>
              <a:t>11.03.2015</a:t>
            </a:fld>
            <a:endParaRPr lang="de-CH">
              <a:solidFill>
                <a:srgbClr val="000000"/>
              </a:solidFill>
            </a:endParaRPr>
          </a:p>
        </p:txBody>
      </p:sp>
      <p:sp>
        <p:nvSpPr>
          <p:cNvPr id="8" name="Fußzeilenplatzhalter 7"/>
          <p:cNvSpPr>
            <a:spLocks noGrp="1"/>
          </p:cNvSpPr>
          <p:nvPr>
            <p:ph type="ftr" sz="quarter" idx="11"/>
          </p:nvPr>
        </p:nvSpPr>
        <p:spPr/>
        <p:txBody>
          <a:bodyPr/>
          <a:lstStyle>
            <a:lvl1pPr>
              <a:defRPr/>
            </a:lvl1pPr>
          </a:lstStyle>
          <a:p>
            <a:r>
              <a:rPr lang="en-US" smtClean="0">
                <a:solidFill>
                  <a:srgbClr val="000000"/>
                </a:solidFill>
              </a:rPr>
              <a:t>Asphalt Recycling | For Internal Use Only</a:t>
            </a:r>
            <a:endParaRPr lang="de-CH">
              <a:solidFill>
                <a:srgbClr val="000000"/>
              </a:solidFill>
            </a:endParaRPr>
          </a:p>
        </p:txBody>
      </p:sp>
      <p:sp>
        <p:nvSpPr>
          <p:cNvPr id="9" name="Foliennummernplatzhalter 8"/>
          <p:cNvSpPr>
            <a:spLocks noGrp="1"/>
          </p:cNvSpPr>
          <p:nvPr>
            <p:ph type="sldNum" sz="quarter" idx="12"/>
          </p:nvPr>
        </p:nvSpPr>
        <p:spPr/>
        <p:txBody>
          <a:bodyPr/>
          <a:lstStyle>
            <a:lvl1pPr>
              <a:defRPr/>
            </a:lvl1pPr>
          </a:lstStyle>
          <a:p>
            <a:fld id="{5FEA2C33-7E62-4405-AF82-C3634D59AEE2}"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2211491948"/>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5"/>
          <p:cNvSpPr>
            <a:spLocks noGrp="1" noChangeArrowheads="1"/>
          </p:cNvSpPr>
          <p:nvPr>
            <p:ph type="dt" sz="half" idx="10"/>
          </p:nvPr>
        </p:nvSpPr>
        <p:spPr>
          <a:ln/>
        </p:spPr>
        <p:txBody>
          <a:bodyPr/>
          <a:lstStyle>
            <a:lvl1pPr>
              <a:defRPr/>
            </a:lvl1pPr>
          </a:lstStyle>
          <a:p>
            <a:pPr>
              <a:defRPr/>
            </a:pPr>
            <a:fld id="{6D5426BB-D4AA-4E86-BA3F-958D8ABD286A}"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06B9C402-9ACB-474F-92D5-ED215240509A}"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2494386799"/>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5"/>
          <p:cNvSpPr>
            <a:spLocks noGrp="1" noChangeArrowheads="1"/>
          </p:cNvSpPr>
          <p:nvPr>
            <p:ph type="dt" sz="half" idx="10"/>
          </p:nvPr>
        </p:nvSpPr>
        <p:spPr>
          <a:ln/>
        </p:spPr>
        <p:txBody>
          <a:bodyPr/>
          <a:lstStyle>
            <a:lvl1pPr>
              <a:defRPr/>
            </a:lvl1pPr>
          </a:lstStyle>
          <a:p>
            <a:pPr>
              <a:defRPr/>
            </a:pPr>
            <a:fld id="{D8FE9395-08EC-4E45-8043-7BC54664C174}"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4C3F9EB6-8BB3-4F11-B6BD-69BF11E6EC0D}"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68876215"/>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527051" y="1555751"/>
            <a:ext cx="5467349" cy="499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6197601" y="1555751"/>
            <a:ext cx="5467351" cy="499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Rectangle 5"/>
          <p:cNvSpPr>
            <a:spLocks noGrp="1" noChangeArrowheads="1"/>
          </p:cNvSpPr>
          <p:nvPr>
            <p:ph type="dt" sz="half" idx="10"/>
          </p:nvPr>
        </p:nvSpPr>
        <p:spPr>
          <a:ln/>
        </p:spPr>
        <p:txBody>
          <a:bodyPr/>
          <a:lstStyle>
            <a:lvl1pPr>
              <a:defRPr/>
            </a:lvl1pPr>
          </a:lstStyle>
          <a:p>
            <a:pPr>
              <a:defRPr/>
            </a:pPr>
            <a:fld id="{CAF6B171-B77E-43B3-8CAA-2B224366BEE1}"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4356716B-0AA9-493B-9453-76446FF555AF}"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240747323"/>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Rectangle 5"/>
          <p:cNvSpPr>
            <a:spLocks noGrp="1" noChangeArrowheads="1"/>
          </p:cNvSpPr>
          <p:nvPr>
            <p:ph type="dt" sz="half" idx="10"/>
          </p:nvPr>
        </p:nvSpPr>
        <p:spPr>
          <a:ln/>
        </p:spPr>
        <p:txBody>
          <a:bodyPr/>
          <a:lstStyle>
            <a:lvl1pPr>
              <a:defRPr/>
            </a:lvl1pPr>
          </a:lstStyle>
          <a:p>
            <a:pPr>
              <a:defRPr/>
            </a:pPr>
            <a:fld id="{CD65A367-C112-452C-A584-DD7A3D12607D}" type="datetime1">
              <a:rPr lang="de-DE" smtClean="0">
                <a:solidFill>
                  <a:srgbClr val="000000"/>
                </a:solidFill>
              </a:rPr>
              <a:pPr>
                <a:defRPr/>
              </a:pPr>
              <a:t>11.03.2015</a:t>
            </a:fld>
            <a:endParaRPr lang="de-CH">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35BEDD8A-7FAA-4A9C-823A-C18121BFC467}"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606753863"/>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Rectangle 5"/>
          <p:cNvSpPr>
            <a:spLocks noGrp="1" noChangeArrowheads="1"/>
          </p:cNvSpPr>
          <p:nvPr>
            <p:ph type="dt" sz="half" idx="10"/>
          </p:nvPr>
        </p:nvSpPr>
        <p:spPr>
          <a:ln/>
        </p:spPr>
        <p:txBody>
          <a:bodyPr/>
          <a:lstStyle>
            <a:lvl1pPr>
              <a:defRPr/>
            </a:lvl1pPr>
          </a:lstStyle>
          <a:p>
            <a:pPr>
              <a:defRPr/>
            </a:pPr>
            <a:fld id="{D5876415-CB0D-4390-9038-2C32367CCB68}" type="datetime1">
              <a:rPr lang="de-DE" smtClean="0">
                <a:solidFill>
                  <a:srgbClr val="000000"/>
                </a:solidFill>
              </a:rPr>
              <a:pPr>
                <a:defRPr/>
              </a:pPr>
              <a:t>11.03.2015</a:t>
            </a:fld>
            <a:endParaRPr lang="de-CH">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612D7C02-F4E3-434A-AA54-5F5A439D4D46}"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060386338"/>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97CD9DE9-044B-403D-B8E7-F5FC96F2E4B5}" type="datetime1">
              <a:rPr lang="de-DE" smtClean="0">
                <a:solidFill>
                  <a:srgbClr val="000000"/>
                </a:solidFill>
              </a:rPr>
              <a:pPr>
                <a:defRPr/>
              </a:pPr>
              <a:t>11.03.2015</a:t>
            </a:fld>
            <a:endParaRPr lang="de-CH">
              <a:solidFill>
                <a:srgbClr val="000000"/>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93D7D8C7-62B6-4FAA-8630-7348E3942AAF}"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346917202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5"/>
          <p:cNvSpPr>
            <a:spLocks noGrp="1" noChangeArrowheads="1"/>
          </p:cNvSpPr>
          <p:nvPr>
            <p:ph type="dt" sz="half" idx="10"/>
          </p:nvPr>
        </p:nvSpPr>
        <p:spPr>
          <a:ln/>
        </p:spPr>
        <p:txBody>
          <a:bodyPr/>
          <a:lstStyle>
            <a:lvl1pPr>
              <a:defRPr/>
            </a:lvl1pPr>
          </a:lstStyle>
          <a:p>
            <a:pPr>
              <a:defRPr/>
            </a:pPr>
            <a:fld id="{419468FE-2B2A-49AA-AFA2-836F51B7783E}"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93FA9586-FDC9-4789-B361-17F84FB518F0}"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423164880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smtClean="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5"/>
          <p:cNvSpPr>
            <a:spLocks noGrp="1" noChangeArrowheads="1"/>
          </p:cNvSpPr>
          <p:nvPr>
            <p:ph type="dt" sz="half" idx="10"/>
          </p:nvPr>
        </p:nvSpPr>
        <p:spPr>
          <a:ln/>
        </p:spPr>
        <p:txBody>
          <a:bodyPr/>
          <a:lstStyle>
            <a:lvl1pPr>
              <a:defRPr/>
            </a:lvl1pPr>
          </a:lstStyle>
          <a:p>
            <a:pPr>
              <a:defRPr/>
            </a:pPr>
            <a:fld id="{C8623DF7-3EAF-49E7-92BD-0B21EF6B12D6}"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3E4D3442-880B-4968-BCF7-A35366CF72B3}"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306042320"/>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5"/>
          <p:cNvSpPr>
            <a:spLocks noGrp="1" noChangeArrowheads="1"/>
          </p:cNvSpPr>
          <p:nvPr>
            <p:ph type="dt" sz="half" idx="10"/>
          </p:nvPr>
        </p:nvSpPr>
        <p:spPr>
          <a:ln/>
        </p:spPr>
        <p:txBody>
          <a:bodyPr/>
          <a:lstStyle>
            <a:lvl1pPr>
              <a:defRPr/>
            </a:lvl1pPr>
          </a:lstStyle>
          <a:p>
            <a:pPr>
              <a:defRPr/>
            </a:pPr>
            <a:fld id="{E16E7DB3-DCF1-4B64-9813-5799432DAC31}"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2CD75199-2B5B-4537-8129-15C51EDABA5E}"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2089780758"/>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940801" y="942975"/>
            <a:ext cx="2842684" cy="560705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408517" y="942975"/>
            <a:ext cx="8329083" cy="560705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5"/>
          <p:cNvSpPr>
            <a:spLocks noGrp="1" noChangeArrowheads="1"/>
          </p:cNvSpPr>
          <p:nvPr>
            <p:ph type="dt" sz="half" idx="10"/>
          </p:nvPr>
        </p:nvSpPr>
        <p:spPr>
          <a:ln/>
        </p:spPr>
        <p:txBody>
          <a:bodyPr/>
          <a:lstStyle>
            <a:lvl1pPr>
              <a:defRPr/>
            </a:lvl1pPr>
          </a:lstStyle>
          <a:p>
            <a:pPr>
              <a:defRPr/>
            </a:pPr>
            <a:fld id="{01610BCC-2B59-497C-BC7C-2C71E40DED7A}"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E9D4981F-CC5A-45AA-A9E3-A357A43499A3}"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0060905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Datumsplatzhalter 2"/>
          <p:cNvSpPr>
            <a:spLocks noGrp="1"/>
          </p:cNvSpPr>
          <p:nvPr>
            <p:ph type="dt" sz="half" idx="10"/>
          </p:nvPr>
        </p:nvSpPr>
        <p:spPr/>
        <p:txBody>
          <a:bodyPr/>
          <a:lstStyle>
            <a:lvl1pPr>
              <a:defRPr/>
            </a:lvl1pPr>
          </a:lstStyle>
          <a:p>
            <a:fld id="{1F309394-AB9E-45F2-9C8F-BC7FDC9066AD}" type="datetime1">
              <a:rPr lang="de-DE" smtClean="0">
                <a:solidFill>
                  <a:srgbClr val="000000"/>
                </a:solidFill>
              </a:rPr>
              <a:pPr/>
              <a:t>11.03.2015</a:t>
            </a:fld>
            <a:endParaRPr lang="de-CH">
              <a:solidFill>
                <a:srgbClr val="000000"/>
              </a:solidFill>
            </a:endParaRPr>
          </a:p>
        </p:txBody>
      </p:sp>
      <p:sp>
        <p:nvSpPr>
          <p:cNvPr id="4" name="Fußzeilenplatzhalter 3"/>
          <p:cNvSpPr>
            <a:spLocks noGrp="1"/>
          </p:cNvSpPr>
          <p:nvPr>
            <p:ph type="ftr" sz="quarter" idx="11"/>
          </p:nvPr>
        </p:nvSpPr>
        <p:spPr/>
        <p:txBody>
          <a:bodyPr/>
          <a:lstStyle>
            <a:lvl1pPr>
              <a:defRPr/>
            </a:lvl1pPr>
          </a:lstStyle>
          <a:p>
            <a:r>
              <a:rPr lang="en-US" smtClean="0">
                <a:solidFill>
                  <a:srgbClr val="000000"/>
                </a:solidFill>
              </a:rPr>
              <a:t>Asphalt Recycling | For Internal Use Only</a:t>
            </a:r>
            <a:endParaRPr lang="de-CH">
              <a:solidFill>
                <a:srgbClr val="000000"/>
              </a:solidFill>
            </a:endParaRPr>
          </a:p>
        </p:txBody>
      </p:sp>
      <p:sp>
        <p:nvSpPr>
          <p:cNvPr id="5" name="Foliennummernplatzhalter 4"/>
          <p:cNvSpPr>
            <a:spLocks noGrp="1"/>
          </p:cNvSpPr>
          <p:nvPr>
            <p:ph type="sldNum" sz="quarter" idx="12"/>
          </p:nvPr>
        </p:nvSpPr>
        <p:spPr/>
        <p:txBody>
          <a:bodyPr/>
          <a:lstStyle>
            <a:lvl1pPr>
              <a:defRPr/>
            </a:lvl1pPr>
          </a:lstStyle>
          <a:p>
            <a:fld id="{66798989-EA3C-4536-9D8A-048A8179F578}"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362354430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dgm" preserve="1">
  <p:cSld name="Titel und Diagramm oder Organigramm">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SmartArt-Platzhalter 2"/>
          <p:cNvSpPr>
            <a:spLocks noGrp="1"/>
          </p:cNvSpPr>
          <p:nvPr>
            <p:ph type="dgm" idx="1"/>
          </p:nvPr>
        </p:nvSpPr>
        <p:spPr>
          <a:xfrm>
            <a:off x="527051" y="1555751"/>
            <a:ext cx="11137900" cy="4994275"/>
          </a:xfrm>
        </p:spPr>
        <p:txBody>
          <a:bodyPr/>
          <a:lstStyle/>
          <a:p>
            <a:pPr lvl="0"/>
            <a:endParaRPr lang="de-CH" noProof="0" smtClean="0"/>
          </a:p>
        </p:txBody>
      </p:sp>
      <p:sp>
        <p:nvSpPr>
          <p:cNvPr id="4" name="Rectangle 5"/>
          <p:cNvSpPr>
            <a:spLocks noGrp="1" noChangeArrowheads="1"/>
          </p:cNvSpPr>
          <p:nvPr>
            <p:ph type="dt" sz="half" idx="10"/>
          </p:nvPr>
        </p:nvSpPr>
        <p:spPr>
          <a:ln/>
        </p:spPr>
        <p:txBody>
          <a:bodyPr/>
          <a:lstStyle>
            <a:lvl1pPr>
              <a:defRPr/>
            </a:lvl1pPr>
          </a:lstStyle>
          <a:p>
            <a:pPr>
              <a:defRPr/>
            </a:pPr>
            <a:fld id="{19EB0F6A-4D3F-4E32-98D9-F8D5F0CC8979}"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65932109-9D3E-4AF1-B720-4A20CD7B3AA4}"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2651387393"/>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Textplatzhalter 2"/>
          <p:cNvSpPr>
            <a:spLocks noGrp="1"/>
          </p:cNvSpPr>
          <p:nvPr>
            <p:ph type="body" sz="half" idx="1"/>
          </p:nvPr>
        </p:nvSpPr>
        <p:spPr>
          <a:xfrm>
            <a:off x="527051" y="1555751"/>
            <a:ext cx="5467349" cy="49942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6197601" y="1555751"/>
            <a:ext cx="5467351" cy="49942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Rectangle 5"/>
          <p:cNvSpPr>
            <a:spLocks noGrp="1" noChangeArrowheads="1"/>
          </p:cNvSpPr>
          <p:nvPr>
            <p:ph type="dt" sz="half" idx="10"/>
          </p:nvPr>
        </p:nvSpPr>
        <p:spPr>
          <a:ln/>
        </p:spPr>
        <p:txBody>
          <a:bodyPr/>
          <a:lstStyle>
            <a:lvl1pPr>
              <a:defRPr/>
            </a:lvl1pPr>
          </a:lstStyle>
          <a:p>
            <a:pPr>
              <a:defRPr/>
            </a:pPr>
            <a:fld id="{B64B5779-8566-4755-A243-27CD7E9B8D54}"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6717F7B0-C155-4DC6-AA7A-5E48F3D9E84B}"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2513862583"/>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AndTwoObj">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527051" y="1555751"/>
            <a:ext cx="5467349" cy="49942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quarter" idx="2"/>
          </p:nvPr>
        </p:nvSpPr>
        <p:spPr>
          <a:xfrm>
            <a:off x="6197601" y="1555750"/>
            <a:ext cx="5467351" cy="24209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Inhaltsplatzhalter 4"/>
          <p:cNvSpPr>
            <a:spLocks noGrp="1"/>
          </p:cNvSpPr>
          <p:nvPr>
            <p:ph sz="quarter" idx="3"/>
          </p:nvPr>
        </p:nvSpPr>
        <p:spPr>
          <a:xfrm>
            <a:off x="6197601" y="4129089"/>
            <a:ext cx="5467351" cy="242093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6" name="Datumsplatzhalter 5"/>
          <p:cNvSpPr>
            <a:spLocks noGrp="1"/>
          </p:cNvSpPr>
          <p:nvPr>
            <p:ph type="dt" sz="half" idx="10"/>
          </p:nvPr>
        </p:nvSpPr>
        <p:spPr>
          <a:xfrm>
            <a:off x="9235017" y="6589714"/>
            <a:ext cx="1828800" cy="149225"/>
          </a:xfrm>
        </p:spPr>
        <p:txBody>
          <a:bodyPr/>
          <a:lstStyle>
            <a:lvl1pPr>
              <a:defRPr/>
            </a:lvl1pPr>
          </a:lstStyle>
          <a:p>
            <a:fld id="{D95589C7-0C8D-4F94-AE89-BCB0243125AB}" type="datetime1">
              <a:rPr lang="de-DE" smtClean="0">
                <a:solidFill>
                  <a:srgbClr val="000000"/>
                </a:solidFill>
              </a:rPr>
              <a:pPr/>
              <a:t>11.03.2015</a:t>
            </a:fld>
            <a:endParaRPr lang="de-CH">
              <a:solidFill>
                <a:srgbClr val="000000"/>
              </a:solidFill>
            </a:endParaRPr>
          </a:p>
        </p:txBody>
      </p:sp>
      <p:sp>
        <p:nvSpPr>
          <p:cNvPr id="7" name="Fußzeilenplatzhalter 6"/>
          <p:cNvSpPr>
            <a:spLocks noGrp="1"/>
          </p:cNvSpPr>
          <p:nvPr>
            <p:ph type="ftr" sz="quarter" idx="11"/>
          </p:nvPr>
        </p:nvSpPr>
        <p:spPr>
          <a:xfrm>
            <a:off x="406400" y="6589714"/>
            <a:ext cx="8434917" cy="147637"/>
          </a:xfrm>
        </p:spPr>
        <p:txBody>
          <a:bodyPr/>
          <a:lstStyle>
            <a:lvl1pPr>
              <a:defRPr/>
            </a:lvl1pPr>
          </a:lstStyle>
          <a:p>
            <a:r>
              <a:rPr lang="en-US" smtClean="0">
                <a:solidFill>
                  <a:srgbClr val="000000"/>
                </a:solidFill>
              </a:rPr>
              <a:t>Asphalt Recycling | For Internal Use Only</a:t>
            </a:r>
            <a:endParaRPr lang="de-CH">
              <a:solidFill>
                <a:srgbClr val="000000"/>
              </a:solidFill>
            </a:endParaRPr>
          </a:p>
        </p:txBody>
      </p:sp>
      <p:sp>
        <p:nvSpPr>
          <p:cNvPr id="8" name="Foliennummernplatzhalter 7"/>
          <p:cNvSpPr>
            <a:spLocks noGrp="1"/>
          </p:cNvSpPr>
          <p:nvPr>
            <p:ph type="sldNum" sz="quarter" idx="12"/>
          </p:nvPr>
        </p:nvSpPr>
        <p:spPr>
          <a:xfrm>
            <a:off x="11182351" y="6589714"/>
            <a:ext cx="601133" cy="149225"/>
          </a:xfrm>
        </p:spPr>
        <p:txBody>
          <a:bodyPr/>
          <a:lstStyle>
            <a:lvl1pPr>
              <a:defRPr/>
            </a:lvl1pPr>
          </a:lstStyle>
          <a:p>
            <a:fld id="{B1632864-0A95-44C4-BB4B-3B1E24276963}"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474306717"/>
      </p:ext>
    </p:extLst>
  </p:cSld>
  <p:clrMapOvr>
    <a:masterClrMapping/>
  </p:clrMapOvr>
  <p:transition>
    <p:wheel spokes="1"/>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tbl">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en-US"/>
          </a:p>
        </p:txBody>
      </p:sp>
      <p:sp>
        <p:nvSpPr>
          <p:cNvPr id="3" name="Tabellenplatzhalter 2"/>
          <p:cNvSpPr>
            <a:spLocks noGrp="1"/>
          </p:cNvSpPr>
          <p:nvPr>
            <p:ph type="tbl" idx="1"/>
          </p:nvPr>
        </p:nvSpPr>
        <p:spPr>
          <a:xfrm>
            <a:off x="527051" y="1555751"/>
            <a:ext cx="11137900" cy="4994275"/>
          </a:xfrm>
        </p:spPr>
        <p:txBody>
          <a:bodyPr/>
          <a:lstStyle/>
          <a:p>
            <a:pPr lvl="0"/>
            <a:endParaRPr lang="en-US" noProof="0" smtClean="0"/>
          </a:p>
        </p:txBody>
      </p:sp>
      <p:sp>
        <p:nvSpPr>
          <p:cNvPr id="4" name="Rectangle 5"/>
          <p:cNvSpPr>
            <a:spLocks noGrp="1" noChangeArrowheads="1"/>
          </p:cNvSpPr>
          <p:nvPr>
            <p:ph type="dt" sz="half" idx="10"/>
          </p:nvPr>
        </p:nvSpPr>
        <p:spPr>
          <a:ln/>
        </p:spPr>
        <p:txBody>
          <a:bodyPr/>
          <a:lstStyle>
            <a:lvl1pPr>
              <a:defRPr/>
            </a:lvl1pPr>
          </a:lstStyle>
          <a:p>
            <a:pPr>
              <a:defRPr/>
            </a:pPr>
            <a:fld id="{E0CCB927-5EBD-4F20-8F31-9A161A348676}"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31DD159E-8C13-4402-9F07-61AEBC37F9DA}"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350658486"/>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chart">
  <p:cSld name="Titel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Diagrammplatzhalter 2"/>
          <p:cNvSpPr>
            <a:spLocks noGrp="1"/>
          </p:cNvSpPr>
          <p:nvPr>
            <p:ph type="chart" idx="1"/>
          </p:nvPr>
        </p:nvSpPr>
        <p:spPr>
          <a:xfrm>
            <a:off x="527051" y="1555751"/>
            <a:ext cx="11137900" cy="4994275"/>
          </a:xfrm>
        </p:spPr>
        <p:txBody>
          <a:bodyPr/>
          <a:lstStyle/>
          <a:p>
            <a:endParaRPr lang="de-CH"/>
          </a:p>
        </p:txBody>
      </p:sp>
      <p:sp>
        <p:nvSpPr>
          <p:cNvPr id="4" name="Datumsplatzhalter 3"/>
          <p:cNvSpPr>
            <a:spLocks noGrp="1"/>
          </p:cNvSpPr>
          <p:nvPr>
            <p:ph type="dt" sz="half" idx="10"/>
          </p:nvPr>
        </p:nvSpPr>
        <p:spPr>
          <a:xfrm>
            <a:off x="9235017" y="6589714"/>
            <a:ext cx="1828800" cy="149225"/>
          </a:xfrm>
        </p:spPr>
        <p:txBody>
          <a:bodyPr/>
          <a:lstStyle>
            <a:lvl1pPr>
              <a:defRPr/>
            </a:lvl1pPr>
          </a:lstStyle>
          <a:p>
            <a:fld id="{321F69D0-BE01-43D3-A2C4-AFBE72088A5F}" type="datetime1">
              <a:rPr lang="de-DE" smtClean="0">
                <a:solidFill>
                  <a:srgbClr val="000000"/>
                </a:solidFill>
              </a:rPr>
              <a:pPr/>
              <a:t>11.03.2015</a:t>
            </a:fld>
            <a:endParaRPr lang="de-CH">
              <a:solidFill>
                <a:srgbClr val="000000"/>
              </a:solidFill>
            </a:endParaRPr>
          </a:p>
        </p:txBody>
      </p:sp>
      <p:sp>
        <p:nvSpPr>
          <p:cNvPr id="5" name="Fußzeilenplatzhalter 4"/>
          <p:cNvSpPr>
            <a:spLocks noGrp="1"/>
          </p:cNvSpPr>
          <p:nvPr>
            <p:ph type="ftr" sz="quarter" idx="11"/>
          </p:nvPr>
        </p:nvSpPr>
        <p:spPr>
          <a:xfrm>
            <a:off x="406400" y="6589714"/>
            <a:ext cx="8434917" cy="147637"/>
          </a:xfrm>
        </p:spPr>
        <p:txBody>
          <a:bodyPr/>
          <a:lstStyle>
            <a:lvl1pPr>
              <a:defRPr/>
            </a:lvl1pPr>
          </a:lstStyle>
          <a:p>
            <a:r>
              <a:rPr lang="en-US" smtClean="0">
                <a:solidFill>
                  <a:srgbClr val="000000"/>
                </a:solidFill>
              </a:rPr>
              <a:t>Asphalt Recycling | For Internal Use Only</a:t>
            </a:r>
            <a:endParaRPr lang="de-CH">
              <a:solidFill>
                <a:srgbClr val="000000"/>
              </a:solidFill>
            </a:endParaRPr>
          </a:p>
        </p:txBody>
      </p:sp>
      <p:sp>
        <p:nvSpPr>
          <p:cNvPr id="6" name="Foliennummernplatzhalter 5"/>
          <p:cNvSpPr>
            <a:spLocks noGrp="1"/>
          </p:cNvSpPr>
          <p:nvPr>
            <p:ph type="sldNum" sz="quarter" idx="12"/>
          </p:nvPr>
        </p:nvSpPr>
        <p:spPr>
          <a:xfrm>
            <a:off x="11182351" y="6589714"/>
            <a:ext cx="601133" cy="149225"/>
          </a:xfrm>
        </p:spPr>
        <p:txBody>
          <a:bodyPr/>
          <a:lstStyle>
            <a:lvl1pPr>
              <a:defRPr/>
            </a:lvl1pPr>
          </a:lstStyle>
          <a:p>
            <a:fld id="{1D3241B0-2DF1-43C3-8A86-B165FC79318E}"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1732171547"/>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502786" name="Rectangle 2"/>
          <p:cNvSpPr>
            <a:spLocks noChangeArrowheads="1"/>
          </p:cNvSpPr>
          <p:nvPr/>
        </p:nvSpPr>
        <p:spPr bwMode="auto">
          <a:xfrm>
            <a:off x="408518" y="942975"/>
            <a:ext cx="11374967" cy="5607050"/>
          </a:xfrm>
          <a:prstGeom prst="rect">
            <a:avLst/>
          </a:prstGeom>
          <a:solidFill>
            <a:schemeClr val="bg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185738" indent="-185738" fontAlgn="base">
              <a:lnSpc>
                <a:spcPct val="97000"/>
              </a:lnSpc>
              <a:spcBef>
                <a:spcPct val="25000"/>
              </a:spcBef>
              <a:spcAft>
                <a:spcPct val="0"/>
              </a:spcAft>
            </a:pPr>
            <a:endParaRPr lang="fr-FR" sz="2400" b="1">
              <a:solidFill>
                <a:srgbClr val="FFFFFF"/>
              </a:solidFill>
            </a:endParaRPr>
          </a:p>
        </p:txBody>
      </p:sp>
      <p:sp>
        <p:nvSpPr>
          <p:cNvPr id="502787" name="Rectangle 3"/>
          <p:cNvSpPr>
            <a:spLocks noGrp="1" noChangeArrowheads="1"/>
          </p:cNvSpPr>
          <p:nvPr>
            <p:ph type="dt" sz="half" idx="2"/>
          </p:nvPr>
        </p:nvSpPr>
        <p:spPr/>
        <p:txBody>
          <a:bodyPr/>
          <a:lstStyle>
            <a:lvl1pPr>
              <a:defRPr/>
            </a:lvl1pPr>
          </a:lstStyle>
          <a:p>
            <a:fld id="{7178ACF7-751E-4BFA-9D74-9508AA0DB3E5}" type="datetime1">
              <a:rPr lang="de-DE" smtClean="0">
                <a:solidFill>
                  <a:srgbClr val="000000"/>
                </a:solidFill>
              </a:rPr>
              <a:pPr/>
              <a:t>11.03.2015</a:t>
            </a:fld>
            <a:endParaRPr lang="de-CH">
              <a:solidFill>
                <a:srgbClr val="000000"/>
              </a:solidFill>
            </a:endParaRPr>
          </a:p>
        </p:txBody>
      </p:sp>
      <p:sp>
        <p:nvSpPr>
          <p:cNvPr id="502788" name="Rectangle 4"/>
          <p:cNvSpPr>
            <a:spLocks noGrp="1" noChangeArrowheads="1"/>
          </p:cNvSpPr>
          <p:nvPr>
            <p:ph type="ftr" sz="quarter" idx="3"/>
          </p:nvPr>
        </p:nvSpPr>
        <p:spPr/>
        <p:txBody>
          <a:bodyPr/>
          <a:lstStyle>
            <a:lvl1pPr>
              <a:defRPr/>
            </a:lvl1pPr>
          </a:lstStyle>
          <a:p>
            <a:r>
              <a:rPr lang="en-US" smtClean="0">
                <a:solidFill>
                  <a:srgbClr val="000000"/>
                </a:solidFill>
              </a:rPr>
              <a:t>Asphalt Recycling | For Internal Use Only</a:t>
            </a:r>
            <a:endParaRPr lang="de-CH">
              <a:solidFill>
                <a:srgbClr val="000000"/>
              </a:solidFill>
            </a:endParaRPr>
          </a:p>
        </p:txBody>
      </p:sp>
      <p:sp>
        <p:nvSpPr>
          <p:cNvPr id="502789" name="Rectangle 5"/>
          <p:cNvSpPr>
            <a:spLocks noGrp="1" noChangeArrowheads="1"/>
          </p:cNvSpPr>
          <p:nvPr>
            <p:ph type="sldNum" sz="quarter" idx="4"/>
          </p:nvPr>
        </p:nvSpPr>
        <p:spPr>
          <a:xfrm>
            <a:off x="11182351" y="6589714"/>
            <a:ext cx="601133" cy="147637"/>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a:defRPr/>
            </a:lvl1pPr>
          </a:lstStyle>
          <a:p>
            <a:fld id="{8990C54A-6054-43A0-AC98-6526A6AA24F7}" type="slidenum">
              <a:rPr lang="de-CH">
                <a:solidFill>
                  <a:srgbClr val="000000"/>
                </a:solidFill>
              </a:rPr>
              <a:pPr/>
              <a:t>‹#›</a:t>
            </a:fld>
            <a:endParaRPr lang="de-CH">
              <a:solidFill>
                <a:srgbClr val="000000"/>
              </a:solidFill>
            </a:endParaRPr>
          </a:p>
        </p:txBody>
      </p:sp>
      <p:sp>
        <p:nvSpPr>
          <p:cNvPr id="502790" name="Rectangle 6"/>
          <p:cNvSpPr>
            <a:spLocks noGrp="1" noChangeArrowheads="1"/>
          </p:cNvSpPr>
          <p:nvPr>
            <p:ph type="subTitle" idx="1"/>
          </p:nvPr>
        </p:nvSpPr>
        <p:spPr>
          <a:xfrm>
            <a:off x="397934" y="5764213"/>
            <a:ext cx="11385551" cy="785812"/>
          </a:xfrm>
          <a:extLst>
            <a:ext uri="{91240B29-F687-4F45-9708-019B960494DF}">
              <a14:hiddenLine xmlns:a14="http://schemas.microsoft.com/office/drawing/2010/main" w="9525">
                <a:solidFill>
                  <a:schemeClr val="tx1"/>
                </a:solidFill>
                <a:miter lim="800000"/>
                <a:headEnd/>
                <a:tailEnd/>
              </a14:hiddenLine>
            </a:ext>
          </a:extLst>
        </p:spPr>
        <p:txBody>
          <a:bodyPr lIns="306000" rIns="306000"/>
          <a:lstStyle>
            <a:lvl1pPr marL="0" indent="0">
              <a:lnSpc>
                <a:spcPct val="120000"/>
              </a:lnSpc>
              <a:spcBef>
                <a:spcPct val="0"/>
              </a:spcBef>
              <a:buFontTx/>
              <a:buNone/>
              <a:defRPr sz="1600">
                <a:solidFill>
                  <a:schemeClr val="tx2"/>
                </a:solidFill>
              </a:defRPr>
            </a:lvl1pPr>
          </a:lstStyle>
          <a:p>
            <a:pPr lvl="0"/>
            <a:r>
              <a:rPr lang="de-CH" noProof="0" smtClean="0"/>
              <a:t>Formatvorlage des Untertitelmasters durch Klicken bearbeiten</a:t>
            </a:r>
          </a:p>
        </p:txBody>
      </p:sp>
      <p:sp>
        <p:nvSpPr>
          <p:cNvPr id="502791" name="Rectangle 7"/>
          <p:cNvSpPr>
            <a:spLocks noGrp="1" noChangeArrowheads="1"/>
          </p:cNvSpPr>
          <p:nvPr>
            <p:ph type="ctrTitle"/>
          </p:nvPr>
        </p:nvSpPr>
        <p:spPr>
          <a:xfrm>
            <a:off x="397934" y="4824413"/>
            <a:ext cx="11385551" cy="939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306000" tIns="0" rIns="306000" bIns="0"/>
          <a:lstStyle>
            <a:lvl1pPr marL="0" indent="0">
              <a:lnSpc>
                <a:spcPct val="110000"/>
              </a:lnSpc>
              <a:spcBef>
                <a:spcPct val="0"/>
              </a:spcBef>
              <a:defRPr/>
            </a:lvl1pPr>
          </a:lstStyle>
          <a:p>
            <a:pPr lvl="0"/>
            <a:r>
              <a:rPr lang="de-CH" noProof="0" smtClean="0"/>
              <a:t>Titelmasterformat durch Klicken bearbeiten</a:t>
            </a:r>
          </a:p>
        </p:txBody>
      </p:sp>
      <p:grpSp>
        <p:nvGrpSpPr>
          <p:cNvPr id="502792" name="Group 8"/>
          <p:cNvGrpSpPr>
            <a:grpSpLocks/>
          </p:cNvGrpSpPr>
          <p:nvPr/>
        </p:nvGrpSpPr>
        <p:grpSpPr bwMode="auto">
          <a:xfrm>
            <a:off x="9239251" y="309564"/>
            <a:ext cx="2540000" cy="282575"/>
            <a:chOff x="1860" y="3171"/>
            <a:chExt cx="2677" cy="397"/>
          </a:xfrm>
        </p:grpSpPr>
        <p:sp>
          <p:nvSpPr>
            <p:cNvPr id="502793" name="Freeform 9"/>
            <p:cNvSpPr>
              <a:spLocks/>
            </p:cNvSpPr>
            <p:nvPr userDrawn="1"/>
          </p:nvSpPr>
          <p:spPr bwMode="auto">
            <a:xfrm>
              <a:off x="4175" y="3171"/>
              <a:ext cx="362" cy="397"/>
            </a:xfrm>
            <a:custGeom>
              <a:avLst/>
              <a:gdLst>
                <a:gd name="T0" fmla="*/ 50 w 153"/>
                <a:gd name="T1" fmla="*/ 74 h 168"/>
                <a:gd name="T2" fmla="*/ 49 w 153"/>
                <a:gd name="T3" fmla="*/ 74 h 168"/>
                <a:gd name="T4" fmla="*/ 49 w 153"/>
                <a:gd name="T5" fmla="*/ 114 h 168"/>
                <a:gd name="T6" fmla="*/ 49 w 153"/>
                <a:gd name="T7" fmla="*/ 168 h 168"/>
                <a:gd name="T8" fmla="*/ 0 w 153"/>
                <a:gd name="T9" fmla="*/ 168 h 168"/>
                <a:gd name="T10" fmla="*/ 0 w 153"/>
                <a:gd name="T11" fmla="*/ 0 h 168"/>
                <a:gd name="T12" fmla="*/ 57 w 153"/>
                <a:gd name="T13" fmla="*/ 0 h 168"/>
                <a:gd name="T14" fmla="*/ 104 w 153"/>
                <a:gd name="T15" fmla="*/ 93 h 168"/>
                <a:gd name="T16" fmla="*/ 105 w 153"/>
                <a:gd name="T17" fmla="*/ 93 h 168"/>
                <a:gd name="T18" fmla="*/ 104 w 153"/>
                <a:gd name="T19" fmla="*/ 54 h 168"/>
                <a:gd name="T20" fmla="*/ 104 w 153"/>
                <a:gd name="T21" fmla="*/ 0 h 168"/>
                <a:gd name="T22" fmla="*/ 153 w 153"/>
                <a:gd name="T23" fmla="*/ 0 h 168"/>
                <a:gd name="T24" fmla="*/ 153 w 153"/>
                <a:gd name="T25" fmla="*/ 168 h 168"/>
                <a:gd name="T26" fmla="*/ 97 w 153"/>
                <a:gd name="T27" fmla="*/ 168 h 168"/>
                <a:gd name="T28" fmla="*/ 50 w 153"/>
                <a:gd name="T29" fmla="*/ 7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4" y="93"/>
                    <a:pt x="104" y="93"/>
                    <a:pt x="104"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502794" name="Freeform 10"/>
            <p:cNvSpPr>
              <a:spLocks/>
            </p:cNvSpPr>
            <p:nvPr userDrawn="1"/>
          </p:nvSpPr>
          <p:spPr bwMode="auto">
            <a:xfrm>
              <a:off x="3760" y="3171"/>
              <a:ext cx="361" cy="397"/>
            </a:xfrm>
            <a:custGeom>
              <a:avLst/>
              <a:gdLst>
                <a:gd name="T0" fmla="*/ 50 w 153"/>
                <a:gd name="T1" fmla="*/ 74 h 168"/>
                <a:gd name="T2" fmla="*/ 49 w 153"/>
                <a:gd name="T3" fmla="*/ 74 h 168"/>
                <a:gd name="T4" fmla="*/ 49 w 153"/>
                <a:gd name="T5" fmla="*/ 114 h 168"/>
                <a:gd name="T6" fmla="*/ 49 w 153"/>
                <a:gd name="T7" fmla="*/ 168 h 168"/>
                <a:gd name="T8" fmla="*/ 0 w 153"/>
                <a:gd name="T9" fmla="*/ 168 h 168"/>
                <a:gd name="T10" fmla="*/ 0 w 153"/>
                <a:gd name="T11" fmla="*/ 0 h 168"/>
                <a:gd name="T12" fmla="*/ 57 w 153"/>
                <a:gd name="T13" fmla="*/ 0 h 168"/>
                <a:gd name="T14" fmla="*/ 103 w 153"/>
                <a:gd name="T15" fmla="*/ 93 h 168"/>
                <a:gd name="T16" fmla="*/ 105 w 153"/>
                <a:gd name="T17" fmla="*/ 93 h 168"/>
                <a:gd name="T18" fmla="*/ 104 w 153"/>
                <a:gd name="T19" fmla="*/ 54 h 168"/>
                <a:gd name="T20" fmla="*/ 104 w 153"/>
                <a:gd name="T21" fmla="*/ 0 h 168"/>
                <a:gd name="T22" fmla="*/ 153 w 153"/>
                <a:gd name="T23" fmla="*/ 0 h 168"/>
                <a:gd name="T24" fmla="*/ 153 w 153"/>
                <a:gd name="T25" fmla="*/ 168 h 168"/>
                <a:gd name="T26" fmla="*/ 97 w 153"/>
                <a:gd name="T27" fmla="*/ 168 h 168"/>
                <a:gd name="T28" fmla="*/ 50 w 153"/>
                <a:gd name="T29" fmla="*/ 7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3" y="93"/>
                    <a:pt x="103" y="93"/>
                    <a:pt x="103"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502795" name="Freeform 11"/>
            <p:cNvSpPr>
              <a:spLocks/>
            </p:cNvSpPr>
            <p:nvPr userDrawn="1"/>
          </p:nvSpPr>
          <p:spPr bwMode="auto">
            <a:xfrm>
              <a:off x="1860" y="3171"/>
              <a:ext cx="442" cy="397"/>
            </a:xfrm>
            <a:custGeom>
              <a:avLst/>
              <a:gdLst>
                <a:gd name="T0" fmla="*/ 286 w 442"/>
                <a:gd name="T1" fmla="*/ 0 h 397"/>
                <a:gd name="T2" fmla="*/ 154 w 442"/>
                <a:gd name="T3" fmla="*/ 0 h 397"/>
                <a:gd name="T4" fmla="*/ 0 w 442"/>
                <a:gd name="T5" fmla="*/ 397 h 397"/>
                <a:gd name="T6" fmla="*/ 137 w 442"/>
                <a:gd name="T7" fmla="*/ 397 h 397"/>
                <a:gd name="T8" fmla="*/ 220 w 442"/>
                <a:gd name="T9" fmla="*/ 158 h 397"/>
                <a:gd name="T10" fmla="*/ 222 w 442"/>
                <a:gd name="T11" fmla="*/ 158 h 397"/>
                <a:gd name="T12" fmla="*/ 303 w 442"/>
                <a:gd name="T13" fmla="*/ 397 h 397"/>
                <a:gd name="T14" fmla="*/ 442 w 442"/>
                <a:gd name="T15" fmla="*/ 397 h 397"/>
                <a:gd name="T16" fmla="*/ 286 w 442"/>
                <a:gd name="T17"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2" h="397">
                  <a:moveTo>
                    <a:pt x="286" y="0"/>
                  </a:moveTo>
                  <a:lnTo>
                    <a:pt x="154" y="0"/>
                  </a:lnTo>
                  <a:lnTo>
                    <a:pt x="0" y="397"/>
                  </a:lnTo>
                  <a:lnTo>
                    <a:pt x="137" y="397"/>
                  </a:lnTo>
                  <a:lnTo>
                    <a:pt x="220" y="158"/>
                  </a:lnTo>
                  <a:lnTo>
                    <a:pt x="222" y="158"/>
                  </a:lnTo>
                  <a:lnTo>
                    <a:pt x="303" y="397"/>
                  </a:lnTo>
                  <a:lnTo>
                    <a:pt x="442" y="397"/>
                  </a:lnTo>
                  <a:lnTo>
                    <a:pt x="2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502796" name="Freeform 12"/>
            <p:cNvSpPr>
              <a:spLocks/>
            </p:cNvSpPr>
            <p:nvPr userDrawn="1"/>
          </p:nvSpPr>
          <p:spPr bwMode="auto">
            <a:xfrm>
              <a:off x="3306" y="3171"/>
              <a:ext cx="444" cy="397"/>
            </a:xfrm>
            <a:custGeom>
              <a:avLst/>
              <a:gdLst>
                <a:gd name="T0" fmla="*/ 288 w 444"/>
                <a:gd name="T1" fmla="*/ 0 h 397"/>
                <a:gd name="T2" fmla="*/ 156 w 444"/>
                <a:gd name="T3" fmla="*/ 0 h 397"/>
                <a:gd name="T4" fmla="*/ 0 w 444"/>
                <a:gd name="T5" fmla="*/ 397 h 397"/>
                <a:gd name="T6" fmla="*/ 140 w 444"/>
                <a:gd name="T7" fmla="*/ 397 h 397"/>
                <a:gd name="T8" fmla="*/ 220 w 444"/>
                <a:gd name="T9" fmla="*/ 158 h 397"/>
                <a:gd name="T10" fmla="*/ 225 w 444"/>
                <a:gd name="T11" fmla="*/ 158 h 397"/>
                <a:gd name="T12" fmla="*/ 305 w 444"/>
                <a:gd name="T13" fmla="*/ 397 h 397"/>
                <a:gd name="T14" fmla="*/ 444 w 444"/>
                <a:gd name="T15" fmla="*/ 397 h 397"/>
                <a:gd name="T16" fmla="*/ 288 w 444"/>
                <a:gd name="T17"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4" h="397">
                  <a:moveTo>
                    <a:pt x="288" y="0"/>
                  </a:moveTo>
                  <a:lnTo>
                    <a:pt x="156" y="0"/>
                  </a:lnTo>
                  <a:lnTo>
                    <a:pt x="0" y="397"/>
                  </a:lnTo>
                  <a:lnTo>
                    <a:pt x="140" y="397"/>
                  </a:lnTo>
                  <a:lnTo>
                    <a:pt x="220" y="158"/>
                  </a:lnTo>
                  <a:lnTo>
                    <a:pt x="225" y="158"/>
                  </a:lnTo>
                  <a:lnTo>
                    <a:pt x="305" y="397"/>
                  </a:lnTo>
                  <a:lnTo>
                    <a:pt x="444" y="397"/>
                  </a:lnTo>
                  <a:lnTo>
                    <a:pt x="288" y="0"/>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502797" name="Freeform 13"/>
            <p:cNvSpPr>
              <a:spLocks/>
            </p:cNvSpPr>
            <p:nvPr userDrawn="1"/>
          </p:nvSpPr>
          <p:spPr bwMode="auto">
            <a:xfrm>
              <a:off x="2831" y="3171"/>
              <a:ext cx="466" cy="397"/>
            </a:xfrm>
            <a:custGeom>
              <a:avLst/>
              <a:gdLst>
                <a:gd name="T0" fmla="*/ 79 w 197"/>
                <a:gd name="T1" fmla="*/ 168 h 168"/>
                <a:gd name="T2" fmla="*/ 50 w 197"/>
                <a:gd name="T3" fmla="*/ 66 h 168"/>
                <a:gd name="T4" fmla="*/ 49 w 197"/>
                <a:gd name="T5" fmla="*/ 66 h 168"/>
                <a:gd name="T6" fmla="*/ 49 w 197"/>
                <a:gd name="T7" fmla="*/ 104 h 168"/>
                <a:gd name="T8" fmla="*/ 49 w 197"/>
                <a:gd name="T9" fmla="*/ 168 h 168"/>
                <a:gd name="T10" fmla="*/ 0 w 197"/>
                <a:gd name="T11" fmla="*/ 168 h 168"/>
                <a:gd name="T12" fmla="*/ 0 w 197"/>
                <a:gd name="T13" fmla="*/ 0 h 168"/>
                <a:gd name="T14" fmla="*/ 69 w 197"/>
                <a:gd name="T15" fmla="*/ 0 h 168"/>
                <a:gd name="T16" fmla="*/ 98 w 197"/>
                <a:gd name="T17" fmla="*/ 99 h 168"/>
                <a:gd name="T18" fmla="*/ 99 w 197"/>
                <a:gd name="T19" fmla="*/ 99 h 168"/>
                <a:gd name="T20" fmla="*/ 128 w 197"/>
                <a:gd name="T21" fmla="*/ 0 h 168"/>
                <a:gd name="T22" fmla="*/ 197 w 197"/>
                <a:gd name="T23" fmla="*/ 0 h 168"/>
                <a:gd name="T24" fmla="*/ 197 w 197"/>
                <a:gd name="T25" fmla="*/ 168 h 168"/>
                <a:gd name="T26" fmla="*/ 148 w 197"/>
                <a:gd name="T27" fmla="*/ 168 h 168"/>
                <a:gd name="T28" fmla="*/ 148 w 197"/>
                <a:gd name="T29" fmla="*/ 104 h 168"/>
                <a:gd name="T30" fmla="*/ 149 w 197"/>
                <a:gd name="T31" fmla="*/ 66 h 168"/>
                <a:gd name="T32" fmla="*/ 147 w 197"/>
                <a:gd name="T33" fmla="*/ 66 h 168"/>
                <a:gd name="T34" fmla="*/ 118 w 197"/>
                <a:gd name="T35" fmla="*/ 168 h 168"/>
                <a:gd name="T36" fmla="*/ 79 w 197"/>
                <a:gd name="T37"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7" y="66"/>
                    <a:pt x="147" y="66"/>
                    <a:pt x="147"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502798" name="Freeform 14"/>
            <p:cNvSpPr>
              <a:spLocks/>
            </p:cNvSpPr>
            <p:nvPr userDrawn="1"/>
          </p:nvSpPr>
          <p:spPr bwMode="auto">
            <a:xfrm>
              <a:off x="2312" y="3171"/>
              <a:ext cx="465" cy="397"/>
            </a:xfrm>
            <a:custGeom>
              <a:avLst/>
              <a:gdLst>
                <a:gd name="T0" fmla="*/ 79 w 197"/>
                <a:gd name="T1" fmla="*/ 168 h 168"/>
                <a:gd name="T2" fmla="*/ 50 w 197"/>
                <a:gd name="T3" fmla="*/ 66 h 168"/>
                <a:gd name="T4" fmla="*/ 49 w 197"/>
                <a:gd name="T5" fmla="*/ 66 h 168"/>
                <a:gd name="T6" fmla="*/ 49 w 197"/>
                <a:gd name="T7" fmla="*/ 104 h 168"/>
                <a:gd name="T8" fmla="*/ 49 w 197"/>
                <a:gd name="T9" fmla="*/ 168 h 168"/>
                <a:gd name="T10" fmla="*/ 0 w 197"/>
                <a:gd name="T11" fmla="*/ 168 h 168"/>
                <a:gd name="T12" fmla="*/ 0 w 197"/>
                <a:gd name="T13" fmla="*/ 0 h 168"/>
                <a:gd name="T14" fmla="*/ 69 w 197"/>
                <a:gd name="T15" fmla="*/ 0 h 168"/>
                <a:gd name="T16" fmla="*/ 98 w 197"/>
                <a:gd name="T17" fmla="*/ 99 h 168"/>
                <a:gd name="T18" fmla="*/ 99 w 197"/>
                <a:gd name="T19" fmla="*/ 99 h 168"/>
                <a:gd name="T20" fmla="*/ 128 w 197"/>
                <a:gd name="T21" fmla="*/ 0 h 168"/>
                <a:gd name="T22" fmla="*/ 197 w 197"/>
                <a:gd name="T23" fmla="*/ 0 h 168"/>
                <a:gd name="T24" fmla="*/ 197 w 197"/>
                <a:gd name="T25" fmla="*/ 168 h 168"/>
                <a:gd name="T26" fmla="*/ 148 w 197"/>
                <a:gd name="T27" fmla="*/ 168 h 168"/>
                <a:gd name="T28" fmla="*/ 148 w 197"/>
                <a:gd name="T29" fmla="*/ 104 h 168"/>
                <a:gd name="T30" fmla="*/ 149 w 197"/>
                <a:gd name="T31" fmla="*/ 66 h 168"/>
                <a:gd name="T32" fmla="*/ 148 w 197"/>
                <a:gd name="T33" fmla="*/ 66 h 168"/>
                <a:gd name="T34" fmla="*/ 118 w 197"/>
                <a:gd name="T35" fmla="*/ 168 h 168"/>
                <a:gd name="T36" fmla="*/ 79 w 197"/>
                <a:gd name="T37"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8" y="66"/>
                    <a:pt x="148" y="66"/>
                    <a:pt x="148"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grpSp>
    </p:spTree>
    <p:extLst>
      <p:ext uri="{BB962C8B-B14F-4D97-AF65-F5344CB8AC3E}">
        <p14:creationId xmlns:p14="http://schemas.microsoft.com/office/powerpoint/2010/main" val="661245886"/>
      </p:ext>
    </p:extLst>
  </p:cSld>
  <p:clrMapOvr>
    <a:masterClrMapping/>
  </p:clrMapOvr>
  <p:timing>
    <p:tnLst>
      <p:par>
        <p:cTn id="1" dur="indefinite" restart="never" nodeType="tmRoot"/>
      </p:par>
    </p:tnLst>
  </p:timing>
</p:sldLayout>
</file>

<file path=ppt/slideLayouts/slideLayout38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p:txBody>
          <a:bodyPr/>
          <a:lstStyle>
            <a:lvl1pPr>
              <a:defRPr/>
            </a:lvl1pPr>
          </a:lstStyle>
          <a:p>
            <a:fld id="{BDF255BC-FCBC-46D3-9B9C-596D4F1B1A64}" type="datetime1">
              <a:rPr lang="de-DE" smtClean="0">
                <a:solidFill>
                  <a:srgbClr val="000000"/>
                </a:solidFill>
              </a:rPr>
              <a:pPr/>
              <a:t>11.03.2015</a:t>
            </a:fld>
            <a:endParaRPr lang="de-CH">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smtClean="0">
                <a:solidFill>
                  <a:srgbClr val="000000"/>
                </a:solidFill>
              </a:rPr>
              <a:t>Asphalt Recycling | For Internal Use Only</a:t>
            </a:r>
            <a:endParaRPr lang="de-CH">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8E92F71C-5311-413E-88C3-A89E792013B5}"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2229421137"/>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smtClean="0"/>
              <a:t>Titelmasterformat durch Klicken bearbeiten</a:t>
            </a:r>
            <a:endParaRPr lang="en-US"/>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fld id="{C95F85AF-A90C-4F46-AE9F-F6D2E74CE0B5}" type="datetime1">
              <a:rPr lang="de-DE" smtClean="0">
                <a:solidFill>
                  <a:srgbClr val="000000"/>
                </a:solidFill>
              </a:rPr>
              <a:pPr/>
              <a:t>11.03.2015</a:t>
            </a:fld>
            <a:endParaRPr lang="de-CH">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smtClean="0">
                <a:solidFill>
                  <a:srgbClr val="000000"/>
                </a:solidFill>
              </a:rPr>
              <a:t>Asphalt Recycling | For Internal Use Only</a:t>
            </a:r>
            <a:endParaRPr lang="de-CH">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B4C0F110-647B-4405-A79F-0A6470A67FA9}"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183650807"/>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sz="half" idx="1"/>
          </p:nvPr>
        </p:nvSpPr>
        <p:spPr>
          <a:xfrm>
            <a:off x="527051" y="1555751"/>
            <a:ext cx="5467349" cy="499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half" idx="2"/>
          </p:nvPr>
        </p:nvSpPr>
        <p:spPr>
          <a:xfrm>
            <a:off x="6197601" y="1555751"/>
            <a:ext cx="5467351" cy="499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Datumsplatzhalter 4"/>
          <p:cNvSpPr>
            <a:spLocks noGrp="1"/>
          </p:cNvSpPr>
          <p:nvPr>
            <p:ph type="dt" sz="half" idx="10"/>
          </p:nvPr>
        </p:nvSpPr>
        <p:spPr/>
        <p:txBody>
          <a:bodyPr/>
          <a:lstStyle>
            <a:lvl1pPr>
              <a:defRPr/>
            </a:lvl1pPr>
          </a:lstStyle>
          <a:p>
            <a:fld id="{A1D8B906-D807-4D3C-AB15-BF5C27814F64}" type="datetime1">
              <a:rPr lang="de-DE" smtClean="0">
                <a:solidFill>
                  <a:srgbClr val="000000"/>
                </a:solidFill>
              </a:rPr>
              <a:pPr/>
              <a:t>11.03.2015</a:t>
            </a:fld>
            <a:endParaRPr lang="de-CH">
              <a:solidFill>
                <a:srgbClr val="000000"/>
              </a:solidFill>
            </a:endParaRPr>
          </a:p>
        </p:txBody>
      </p:sp>
      <p:sp>
        <p:nvSpPr>
          <p:cNvPr id="6" name="Fußzeilenplatzhalter 5"/>
          <p:cNvSpPr>
            <a:spLocks noGrp="1"/>
          </p:cNvSpPr>
          <p:nvPr>
            <p:ph type="ftr" sz="quarter" idx="11"/>
          </p:nvPr>
        </p:nvSpPr>
        <p:spPr/>
        <p:txBody>
          <a:bodyPr/>
          <a:lstStyle>
            <a:lvl1pPr>
              <a:defRPr/>
            </a:lvl1pPr>
          </a:lstStyle>
          <a:p>
            <a:r>
              <a:rPr lang="en-US" smtClean="0">
                <a:solidFill>
                  <a:srgbClr val="000000"/>
                </a:solidFill>
              </a:rPr>
              <a:t>Asphalt Recycling | For Internal Use Only</a:t>
            </a:r>
            <a:endParaRPr lang="de-CH">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C7A7C36D-A711-446B-82F7-3B22691E20B4}"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4263089667"/>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smtClean="0"/>
              <a:t>Titelmasterformat durch Klicken bearbeiten</a:t>
            </a:r>
            <a:endParaRPr lang="en-US"/>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7" name="Datumsplatzhalter 6"/>
          <p:cNvSpPr>
            <a:spLocks noGrp="1"/>
          </p:cNvSpPr>
          <p:nvPr>
            <p:ph type="dt" sz="half" idx="10"/>
          </p:nvPr>
        </p:nvSpPr>
        <p:spPr/>
        <p:txBody>
          <a:bodyPr/>
          <a:lstStyle>
            <a:lvl1pPr>
              <a:defRPr/>
            </a:lvl1pPr>
          </a:lstStyle>
          <a:p>
            <a:fld id="{DB6B5E37-5007-43A1-886E-7770480EFD55}" type="datetime1">
              <a:rPr lang="de-DE" smtClean="0">
                <a:solidFill>
                  <a:srgbClr val="000000"/>
                </a:solidFill>
              </a:rPr>
              <a:pPr/>
              <a:t>11.03.2015</a:t>
            </a:fld>
            <a:endParaRPr lang="de-CH">
              <a:solidFill>
                <a:srgbClr val="000000"/>
              </a:solidFill>
            </a:endParaRPr>
          </a:p>
        </p:txBody>
      </p:sp>
      <p:sp>
        <p:nvSpPr>
          <p:cNvPr id="8" name="Fußzeilenplatzhalter 7"/>
          <p:cNvSpPr>
            <a:spLocks noGrp="1"/>
          </p:cNvSpPr>
          <p:nvPr>
            <p:ph type="ftr" sz="quarter" idx="11"/>
          </p:nvPr>
        </p:nvSpPr>
        <p:spPr/>
        <p:txBody>
          <a:bodyPr/>
          <a:lstStyle>
            <a:lvl1pPr>
              <a:defRPr/>
            </a:lvl1pPr>
          </a:lstStyle>
          <a:p>
            <a:r>
              <a:rPr lang="en-US" smtClean="0">
                <a:solidFill>
                  <a:srgbClr val="000000"/>
                </a:solidFill>
              </a:rPr>
              <a:t>Asphalt Recycling | For Internal Use Only</a:t>
            </a:r>
            <a:endParaRPr lang="de-CH">
              <a:solidFill>
                <a:srgbClr val="000000"/>
              </a:solidFill>
            </a:endParaRPr>
          </a:p>
        </p:txBody>
      </p:sp>
      <p:sp>
        <p:nvSpPr>
          <p:cNvPr id="9" name="Foliennummernplatzhalter 8"/>
          <p:cNvSpPr>
            <a:spLocks noGrp="1"/>
          </p:cNvSpPr>
          <p:nvPr>
            <p:ph type="sldNum" sz="quarter" idx="12"/>
          </p:nvPr>
        </p:nvSpPr>
        <p:spPr/>
        <p:txBody>
          <a:bodyPr/>
          <a:lstStyle>
            <a:lvl1pPr>
              <a:defRPr/>
            </a:lvl1pPr>
          </a:lstStyle>
          <a:p>
            <a:fld id="{5FEA2C33-7E62-4405-AF82-C3634D59AEE2}"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3178441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fld id="{34523707-2983-43D7-823D-0CB4F9C29818}" type="datetime1">
              <a:rPr lang="de-DE" smtClean="0">
                <a:solidFill>
                  <a:srgbClr val="000000"/>
                </a:solidFill>
              </a:rPr>
              <a:pPr/>
              <a:t>11.03.2015</a:t>
            </a:fld>
            <a:endParaRPr lang="de-CH">
              <a:solidFill>
                <a:srgbClr val="000000"/>
              </a:solidFill>
            </a:endParaRPr>
          </a:p>
        </p:txBody>
      </p:sp>
      <p:sp>
        <p:nvSpPr>
          <p:cNvPr id="3" name="Fußzeilenplatzhalter 2"/>
          <p:cNvSpPr>
            <a:spLocks noGrp="1"/>
          </p:cNvSpPr>
          <p:nvPr>
            <p:ph type="ftr" sz="quarter" idx="11"/>
          </p:nvPr>
        </p:nvSpPr>
        <p:spPr/>
        <p:txBody>
          <a:bodyPr/>
          <a:lstStyle>
            <a:lvl1pPr>
              <a:defRPr/>
            </a:lvl1pPr>
          </a:lstStyle>
          <a:p>
            <a:r>
              <a:rPr lang="en-US" smtClean="0">
                <a:solidFill>
                  <a:srgbClr val="000000"/>
                </a:solidFill>
              </a:rPr>
              <a:t>Asphalt Recycling | For Internal Use Only</a:t>
            </a:r>
            <a:endParaRPr lang="de-CH">
              <a:solidFill>
                <a:srgbClr val="000000"/>
              </a:solidFill>
            </a:endParaRPr>
          </a:p>
        </p:txBody>
      </p:sp>
      <p:sp>
        <p:nvSpPr>
          <p:cNvPr id="4" name="Foliennummernplatzhalter 3"/>
          <p:cNvSpPr>
            <a:spLocks noGrp="1"/>
          </p:cNvSpPr>
          <p:nvPr>
            <p:ph type="sldNum" sz="quarter" idx="12"/>
          </p:nvPr>
        </p:nvSpPr>
        <p:spPr/>
        <p:txBody>
          <a:bodyPr/>
          <a:lstStyle>
            <a:lvl1pPr>
              <a:defRPr/>
            </a:lvl1pPr>
          </a:lstStyle>
          <a:p>
            <a:fld id="{7C9C1E80-8E05-45A7-A130-156BF9887453}"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4042350546"/>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Datumsplatzhalter 2"/>
          <p:cNvSpPr>
            <a:spLocks noGrp="1"/>
          </p:cNvSpPr>
          <p:nvPr>
            <p:ph type="dt" sz="half" idx="10"/>
          </p:nvPr>
        </p:nvSpPr>
        <p:spPr/>
        <p:txBody>
          <a:bodyPr/>
          <a:lstStyle>
            <a:lvl1pPr>
              <a:defRPr/>
            </a:lvl1pPr>
          </a:lstStyle>
          <a:p>
            <a:fld id="{1F309394-AB9E-45F2-9C8F-BC7FDC9066AD}" type="datetime1">
              <a:rPr lang="de-DE" smtClean="0">
                <a:solidFill>
                  <a:srgbClr val="000000"/>
                </a:solidFill>
              </a:rPr>
              <a:pPr/>
              <a:t>11.03.2015</a:t>
            </a:fld>
            <a:endParaRPr lang="de-CH">
              <a:solidFill>
                <a:srgbClr val="000000"/>
              </a:solidFill>
            </a:endParaRPr>
          </a:p>
        </p:txBody>
      </p:sp>
      <p:sp>
        <p:nvSpPr>
          <p:cNvPr id="4" name="Fußzeilenplatzhalter 3"/>
          <p:cNvSpPr>
            <a:spLocks noGrp="1"/>
          </p:cNvSpPr>
          <p:nvPr>
            <p:ph type="ftr" sz="quarter" idx="11"/>
          </p:nvPr>
        </p:nvSpPr>
        <p:spPr/>
        <p:txBody>
          <a:bodyPr/>
          <a:lstStyle>
            <a:lvl1pPr>
              <a:defRPr/>
            </a:lvl1pPr>
          </a:lstStyle>
          <a:p>
            <a:r>
              <a:rPr lang="en-US" smtClean="0">
                <a:solidFill>
                  <a:srgbClr val="000000"/>
                </a:solidFill>
              </a:rPr>
              <a:t>Asphalt Recycling | For Internal Use Only</a:t>
            </a:r>
            <a:endParaRPr lang="de-CH">
              <a:solidFill>
                <a:srgbClr val="000000"/>
              </a:solidFill>
            </a:endParaRPr>
          </a:p>
        </p:txBody>
      </p:sp>
      <p:sp>
        <p:nvSpPr>
          <p:cNvPr id="5" name="Foliennummernplatzhalter 4"/>
          <p:cNvSpPr>
            <a:spLocks noGrp="1"/>
          </p:cNvSpPr>
          <p:nvPr>
            <p:ph type="sldNum" sz="quarter" idx="12"/>
          </p:nvPr>
        </p:nvSpPr>
        <p:spPr/>
        <p:txBody>
          <a:bodyPr/>
          <a:lstStyle>
            <a:lvl1pPr>
              <a:defRPr/>
            </a:lvl1pPr>
          </a:lstStyle>
          <a:p>
            <a:fld id="{66798989-EA3C-4536-9D8A-048A8179F578}"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1038891793"/>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fld id="{34523707-2983-43D7-823D-0CB4F9C29818}" type="datetime1">
              <a:rPr lang="de-DE" smtClean="0">
                <a:solidFill>
                  <a:srgbClr val="000000"/>
                </a:solidFill>
              </a:rPr>
              <a:pPr/>
              <a:t>11.03.2015</a:t>
            </a:fld>
            <a:endParaRPr lang="de-CH">
              <a:solidFill>
                <a:srgbClr val="000000"/>
              </a:solidFill>
            </a:endParaRPr>
          </a:p>
        </p:txBody>
      </p:sp>
      <p:sp>
        <p:nvSpPr>
          <p:cNvPr id="3" name="Fußzeilenplatzhalter 2"/>
          <p:cNvSpPr>
            <a:spLocks noGrp="1"/>
          </p:cNvSpPr>
          <p:nvPr>
            <p:ph type="ftr" sz="quarter" idx="11"/>
          </p:nvPr>
        </p:nvSpPr>
        <p:spPr/>
        <p:txBody>
          <a:bodyPr/>
          <a:lstStyle>
            <a:lvl1pPr>
              <a:defRPr/>
            </a:lvl1pPr>
          </a:lstStyle>
          <a:p>
            <a:r>
              <a:rPr lang="en-US" smtClean="0">
                <a:solidFill>
                  <a:srgbClr val="000000"/>
                </a:solidFill>
              </a:rPr>
              <a:t>Asphalt Recycling | For Internal Use Only</a:t>
            </a:r>
            <a:endParaRPr lang="de-CH">
              <a:solidFill>
                <a:srgbClr val="000000"/>
              </a:solidFill>
            </a:endParaRPr>
          </a:p>
        </p:txBody>
      </p:sp>
      <p:sp>
        <p:nvSpPr>
          <p:cNvPr id="4" name="Foliennummernplatzhalter 3"/>
          <p:cNvSpPr>
            <a:spLocks noGrp="1"/>
          </p:cNvSpPr>
          <p:nvPr>
            <p:ph type="sldNum" sz="quarter" idx="12"/>
          </p:nvPr>
        </p:nvSpPr>
        <p:spPr/>
        <p:txBody>
          <a:bodyPr/>
          <a:lstStyle>
            <a:lvl1pPr>
              <a:defRPr/>
            </a:lvl1pPr>
          </a:lstStyle>
          <a:p>
            <a:fld id="{7C9C1E80-8E05-45A7-A130-156BF9887453}"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1209431950"/>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smtClean="0"/>
              <a:t>Titelmasterformat durch Klicken bearbeiten</a:t>
            </a:r>
            <a:endParaRPr lang="en-US"/>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fld id="{12BFEDE2-E47E-4887-B432-40A467DCB27B}" type="datetime1">
              <a:rPr lang="de-DE" smtClean="0">
                <a:solidFill>
                  <a:srgbClr val="000000"/>
                </a:solidFill>
              </a:rPr>
              <a:pPr/>
              <a:t>11.03.2015</a:t>
            </a:fld>
            <a:endParaRPr lang="de-CH">
              <a:solidFill>
                <a:srgbClr val="000000"/>
              </a:solidFill>
            </a:endParaRPr>
          </a:p>
        </p:txBody>
      </p:sp>
      <p:sp>
        <p:nvSpPr>
          <p:cNvPr id="6" name="Fußzeilenplatzhalter 5"/>
          <p:cNvSpPr>
            <a:spLocks noGrp="1"/>
          </p:cNvSpPr>
          <p:nvPr>
            <p:ph type="ftr" sz="quarter" idx="11"/>
          </p:nvPr>
        </p:nvSpPr>
        <p:spPr/>
        <p:txBody>
          <a:bodyPr/>
          <a:lstStyle>
            <a:lvl1pPr>
              <a:defRPr/>
            </a:lvl1pPr>
          </a:lstStyle>
          <a:p>
            <a:r>
              <a:rPr lang="en-US" smtClean="0">
                <a:solidFill>
                  <a:srgbClr val="000000"/>
                </a:solidFill>
              </a:rPr>
              <a:t>Asphalt Recycling | For Internal Use Only</a:t>
            </a:r>
            <a:endParaRPr lang="de-CH">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BB56015E-8149-4495-9186-B3ABE070C8F6}"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4207753636"/>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smtClean="0"/>
              <a:t>Titelmasterformat durch Klicken bearbeiten</a:t>
            </a:r>
            <a:endParaRPr lang="en-US"/>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fld id="{AC3627C9-798E-409C-9029-2FF1A783234E}" type="datetime1">
              <a:rPr lang="de-DE" smtClean="0">
                <a:solidFill>
                  <a:srgbClr val="000000"/>
                </a:solidFill>
              </a:rPr>
              <a:pPr/>
              <a:t>11.03.2015</a:t>
            </a:fld>
            <a:endParaRPr lang="de-CH">
              <a:solidFill>
                <a:srgbClr val="000000"/>
              </a:solidFill>
            </a:endParaRPr>
          </a:p>
        </p:txBody>
      </p:sp>
      <p:sp>
        <p:nvSpPr>
          <p:cNvPr id="6" name="Fußzeilenplatzhalter 5"/>
          <p:cNvSpPr>
            <a:spLocks noGrp="1"/>
          </p:cNvSpPr>
          <p:nvPr>
            <p:ph type="ftr" sz="quarter" idx="11"/>
          </p:nvPr>
        </p:nvSpPr>
        <p:spPr/>
        <p:txBody>
          <a:bodyPr/>
          <a:lstStyle>
            <a:lvl1pPr>
              <a:defRPr/>
            </a:lvl1pPr>
          </a:lstStyle>
          <a:p>
            <a:r>
              <a:rPr lang="en-US" smtClean="0">
                <a:solidFill>
                  <a:srgbClr val="000000"/>
                </a:solidFill>
              </a:rPr>
              <a:t>Asphalt Recycling | For Internal Use Only</a:t>
            </a:r>
            <a:endParaRPr lang="de-CH">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389E2493-BF51-4747-B4EE-89940CD04FB3}"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2759229777"/>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p:txBody>
          <a:bodyPr/>
          <a:lstStyle>
            <a:lvl1pPr>
              <a:defRPr/>
            </a:lvl1pPr>
          </a:lstStyle>
          <a:p>
            <a:fld id="{53A90302-C051-41D2-BC2E-25D467F8107B}" type="datetime1">
              <a:rPr lang="de-DE" smtClean="0">
                <a:solidFill>
                  <a:srgbClr val="000000"/>
                </a:solidFill>
              </a:rPr>
              <a:pPr/>
              <a:t>11.03.2015</a:t>
            </a:fld>
            <a:endParaRPr lang="de-CH">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smtClean="0">
                <a:solidFill>
                  <a:srgbClr val="000000"/>
                </a:solidFill>
              </a:rPr>
              <a:t>Asphalt Recycling | For Internal Use Only</a:t>
            </a:r>
            <a:endParaRPr lang="de-CH">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0A874FF9-6FA9-4E55-9461-289B3D5DE7C5}"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1542551478"/>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940801" y="942975"/>
            <a:ext cx="2842684" cy="5607050"/>
          </a:xfrm>
        </p:spPr>
        <p:txBody>
          <a:bodyPr vert="eaVert"/>
          <a:lstStyle/>
          <a:p>
            <a:r>
              <a:rPr lang="de-DE" smtClean="0"/>
              <a:t>Titelmasterformat durch Klicken bearbeiten</a:t>
            </a:r>
            <a:endParaRPr lang="en-US"/>
          </a:p>
        </p:txBody>
      </p:sp>
      <p:sp>
        <p:nvSpPr>
          <p:cNvPr id="3" name="Vertikaler Textplatzhalter 2"/>
          <p:cNvSpPr>
            <a:spLocks noGrp="1"/>
          </p:cNvSpPr>
          <p:nvPr>
            <p:ph type="body" orient="vert" idx="1"/>
          </p:nvPr>
        </p:nvSpPr>
        <p:spPr>
          <a:xfrm>
            <a:off x="408517" y="942975"/>
            <a:ext cx="8329083" cy="560705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p:txBody>
          <a:bodyPr/>
          <a:lstStyle>
            <a:lvl1pPr>
              <a:defRPr/>
            </a:lvl1pPr>
          </a:lstStyle>
          <a:p>
            <a:fld id="{282AD8DA-828E-4E61-BA15-53FDEE1915BA}" type="datetime1">
              <a:rPr lang="de-DE" smtClean="0">
                <a:solidFill>
                  <a:srgbClr val="000000"/>
                </a:solidFill>
              </a:rPr>
              <a:pPr/>
              <a:t>11.03.2015</a:t>
            </a:fld>
            <a:endParaRPr lang="de-CH">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smtClean="0">
                <a:solidFill>
                  <a:srgbClr val="000000"/>
                </a:solidFill>
              </a:rPr>
              <a:t>Asphalt Recycling | For Internal Use Only</a:t>
            </a:r>
            <a:endParaRPr lang="de-CH">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D41D9218-D746-4687-B7C3-7D827100F03A}"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3942584200"/>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xAndObj">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Textplatzhalter 2"/>
          <p:cNvSpPr>
            <a:spLocks noGrp="1"/>
          </p:cNvSpPr>
          <p:nvPr>
            <p:ph type="body" sz="half" idx="1"/>
          </p:nvPr>
        </p:nvSpPr>
        <p:spPr>
          <a:xfrm>
            <a:off x="527051" y="1555751"/>
            <a:ext cx="5467349" cy="49942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6197601" y="1555751"/>
            <a:ext cx="5467351" cy="49942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a:xfrm>
            <a:off x="9235017" y="6589714"/>
            <a:ext cx="1828800" cy="149225"/>
          </a:xfrm>
        </p:spPr>
        <p:txBody>
          <a:bodyPr/>
          <a:lstStyle>
            <a:lvl1pPr>
              <a:defRPr/>
            </a:lvl1pPr>
          </a:lstStyle>
          <a:p>
            <a:fld id="{7471DCDE-FADD-4B83-92D2-86E63D7CE5CE}" type="datetime1">
              <a:rPr lang="de-DE" smtClean="0">
                <a:solidFill>
                  <a:srgbClr val="000000"/>
                </a:solidFill>
              </a:rPr>
              <a:pPr/>
              <a:t>11.03.2015</a:t>
            </a:fld>
            <a:endParaRPr lang="de-CH">
              <a:solidFill>
                <a:srgbClr val="000000"/>
              </a:solidFill>
            </a:endParaRPr>
          </a:p>
        </p:txBody>
      </p:sp>
      <p:sp>
        <p:nvSpPr>
          <p:cNvPr id="6" name="Fußzeilenplatzhalter 5"/>
          <p:cNvSpPr>
            <a:spLocks noGrp="1"/>
          </p:cNvSpPr>
          <p:nvPr>
            <p:ph type="ftr" sz="quarter" idx="11"/>
          </p:nvPr>
        </p:nvSpPr>
        <p:spPr>
          <a:xfrm>
            <a:off x="406400" y="6589714"/>
            <a:ext cx="8434917" cy="147637"/>
          </a:xfrm>
        </p:spPr>
        <p:txBody>
          <a:bodyPr/>
          <a:lstStyle>
            <a:lvl1pPr>
              <a:defRPr/>
            </a:lvl1pPr>
          </a:lstStyle>
          <a:p>
            <a:r>
              <a:rPr lang="en-US" smtClean="0">
                <a:solidFill>
                  <a:srgbClr val="000000"/>
                </a:solidFill>
              </a:rPr>
              <a:t>Asphalt Recycling | For Internal Use Only</a:t>
            </a:r>
            <a:endParaRPr lang="de-CH">
              <a:solidFill>
                <a:srgbClr val="000000"/>
              </a:solidFill>
            </a:endParaRPr>
          </a:p>
        </p:txBody>
      </p:sp>
      <p:sp>
        <p:nvSpPr>
          <p:cNvPr id="7" name="Foliennummernplatzhalter 6"/>
          <p:cNvSpPr>
            <a:spLocks noGrp="1"/>
          </p:cNvSpPr>
          <p:nvPr>
            <p:ph type="sldNum" sz="quarter" idx="12"/>
          </p:nvPr>
        </p:nvSpPr>
        <p:spPr>
          <a:xfrm>
            <a:off x="11182351" y="6589714"/>
            <a:ext cx="601133" cy="149225"/>
          </a:xfrm>
        </p:spPr>
        <p:txBody>
          <a:bodyPr/>
          <a:lstStyle>
            <a:lvl1pPr>
              <a:defRPr/>
            </a:lvl1pPr>
          </a:lstStyle>
          <a:p>
            <a:fld id="{AC5E24C7-8898-4E37-AAD7-B85517B3CDF5}"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3411545922"/>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smtClean="0"/>
              <a:t>Titelmasterformat durch Klicken bearbeiten</a:t>
            </a:r>
            <a:endParaRPr lang="de-CH"/>
          </a:p>
        </p:txBody>
      </p:sp>
      <p:sp>
        <p:nvSpPr>
          <p:cNvPr id="3" name="Unt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CH"/>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4B9CF1-B157-4F99-8A7E-F3007D1D9E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64132868"/>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57D57C-0864-447E-93AB-B76C0C9F1E8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5256544"/>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62D5DC-5D03-464C-A9DD-409D3540C38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21127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527051" y="1555751"/>
            <a:ext cx="5467349" cy="499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6197601" y="1555751"/>
            <a:ext cx="5467351" cy="499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Rectangle 5"/>
          <p:cNvSpPr>
            <a:spLocks noGrp="1" noChangeArrowheads="1"/>
          </p:cNvSpPr>
          <p:nvPr>
            <p:ph type="dt" sz="half" idx="10"/>
          </p:nvPr>
        </p:nvSpPr>
        <p:spPr>
          <a:ln/>
        </p:spPr>
        <p:txBody>
          <a:bodyPr/>
          <a:lstStyle>
            <a:lvl1pPr>
              <a:defRPr/>
            </a:lvl1pPr>
          </a:lstStyle>
          <a:p>
            <a:pPr>
              <a:defRPr/>
            </a:pPr>
            <a:fld id="{CAF6B171-B77E-43B3-8CAA-2B224366BEE1}"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4356716B-0AA9-493B-9453-76446FF555AF}"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6335710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smtClean="0"/>
              <a:t>Titelmasterformat durch Klicken bearbeiten</a:t>
            </a:r>
            <a:endParaRPr lang="en-US"/>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fld id="{12BFEDE2-E47E-4887-B432-40A467DCB27B}" type="datetime1">
              <a:rPr lang="de-DE" smtClean="0">
                <a:solidFill>
                  <a:srgbClr val="000000"/>
                </a:solidFill>
              </a:rPr>
              <a:pPr/>
              <a:t>11.03.2015</a:t>
            </a:fld>
            <a:endParaRPr lang="de-CH">
              <a:solidFill>
                <a:srgbClr val="000000"/>
              </a:solidFill>
            </a:endParaRPr>
          </a:p>
        </p:txBody>
      </p:sp>
      <p:sp>
        <p:nvSpPr>
          <p:cNvPr id="6" name="Fußzeilenplatzhalter 5"/>
          <p:cNvSpPr>
            <a:spLocks noGrp="1"/>
          </p:cNvSpPr>
          <p:nvPr>
            <p:ph type="ftr" sz="quarter" idx="11"/>
          </p:nvPr>
        </p:nvSpPr>
        <p:spPr/>
        <p:txBody>
          <a:bodyPr/>
          <a:lstStyle>
            <a:lvl1pPr>
              <a:defRPr/>
            </a:lvl1pPr>
          </a:lstStyle>
          <a:p>
            <a:r>
              <a:rPr lang="en-US" smtClean="0">
                <a:solidFill>
                  <a:srgbClr val="000000"/>
                </a:solidFill>
              </a:rPr>
              <a:t>Asphalt Recycling | For Internal Use Only</a:t>
            </a:r>
            <a:endParaRPr lang="de-CH">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BB56015E-8149-4495-9186-B3ABE070C8F6}"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2413185984"/>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2E805B-BC60-44CB-A7EF-102319C9A67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91493004"/>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48F82B0-D510-4F9C-97D6-70F5C4470CF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65020734"/>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689321C-7069-4631-AEA1-5FD170148AB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23380609"/>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6CCD485-8156-4A0B-837C-68348A1A3D4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09798333"/>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F6B08B-A7E4-4535-ABBC-FA292453DD6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11377032"/>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smtClean="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85004E-2686-4473-B763-9BD5F2DCFB5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42755883"/>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465E0B-A6F4-49A6-9E8C-905447CF4AD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06899694"/>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39"/>
            <a:ext cx="2743200" cy="5851525"/>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609600" y="274639"/>
            <a:ext cx="80264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01BDB8-8ACB-4C3F-9499-5CD5663F8F5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47613747"/>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2"/>
          <p:cNvSpPr>
            <a:spLocks noChangeArrowheads="1"/>
          </p:cNvSpPr>
          <p:nvPr/>
        </p:nvSpPr>
        <p:spPr bwMode="auto">
          <a:xfrm>
            <a:off x="408518" y="942975"/>
            <a:ext cx="11374967" cy="5607050"/>
          </a:xfrm>
          <a:prstGeom prst="rect">
            <a:avLst/>
          </a:prstGeom>
          <a:solidFill>
            <a:schemeClr val="bg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185738" indent="-185738" fontAlgn="base">
              <a:lnSpc>
                <a:spcPct val="97000"/>
              </a:lnSpc>
              <a:spcBef>
                <a:spcPct val="25000"/>
              </a:spcBef>
              <a:spcAft>
                <a:spcPct val="0"/>
              </a:spcAft>
            </a:pPr>
            <a:endParaRPr lang="fr-FR" sz="2400" b="1">
              <a:solidFill>
                <a:srgbClr val="FFFFFF"/>
              </a:solidFill>
            </a:endParaRPr>
          </a:p>
        </p:txBody>
      </p:sp>
      <p:grpSp>
        <p:nvGrpSpPr>
          <p:cNvPr id="5" name="Group 8"/>
          <p:cNvGrpSpPr>
            <a:grpSpLocks/>
          </p:cNvGrpSpPr>
          <p:nvPr/>
        </p:nvGrpSpPr>
        <p:grpSpPr bwMode="auto">
          <a:xfrm>
            <a:off x="9239251" y="309564"/>
            <a:ext cx="2540000" cy="282575"/>
            <a:chOff x="1860" y="3171"/>
            <a:chExt cx="2677" cy="397"/>
          </a:xfrm>
        </p:grpSpPr>
        <p:sp>
          <p:nvSpPr>
            <p:cNvPr id="6" name="Freeform 9"/>
            <p:cNvSpPr>
              <a:spLocks/>
            </p:cNvSpPr>
            <p:nvPr userDrawn="1"/>
          </p:nvSpPr>
          <p:spPr bwMode="auto">
            <a:xfrm>
              <a:off x="4175" y="3171"/>
              <a:ext cx="362" cy="397"/>
            </a:xfrm>
            <a:custGeom>
              <a:avLst/>
              <a:gdLst>
                <a:gd name="T0" fmla="*/ 279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9 w 153"/>
                <a:gd name="T13" fmla="*/ 0 h 168"/>
                <a:gd name="T14" fmla="*/ 582 w 153"/>
                <a:gd name="T15" fmla="*/ 520 h 168"/>
                <a:gd name="T16" fmla="*/ 587 w 153"/>
                <a:gd name="T17" fmla="*/ 520 h 168"/>
                <a:gd name="T18" fmla="*/ 582 w 153"/>
                <a:gd name="T19" fmla="*/ 302 h 168"/>
                <a:gd name="T20" fmla="*/ 582 w 153"/>
                <a:gd name="T21" fmla="*/ 0 h 168"/>
                <a:gd name="T22" fmla="*/ 856 w 153"/>
                <a:gd name="T23" fmla="*/ 0 h 168"/>
                <a:gd name="T24" fmla="*/ 856 w 153"/>
                <a:gd name="T25" fmla="*/ 938 h 168"/>
                <a:gd name="T26" fmla="*/ 544 w 153"/>
                <a:gd name="T27" fmla="*/ 938 h 168"/>
                <a:gd name="T28" fmla="*/ 279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4" y="93"/>
                    <a:pt x="104" y="93"/>
                    <a:pt x="104"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 name="Freeform 10"/>
            <p:cNvSpPr>
              <a:spLocks/>
            </p:cNvSpPr>
            <p:nvPr userDrawn="1"/>
          </p:nvSpPr>
          <p:spPr bwMode="auto">
            <a:xfrm>
              <a:off x="3760" y="3171"/>
              <a:ext cx="361" cy="397"/>
            </a:xfrm>
            <a:custGeom>
              <a:avLst/>
              <a:gdLst>
                <a:gd name="T0" fmla="*/ 278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6 w 153"/>
                <a:gd name="T13" fmla="*/ 0 h 168"/>
                <a:gd name="T14" fmla="*/ 573 w 153"/>
                <a:gd name="T15" fmla="*/ 520 h 168"/>
                <a:gd name="T16" fmla="*/ 585 w 153"/>
                <a:gd name="T17" fmla="*/ 520 h 168"/>
                <a:gd name="T18" fmla="*/ 578 w 153"/>
                <a:gd name="T19" fmla="*/ 302 h 168"/>
                <a:gd name="T20" fmla="*/ 578 w 153"/>
                <a:gd name="T21" fmla="*/ 0 h 168"/>
                <a:gd name="T22" fmla="*/ 852 w 153"/>
                <a:gd name="T23" fmla="*/ 0 h 168"/>
                <a:gd name="T24" fmla="*/ 852 w 153"/>
                <a:gd name="T25" fmla="*/ 938 h 168"/>
                <a:gd name="T26" fmla="*/ 540 w 153"/>
                <a:gd name="T27" fmla="*/ 938 h 168"/>
                <a:gd name="T28" fmla="*/ 278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3" y="93"/>
                    <a:pt x="103" y="93"/>
                    <a:pt x="103"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8" name="Freeform 11"/>
            <p:cNvSpPr>
              <a:spLocks/>
            </p:cNvSpPr>
            <p:nvPr userDrawn="1"/>
          </p:nvSpPr>
          <p:spPr bwMode="auto">
            <a:xfrm>
              <a:off x="1860" y="3171"/>
              <a:ext cx="442" cy="397"/>
            </a:xfrm>
            <a:custGeom>
              <a:avLst/>
              <a:gdLst>
                <a:gd name="T0" fmla="*/ 286 w 442"/>
                <a:gd name="T1" fmla="*/ 0 h 397"/>
                <a:gd name="T2" fmla="*/ 154 w 442"/>
                <a:gd name="T3" fmla="*/ 0 h 397"/>
                <a:gd name="T4" fmla="*/ 0 w 442"/>
                <a:gd name="T5" fmla="*/ 397 h 397"/>
                <a:gd name="T6" fmla="*/ 137 w 442"/>
                <a:gd name="T7" fmla="*/ 397 h 397"/>
                <a:gd name="T8" fmla="*/ 220 w 442"/>
                <a:gd name="T9" fmla="*/ 158 h 397"/>
                <a:gd name="T10" fmla="*/ 222 w 442"/>
                <a:gd name="T11" fmla="*/ 158 h 397"/>
                <a:gd name="T12" fmla="*/ 303 w 442"/>
                <a:gd name="T13" fmla="*/ 397 h 397"/>
                <a:gd name="T14" fmla="*/ 442 w 442"/>
                <a:gd name="T15" fmla="*/ 397 h 397"/>
                <a:gd name="T16" fmla="*/ 286 w 442"/>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2" h="397">
                  <a:moveTo>
                    <a:pt x="286" y="0"/>
                  </a:moveTo>
                  <a:lnTo>
                    <a:pt x="154" y="0"/>
                  </a:lnTo>
                  <a:lnTo>
                    <a:pt x="0" y="397"/>
                  </a:lnTo>
                  <a:lnTo>
                    <a:pt x="137" y="397"/>
                  </a:lnTo>
                  <a:lnTo>
                    <a:pt x="220" y="158"/>
                  </a:lnTo>
                  <a:lnTo>
                    <a:pt x="222" y="158"/>
                  </a:lnTo>
                  <a:lnTo>
                    <a:pt x="303" y="397"/>
                  </a:lnTo>
                  <a:lnTo>
                    <a:pt x="442" y="397"/>
                  </a:lnTo>
                  <a:lnTo>
                    <a:pt x="2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9" name="Freeform 12"/>
            <p:cNvSpPr>
              <a:spLocks/>
            </p:cNvSpPr>
            <p:nvPr userDrawn="1"/>
          </p:nvSpPr>
          <p:spPr bwMode="auto">
            <a:xfrm>
              <a:off x="3306" y="3171"/>
              <a:ext cx="444" cy="397"/>
            </a:xfrm>
            <a:custGeom>
              <a:avLst/>
              <a:gdLst>
                <a:gd name="T0" fmla="*/ 288 w 444"/>
                <a:gd name="T1" fmla="*/ 0 h 397"/>
                <a:gd name="T2" fmla="*/ 156 w 444"/>
                <a:gd name="T3" fmla="*/ 0 h 397"/>
                <a:gd name="T4" fmla="*/ 0 w 444"/>
                <a:gd name="T5" fmla="*/ 397 h 397"/>
                <a:gd name="T6" fmla="*/ 140 w 444"/>
                <a:gd name="T7" fmla="*/ 397 h 397"/>
                <a:gd name="T8" fmla="*/ 220 w 444"/>
                <a:gd name="T9" fmla="*/ 158 h 397"/>
                <a:gd name="T10" fmla="*/ 225 w 444"/>
                <a:gd name="T11" fmla="*/ 158 h 397"/>
                <a:gd name="T12" fmla="*/ 305 w 444"/>
                <a:gd name="T13" fmla="*/ 397 h 397"/>
                <a:gd name="T14" fmla="*/ 444 w 444"/>
                <a:gd name="T15" fmla="*/ 397 h 397"/>
                <a:gd name="T16" fmla="*/ 288 w 444"/>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4" h="397">
                  <a:moveTo>
                    <a:pt x="288" y="0"/>
                  </a:moveTo>
                  <a:lnTo>
                    <a:pt x="156" y="0"/>
                  </a:lnTo>
                  <a:lnTo>
                    <a:pt x="0" y="397"/>
                  </a:lnTo>
                  <a:lnTo>
                    <a:pt x="140" y="397"/>
                  </a:lnTo>
                  <a:lnTo>
                    <a:pt x="220" y="158"/>
                  </a:lnTo>
                  <a:lnTo>
                    <a:pt x="225" y="158"/>
                  </a:lnTo>
                  <a:lnTo>
                    <a:pt x="305" y="397"/>
                  </a:lnTo>
                  <a:lnTo>
                    <a:pt x="444" y="397"/>
                  </a:lnTo>
                  <a:lnTo>
                    <a:pt x="288" y="0"/>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0" name="Freeform 13"/>
            <p:cNvSpPr>
              <a:spLocks/>
            </p:cNvSpPr>
            <p:nvPr userDrawn="1"/>
          </p:nvSpPr>
          <p:spPr bwMode="auto">
            <a:xfrm>
              <a:off x="2831" y="3171"/>
              <a:ext cx="466" cy="397"/>
            </a:xfrm>
            <a:custGeom>
              <a:avLst/>
              <a:gdLst>
                <a:gd name="T0" fmla="*/ 442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6 w 197"/>
                <a:gd name="T15" fmla="*/ 0 h 168"/>
                <a:gd name="T16" fmla="*/ 549 w 197"/>
                <a:gd name="T17" fmla="*/ 553 h 168"/>
                <a:gd name="T18" fmla="*/ 554 w 197"/>
                <a:gd name="T19" fmla="*/ 553 h 168"/>
                <a:gd name="T20" fmla="*/ 717 w 197"/>
                <a:gd name="T21" fmla="*/ 0 h 168"/>
                <a:gd name="T22" fmla="*/ 1102 w 197"/>
                <a:gd name="T23" fmla="*/ 0 h 168"/>
                <a:gd name="T24" fmla="*/ 1102 w 197"/>
                <a:gd name="T25" fmla="*/ 938 h 168"/>
                <a:gd name="T26" fmla="*/ 828 w 197"/>
                <a:gd name="T27" fmla="*/ 938 h 168"/>
                <a:gd name="T28" fmla="*/ 828 w 197"/>
                <a:gd name="T29" fmla="*/ 581 h 168"/>
                <a:gd name="T30" fmla="*/ 833 w 197"/>
                <a:gd name="T31" fmla="*/ 369 h 168"/>
                <a:gd name="T32" fmla="*/ 823 w 197"/>
                <a:gd name="T33" fmla="*/ 369 h 168"/>
                <a:gd name="T34" fmla="*/ 660 w 197"/>
                <a:gd name="T35" fmla="*/ 938 h 168"/>
                <a:gd name="T36" fmla="*/ 442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7" y="66"/>
                    <a:pt x="147" y="66"/>
                    <a:pt x="147"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1" name="Freeform 14"/>
            <p:cNvSpPr>
              <a:spLocks/>
            </p:cNvSpPr>
            <p:nvPr userDrawn="1"/>
          </p:nvSpPr>
          <p:spPr bwMode="auto">
            <a:xfrm>
              <a:off x="2312" y="3171"/>
              <a:ext cx="465" cy="397"/>
            </a:xfrm>
            <a:custGeom>
              <a:avLst/>
              <a:gdLst>
                <a:gd name="T0" fmla="*/ 439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5 w 197"/>
                <a:gd name="T15" fmla="*/ 0 h 168"/>
                <a:gd name="T16" fmla="*/ 545 w 197"/>
                <a:gd name="T17" fmla="*/ 553 h 168"/>
                <a:gd name="T18" fmla="*/ 552 w 197"/>
                <a:gd name="T19" fmla="*/ 553 h 168"/>
                <a:gd name="T20" fmla="*/ 713 w 197"/>
                <a:gd name="T21" fmla="*/ 0 h 168"/>
                <a:gd name="T22" fmla="*/ 1098 w 197"/>
                <a:gd name="T23" fmla="*/ 0 h 168"/>
                <a:gd name="T24" fmla="*/ 1098 w 197"/>
                <a:gd name="T25" fmla="*/ 938 h 168"/>
                <a:gd name="T26" fmla="*/ 824 w 197"/>
                <a:gd name="T27" fmla="*/ 938 h 168"/>
                <a:gd name="T28" fmla="*/ 824 w 197"/>
                <a:gd name="T29" fmla="*/ 581 h 168"/>
                <a:gd name="T30" fmla="*/ 831 w 197"/>
                <a:gd name="T31" fmla="*/ 369 h 168"/>
                <a:gd name="T32" fmla="*/ 824 w 197"/>
                <a:gd name="T33" fmla="*/ 369 h 168"/>
                <a:gd name="T34" fmla="*/ 659 w 197"/>
                <a:gd name="T35" fmla="*/ 938 h 168"/>
                <a:gd name="T36" fmla="*/ 439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8" y="66"/>
                    <a:pt x="148" y="66"/>
                    <a:pt x="148"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grpSp>
        <p:nvGrpSpPr>
          <p:cNvPr id="12" name="Group 24"/>
          <p:cNvGrpSpPr>
            <a:grpSpLocks noChangeAspect="1"/>
          </p:cNvGrpSpPr>
          <p:nvPr/>
        </p:nvGrpSpPr>
        <p:grpSpPr bwMode="auto">
          <a:xfrm>
            <a:off x="408517" y="309563"/>
            <a:ext cx="2029883" cy="201612"/>
            <a:chOff x="836" y="342"/>
            <a:chExt cx="1047" cy="139"/>
          </a:xfrm>
        </p:grpSpPr>
        <p:sp>
          <p:nvSpPr>
            <p:cNvPr id="13" name="Rectangle 25"/>
            <p:cNvSpPr>
              <a:spLocks noChangeAspect="1" noChangeArrowheads="1"/>
            </p:cNvSpPr>
            <p:nvPr userDrawn="1"/>
          </p:nvSpPr>
          <p:spPr bwMode="auto">
            <a:xfrm>
              <a:off x="836" y="342"/>
              <a:ext cx="1047" cy="139"/>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endParaRPr>
            </a:p>
          </p:txBody>
        </p:sp>
        <p:sp>
          <p:nvSpPr>
            <p:cNvPr id="14" name="Freeform 26"/>
            <p:cNvSpPr>
              <a:spLocks noChangeAspect="1"/>
            </p:cNvSpPr>
            <p:nvPr userDrawn="1"/>
          </p:nvSpPr>
          <p:spPr bwMode="auto">
            <a:xfrm>
              <a:off x="888" y="375"/>
              <a:ext cx="40" cy="66"/>
            </a:xfrm>
            <a:custGeom>
              <a:avLst/>
              <a:gdLst>
                <a:gd name="T0" fmla="*/ 38 w 17"/>
                <a:gd name="T1" fmla="*/ 156 h 28"/>
                <a:gd name="T2" fmla="*/ 0 w 17"/>
                <a:gd name="T3" fmla="*/ 151 h 28"/>
                <a:gd name="T4" fmla="*/ 5 w 17"/>
                <a:gd name="T5" fmla="*/ 127 h 28"/>
                <a:gd name="T6" fmla="*/ 38 w 17"/>
                <a:gd name="T7" fmla="*/ 134 h 28"/>
                <a:gd name="T8" fmla="*/ 61 w 17"/>
                <a:gd name="T9" fmla="*/ 118 h 28"/>
                <a:gd name="T10" fmla="*/ 45 w 17"/>
                <a:gd name="T11" fmla="*/ 90 h 28"/>
                <a:gd name="T12" fmla="*/ 21 w 17"/>
                <a:gd name="T13" fmla="*/ 78 h 28"/>
                <a:gd name="T14" fmla="*/ 0 w 17"/>
                <a:gd name="T15" fmla="*/ 45 h 28"/>
                <a:gd name="T16" fmla="*/ 49 w 17"/>
                <a:gd name="T17" fmla="*/ 0 h 28"/>
                <a:gd name="T18" fmla="*/ 82 w 17"/>
                <a:gd name="T19" fmla="*/ 5 h 28"/>
                <a:gd name="T20" fmla="*/ 78 w 17"/>
                <a:gd name="T21" fmla="*/ 28 h 28"/>
                <a:gd name="T22" fmla="*/ 56 w 17"/>
                <a:gd name="T23" fmla="*/ 21 h 28"/>
                <a:gd name="T24" fmla="*/ 33 w 17"/>
                <a:gd name="T25" fmla="*/ 40 h 28"/>
                <a:gd name="T26" fmla="*/ 49 w 17"/>
                <a:gd name="T27" fmla="*/ 61 h 28"/>
                <a:gd name="T28" fmla="*/ 73 w 17"/>
                <a:gd name="T29" fmla="*/ 78 h 28"/>
                <a:gd name="T30" fmla="*/ 94 w 17"/>
                <a:gd name="T31" fmla="*/ 111 h 28"/>
                <a:gd name="T32" fmla="*/ 38 w 17"/>
                <a:gd name="T33" fmla="*/ 156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28">
                  <a:moveTo>
                    <a:pt x="7" y="28"/>
                  </a:moveTo>
                  <a:cubicBezTo>
                    <a:pt x="4" y="28"/>
                    <a:pt x="3" y="28"/>
                    <a:pt x="0" y="27"/>
                  </a:cubicBezTo>
                  <a:cubicBezTo>
                    <a:pt x="1" y="23"/>
                    <a:pt x="1" y="23"/>
                    <a:pt x="1" y="23"/>
                  </a:cubicBezTo>
                  <a:cubicBezTo>
                    <a:pt x="2" y="24"/>
                    <a:pt x="5" y="24"/>
                    <a:pt x="7" y="24"/>
                  </a:cubicBezTo>
                  <a:cubicBezTo>
                    <a:pt x="9" y="24"/>
                    <a:pt x="11" y="23"/>
                    <a:pt x="11" y="21"/>
                  </a:cubicBezTo>
                  <a:cubicBezTo>
                    <a:pt x="11" y="19"/>
                    <a:pt x="10" y="18"/>
                    <a:pt x="8" y="16"/>
                  </a:cubicBezTo>
                  <a:cubicBezTo>
                    <a:pt x="7" y="16"/>
                    <a:pt x="5" y="15"/>
                    <a:pt x="4" y="14"/>
                  </a:cubicBezTo>
                  <a:cubicBezTo>
                    <a:pt x="1" y="12"/>
                    <a:pt x="0" y="10"/>
                    <a:pt x="0" y="8"/>
                  </a:cubicBezTo>
                  <a:cubicBezTo>
                    <a:pt x="0" y="3"/>
                    <a:pt x="4" y="0"/>
                    <a:pt x="9" y="0"/>
                  </a:cubicBezTo>
                  <a:cubicBezTo>
                    <a:pt x="11" y="0"/>
                    <a:pt x="13" y="1"/>
                    <a:pt x="15" y="1"/>
                  </a:cubicBezTo>
                  <a:cubicBezTo>
                    <a:pt x="14" y="5"/>
                    <a:pt x="14" y="5"/>
                    <a:pt x="14" y="5"/>
                  </a:cubicBezTo>
                  <a:cubicBezTo>
                    <a:pt x="13" y="4"/>
                    <a:pt x="11" y="4"/>
                    <a:pt x="10" y="4"/>
                  </a:cubicBezTo>
                  <a:cubicBezTo>
                    <a:pt x="7" y="4"/>
                    <a:pt x="6" y="5"/>
                    <a:pt x="6" y="7"/>
                  </a:cubicBezTo>
                  <a:cubicBezTo>
                    <a:pt x="6" y="9"/>
                    <a:pt x="6" y="9"/>
                    <a:pt x="9" y="11"/>
                  </a:cubicBezTo>
                  <a:cubicBezTo>
                    <a:pt x="11" y="13"/>
                    <a:pt x="13" y="14"/>
                    <a:pt x="13" y="14"/>
                  </a:cubicBezTo>
                  <a:cubicBezTo>
                    <a:pt x="16" y="16"/>
                    <a:pt x="17" y="18"/>
                    <a:pt x="17" y="20"/>
                  </a:cubicBezTo>
                  <a:cubicBezTo>
                    <a:pt x="17" y="25"/>
                    <a:pt x="13" y="28"/>
                    <a:pt x="7" y="2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5" name="Freeform 27"/>
            <p:cNvSpPr>
              <a:spLocks noChangeAspect="1"/>
            </p:cNvSpPr>
            <p:nvPr userDrawn="1"/>
          </p:nvSpPr>
          <p:spPr bwMode="auto">
            <a:xfrm>
              <a:off x="931" y="394"/>
              <a:ext cx="45" cy="66"/>
            </a:xfrm>
            <a:custGeom>
              <a:avLst/>
              <a:gdLst>
                <a:gd name="T0" fmla="*/ 62 w 19"/>
                <a:gd name="T1" fmla="*/ 127 h 28"/>
                <a:gd name="T2" fmla="*/ 45 w 19"/>
                <a:gd name="T3" fmla="*/ 151 h 28"/>
                <a:gd name="T4" fmla="*/ 21 w 19"/>
                <a:gd name="T5" fmla="*/ 156 h 28"/>
                <a:gd name="T6" fmla="*/ 0 w 19"/>
                <a:gd name="T7" fmla="*/ 156 h 28"/>
                <a:gd name="T8" fmla="*/ 5 w 19"/>
                <a:gd name="T9" fmla="*/ 134 h 28"/>
                <a:gd name="T10" fmla="*/ 21 w 19"/>
                <a:gd name="T11" fmla="*/ 139 h 28"/>
                <a:gd name="T12" fmla="*/ 40 w 19"/>
                <a:gd name="T13" fmla="*/ 123 h 28"/>
                <a:gd name="T14" fmla="*/ 40 w 19"/>
                <a:gd name="T15" fmla="*/ 111 h 28"/>
                <a:gd name="T16" fmla="*/ 0 w 19"/>
                <a:gd name="T17" fmla="*/ 0 h 28"/>
                <a:gd name="T18" fmla="*/ 33 w 19"/>
                <a:gd name="T19" fmla="*/ 0 h 28"/>
                <a:gd name="T20" fmla="*/ 57 w 19"/>
                <a:gd name="T21" fmla="*/ 78 h 28"/>
                <a:gd name="T22" fmla="*/ 78 w 19"/>
                <a:gd name="T23" fmla="*/ 0 h 28"/>
                <a:gd name="T24" fmla="*/ 107 w 19"/>
                <a:gd name="T25" fmla="*/ 0 h 28"/>
                <a:gd name="T26" fmla="*/ 62 w 19"/>
                <a:gd name="T27" fmla="*/ 127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 h="28">
                  <a:moveTo>
                    <a:pt x="11" y="23"/>
                  </a:moveTo>
                  <a:cubicBezTo>
                    <a:pt x="10" y="25"/>
                    <a:pt x="9" y="26"/>
                    <a:pt x="8" y="27"/>
                  </a:cubicBezTo>
                  <a:cubicBezTo>
                    <a:pt x="7" y="28"/>
                    <a:pt x="6" y="28"/>
                    <a:pt x="4" y="28"/>
                  </a:cubicBezTo>
                  <a:cubicBezTo>
                    <a:pt x="3" y="28"/>
                    <a:pt x="1" y="28"/>
                    <a:pt x="0" y="28"/>
                  </a:cubicBezTo>
                  <a:cubicBezTo>
                    <a:pt x="1" y="24"/>
                    <a:pt x="1" y="24"/>
                    <a:pt x="1" y="24"/>
                  </a:cubicBezTo>
                  <a:cubicBezTo>
                    <a:pt x="2" y="24"/>
                    <a:pt x="3" y="25"/>
                    <a:pt x="4" y="25"/>
                  </a:cubicBezTo>
                  <a:cubicBezTo>
                    <a:pt x="5" y="25"/>
                    <a:pt x="6" y="24"/>
                    <a:pt x="7" y="22"/>
                  </a:cubicBezTo>
                  <a:cubicBezTo>
                    <a:pt x="7" y="20"/>
                    <a:pt x="7" y="20"/>
                    <a:pt x="7" y="20"/>
                  </a:cubicBezTo>
                  <a:cubicBezTo>
                    <a:pt x="0" y="0"/>
                    <a:pt x="0" y="0"/>
                    <a:pt x="0" y="0"/>
                  </a:cubicBezTo>
                  <a:cubicBezTo>
                    <a:pt x="6" y="0"/>
                    <a:pt x="6" y="0"/>
                    <a:pt x="6" y="0"/>
                  </a:cubicBezTo>
                  <a:cubicBezTo>
                    <a:pt x="10" y="14"/>
                    <a:pt x="10" y="14"/>
                    <a:pt x="10" y="14"/>
                  </a:cubicBezTo>
                  <a:cubicBezTo>
                    <a:pt x="14" y="0"/>
                    <a:pt x="14" y="0"/>
                    <a:pt x="14" y="0"/>
                  </a:cubicBezTo>
                  <a:cubicBezTo>
                    <a:pt x="19" y="0"/>
                    <a:pt x="19" y="0"/>
                    <a:pt x="19" y="0"/>
                  </a:cubicBezTo>
                  <a:lnTo>
                    <a:pt x="11"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6" name="Freeform 28"/>
            <p:cNvSpPr>
              <a:spLocks noChangeAspect="1"/>
            </p:cNvSpPr>
            <p:nvPr userDrawn="1"/>
          </p:nvSpPr>
          <p:spPr bwMode="auto">
            <a:xfrm>
              <a:off x="980" y="394"/>
              <a:ext cx="33" cy="47"/>
            </a:xfrm>
            <a:custGeom>
              <a:avLst/>
              <a:gdLst>
                <a:gd name="T0" fmla="*/ 33 w 14"/>
                <a:gd name="T1" fmla="*/ 110 h 20"/>
                <a:gd name="T2" fmla="*/ 0 w 14"/>
                <a:gd name="T3" fmla="*/ 106 h 20"/>
                <a:gd name="T4" fmla="*/ 5 w 14"/>
                <a:gd name="T5" fmla="*/ 82 h 20"/>
                <a:gd name="T6" fmla="*/ 33 w 14"/>
                <a:gd name="T7" fmla="*/ 89 h 20"/>
                <a:gd name="T8" fmla="*/ 50 w 14"/>
                <a:gd name="T9" fmla="*/ 78 h 20"/>
                <a:gd name="T10" fmla="*/ 40 w 14"/>
                <a:gd name="T11" fmla="*/ 66 h 20"/>
                <a:gd name="T12" fmla="*/ 21 w 14"/>
                <a:gd name="T13" fmla="*/ 61 h 20"/>
                <a:gd name="T14" fmla="*/ 0 w 14"/>
                <a:gd name="T15" fmla="*/ 33 h 20"/>
                <a:gd name="T16" fmla="*/ 45 w 14"/>
                <a:gd name="T17" fmla="*/ 0 h 20"/>
                <a:gd name="T18" fmla="*/ 73 w 14"/>
                <a:gd name="T19" fmla="*/ 0 h 20"/>
                <a:gd name="T20" fmla="*/ 66 w 14"/>
                <a:gd name="T21" fmla="*/ 21 h 20"/>
                <a:gd name="T22" fmla="*/ 45 w 14"/>
                <a:gd name="T23" fmla="*/ 16 h 20"/>
                <a:gd name="T24" fmla="*/ 28 w 14"/>
                <a:gd name="T25" fmla="*/ 28 h 20"/>
                <a:gd name="T26" fmla="*/ 50 w 14"/>
                <a:gd name="T27" fmla="*/ 45 h 20"/>
                <a:gd name="T28" fmla="*/ 78 w 14"/>
                <a:gd name="T29" fmla="*/ 78 h 20"/>
                <a:gd name="T30" fmla="*/ 33 w 14"/>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 h="20">
                  <a:moveTo>
                    <a:pt x="6" y="20"/>
                  </a:moveTo>
                  <a:cubicBezTo>
                    <a:pt x="3" y="20"/>
                    <a:pt x="2" y="20"/>
                    <a:pt x="0" y="19"/>
                  </a:cubicBezTo>
                  <a:cubicBezTo>
                    <a:pt x="1" y="15"/>
                    <a:pt x="1" y="15"/>
                    <a:pt x="1" y="15"/>
                  </a:cubicBezTo>
                  <a:cubicBezTo>
                    <a:pt x="2" y="16"/>
                    <a:pt x="4" y="16"/>
                    <a:pt x="6" y="16"/>
                  </a:cubicBezTo>
                  <a:cubicBezTo>
                    <a:pt x="8" y="16"/>
                    <a:pt x="9" y="16"/>
                    <a:pt x="9" y="14"/>
                  </a:cubicBezTo>
                  <a:cubicBezTo>
                    <a:pt x="9" y="13"/>
                    <a:pt x="8" y="13"/>
                    <a:pt x="7" y="12"/>
                  </a:cubicBezTo>
                  <a:cubicBezTo>
                    <a:pt x="6" y="12"/>
                    <a:pt x="5" y="11"/>
                    <a:pt x="4" y="11"/>
                  </a:cubicBezTo>
                  <a:cubicBezTo>
                    <a:pt x="1" y="9"/>
                    <a:pt x="0" y="8"/>
                    <a:pt x="0" y="6"/>
                  </a:cubicBezTo>
                  <a:cubicBezTo>
                    <a:pt x="0" y="2"/>
                    <a:pt x="3" y="0"/>
                    <a:pt x="8" y="0"/>
                  </a:cubicBezTo>
                  <a:cubicBezTo>
                    <a:pt x="10" y="0"/>
                    <a:pt x="11" y="0"/>
                    <a:pt x="13" y="0"/>
                  </a:cubicBezTo>
                  <a:cubicBezTo>
                    <a:pt x="12" y="4"/>
                    <a:pt x="12" y="4"/>
                    <a:pt x="12" y="4"/>
                  </a:cubicBezTo>
                  <a:cubicBezTo>
                    <a:pt x="10" y="3"/>
                    <a:pt x="9" y="3"/>
                    <a:pt x="8" y="3"/>
                  </a:cubicBezTo>
                  <a:cubicBezTo>
                    <a:pt x="6" y="3"/>
                    <a:pt x="5" y="4"/>
                    <a:pt x="5" y="5"/>
                  </a:cubicBezTo>
                  <a:cubicBezTo>
                    <a:pt x="5" y="6"/>
                    <a:pt x="6" y="7"/>
                    <a:pt x="9" y="8"/>
                  </a:cubicBezTo>
                  <a:cubicBezTo>
                    <a:pt x="13" y="9"/>
                    <a:pt x="14" y="11"/>
                    <a:pt x="14" y="14"/>
                  </a:cubicBezTo>
                  <a:cubicBezTo>
                    <a:pt x="14" y="18"/>
                    <a:pt x="11"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7" name="Freeform 29"/>
            <p:cNvSpPr>
              <a:spLocks noChangeAspect="1"/>
            </p:cNvSpPr>
            <p:nvPr userDrawn="1"/>
          </p:nvSpPr>
          <p:spPr bwMode="auto">
            <a:xfrm>
              <a:off x="1020" y="382"/>
              <a:ext cx="34" cy="59"/>
            </a:xfrm>
            <a:custGeom>
              <a:avLst/>
              <a:gdLst>
                <a:gd name="T0" fmla="*/ 41 w 14"/>
                <a:gd name="T1" fmla="*/ 139 h 25"/>
                <a:gd name="T2" fmla="*/ 17 w 14"/>
                <a:gd name="T3" fmla="*/ 106 h 25"/>
                <a:gd name="T4" fmla="*/ 17 w 14"/>
                <a:gd name="T5" fmla="*/ 50 h 25"/>
                <a:gd name="T6" fmla="*/ 0 w 14"/>
                <a:gd name="T7" fmla="*/ 50 h 25"/>
                <a:gd name="T8" fmla="*/ 0 w 14"/>
                <a:gd name="T9" fmla="*/ 28 h 25"/>
                <a:gd name="T10" fmla="*/ 17 w 14"/>
                <a:gd name="T11" fmla="*/ 28 h 25"/>
                <a:gd name="T12" fmla="*/ 17 w 14"/>
                <a:gd name="T13" fmla="*/ 0 h 25"/>
                <a:gd name="T14" fmla="*/ 46 w 14"/>
                <a:gd name="T15" fmla="*/ 0 h 25"/>
                <a:gd name="T16" fmla="*/ 46 w 14"/>
                <a:gd name="T17" fmla="*/ 28 h 25"/>
                <a:gd name="T18" fmla="*/ 78 w 14"/>
                <a:gd name="T19" fmla="*/ 28 h 25"/>
                <a:gd name="T20" fmla="*/ 78 w 14"/>
                <a:gd name="T21" fmla="*/ 50 h 25"/>
                <a:gd name="T22" fmla="*/ 46 w 14"/>
                <a:gd name="T23" fmla="*/ 50 h 25"/>
                <a:gd name="T24" fmla="*/ 46 w 14"/>
                <a:gd name="T25" fmla="*/ 99 h 25"/>
                <a:gd name="T26" fmla="*/ 53 w 14"/>
                <a:gd name="T27" fmla="*/ 118 h 25"/>
                <a:gd name="T28" fmla="*/ 70 w 14"/>
                <a:gd name="T29" fmla="*/ 106 h 25"/>
                <a:gd name="T30" fmla="*/ 83 w 14"/>
                <a:gd name="T31" fmla="*/ 123 h 25"/>
                <a:gd name="T32" fmla="*/ 41 w 14"/>
                <a:gd name="T33" fmla="*/ 139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 h="25">
                  <a:moveTo>
                    <a:pt x="7" y="25"/>
                  </a:moveTo>
                  <a:cubicBezTo>
                    <a:pt x="4" y="25"/>
                    <a:pt x="3" y="24"/>
                    <a:pt x="3" y="19"/>
                  </a:cubicBezTo>
                  <a:cubicBezTo>
                    <a:pt x="3" y="9"/>
                    <a:pt x="3" y="9"/>
                    <a:pt x="3" y="9"/>
                  </a:cubicBezTo>
                  <a:cubicBezTo>
                    <a:pt x="0" y="9"/>
                    <a:pt x="0" y="9"/>
                    <a:pt x="0" y="9"/>
                  </a:cubicBezTo>
                  <a:cubicBezTo>
                    <a:pt x="0" y="5"/>
                    <a:pt x="0" y="5"/>
                    <a:pt x="0" y="5"/>
                  </a:cubicBezTo>
                  <a:cubicBezTo>
                    <a:pt x="3" y="5"/>
                    <a:pt x="3" y="5"/>
                    <a:pt x="3" y="5"/>
                  </a:cubicBezTo>
                  <a:cubicBezTo>
                    <a:pt x="3" y="0"/>
                    <a:pt x="3" y="0"/>
                    <a:pt x="3" y="0"/>
                  </a:cubicBezTo>
                  <a:cubicBezTo>
                    <a:pt x="8" y="0"/>
                    <a:pt x="8" y="0"/>
                    <a:pt x="8" y="0"/>
                  </a:cubicBezTo>
                  <a:cubicBezTo>
                    <a:pt x="8" y="5"/>
                    <a:pt x="8" y="5"/>
                    <a:pt x="8" y="5"/>
                  </a:cubicBezTo>
                  <a:cubicBezTo>
                    <a:pt x="13" y="5"/>
                    <a:pt x="13" y="5"/>
                    <a:pt x="13" y="5"/>
                  </a:cubicBezTo>
                  <a:cubicBezTo>
                    <a:pt x="13" y="9"/>
                    <a:pt x="13" y="9"/>
                    <a:pt x="13" y="9"/>
                  </a:cubicBezTo>
                  <a:cubicBezTo>
                    <a:pt x="8" y="9"/>
                    <a:pt x="8" y="9"/>
                    <a:pt x="8" y="9"/>
                  </a:cubicBezTo>
                  <a:cubicBezTo>
                    <a:pt x="8" y="18"/>
                    <a:pt x="8" y="18"/>
                    <a:pt x="8" y="18"/>
                  </a:cubicBezTo>
                  <a:cubicBezTo>
                    <a:pt x="8" y="20"/>
                    <a:pt x="8" y="21"/>
                    <a:pt x="9" y="21"/>
                  </a:cubicBezTo>
                  <a:cubicBezTo>
                    <a:pt x="10" y="21"/>
                    <a:pt x="11" y="21"/>
                    <a:pt x="12" y="19"/>
                  </a:cubicBezTo>
                  <a:cubicBezTo>
                    <a:pt x="14" y="22"/>
                    <a:pt x="14" y="22"/>
                    <a:pt x="14" y="22"/>
                  </a:cubicBezTo>
                  <a:cubicBezTo>
                    <a:pt x="11" y="24"/>
                    <a:pt x="9" y="25"/>
                    <a:pt x="7" y="2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8" name="Freeform 30"/>
            <p:cNvSpPr>
              <a:spLocks noChangeAspect="1" noEditPoints="1"/>
            </p:cNvSpPr>
            <p:nvPr userDrawn="1"/>
          </p:nvSpPr>
          <p:spPr bwMode="auto">
            <a:xfrm>
              <a:off x="1058" y="394"/>
              <a:ext cx="38" cy="47"/>
            </a:xfrm>
            <a:custGeom>
              <a:avLst/>
              <a:gdLst>
                <a:gd name="T0" fmla="*/ 45 w 16"/>
                <a:gd name="T1" fmla="*/ 110 h 20"/>
                <a:gd name="T2" fmla="*/ 0 w 16"/>
                <a:gd name="T3" fmla="*/ 56 h 20"/>
                <a:gd name="T4" fmla="*/ 45 w 16"/>
                <a:gd name="T5" fmla="*/ 0 h 20"/>
                <a:gd name="T6" fmla="*/ 90 w 16"/>
                <a:gd name="T7" fmla="*/ 56 h 20"/>
                <a:gd name="T8" fmla="*/ 90 w 16"/>
                <a:gd name="T9" fmla="*/ 61 h 20"/>
                <a:gd name="T10" fmla="*/ 29 w 16"/>
                <a:gd name="T11" fmla="*/ 61 h 20"/>
                <a:gd name="T12" fmla="*/ 50 w 16"/>
                <a:gd name="T13" fmla="*/ 89 h 20"/>
                <a:gd name="T14" fmla="*/ 78 w 16"/>
                <a:gd name="T15" fmla="*/ 78 h 20"/>
                <a:gd name="T16" fmla="*/ 90 w 16"/>
                <a:gd name="T17" fmla="*/ 94 h 20"/>
                <a:gd name="T18" fmla="*/ 45 w 16"/>
                <a:gd name="T19" fmla="*/ 110 h 20"/>
                <a:gd name="T20" fmla="*/ 45 w 16"/>
                <a:gd name="T21" fmla="*/ 16 h 20"/>
                <a:gd name="T22" fmla="*/ 29 w 16"/>
                <a:gd name="T23" fmla="*/ 45 h 20"/>
                <a:gd name="T24" fmla="*/ 62 w 16"/>
                <a:gd name="T25" fmla="*/ 45 h 20"/>
                <a:gd name="T26" fmla="*/ 45 w 16"/>
                <a:gd name="T27" fmla="*/ 16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 h="20">
                  <a:moveTo>
                    <a:pt x="8" y="20"/>
                  </a:moveTo>
                  <a:cubicBezTo>
                    <a:pt x="3" y="20"/>
                    <a:pt x="0" y="16"/>
                    <a:pt x="0" y="10"/>
                  </a:cubicBezTo>
                  <a:cubicBezTo>
                    <a:pt x="0" y="4"/>
                    <a:pt x="3" y="0"/>
                    <a:pt x="8" y="0"/>
                  </a:cubicBezTo>
                  <a:cubicBezTo>
                    <a:pt x="14" y="0"/>
                    <a:pt x="16" y="3"/>
                    <a:pt x="16" y="10"/>
                  </a:cubicBezTo>
                  <a:cubicBezTo>
                    <a:pt x="16" y="10"/>
                    <a:pt x="16" y="10"/>
                    <a:pt x="16" y="11"/>
                  </a:cubicBezTo>
                  <a:cubicBezTo>
                    <a:pt x="5" y="11"/>
                    <a:pt x="5" y="11"/>
                    <a:pt x="5" y="11"/>
                  </a:cubicBezTo>
                  <a:cubicBezTo>
                    <a:pt x="5" y="14"/>
                    <a:pt x="6" y="16"/>
                    <a:pt x="9" y="16"/>
                  </a:cubicBezTo>
                  <a:cubicBezTo>
                    <a:pt x="10" y="16"/>
                    <a:pt x="12" y="15"/>
                    <a:pt x="14" y="14"/>
                  </a:cubicBezTo>
                  <a:cubicBezTo>
                    <a:pt x="16" y="17"/>
                    <a:pt x="16" y="17"/>
                    <a:pt x="16" y="17"/>
                  </a:cubicBezTo>
                  <a:cubicBezTo>
                    <a:pt x="13" y="19"/>
                    <a:pt x="11" y="20"/>
                    <a:pt x="8" y="20"/>
                  </a:cubicBezTo>
                  <a:close/>
                  <a:moveTo>
                    <a:pt x="8" y="3"/>
                  </a:moveTo>
                  <a:cubicBezTo>
                    <a:pt x="6" y="3"/>
                    <a:pt x="5" y="5"/>
                    <a:pt x="5" y="8"/>
                  </a:cubicBezTo>
                  <a:cubicBezTo>
                    <a:pt x="11" y="8"/>
                    <a:pt x="11" y="8"/>
                    <a:pt x="11" y="8"/>
                  </a:cubicBezTo>
                  <a:cubicBezTo>
                    <a:pt x="11" y="5"/>
                    <a:pt x="10" y="3"/>
                    <a:pt x="8"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9" name="Freeform 31"/>
            <p:cNvSpPr>
              <a:spLocks noChangeAspect="1"/>
            </p:cNvSpPr>
            <p:nvPr userDrawn="1"/>
          </p:nvSpPr>
          <p:spPr bwMode="auto">
            <a:xfrm>
              <a:off x="1108" y="394"/>
              <a:ext cx="61" cy="47"/>
            </a:xfrm>
            <a:custGeom>
              <a:avLst/>
              <a:gdLst>
                <a:gd name="T0" fmla="*/ 115 w 26"/>
                <a:gd name="T1" fmla="*/ 110 h 20"/>
                <a:gd name="T2" fmla="*/ 115 w 26"/>
                <a:gd name="T3" fmla="*/ 45 h 20"/>
                <a:gd name="T4" fmla="*/ 115 w 26"/>
                <a:gd name="T5" fmla="*/ 33 h 20"/>
                <a:gd name="T6" fmla="*/ 110 w 26"/>
                <a:gd name="T7" fmla="*/ 28 h 20"/>
                <a:gd name="T8" fmla="*/ 82 w 26"/>
                <a:gd name="T9" fmla="*/ 38 h 20"/>
                <a:gd name="T10" fmla="*/ 82 w 26"/>
                <a:gd name="T11" fmla="*/ 110 h 20"/>
                <a:gd name="T12" fmla="*/ 61 w 26"/>
                <a:gd name="T13" fmla="*/ 110 h 20"/>
                <a:gd name="T14" fmla="*/ 61 w 26"/>
                <a:gd name="T15" fmla="*/ 45 h 20"/>
                <a:gd name="T16" fmla="*/ 54 w 26"/>
                <a:gd name="T17" fmla="*/ 28 h 20"/>
                <a:gd name="T18" fmla="*/ 49 w 26"/>
                <a:gd name="T19" fmla="*/ 28 h 20"/>
                <a:gd name="T20" fmla="*/ 28 w 26"/>
                <a:gd name="T21" fmla="*/ 38 h 20"/>
                <a:gd name="T22" fmla="*/ 28 w 26"/>
                <a:gd name="T23" fmla="*/ 110 h 20"/>
                <a:gd name="T24" fmla="*/ 0 w 26"/>
                <a:gd name="T25" fmla="*/ 110 h 20"/>
                <a:gd name="T26" fmla="*/ 0 w 26"/>
                <a:gd name="T27" fmla="*/ 0 h 20"/>
                <a:gd name="T28" fmla="*/ 28 w 26"/>
                <a:gd name="T29" fmla="*/ 0 h 20"/>
                <a:gd name="T30" fmla="*/ 28 w 26"/>
                <a:gd name="T31" fmla="*/ 16 h 20"/>
                <a:gd name="T32" fmla="*/ 61 w 26"/>
                <a:gd name="T33" fmla="*/ 0 h 20"/>
                <a:gd name="T34" fmla="*/ 82 w 26"/>
                <a:gd name="T35" fmla="*/ 16 h 20"/>
                <a:gd name="T36" fmla="*/ 122 w 26"/>
                <a:gd name="T37" fmla="*/ 0 h 20"/>
                <a:gd name="T38" fmla="*/ 138 w 26"/>
                <a:gd name="T39" fmla="*/ 12 h 20"/>
                <a:gd name="T40" fmla="*/ 143 w 26"/>
                <a:gd name="T41" fmla="*/ 38 h 20"/>
                <a:gd name="T42" fmla="*/ 143 w 26"/>
                <a:gd name="T43" fmla="*/ 110 h 20"/>
                <a:gd name="T44" fmla="*/ 115 w 26"/>
                <a:gd name="T45" fmla="*/ 110 h 2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 h="20">
                  <a:moveTo>
                    <a:pt x="21" y="20"/>
                  </a:moveTo>
                  <a:cubicBezTo>
                    <a:pt x="21" y="8"/>
                    <a:pt x="21" y="8"/>
                    <a:pt x="21" y="8"/>
                  </a:cubicBezTo>
                  <a:cubicBezTo>
                    <a:pt x="21" y="7"/>
                    <a:pt x="21" y="6"/>
                    <a:pt x="21" y="6"/>
                  </a:cubicBezTo>
                  <a:cubicBezTo>
                    <a:pt x="21" y="5"/>
                    <a:pt x="20" y="5"/>
                    <a:pt x="20" y="5"/>
                  </a:cubicBezTo>
                  <a:cubicBezTo>
                    <a:pt x="19" y="5"/>
                    <a:pt x="17" y="5"/>
                    <a:pt x="15" y="7"/>
                  </a:cubicBezTo>
                  <a:cubicBezTo>
                    <a:pt x="15" y="20"/>
                    <a:pt x="15" y="20"/>
                    <a:pt x="15" y="20"/>
                  </a:cubicBezTo>
                  <a:cubicBezTo>
                    <a:pt x="11" y="20"/>
                    <a:pt x="11" y="20"/>
                    <a:pt x="11" y="20"/>
                  </a:cubicBezTo>
                  <a:cubicBezTo>
                    <a:pt x="11" y="8"/>
                    <a:pt x="11" y="8"/>
                    <a:pt x="11" y="8"/>
                  </a:cubicBezTo>
                  <a:cubicBezTo>
                    <a:pt x="11" y="6"/>
                    <a:pt x="11" y="6"/>
                    <a:pt x="10" y="5"/>
                  </a:cubicBezTo>
                  <a:cubicBezTo>
                    <a:pt x="10" y="5"/>
                    <a:pt x="10" y="5"/>
                    <a:pt x="9" y="5"/>
                  </a:cubicBezTo>
                  <a:cubicBezTo>
                    <a:pt x="8" y="5"/>
                    <a:pt x="7" y="6"/>
                    <a:pt x="5" y="7"/>
                  </a:cubicBezTo>
                  <a:cubicBezTo>
                    <a:pt x="5" y="20"/>
                    <a:pt x="5" y="20"/>
                    <a:pt x="5" y="20"/>
                  </a:cubicBezTo>
                  <a:cubicBezTo>
                    <a:pt x="0" y="20"/>
                    <a:pt x="0" y="20"/>
                    <a:pt x="0" y="20"/>
                  </a:cubicBezTo>
                  <a:cubicBezTo>
                    <a:pt x="0" y="0"/>
                    <a:pt x="0" y="0"/>
                    <a:pt x="0" y="0"/>
                  </a:cubicBezTo>
                  <a:cubicBezTo>
                    <a:pt x="5" y="0"/>
                    <a:pt x="5" y="0"/>
                    <a:pt x="5" y="0"/>
                  </a:cubicBezTo>
                  <a:cubicBezTo>
                    <a:pt x="5" y="3"/>
                    <a:pt x="5" y="3"/>
                    <a:pt x="5" y="3"/>
                  </a:cubicBezTo>
                  <a:cubicBezTo>
                    <a:pt x="7" y="1"/>
                    <a:pt x="9" y="0"/>
                    <a:pt x="11" y="0"/>
                  </a:cubicBezTo>
                  <a:cubicBezTo>
                    <a:pt x="13" y="0"/>
                    <a:pt x="15" y="1"/>
                    <a:pt x="15" y="3"/>
                  </a:cubicBezTo>
                  <a:cubicBezTo>
                    <a:pt x="18" y="1"/>
                    <a:pt x="20" y="0"/>
                    <a:pt x="22" y="0"/>
                  </a:cubicBezTo>
                  <a:cubicBezTo>
                    <a:pt x="24" y="0"/>
                    <a:pt x="25" y="1"/>
                    <a:pt x="25" y="2"/>
                  </a:cubicBezTo>
                  <a:cubicBezTo>
                    <a:pt x="26" y="3"/>
                    <a:pt x="26" y="4"/>
                    <a:pt x="26" y="7"/>
                  </a:cubicBezTo>
                  <a:cubicBezTo>
                    <a:pt x="26" y="20"/>
                    <a:pt x="26" y="20"/>
                    <a:pt x="26" y="20"/>
                  </a:cubicBezTo>
                  <a:lnTo>
                    <a:pt x="21"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20" name="Freeform 32"/>
            <p:cNvSpPr>
              <a:spLocks noChangeAspect="1"/>
            </p:cNvSpPr>
            <p:nvPr userDrawn="1"/>
          </p:nvSpPr>
          <p:spPr bwMode="auto">
            <a:xfrm>
              <a:off x="1179" y="394"/>
              <a:ext cx="35" cy="47"/>
            </a:xfrm>
            <a:custGeom>
              <a:avLst/>
              <a:gdLst>
                <a:gd name="T0" fmla="*/ 33 w 15"/>
                <a:gd name="T1" fmla="*/ 110 h 20"/>
                <a:gd name="T2" fmla="*/ 0 w 15"/>
                <a:gd name="T3" fmla="*/ 106 h 20"/>
                <a:gd name="T4" fmla="*/ 5 w 15"/>
                <a:gd name="T5" fmla="*/ 82 h 20"/>
                <a:gd name="T6" fmla="*/ 33 w 15"/>
                <a:gd name="T7" fmla="*/ 89 h 20"/>
                <a:gd name="T8" fmla="*/ 49 w 15"/>
                <a:gd name="T9" fmla="*/ 78 h 20"/>
                <a:gd name="T10" fmla="*/ 37 w 15"/>
                <a:gd name="T11" fmla="*/ 66 h 20"/>
                <a:gd name="T12" fmla="*/ 21 w 15"/>
                <a:gd name="T13" fmla="*/ 61 h 20"/>
                <a:gd name="T14" fmla="*/ 5 w 15"/>
                <a:gd name="T15" fmla="*/ 33 h 20"/>
                <a:gd name="T16" fmla="*/ 49 w 15"/>
                <a:gd name="T17" fmla="*/ 0 h 20"/>
                <a:gd name="T18" fmla="*/ 77 w 15"/>
                <a:gd name="T19" fmla="*/ 0 h 20"/>
                <a:gd name="T20" fmla="*/ 70 w 15"/>
                <a:gd name="T21" fmla="*/ 21 h 20"/>
                <a:gd name="T22" fmla="*/ 49 w 15"/>
                <a:gd name="T23" fmla="*/ 16 h 20"/>
                <a:gd name="T24" fmla="*/ 33 w 15"/>
                <a:gd name="T25" fmla="*/ 28 h 20"/>
                <a:gd name="T26" fmla="*/ 54 w 15"/>
                <a:gd name="T27" fmla="*/ 45 h 20"/>
                <a:gd name="T28" fmla="*/ 82 w 15"/>
                <a:gd name="T29" fmla="*/ 78 h 20"/>
                <a:gd name="T30" fmla="*/ 33 w 15"/>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 h="20">
                  <a:moveTo>
                    <a:pt x="6" y="20"/>
                  </a:moveTo>
                  <a:cubicBezTo>
                    <a:pt x="4" y="20"/>
                    <a:pt x="2" y="20"/>
                    <a:pt x="0" y="19"/>
                  </a:cubicBezTo>
                  <a:cubicBezTo>
                    <a:pt x="1" y="15"/>
                    <a:pt x="1" y="15"/>
                    <a:pt x="1" y="15"/>
                  </a:cubicBezTo>
                  <a:cubicBezTo>
                    <a:pt x="3" y="16"/>
                    <a:pt x="5" y="16"/>
                    <a:pt x="6" y="16"/>
                  </a:cubicBezTo>
                  <a:cubicBezTo>
                    <a:pt x="8" y="16"/>
                    <a:pt x="9" y="16"/>
                    <a:pt x="9" y="14"/>
                  </a:cubicBezTo>
                  <a:cubicBezTo>
                    <a:pt x="9" y="13"/>
                    <a:pt x="9" y="13"/>
                    <a:pt x="7" y="12"/>
                  </a:cubicBezTo>
                  <a:cubicBezTo>
                    <a:pt x="6" y="12"/>
                    <a:pt x="6" y="11"/>
                    <a:pt x="4" y="11"/>
                  </a:cubicBezTo>
                  <a:cubicBezTo>
                    <a:pt x="2" y="9"/>
                    <a:pt x="1" y="8"/>
                    <a:pt x="1" y="6"/>
                  </a:cubicBezTo>
                  <a:cubicBezTo>
                    <a:pt x="1" y="2"/>
                    <a:pt x="4" y="0"/>
                    <a:pt x="9" y="0"/>
                  </a:cubicBezTo>
                  <a:cubicBezTo>
                    <a:pt x="10" y="0"/>
                    <a:pt x="12" y="0"/>
                    <a:pt x="14" y="0"/>
                  </a:cubicBezTo>
                  <a:cubicBezTo>
                    <a:pt x="13" y="4"/>
                    <a:pt x="13" y="4"/>
                    <a:pt x="13" y="4"/>
                  </a:cubicBezTo>
                  <a:cubicBezTo>
                    <a:pt x="11" y="3"/>
                    <a:pt x="10" y="3"/>
                    <a:pt x="9" y="3"/>
                  </a:cubicBezTo>
                  <a:cubicBezTo>
                    <a:pt x="7" y="3"/>
                    <a:pt x="6" y="4"/>
                    <a:pt x="6" y="5"/>
                  </a:cubicBezTo>
                  <a:cubicBezTo>
                    <a:pt x="6" y="6"/>
                    <a:pt x="6" y="7"/>
                    <a:pt x="10" y="8"/>
                  </a:cubicBezTo>
                  <a:cubicBezTo>
                    <a:pt x="13" y="9"/>
                    <a:pt x="15" y="11"/>
                    <a:pt x="15" y="14"/>
                  </a:cubicBezTo>
                  <a:cubicBezTo>
                    <a:pt x="15" y="18"/>
                    <a:pt x="12"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sp>
        <p:nvSpPr>
          <p:cNvPr id="898054" name="Rectangle 6"/>
          <p:cNvSpPr>
            <a:spLocks noGrp="1" noChangeArrowheads="1"/>
          </p:cNvSpPr>
          <p:nvPr>
            <p:ph type="subTitle" idx="1"/>
          </p:nvPr>
        </p:nvSpPr>
        <p:spPr>
          <a:xfrm>
            <a:off x="397934" y="5764213"/>
            <a:ext cx="11385551" cy="785812"/>
          </a:xfrm>
          <a:extLst>
            <a:ext uri="{91240B29-F687-4F45-9708-019B960494DF}">
              <a14:hiddenLine xmlns:a14="http://schemas.microsoft.com/office/drawing/2010/main" w="9525">
                <a:solidFill>
                  <a:schemeClr val="tx1"/>
                </a:solidFill>
                <a:miter lim="800000"/>
                <a:headEnd/>
                <a:tailEnd/>
              </a14:hiddenLine>
            </a:ext>
          </a:extLst>
        </p:spPr>
        <p:txBody>
          <a:bodyPr lIns="306000" rIns="306000"/>
          <a:lstStyle>
            <a:lvl1pPr marL="0" indent="0">
              <a:lnSpc>
                <a:spcPct val="120000"/>
              </a:lnSpc>
              <a:spcBef>
                <a:spcPct val="0"/>
              </a:spcBef>
              <a:buFontTx/>
              <a:buNone/>
              <a:defRPr sz="1600">
                <a:solidFill>
                  <a:schemeClr val="tx2"/>
                </a:solidFill>
              </a:defRPr>
            </a:lvl1pPr>
          </a:lstStyle>
          <a:p>
            <a:pPr lvl="0"/>
            <a:r>
              <a:rPr lang="de-CH" noProof="0" smtClean="0"/>
              <a:t>Formatvorlage des Untertitelmasters durch Klicken bearbeiten</a:t>
            </a:r>
          </a:p>
        </p:txBody>
      </p:sp>
      <p:sp>
        <p:nvSpPr>
          <p:cNvPr id="898055" name="Rectangle 7"/>
          <p:cNvSpPr>
            <a:spLocks noGrp="1" noChangeArrowheads="1"/>
          </p:cNvSpPr>
          <p:nvPr>
            <p:ph type="ctrTitle"/>
          </p:nvPr>
        </p:nvSpPr>
        <p:spPr>
          <a:xfrm>
            <a:off x="397934" y="4824413"/>
            <a:ext cx="11385551" cy="939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306000" tIns="0" rIns="306000" bIns="0"/>
          <a:lstStyle>
            <a:lvl1pPr marL="0" indent="0">
              <a:lnSpc>
                <a:spcPct val="110000"/>
              </a:lnSpc>
              <a:spcBef>
                <a:spcPct val="0"/>
              </a:spcBef>
              <a:defRPr/>
            </a:lvl1pPr>
          </a:lstStyle>
          <a:p>
            <a:pPr lvl="0"/>
            <a:r>
              <a:rPr lang="de-CH" noProof="0" smtClean="0"/>
              <a:t>Titelmasterformat durch Klicken bearbeiten</a:t>
            </a:r>
          </a:p>
        </p:txBody>
      </p:sp>
      <p:sp>
        <p:nvSpPr>
          <p:cNvPr id="21" name="Rectangle 3"/>
          <p:cNvSpPr>
            <a:spLocks noGrp="1" noChangeArrowheads="1"/>
          </p:cNvSpPr>
          <p:nvPr>
            <p:ph type="dt" sz="half" idx="10"/>
          </p:nvPr>
        </p:nvSpPr>
        <p:spPr/>
        <p:txBody>
          <a:bodyPr/>
          <a:lstStyle>
            <a:lvl1pPr>
              <a:defRPr smtClean="0"/>
            </a:lvl1pPr>
          </a:lstStyle>
          <a:p>
            <a:pPr>
              <a:defRPr/>
            </a:pPr>
            <a:fld id="{D474CB3E-0A55-4AD5-823C-BD4A0A462EAB}" type="datetime1">
              <a:rPr lang="de-DE">
                <a:solidFill>
                  <a:srgbClr val="000000"/>
                </a:solidFill>
              </a:rPr>
              <a:pPr>
                <a:defRPr/>
              </a:pPr>
              <a:t>11.03.2015</a:t>
            </a:fld>
            <a:endParaRPr lang="de-CH">
              <a:solidFill>
                <a:srgbClr val="000000"/>
              </a:solidFill>
            </a:endParaRPr>
          </a:p>
        </p:txBody>
      </p:sp>
      <p:sp>
        <p:nvSpPr>
          <p:cNvPr id="22" name="Rectangle 4"/>
          <p:cNvSpPr>
            <a:spLocks noGrp="1" noChangeArrowheads="1"/>
          </p:cNvSpPr>
          <p:nvPr>
            <p:ph type="ftr" sz="quarter" idx="11"/>
          </p:nvPr>
        </p:nvSpPr>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23" name="Rectangle 5"/>
          <p:cNvSpPr>
            <a:spLocks noGrp="1" noChangeArrowheads="1"/>
          </p:cNvSpPr>
          <p:nvPr>
            <p:ph type="sldNum" sz="quarter" idx="12"/>
          </p:nvPr>
        </p:nvSpPr>
        <p:spPr>
          <a:xfrm>
            <a:off x="11182351" y="6589714"/>
            <a:ext cx="601133" cy="147637"/>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a:defRPr smtClean="0"/>
            </a:lvl1pPr>
          </a:lstStyle>
          <a:p>
            <a:pPr>
              <a:defRPr/>
            </a:pPr>
            <a:fld id="{DF971649-1691-4798-A318-D571AF5BB3B9}"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4073484679"/>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5"/>
          <p:cNvSpPr>
            <a:spLocks noGrp="1" noChangeArrowheads="1"/>
          </p:cNvSpPr>
          <p:nvPr>
            <p:ph type="dt" sz="half" idx="10"/>
          </p:nvPr>
        </p:nvSpPr>
        <p:spPr>
          <a:ln/>
        </p:spPr>
        <p:txBody>
          <a:bodyPr/>
          <a:lstStyle>
            <a:lvl1pPr>
              <a:defRPr/>
            </a:lvl1pPr>
          </a:lstStyle>
          <a:p>
            <a:pPr>
              <a:defRPr/>
            </a:pPr>
            <a:fld id="{6D5426BB-D4AA-4E86-BA3F-958D8ABD286A}"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06B9C402-9ACB-474F-92D5-ED215240509A}"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42523876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smtClean="0"/>
              <a:t>Titelmasterformat durch Klicken bearbeiten</a:t>
            </a:r>
            <a:endParaRPr lang="en-US"/>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fld id="{AC3627C9-798E-409C-9029-2FF1A783234E}" type="datetime1">
              <a:rPr lang="de-DE" smtClean="0">
                <a:solidFill>
                  <a:srgbClr val="000000"/>
                </a:solidFill>
              </a:rPr>
              <a:pPr/>
              <a:t>11.03.2015</a:t>
            </a:fld>
            <a:endParaRPr lang="de-CH">
              <a:solidFill>
                <a:srgbClr val="000000"/>
              </a:solidFill>
            </a:endParaRPr>
          </a:p>
        </p:txBody>
      </p:sp>
      <p:sp>
        <p:nvSpPr>
          <p:cNvPr id="6" name="Fußzeilenplatzhalter 5"/>
          <p:cNvSpPr>
            <a:spLocks noGrp="1"/>
          </p:cNvSpPr>
          <p:nvPr>
            <p:ph type="ftr" sz="quarter" idx="11"/>
          </p:nvPr>
        </p:nvSpPr>
        <p:spPr/>
        <p:txBody>
          <a:bodyPr/>
          <a:lstStyle>
            <a:lvl1pPr>
              <a:defRPr/>
            </a:lvl1pPr>
          </a:lstStyle>
          <a:p>
            <a:r>
              <a:rPr lang="en-US" smtClean="0">
                <a:solidFill>
                  <a:srgbClr val="000000"/>
                </a:solidFill>
              </a:rPr>
              <a:t>Asphalt Recycling | For Internal Use Only</a:t>
            </a:r>
            <a:endParaRPr lang="de-CH">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389E2493-BF51-4747-B4EE-89940CD04FB3}"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240406258"/>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5"/>
          <p:cNvSpPr>
            <a:spLocks noGrp="1" noChangeArrowheads="1"/>
          </p:cNvSpPr>
          <p:nvPr>
            <p:ph type="dt" sz="half" idx="10"/>
          </p:nvPr>
        </p:nvSpPr>
        <p:spPr>
          <a:ln/>
        </p:spPr>
        <p:txBody>
          <a:bodyPr/>
          <a:lstStyle>
            <a:lvl1pPr>
              <a:defRPr/>
            </a:lvl1pPr>
          </a:lstStyle>
          <a:p>
            <a:pPr>
              <a:defRPr/>
            </a:pPr>
            <a:fld id="{D8FE9395-08EC-4E45-8043-7BC54664C174}"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4C3F9EB6-8BB3-4F11-B6BD-69BF11E6EC0D}"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3639397670"/>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527051" y="1555751"/>
            <a:ext cx="5467349" cy="499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6197601" y="1555751"/>
            <a:ext cx="5467351" cy="499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Rectangle 5"/>
          <p:cNvSpPr>
            <a:spLocks noGrp="1" noChangeArrowheads="1"/>
          </p:cNvSpPr>
          <p:nvPr>
            <p:ph type="dt" sz="half" idx="10"/>
          </p:nvPr>
        </p:nvSpPr>
        <p:spPr>
          <a:ln/>
        </p:spPr>
        <p:txBody>
          <a:bodyPr/>
          <a:lstStyle>
            <a:lvl1pPr>
              <a:defRPr/>
            </a:lvl1pPr>
          </a:lstStyle>
          <a:p>
            <a:pPr>
              <a:defRPr/>
            </a:pPr>
            <a:fld id="{CAF6B171-B77E-43B3-8CAA-2B224366BEE1}"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4356716B-0AA9-493B-9453-76446FF555AF}"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3280192264"/>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Rectangle 5"/>
          <p:cNvSpPr>
            <a:spLocks noGrp="1" noChangeArrowheads="1"/>
          </p:cNvSpPr>
          <p:nvPr>
            <p:ph type="dt" sz="half" idx="10"/>
          </p:nvPr>
        </p:nvSpPr>
        <p:spPr>
          <a:ln/>
        </p:spPr>
        <p:txBody>
          <a:bodyPr/>
          <a:lstStyle>
            <a:lvl1pPr>
              <a:defRPr/>
            </a:lvl1pPr>
          </a:lstStyle>
          <a:p>
            <a:pPr>
              <a:defRPr/>
            </a:pPr>
            <a:fld id="{CD65A367-C112-452C-A584-DD7A3D12607D}" type="datetime1">
              <a:rPr lang="de-DE" smtClean="0">
                <a:solidFill>
                  <a:srgbClr val="000000"/>
                </a:solidFill>
              </a:rPr>
              <a:pPr>
                <a:defRPr/>
              </a:pPr>
              <a:t>11.03.2015</a:t>
            </a:fld>
            <a:endParaRPr lang="de-CH">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35BEDD8A-7FAA-4A9C-823A-C18121BFC467}"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2130414538"/>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Rectangle 5"/>
          <p:cNvSpPr>
            <a:spLocks noGrp="1" noChangeArrowheads="1"/>
          </p:cNvSpPr>
          <p:nvPr>
            <p:ph type="dt" sz="half" idx="10"/>
          </p:nvPr>
        </p:nvSpPr>
        <p:spPr>
          <a:ln/>
        </p:spPr>
        <p:txBody>
          <a:bodyPr/>
          <a:lstStyle>
            <a:lvl1pPr>
              <a:defRPr/>
            </a:lvl1pPr>
          </a:lstStyle>
          <a:p>
            <a:pPr>
              <a:defRPr/>
            </a:pPr>
            <a:fld id="{D5876415-CB0D-4390-9038-2C32367CCB68}" type="datetime1">
              <a:rPr lang="de-DE" smtClean="0">
                <a:solidFill>
                  <a:srgbClr val="000000"/>
                </a:solidFill>
              </a:rPr>
              <a:pPr>
                <a:defRPr/>
              </a:pPr>
              <a:t>11.03.2015</a:t>
            </a:fld>
            <a:endParaRPr lang="de-CH">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612D7C02-F4E3-434A-AA54-5F5A439D4D46}"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3928019269"/>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97CD9DE9-044B-403D-B8E7-F5FC96F2E4B5}" type="datetime1">
              <a:rPr lang="de-DE" smtClean="0">
                <a:solidFill>
                  <a:srgbClr val="000000"/>
                </a:solidFill>
              </a:rPr>
              <a:pPr>
                <a:defRPr/>
              </a:pPr>
              <a:t>11.03.2015</a:t>
            </a:fld>
            <a:endParaRPr lang="de-CH">
              <a:solidFill>
                <a:srgbClr val="000000"/>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93D7D8C7-62B6-4FAA-8630-7348E3942AAF}"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3070272644"/>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5"/>
          <p:cNvSpPr>
            <a:spLocks noGrp="1" noChangeArrowheads="1"/>
          </p:cNvSpPr>
          <p:nvPr>
            <p:ph type="dt" sz="half" idx="10"/>
          </p:nvPr>
        </p:nvSpPr>
        <p:spPr>
          <a:ln/>
        </p:spPr>
        <p:txBody>
          <a:bodyPr/>
          <a:lstStyle>
            <a:lvl1pPr>
              <a:defRPr/>
            </a:lvl1pPr>
          </a:lstStyle>
          <a:p>
            <a:pPr>
              <a:defRPr/>
            </a:pPr>
            <a:fld id="{419468FE-2B2A-49AA-AFA2-836F51B7783E}"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93FA9586-FDC9-4789-B361-17F84FB518F0}"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7971154"/>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smtClean="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5"/>
          <p:cNvSpPr>
            <a:spLocks noGrp="1" noChangeArrowheads="1"/>
          </p:cNvSpPr>
          <p:nvPr>
            <p:ph type="dt" sz="half" idx="10"/>
          </p:nvPr>
        </p:nvSpPr>
        <p:spPr>
          <a:ln/>
        </p:spPr>
        <p:txBody>
          <a:bodyPr/>
          <a:lstStyle>
            <a:lvl1pPr>
              <a:defRPr/>
            </a:lvl1pPr>
          </a:lstStyle>
          <a:p>
            <a:pPr>
              <a:defRPr/>
            </a:pPr>
            <a:fld id="{C8623DF7-3EAF-49E7-92BD-0B21EF6B12D6}"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3E4D3442-880B-4968-BCF7-A35366CF72B3}"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3141100712"/>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5"/>
          <p:cNvSpPr>
            <a:spLocks noGrp="1" noChangeArrowheads="1"/>
          </p:cNvSpPr>
          <p:nvPr>
            <p:ph type="dt" sz="half" idx="10"/>
          </p:nvPr>
        </p:nvSpPr>
        <p:spPr>
          <a:ln/>
        </p:spPr>
        <p:txBody>
          <a:bodyPr/>
          <a:lstStyle>
            <a:lvl1pPr>
              <a:defRPr/>
            </a:lvl1pPr>
          </a:lstStyle>
          <a:p>
            <a:pPr>
              <a:defRPr/>
            </a:pPr>
            <a:fld id="{E16E7DB3-DCF1-4B64-9813-5799432DAC31}"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2CD75199-2B5B-4537-8129-15C51EDABA5E}"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497251659"/>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940801" y="942975"/>
            <a:ext cx="2842684" cy="560705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408517" y="942975"/>
            <a:ext cx="8329083" cy="560705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5"/>
          <p:cNvSpPr>
            <a:spLocks noGrp="1" noChangeArrowheads="1"/>
          </p:cNvSpPr>
          <p:nvPr>
            <p:ph type="dt" sz="half" idx="10"/>
          </p:nvPr>
        </p:nvSpPr>
        <p:spPr>
          <a:ln/>
        </p:spPr>
        <p:txBody>
          <a:bodyPr/>
          <a:lstStyle>
            <a:lvl1pPr>
              <a:defRPr/>
            </a:lvl1pPr>
          </a:lstStyle>
          <a:p>
            <a:pPr>
              <a:defRPr/>
            </a:pPr>
            <a:fld id="{01610BCC-2B59-497C-BC7C-2C71E40DED7A}"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E9D4981F-CC5A-45AA-A9E3-A357A43499A3}"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3319440442"/>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dgm" preserve="1">
  <p:cSld name="Titel und Diagramm oder Organigramm">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SmartArt-Platzhalter 2"/>
          <p:cNvSpPr>
            <a:spLocks noGrp="1"/>
          </p:cNvSpPr>
          <p:nvPr>
            <p:ph type="dgm" idx="1"/>
          </p:nvPr>
        </p:nvSpPr>
        <p:spPr>
          <a:xfrm>
            <a:off x="527051" y="1555751"/>
            <a:ext cx="11137900" cy="4994275"/>
          </a:xfrm>
        </p:spPr>
        <p:txBody>
          <a:bodyPr/>
          <a:lstStyle/>
          <a:p>
            <a:pPr lvl="0"/>
            <a:endParaRPr lang="de-CH" noProof="0" smtClean="0"/>
          </a:p>
        </p:txBody>
      </p:sp>
      <p:sp>
        <p:nvSpPr>
          <p:cNvPr id="4" name="Rectangle 5"/>
          <p:cNvSpPr>
            <a:spLocks noGrp="1" noChangeArrowheads="1"/>
          </p:cNvSpPr>
          <p:nvPr>
            <p:ph type="dt" sz="half" idx="10"/>
          </p:nvPr>
        </p:nvSpPr>
        <p:spPr>
          <a:ln/>
        </p:spPr>
        <p:txBody>
          <a:bodyPr/>
          <a:lstStyle>
            <a:lvl1pPr>
              <a:defRPr/>
            </a:lvl1pPr>
          </a:lstStyle>
          <a:p>
            <a:pPr>
              <a:defRPr/>
            </a:pPr>
            <a:fld id="{19EB0F6A-4D3F-4E32-98D9-F8D5F0CC8979}"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65932109-9D3E-4AF1-B720-4A20CD7B3AA4}"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40084123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p:txBody>
          <a:bodyPr/>
          <a:lstStyle>
            <a:lvl1pPr>
              <a:defRPr/>
            </a:lvl1pPr>
          </a:lstStyle>
          <a:p>
            <a:fld id="{53A90302-C051-41D2-BC2E-25D467F8107B}" type="datetime1">
              <a:rPr lang="de-DE" smtClean="0">
                <a:solidFill>
                  <a:srgbClr val="000000"/>
                </a:solidFill>
              </a:rPr>
              <a:pPr/>
              <a:t>11.03.2015</a:t>
            </a:fld>
            <a:endParaRPr lang="de-CH">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smtClean="0">
                <a:solidFill>
                  <a:srgbClr val="000000"/>
                </a:solidFill>
              </a:rPr>
              <a:t>Asphalt Recycling | For Internal Use Only</a:t>
            </a:r>
            <a:endParaRPr lang="de-CH">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0A874FF9-6FA9-4E55-9461-289B3D5DE7C5}"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4070893605"/>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Textplatzhalter 2"/>
          <p:cNvSpPr>
            <a:spLocks noGrp="1"/>
          </p:cNvSpPr>
          <p:nvPr>
            <p:ph type="body" sz="half" idx="1"/>
          </p:nvPr>
        </p:nvSpPr>
        <p:spPr>
          <a:xfrm>
            <a:off x="527051" y="1555751"/>
            <a:ext cx="5467349" cy="49942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6197601" y="1555751"/>
            <a:ext cx="5467351" cy="49942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Rectangle 5"/>
          <p:cNvSpPr>
            <a:spLocks noGrp="1" noChangeArrowheads="1"/>
          </p:cNvSpPr>
          <p:nvPr>
            <p:ph type="dt" sz="half" idx="10"/>
          </p:nvPr>
        </p:nvSpPr>
        <p:spPr>
          <a:ln/>
        </p:spPr>
        <p:txBody>
          <a:bodyPr/>
          <a:lstStyle>
            <a:lvl1pPr>
              <a:defRPr/>
            </a:lvl1pPr>
          </a:lstStyle>
          <a:p>
            <a:pPr>
              <a:defRPr/>
            </a:pPr>
            <a:fld id="{B64B5779-8566-4755-A243-27CD7E9B8D54}"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6717F7B0-C155-4DC6-AA7A-5E48F3D9E84B}"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3880516580"/>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AndTwoObj">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527051" y="1555751"/>
            <a:ext cx="5467349" cy="49942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quarter" idx="2"/>
          </p:nvPr>
        </p:nvSpPr>
        <p:spPr>
          <a:xfrm>
            <a:off x="6197601" y="1555750"/>
            <a:ext cx="5467351" cy="24209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Inhaltsplatzhalter 4"/>
          <p:cNvSpPr>
            <a:spLocks noGrp="1"/>
          </p:cNvSpPr>
          <p:nvPr>
            <p:ph sz="quarter" idx="3"/>
          </p:nvPr>
        </p:nvSpPr>
        <p:spPr>
          <a:xfrm>
            <a:off x="6197601" y="4129089"/>
            <a:ext cx="5467351" cy="242093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6" name="Datumsplatzhalter 5"/>
          <p:cNvSpPr>
            <a:spLocks noGrp="1"/>
          </p:cNvSpPr>
          <p:nvPr>
            <p:ph type="dt" sz="half" idx="10"/>
          </p:nvPr>
        </p:nvSpPr>
        <p:spPr>
          <a:xfrm>
            <a:off x="9235017" y="6589714"/>
            <a:ext cx="1828800" cy="149225"/>
          </a:xfrm>
        </p:spPr>
        <p:txBody>
          <a:bodyPr/>
          <a:lstStyle>
            <a:lvl1pPr>
              <a:defRPr/>
            </a:lvl1pPr>
          </a:lstStyle>
          <a:p>
            <a:fld id="{D95589C7-0C8D-4F94-AE89-BCB0243125AB}" type="datetime1">
              <a:rPr lang="de-DE" smtClean="0">
                <a:solidFill>
                  <a:srgbClr val="000000"/>
                </a:solidFill>
              </a:rPr>
              <a:pPr/>
              <a:t>11.03.2015</a:t>
            </a:fld>
            <a:endParaRPr lang="de-CH">
              <a:solidFill>
                <a:srgbClr val="000000"/>
              </a:solidFill>
            </a:endParaRPr>
          </a:p>
        </p:txBody>
      </p:sp>
      <p:sp>
        <p:nvSpPr>
          <p:cNvPr id="7" name="Fußzeilenplatzhalter 6"/>
          <p:cNvSpPr>
            <a:spLocks noGrp="1"/>
          </p:cNvSpPr>
          <p:nvPr>
            <p:ph type="ftr" sz="quarter" idx="11"/>
          </p:nvPr>
        </p:nvSpPr>
        <p:spPr>
          <a:xfrm>
            <a:off x="406400" y="6589714"/>
            <a:ext cx="8434917" cy="147637"/>
          </a:xfrm>
        </p:spPr>
        <p:txBody>
          <a:bodyPr/>
          <a:lstStyle>
            <a:lvl1pPr>
              <a:defRPr/>
            </a:lvl1pPr>
          </a:lstStyle>
          <a:p>
            <a:r>
              <a:rPr lang="en-US" smtClean="0">
                <a:solidFill>
                  <a:srgbClr val="000000"/>
                </a:solidFill>
              </a:rPr>
              <a:t>Asphalt Recycling | For Internal Use Only</a:t>
            </a:r>
            <a:endParaRPr lang="de-CH">
              <a:solidFill>
                <a:srgbClr val="000000"/>
              </a:solidFill>
            </a:endParaRPr>
          </a:p>
        </p:txBody>
      </p:sp>
      <p:sp>
        <p:nvSpPr>
          <p:cNvPr id="8" name="Foliennummernplatzhalter 7"/>
          <p:cNvSpPr>
            <a:spLocks noGrp="1"/>
          </p:cNvSpPr>
          <p:nvPr>
            <p:ph type="sldNum" sz="quarter" idx="12"/>
          </p:nvPr>
        </p:nvSpPr>
        <p:spPr>
          <a:xfrm>
            <a:off x="11182351" y="6589714"/>
            <a:ext cx="601133" cy="149225"/>
          </a:xfrm>
        </p:spPr>
        <p:txBody>
          <a:bodyPr/>
          <a:lstStyle>
            <a:lvl1pPr>
              <a:defRPr/>
            </a:lvl1pPr>
          </a:lstStyle>
          <a:p>
            <a:fld id="{B1632864-0A95-44C4-BB4B-3B1E24276963}"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4135511162"/>
      </p:ext>
    </p:extLst>
  </p:cSld>
  <p:clrMapOvr>
    <a:masterClrMapping/>
  </p:clrMapOvr>
  <p:transition>
    <p:wheel spokes="1"/>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tbl">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en-US"/>
          </a:p>
        </p:txBody>
      </p:sp>
      <p:sp>
        <p:nvSpPr>
          <p:cNvPr id="3" name="Tabellenplatzhalter 2"/>
          <p:cNvSpPr>
            <a:spLocks noGrp="1"/>
          </p:cNvSpPr>
          <p:nvPr>
            <p:ph type="tbl" idx="1"/>
          </p:nvPr>
        </p:nvSpPr>
        <p:spPr>
          <a:xfrm>
            <a:off x="527051" y="1555751"/>
            <a:ext cx="11137900" cy="4994275"/>
          </a:xfrm>
        </p:spPr>
        <p:txBody>
          <a:bodyPr/>
          <a:lstStyle/>
          <a:p>
            <a:pPr lvl="0"/>
            <a:endParaRPr lang="en-US" noProof="0" smtClean="0"/>
          </a:p>
        </p:txBody>
      </p:sp>
      <p:sp>
        <p:nvSpPr>
          <p:cNvPr id="4" name="Rectangle 5"/>
          <p:cNvSpPr>
            <a:spLocks noGrp="1" noChangeArrowheads="1"/>
          </p:cNvSpPr>
          <p:nvPr>
            <p:ph type="dt" sz="half" idx="10"/>
          </p:nvPr>
        </p:nvSpPr>
        <p:spPr>
          <a:ln/>
        </p:spPr>
        <p:txBody>
          <a:bodyPr/>
          <a:lstStyle>
            <a:lvl1pPr>
              <a:defRPr/>
            </a:lvl1pPr>
          </a:lstStyle>
          <a:p>
            <a:pPr>
              <a:defRPr/>
            </a:pPr>
            <a:fld id="{E0CCB927-5EBD-4F20-8F31-9A161A348676}"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31DD159E-8C13-4402-9F07-61AEBC37F9DA}"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2352437005"/>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chart">
  <p:cSld name="Titel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Diagrammplatzhalter 2"/>
          <p:cNvSpPr>
            <a:spLocks noGrp="1"/>
          </p:cNvSpPr>
          <p:nvPr>
            <p:ph type="chart" idx="1"/>
          </p:nvPr>
        </p:nvSpPr>
        <p:spPr>
          <a:xfrm>
            <a:off x="527051" y="1555751"/>
            <a:ext cx="11137900" cy="4994275"/>
          </a:xfrm>
        </p:spPr>
        <p:txBody>
          <a:bodyPr/>
          <a:lstStyle/>
          <a:p>
            <a:endParaRPr lang="de-CH"/>
          </a:p>
        </p:txBody>
      </p:sp>
      <p:sp>
        <p:nvSpPr>
          <p:cNvPr id="4" name="Datumsplatzhalter 3"/>
          <p:cNvSpPr>
            <a:spLocks noGrp="1"/>
          </p:cNvSpPr>
          <p:nvPr>
            <p:ph type="dt" sz="half" idx="10"/>
          </p:nvPr>
        </p:nvSpPr>
        <p:spPr>
          <a:xfrm>
            <a:off x="9235017" y="6589714"/>
            <a:ext cx="1828800" cy="149225"/>
          </a:xfrm>
        </p:spPr>
        <p:txBody>
          <a:bodyPr/>
          <a:lstStyle>
            <a:lvl1pPr>
              <a:defRPr/>
            </a:lvl1pPr>
          </a:lstStyle>
          <a:p>
            <a:fld id="{321F69D0-BE01-43D3-A2C4-AFBE72088A5F}" type="datetime1">
              <a:rPr lang="de-DE" smtClean="0">
                <a:solidFill>
                  <a:srgbClr val="000000"/>
                </a:solidFill>
              </a:rPr>
              <a:pPr/>
              <a:t>11.03.2015</a:t>
            </a:fld>
            <a:endParaRPr lang="de-CH">
              <a:solidFill>
                <a:srgbClr val="000000"/>
              </a:solidFill>
            </a:endParaRPr>
          </a:p>
        </p:txBody>
      </p:sp>
      <p:sp>
        <p:nvSpPr>
          <p:cNvPr id="5" name="Fußzeilenplatzhalter 4"/>
          <p:cNvSpPr>
            <a:spLocks noGrp="1"/>
          </p:cNvSpPr>
          <p:nvPr>
            <p:ph type="ftr" sz="quarter" idx="11"/>
          </p:nvPr>
        </p:nvSpPr>
        <p:spPr>
          <a:xfrm>
            <a:off x="406400" y="6589714"/>
            <a:ext cx="8434917" cy="147637"/>
          </a:xfrm>
        </p:spPr>
        <p:txBody>
          <a:bodyPr/>
          <a:lstStyle>
            <a:lvl1pPr>
              <a:defRPr/>
            </a:lvl1pPr>
          </a:lstStyle>
          <a:p>
            <a:r>
              <a:rPr lang="en-US" smtClean="0">
                <a:solidFill>
                  <a:srgbClr val="000000"/>
                </a:solidFill>
              </a:rPr>
              <a:t>Asphalt Recycling | For Internal Use Only</a:t>
            </a:r>
            <a:endParaRPr lang="de-CH">
              <a:solidFill>
                <a:srgbClr val="000000"/>
              </a:solidFill>
            </a:endParaRPr>
          </a:p>
        </p:txBody>
      </p:sp>
      <p:sp>
        <p:nvSpPr>
          <p:cNvPr id="6" name="Foliennummernplatzhalter 5"/>
          <p:cNvSpPr>
            <a:spLocks noGrp="1"/>
          </p:cNvSpPr>
          <p:nvPr>
            <p:ph type="sldNum" sz="quarter" idx="12"/>
          </p:nvPr>
        </p:nvSpPr>
        <p:spPr>
          <a:xfrm>
            <a:off x="11182351" y="6589714"/>
            <a:ext cx="601133" cy="149225"/>
          </a:xfrm>
        </p:spPr>
        <p:txBody>
          <a:bodyPr/>
          <a:lstStyle>
            <a:lvl1pPr>
              <a:defRPr/>
            </a:lvl1pPr>
          </a:lstStyle>
          <a:p>
            <a:fld id="{1D3241B0-2DF1-43C3-8A86-B165FC79318E}"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1155714059"/>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2"/>
          <p:cNvSpPr>
            <a:spLocks noChangeArrowheads="1"/>
          </p:cNvSpPr>
          <p:nvPr/>
        </p:nvSpPr>
        <p:spPr bwMode="auto">
          <a:xfrm>
            <a:off x="408518" y="942975"/>
            <a:ext cx="11374967" cy="5607050"/>
          </a:xfrm>
          <a:prstGeom prst="rect">
            <a:avLst/>
          </a:prstGeom>
          <a:solidFill>
            <a:schemeClr val="bg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185738" indent="-185738" fontAlgn="base">
              <a:lnSpc>
                <a:spcPct val="97000"/>
              </a:lnSpc>
              <a:spcBef>
                <a:spcPct val="25000"/>
              </a:spcBef>
              <a:spcAft>
                <a:spcPct val="0"/>
              </a:spcAft>
            </a:pPr>
            <a:endParaRPr lang="fr-FR" sz="2400" b="1">
              <a:solidFill>
                <a:srgbClr val="FFFFFF"/>
              </a:solidFill>
            </a:endParaRPr>
          </a:p>
        </p:txBody>
      </p:sp>
      <p:grpSp>
        <p:nvGrpSpPr>
          <p:cNvPr id="5" name="Group 8"/>
          <p:cNvGrpSpPr>
            <a:grpSpLocks/>
          </p:cNvGrpSpPr>
          <p:nvPr/>
        </p:nvGrpSpPr>
        <p:grpSpPr bwMode="auto">
          <a:xfrm>
            <a:off x="9239251" y="309564"/>
            <a:ext cx="2540000" cy="282575"/>
            <a:chOff x="1860" y="3171"/>
            <a:chExt cx="2677" cy="397"/>
          </a:xfrm>
        </p:grpSpPr>
        <p:sp>
          <p:nvSpPr>
            <p:cNvPr id="6" name="Freeform 9"/>
            <p:cNvSpPr>
              <a:spLocks/>
            </p:cNvSpPr>
            <p:nvPr userDrawn="1"/>
          </p:nvSpPr>
          <p:spPr bwMode="auto">
            <a:xfrm>
              <a:off x="4175" y="3171"/>
              <a:ext cx="362" cy="397"/>
            </a:xfrm>
            <a:custGeom>
              <a:avLst/>
              <a:gdLst>
                <a:gd name="T0" fmla="*/ 279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9 w 153"/>
                <a:gd name="T13" fmla="*/ 0 h 168"/>
                <a:gd name="T14" fmla="*/ 582 w 153"/>
                <a:gd name="T15" fmla="*/ 520 h 168"/>
                <a:gd name="T16" fmla="*/ 587 w 153"/>
                <a:gd name="T17" fmla="*/ 520 h 168"/>
                <a:gd name="T18" fmla="*/ 582 w 153"/>
                <a:gd name="T19" fmla="*/ 302 h 168"/>
                <a:gd name="T20" fmla="*/ 582 w 153"/>
                <a:gd name="T21" fmla="*/ 0 h 168"/>
                <a:gd name="T22" fmla="*/ 856 w 153"/>
                <a:gd name="T23" fmla="*/ 0 h 168"/>
                <a:gd name="T24" fmla="*/ 856 w 153"/>
                <a:gd name="T25" fmla="*/ 938 h 168"/>
                <a:gd name="T26" fmla="*/ 544 w 153"/>
                <a:gd name="T27" fmla="*/ 938 h 168"/>
                <a:gd name="T28" fmla="*/ 279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4" y="93"/>
                    <a:pt x="104" y="93"/>
                    <a:pt x="104"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 name="Freeform 10"/>
            <p:cNvSpPr>
              <a:spLocks/>
            </p:cNvSpPr>
            <p:nvPr userDrawn="1"/>
          </p:nvSpPr>
          <p:spPr bwMode="auto">
            <a:xfrm>
              <a:off x="3760" y="3171"/>
              <a:ext cx="361" cy="397"/>
            </a:xfrm>
            <a:custGeom>
              <a:avLst/>
              <a:gdLst>
                <a:gd name="T0" fmla="*/ 278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6 w 153"/>
                <a:gd name="T13" fmla="*/ 0 h 168"/>
                <a:gd name="T14" fmla="*/ 573 w 153"/>
                <a:gd name="T15" fmla="*/ 520 h 168"/>
                <a:gd name="T16" fmla="*/ 585 w 153"/>
                <a:gd name="T17" fmla="*/ 520 h 168"/>
                <a:gd name="T18" fmla="*/ 578 w 153"/>
                <a:gd name="T19" fmla="*/ 302 h 168"/>
                <a:gd name="T20" fmla="*/ 578 w 153"/>
                <a:gd name="T21" fmla="*/ 0 h 168"/>
                <a:gd name="T22" fmla="*/ 852 w 153"/>
                <a:gd name="T23" fmla="*/ 0 h 168"/>
                <a:gd name="T24" fmla="*/ 852 w 153"/>
                <a:gd name="T25" fmla="*/ 938 h 168"/>
                <a:gd name="T26" fmla="*/ 540 w 153"/>
                <a:gd name="T27" fmla="*/ 938 h 168"/>
                <a:gd name="T28" fmla="*/ 278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3" y="93"/>
                    <a:pt x="103" y="93"/>
                    <a:pt x="103"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8" name="Freeform 11"/>
            <p:cNvSpPr>
              <a:spLocks/>
            </p:cNvSpPr>
            <p:nvPr userDrawn="1"/>
          </p:nvSpPr>
          <p:spPr bwMode="auto">
            <a:xfrm>
              <a:off x="1860" y="3171"/>
              <a:ext cx="442" cy="397"/>
            </a:xfrm>
            <a:custGeom>
              <a:avLst/>
              <a:gdLst>
                <a:gd name="T0" fmla="*/ 286 w 442"/>
                <a:gd name="T1" fmla="*/ 0 h 397"/>
                <a:gd name="T2" fmla="*/ 154 w 442"/>
                <a:gd name="T3" fmla="*/ 0 h 397"/>
                <a:gd name="T4" fmla="*/ 0 w 442"/>
                <a:gd name="T5" fmla="*/ 397 h 397"/>
                <a:gd name="T6" fmla="*/ 137 w 442"/>
                <a:gd name="T7" fmla="*/ 397 h 397"/>
                <a:gd name="T8" fmla="*/ 220 w 442"/>
                <a:gd name="T9" fmla="*/ 158 h 397"/>
                <a:gd name="T10" fmla="*/ 222 w 442"/>
                <a:gd name="T11" fmla="*/ 158 h 397"/>
                <a:gd name="T12" fmla="*/ 303 w 442"/>
                <a:gd name="T13" fmla="*/ 397 h 397"/>
                <a:gd name="T14" fmla="*/ 442 w 442"/>
                <a:gd name="T15" fmla="*/ 397 h 397"/>
                <a:gd name="T16" fmla="*/ 286 w 442"/>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2" h="397">
                  <a:moveTo>
                    <a:pt x="286" y="0"/>
                  </a:moveTo>
                  <a:lnTo>
                    <a:pt x="154" y="0"/>
                  </a:lnTo>
                  <a:lnTo>
                    <a:pt x="0" y="397"/>
                  </a:lnTo>
                  <a:lnTo>
                    <a:pt x="137" y="397"/>
                  </a:lnTo>
                  <a:lnTo>
                    <a:pt x="220" y="158"/>
                  </a:lnTo>
                  <a:lnTo>
                    <a:pt x="222" y="158"/>
                  </a:lnTo>
                  <a:lnTo>
                    <a:pt x="303" y="397"/>
                  </a:lnTo>
                  <a:lnTo>
                    <a:pt x="442" y="397"/>
                  </a:lnTo>
                  <a:lnTo>
                    <a:pt x="2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9" name="Freeform 12"/>
            <p:cNvSpPr>
              <a:spLocks/>
            </p:cNvSpPr>
            <p:nvPr userDrawn="1"/>
          </p:nvSpPr>
          <p:spPr bwMode="auto">
            <a:xfrm>
              <a:off x="3306" y="3171"/>
              <a:ext cx="444" cy="397"/>
            </a:xfrm>
            <a:custGeom>
              <a:avLst/>
              <a:gdLst>
                <a:gd name="T0" fmla="*/ 288 w 444"/>
                <a:gd name="T1" fmla="*/ 0 h 397"/>
                <a:gd name="T2" fmla="*/ 156 w 444"/>
                <a:gd name="T3" fmla="*/ 0 h 397"/>
                <a:gd name="T4" fmla="*/ 0 w 444"/>
                <a:gd name="T5" fmla="*/ 397 h 397"/>
                <a:gd name="T6" fmla="*/ 140 w 444"/>
                <a:gd name="T7" fmla="*/ 397 h 397"/>
                <a:gd name="T8" fmla="*/ 220 w 444"/>
                <a:gd name="T9" fmla="*/ 158 h 397"/>
                <a:gd name="T10" fmla="*/ 225 w 444"/>
                <a:gd name="T11" fmla="*/ 158 h 397"/>
                <a:gd name="T12" fmla="*/ 305 w 444"/>
                <a:gd name="T13" fmla="*/ 397 h 397"/>
                <a:gd name="T14" fmla="*/ 444 w 444"/>
                <a:gd name="T15" fmla="*/ 397 h 397"/>
                <a:gd name="T16" fmla="*/ 288 w 444"/>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4" h="397">
                  <a:moveTo>
                    <a:pt x="288" y="0"/>
                  </a:moveTo>
                  <a:lnTo>
                    <a:pt x="156" y="0"/>
                  </a:lnTo>
                  <a:lnTo>
                    <a:pt x="0" y="397"/>
                  </a:lnTo>
                  <a:lnTo>
                    <a:pt x="140" y="397"/>
                  </a:lnTo>
                  <a:lnTo>
                    <a:pt x="220" y="158"/>
                  </a:lnTo>
                  <a:lnTo>
                    <a:pt x="225" y="158"/>
                  </a:lnTo>
                  <a:lnTo>
                    <a:pt x="305" y="397"/>
                  </a:lnTo>
                  <a:lnTo>
                    <a:pt x="444" y="397"/>
                  </a:lnTo>
                  <a:lnTo>
                    <a:pt x="288" y="0"/>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0" name="Freeform 13"/>
            <p:cNvSpPr>
              <a:spLocks/>
            </p:cNvSpPr>
            <p:nvPr userDrawn="1"/>
          </p:nvSpPr>
          <p:spPr bwMode="auto">
            <a:xfrm>
              <a:off x="2831" y="3171"/>
              <a:ext cx="466" cy="397"/>
            </a:xfrm>
            <a:custGeom>
              <a:avLst/>
              <a:gdLst>
                <a:gd name="T0" fmla="*/ 442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6 w 197"/>
                <a:gd name="T15" fmla="*/ 0 h 168"/>
                <a:gd name="T16" fmla="*/ 549 w 197"/>
                <a:gd name="T17" fmla="*/ 553 h 168"/>
                <a:gd name="T18" fmla="*/ 554 w 197"/>
                <a:gd name="T19" fmla="*/ 553 h 168"/>
                <a:gd name="T20" fmla="*/ 717 w 197"/>
                <a:gd name="T21" fmla="*/ 0 h 168"/>
                <a:gd name="T22" fmla="*/ 1102 w 197"/>
                <a:gd name="T23" fmla="*/ 0 h 168"/>
                <a:gd name="T24" fmla="*/ 1102 w 197"/>
                <a:gd name="T25" fmla="*/ 938 h 168"/>
                <a:gd name="T26" fmla="*/ 828 w 197"/>
                <a:gd name="T27" fmla="*/ 938 h 168"/>
                <a:gd name="T28" fmla="*/ 828 w 197"/>
                <a:gd name="T29" fmla="*/ 581 h 168"/>
                <a:gd name="T30" fmla="*/ 833 w 197"/>
                <a:gd name="T31" fmla="*/ 369 h 168"/>
                <a:gd name="T32" fmla="*/ 823 w 197"/>
                <a:gd name="T33" fmla="*/ 369 h 168"/>
                <a:gd name="T34" fmla="*/ 660 w 197"/>
                <a:gd name="T35" fmla="*/ 938 h 168"/>
                <a:gd name="T36" fmla="*/ 442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7" y="66"/>
                    <a:pt x="147" y="66"/>
                    <a:pt x="147"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1" name="Freeform 14"/>
            <p:cNvSpPr>
              <a:spLocks/>
            </p:cNvSpPr>
            <p:nvPr userDrawn="1"/>
          </p:nvSpPr>
          <p:spPr bwMode="auto">
            <a:xfrm>
              <a:off x="2312" y="3171"/>
              <a:ext cx="465" cy="397"/>
            </a:xfrm>
            <a:custGeom>
              <a:avLst/>
              <a:gdLst>
                <a:gd name="T0" fmla="*/ 439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5 w 197"/>
                <a:gd name="T15" fmla="*/ 0 h 168"/>
                <a:gd name="T16" fmla="*/ 545 w 197"/>
                <a:gd name="T17" fmla="*/ 553 h 168"/>
                <a:gd name="T18" fmla="*/ 552 w 197"/>
                <a:gd name="T19" fmla="*/ 553 h 168"/>
                <a:gd name="T20" fmla="*/ 713 w 197"/>
                <a:gd name="T21" fmla="*/ 0 h 168"/>
                <a:gd name="T22" fmla="*/ 1098 w 197"/>
                <a:gd name="T23" fmla="*/ 0 h 168"/>
                <a:gd name="T24" fmla="*/ 1098 w 197"/>
                <a:gd name="T25" fmla="*/ 938 h 168"/>
                <a:gd name="T26" fmla="*/ 824 w 197"/>
                <a:gd name="T27" fmla="*/ 938 h 168"/>
                <a:gd name="T28" fmla="*/ 824 w 197"/>
                <a:gd name="T29" fmla="*/ 581 h 168"/>
                <a:gd name="T30" fmla="*/ 831 w 197"/>
                <a:gd name="T31" fmla="*/ 369 h 168"/>
                <a:gd name="T32" fmla="*/ 824 w 197"/>
                <a:gd name="T33" fmla="*/ 369 h 168"/>
                <a:gd name="T34" fmla="*/ 659 w 197"/>
                <a:gd name="T35" fmla="*/ 938 h 168"/>
                <a:gd name="T36" fmla="*/ 439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8" y="66"/>
                    <a:pt x="148" y="66"/>
                    <a:pt x="148"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grpSp>
        <p:nvGrpSpPr>
          <p:cNvPr id="12" name="Group 24"/>
          <p:cNvGrpSpPr>
            <a:grpSpLocks noChangeAspect="1"/>
          </p:cNvGrpSpPr>
          <p:nvPr/>
        </p:nvGrpSpPr>
        <p:grpSpPr bwMode="auto">
          <a:xfrm>
            <a:off x="408517" y="309563"/>
            <a:ext cx="2029883" cy="201612"/>
            <a:chOff x="836" y="342"/>
            <a:chExt cx="1047" cy="139"/>
          </a:xfrm>
        </p:grpSpPr>
        <p:sp>
          <p:nvSpPr>
            <p:cNvPr id="13" name="Rectangle 25"/>
            <p:cNvSpPr>
              <a:spLocks noChangeAspect="1" noChangeArrowheads="1"/>
            </p:cNvSpPr>
            <p:nvPr userDrawn="1"/>
          </p:nvSpPr>
          <p:spPr bwMode="auto">
            <a:xfrm>
              <a:off x="836" y="342"/>
              <a:ext cx="1047" cy="139"/>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endParaRPr>
            </a:p>
          </p:txBody>
        </p:sp>
        <p:sp>
          <p:nvSpPr>
            <p:cNvPr id="14" name="Freeform 26"/>
            <p:cNvSpPr>
              <a:spLocks noChangeAspect="1"/>
            </p:cNvSpPr>
            <p:nvPr userDrawn="1"/>
          </p:nvSpPr>
          <p:spPr bwMode="auto">
            <a:xfrm>
              <a:off x="888" y="375"/>
              <a:ext cx="40" cy="66"/>
            </a:xfrm>
            <a:custGeom>
              <a:avLst/>
              <a:gdLst>
                <a:gd name="T0" fmla="*/ 38 w 17"/>
                <a:gd name="T1" fmla="*/ 156 h 28"/>
                <a:gd name="T2" fmla="*/ 0 w 17"/>
                <a:gd name="T3" fmla="*/ 151 h 28"/>
                <a:gd name="T4" fmla="*/ 5 w 17"/>
                <a:gd name="T5" fmla="*/ 127 h 28"/>
                <a:gd name="T6" fmla="*/ 38 w 17"/>
                <a:gd name="T7" fmla="*/ 134 h 28"/>
                <a:gd name="T8" fmla="*/ 61 w 17"/>
                <a:gd name="T9" fmla="*/ 118 h 28"/>
                <a:gd name="T10" fmla="*/ 45 w 17"/>
                <a:gd name="T11" fmla="*/ 90 h 28"/>
                <a:gd name="T12" fmla="*/ 21 w 17"/>
                <a:gd name="T13" fmla="*/ 78 h 28"/>
                <a:gd name="T14" fmla="*/ 0 w 17"/>
                <a:gd name="T15" fmla="*/ 45 h 28"/>
                <a:gd name="T16" fmla="*/ 49 w 17"/>
                <a:gd name="T17" fmla="*/ 0 h 28"/>
                <a:gd name="T18" fmla="*/ 82 w 17"/>
                <a:gd name="T19" fmla="*/ 5 h 28"/>
                <a:gd name="T20" fmla="*/ 78 w 17"/>
                <a:gd name="T21" fmla="*/ 28 h 28"/>
                <a:gd name="T22" fmla="*/ 56 w 17"/>
                <a:gd name="T23" fmla="*/ 21 h 28"/>
                <a:gd name="T24" fmla="*/ 33 w 17"/>
                <a:gd name="T25" fmla="*/ 40 h 28"/>
                <a:gd name="T26" fmla="*/ 49 w 17"/>
                <a:gd name="T27" fmla="*/ 61 h 28"/>
                <a:gd name="T28" fmla="*/ 73 w 17"/>
                <a:gd name="T29" fmla="*/ 78 h 28"/>
                <a:gd name="T30" fmla="*/ 94 w 17"/>
                <a:gd name="T31" fmla="*/ 111 h 28"/>
                <a:gd name="T32" fmla="*/ 38 w 17"/>
                <a:gd name="T33" fmla="*/ 156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28">
                  <a:moveTo>
                    <a:pt x="7" y="28"/>
                  </a:moveTo>
                  <a:cubicBezTo>
                    <a:pt x="4" y="28"/>
                    <a:pt x="3" y="28"/>
                    <a:pt x="0" y="27"/>
                  </a:cubicBezTo>
                  <a:cubicBezTo>
                    <a:pt x="1" y="23"/>
                    <a:pt x="1" y="23"/>
                    <a:pt x="1" y="23"/>
                  </a:cubicBezTo>
                  <a:cubicBezTo>
                    <a:pt x="2" y="24"/>
                    <a:pt x="5" y="24"/>
                    <a:pt x="7" y="24"/>
                  </a:cubicBezTo>
                  <a:cubicBezTo>
                    <a:pt x="9" y="24"/>
                    <a:pt x="11" y="23"/>
                    <a:pt x="11" y="21"/>
                  </a:cubicBezTo>
                  <a:cubicBezTo>
                    <a:pt x="11" y="19"/>
                    <a:pt x="10" y="18"/>
                    <a:pt x="8" y="16"/>
                  </a:cubicBezTo>
                  <a:cubicBezTo>
                    <a:pt x="7" y="16"/>
                    <a:pt x="5" y="15"/>
                    <a:pt x="4" y="14"/>
                  </a:cubicBezTo>
                  <a:cubicBezTo>
                    <a:pt x="1" y="12"/>
                    <a:pt x="0" y="10"/>
                    <a:pt x="0" y="8"/>
                  </a:cubicBezTo>
                  <a:cubicBezTo>
                    <a:pt x="0" y="3"/>
                    <a:pt x="4" y="0"/>
                    <a:pt x="9" y="0"/>
                  </a:cubicBezTo>
                  <a:cubicBezTo>
                    <a:pt x="11" y="0"/>
                    <a:pt x="13" y="1"/>
                    <a:pt x="15" y="1"/>
                  </a:cubicBezTo>
                  <a:cubicBezTo>
                    <a:pt x="14" y="5"/>
                    <a:pt x="14" y="5"/>
                    <a:pt x="14" y="5"/>
                  </a:cubicBezTo>
                  <a:cubicBezTo>
                    <a:pt x="13" y="4"/>
                    <a:pt x="11" y="4"/>
                    <a:pt x="10" y="4"/>
                  </a:cubicBezTo>
                  <a:cubicBezTo>
                    <a:pt x="7" y="4"/>
                    <a:pt x="6" y="5"/>
                    <a:pt x="6" y="7"/>
                  </a:cubicBezTo>
                  <a:cubicBezTo>
                    <a:pt x="6" y="9"/>
                    <a:pt x="6" y="9"/>
                    <a:pt x="9" y="11"/>
                  </a:cubicBezTo>
                  <a:cubicBezTo>
                    <a:pt x="11" y="13"/>
                    <a:pt x="13" y="14"/>
                    <a:pt x="13" y="14"/>
                  </a:cubicBezTo>
                  <a:cubicBezTo>
                    <a:pt x="16" y="16"/>
                    <a:pt x="17" y="18"/>
                    <a:pt x="17" y="20"/>
                  </a:cubicBezTo>
                  <a:cubicBezTo>
                    <a:pt x="17" y="25"/>
                    <a:pt x="13" y="28"/>
                    <a:pt x="7" y="2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5" name="Freeform 27"/>
            <p:cNvSpPr>
              <a:spLocks noChangeAspect="1"/>
            </p:cNvSpPr>
            <p:nvPr userDrawn="1"/>
          </p:nvSpPr>
          <p:spPr bwMode="auto">
            <a:xfrm>
              <a:off x="931" y="394"/>
              <a:ext cx="45" cy="66"/>
            </a:xfrm>
            <a:custGeom>
              <a:avLst/>
              <a:gdLst>
                <a:gd name="T0" fmla="*/ 62 w 19"/>
                <a:gd name="T1" fmla="*/ 127 h 28"/>
                <a:gd name="T2" fmla="*/ 45 w 19"/>
                <a:gd name="T3" fmla="*/ 151 h 28"/>
                <a:gd name="T4" fmla="*/ 21 w 19"/>
                <a:gd name="T5" fmla="*/ 156 h 28"/>
                <a:gd name="T6" fmla="*/ 0 w 19"/>
                <a:gd name="T7" fmla="*/ 156 h 28"/>
                <a:gd name="T8" fmla="*/ 5 w 19"/>
                <a:gd name="T9" fmla="*/ 134 h 28"/>
                <a:gd name="T10" fmla="*/ 21 w 19"/>
                <a:gd name="T11" fmla="*/ 139 h 28"/>
                <a:gd name="T12" fmla="*/ 40 w 19"/>
                <a:gd name="T13" fmla="*/ 123 h 28"/>
                <a:gd name="T14" fmla="*/ 40 w 19"/>
                <a:gd name="T15" fmla="*/ 111 h 28"/>
                <a:gd name="T16" fmla="*/ 0 w 19"/>
                <a:gd name="T17" fmla="*/ 0 h 28"/>
                <a:gd name="T18" fmla="*/ 33 w 19"/>
                <a:gd name="T19" fmla="*/ 0 h 28"/>
                <a:gd name="T20" fmla="*/ 57 w 19"/>
                <a:gd name="T21" fmla="*/ 78 h 28"/>
                <a:gd name="T22" fmla="*/ 78 w 19"/>
                <a:gd name="T23" fmla="*/ 0 h 28"/>
                <a:gd name="T24" fmla="*/ 107 w 19"/>
                <a:gd name="T25" fmla="*/ 0 h 28"/>
                <a:gd name="T26" fmla="*/ 62 w 19"/>
                <a:gd name="T27" fmla="*/ 127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 h="28">
                  <a:moveTo>
                    <a:pt x="11" y="23"/>
                  </a:moveTo>
                  <a:cubicBezTo>
                    <a:pt x="10" y="25"/>
                    <a:pt x="9" y="26"/>
                    <a:pt x="8" y="27"/>
                  </a:cubicBezTo>
                  <a:cubicBezTo>
                    <a:pt x="7" y="28"/>
                    <a:pt x="6" y="28"/>
                    <a:pt x="4" y="28"/>
                  </a:cubicBezTo>
                  <a:cubicBezTo>
                    <a:pt x="3" y="28"/>
                    <a:pt x="1" y="28"/>
                    <a:pt x="0" y="28"/>
                  </a:cubicBezTo>
                  <a:cubicBezTo>
                    <a:pt x="1" y="24"/>
                    <a:pt x="1" y="24"/>
                    <a:pt x="1" y="24"/>
                  </a:cubicBezTo>
                  <a:cubicBezTo>
                    <a:pt x="2" y="24"/>
                    <a:pt x="3" y="25"/>
                    <a:pt x="4" y="25"/>
                  </a:cubicBezTo>
                  <a:cubicBezTo>
                    <a:pt x="5" y="25"/>
                    <a:pt x="6" y="24"/>
                    <a:pt x="7" y="22"/>
                  </a:cubicBezTo>
                  <a:cubicBezTo>
                    <a:pt x="7" y="20"/>
                    <a:pt x="7" y="20"/>
                    <a:pt x="7" y="20"/>
                  </a:cubicBezTo>
                  <a:cubicBezTo>
                    <a:pt x="0" y="0"/>
                    <a:pt x="0" y="0"/>
                    <a:pt x="0" y="0"/>
                  </a:cubicBezTo>
                  <a:cubicBezTo>
                    <a:pt x="6" y="0"/>
                    <a:pt x="6" y="0"/>
                    <a:pt x="6" y="0"/>
                  </a:cubicBezTo>
                  <a:cubicBezTo>
                    <a:pt x="10" y="14"/>
                    <a:pt x="10" y="14"/>
                    <a:pt x="10" y="14"/>
                  </a:cubicBezTo>
                  <a:cubicBezTo>
                    <a:pt x="14" y="0"/>
                    <a:pt x="14" y="0"/>
                    <a:pt x="14" y="0"/>
                  </a:cubicBezTo>
                  <a:cubicBezTo>
                    <a:pt x="19" y="0"/>
                    <a:pt x="19" y="0"/>
                    <a:pt x="19" y="0"/>
                  </a:cubicBezTo>
                  <a:lnTo>
                    <a:pt x="11"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6" name="Freeform 28"/>
            <p:cNvSpPr>
              <a:spLocks noChangeAspect="1"/>
            </p:cNvSpPr>
            <p:nvPr userDrawn="1"/>
          </p:nvSpPr>
          <p:spPr bwMode="auto">
            <a:xfrm>
              <a:off x="980" y="394"/>
              <a:ext cx="33" cy="47"/>
            </a:xfrm>
            <a:custGeom>
              <a:avLst/>
              <a:gdLst>
                <a:gd name="T0" fmla="*/ 33 w 14"/>
                <a:gd name="T1" fmla="*/ 110 h 20"/>
                <a:gd name="T2" fmla="*/ 0 w 14"/>
                <a:gd name="T3" fmla="*/ 106 h 20"/>
                <a:gd name="T4" fmla="*/ 5 w 14"/>
                <a:gd name="T5" fmla="*/ 82 h 20"/>
                <a:gd name="T6" fmla="*/ 33 w 14"/>
                <a:gd name="T7" fmla="*/ 89 h 20"/>
                <a:gd name="T8" fmla="*/ 50 w 14"/>
                <a:gd name="T9" fmla="*/ 78 h 20"/>
                <a:gd name="T10" fmla="*/ 40 w 14"/>
                <a:gd name="T11" fmla="*/ 66 h 20"/>
                <a:gd name="T12" fmla="*/ 21 w 14"/>
                <a:gd name="T13" fmla="*/ 61 h 20"/>
                <a:gd name="T14" fmla="*/ 0 w 14"/>
                <a:gd name="T15" fmla="*/ 33 h 20"/>
                <a:gd name="T16" fmla="*/ 45 w 14"/>
                <a:gd name="T17" fmla="*/ 0 h 20"/>
                <a:gd name="T18" fmla="*/ 73 w 14"/>
                <a:gd name="T19" fmla="*/ 0 h 20"/>
                <a:gd name="T20" fmla="*/ 66 w 14"/>
                <a:gd name="T21" fmla="*/ 21 h 20"/>
                <a:gd name="T22" fmla="*/ 45 w 14"/>
                <a:gd name="T23" fmla="*/ 16 h 20"/>
                <a:gd name="T24" fmla="*/ 28 w 14"/>
                <a:gd name="T25" fmla="*/ 28 h 20"/>
                <a:gd name="T26" fmla="*/ 50 w 14"/>
                <a:gd name="T27" fmla="*/ 45 h 20"/>
                <a:gd name="T28" fmla="*/ 78 w 14"/>
                <a:gd name="T29" fmla="*/ 78 h 20"/>
                <a:gd name="T30" fmla="*/ 33 w 14"/>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 h="20">
                  <a:moveTo>
                    <a:pt x="6" y="20"/>
                  </a:moveTo>
                  <a:cubicBezTo>
                    <a:pt x="3" y="20"/>
                    <a:pt x="2" y="20"/>
                    <a:pt x="0" y="19"/>
                  </a:cubicBezTo>
                  <a:cubicBezTo>
                    <a:pt x="1" y="15"/>
                    <a:pt x="1" y="15"/>
                    <a:pt x="1" y="15"/>
                  </a:cubicBezTo>
                  <a:cubicBezTo>
                    <a:pt x="2" y="16"/>
                    <a:pt x="4" y="16"/>
                    <a:pt x="6" y="16"/>
                  </a:cubicBezTo>
                  <a:cubicBezTo>
                    <a:pt x="8" y="16"/>
                    <a:pt x="9" y="16"/>
                    <a:pt x="9" y="14"/>
                  </a:cubicBezTo>
                  <a:cubicBezTo>
                    <a:pt x="9" y="13"/>
                    <a:pt x="8" y="13"/>
                    <a:pt x="7" y="12"/>
                  </a:cubicBezTo>
                  <a:cubicBezTo>
                    <a:pt x="6" y="12"/>
                    <a:pt x="5" y="11"/>
                    <a:pt x="4" y="11"/>
                  </a:cubicBezTo>
                  <a:cubicBezTo>
                    <a:pt x="1" y="9"/>
                    <a:pt x="0" y="8"/>
                    <a:pt x="0" y="6"/>
                  </a:cubicBezTo>
                  <a:cubicBezTo>
                    <a:pt x="0" y="2"/>
                    <a:pt x="3" y="0"/>
                    <a:pt x="8" y="0"/>
                  </a:cubicBezTo>
                  <a:cubicBezTo>
                    <a:pt x="10" y="0"/>
                    <a:pt x="11" y="0"/>
                    <a:pt x="13" y="0"/>
                  </a:cubicBezTo>
                  <a:cubicBezTo>
                    <a:pt x="12" y="4"/>
                    <a:pt x="12" y="4"/>
                    <a:pt x="12" y="4"/>
                  </a:cubicBezTo>
                  <a:cubicBezTo>
                    <a:pt x="10" y="3"/>
                    <a:pt x="9" y="3"/>
                    <a:pt x="8" y="3"/>
                  </a:cubicBezTo>
                  <a:cubicBezTo>
                    <a:pt x="6" y="3"/>
                    <a:pt x="5" y="4"/>
                    <a:pt x="5" y="5"/>
                  </a:cubicBezTo>
                  <a:cubicBezTo>
                    <a:pt x="5" y="6"/>
                    <a:pt x="6" y="7"/>
                    <a:pt x="9" y="8"/>
                  </a:cubicBezTo>
                  <a:cubicBezTo>
                    <a:pt x="13" y="9"/>
                    <a:pt x="14" y="11"/>
                    <a:pt x="14" y="14"/>
                  </a:cubicBezTo>
                  <a:cubicBezTo>
                    <a:pt x="14" y="18"/>
                    <a:pt x="11"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7" name="Freeform 29"/>
            <p:cNvSpPr>
              <a:spLocks noChangeAspect="1"/>
            </p:cNvSpPr>
            <p:nvPr userDrawn="1"/>
          </p:nvSpPr>
          <p:spPr bwMode="auto">
            <a:xfrm>
              <a:off x="1020" y="382"/>
              <a:ext cx="34" cy="59"/>
            </a:xfrm>
            <a:custGeom>
              <a:avLst/>
              <a:gdLst>
                <a:gd name="T0" fmla="*/ 41 w 14"/>
                <a:gd name="T1" fmla="*/ 139 h 25"/>
                <a:gd name="T2" fmla="*/ 17 w 14"/>
                <a:gd name="T3" fmla="*/ 106 h 25"/>
                <a:gd name="T4" fmla="*/ 17 w 14"/>
                <a:gd name="T5" fmla="*/ 50 h 25"/>
                <a:gd name="T6" fmla="*/ 0 w 14"/>
                <a:gd name="T7" fmla="*/ 50 h 25"/>
                <a:gd name="T8" fmla="*/ 0 w 14"/>
                <a:gd name="T9" fmla="*/ 28 h 25"/>
                <a:gd name="T10" fmla="*/ 17 w 14"/>
                <a:gd name="T11" fmla="*/ 28 h 25"/>
                <a:gd name="T12" fmla="*/ 17 w 14"/>
                <a:gd name="T13" fmla="*/ 0 h 25"/>
                <a:gd name="T14" fmla="*/ 46 w 14"/>
                <a:gd name="T15" fmla="*/ 0 h 25"/>
                <a:gd name="T16" fmla="*/ 46 w 14"/>
                <a:gd name="T17" fmla="*/ 28 h 25"/>
                <a:gd name="T18" fmla="*/ 78 w 14"/>
                <a:gd name="T19" fmla="*/ 28 h 25"/>
                <a:gd name="T20" fmla="*/ 78 w 14"/>
                <a:gd name="T21" fmla="*/ 50 h 25"/>
                <a:gd name="T22" fmla="*/ 46 w 14"/>
                <a:gd name="T23" fmla="*/ 50 h 25"/>
                <a:gd name="T24" fmla="*/ 46 w 14"/>
                <a:gd name="T25" fmla="*/ 99 h 25"/>
                <a:gd name="T26" fmla="*/ 53 w 14"/>
                <a:gd name="T27" fmla="*/ 118 h 25"/>
                <a:gd name="T28" fmla="*/ 70 w 14"/>
                <a:gd name="T29" fmla="*/ 106 h 25"/>
                <a:gd name="T30" fmla="*/ 83 w 14"/>
                <a:gd name="T31" fmla="*/ 123 h 25"/>
                <a:gd name="T32" fmla="*/ 41 w 14"/>
                <a:gd name="T33" fmla="*/ 139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 h="25">
                  <a:moveTo>
                    <a:pt x="7" y="25"/>
                  </a:moveTo>
                  <a:cubicBezTo>
                    <a:pt x="4" y="25"/>
                    <a:pt x="3" y="24"/>
                    <a:pt x="3" y="19"/>
                  </a:cubicBezTo>
                  <a:cubicBezTo>
                    <a:pt x="3" y="9"/>
                    <a:pt x="3" y="9"/>
                    <a:pt x="3" y="9"/>
                  </a:cubicBezTo>
                  <a:cubicBezTo>
                    <a:pt x="0" y="9"/>
                    <a:pt x="0" y="9"/>
                    <a:pt x="0" y="9"/>
                  </a:cubicBezTo>
                  <a:cubicBezTo>
                    <a:pt x="0" y="5"/>
                    <a:pt x="0" y="5"/>
                    <a:pt x="0" y="5"/>
                  </a:cubicBezTo>
                  <a:cubicBezTo>
                    <a:pt x="3" y="5"/>
                    <a:pt x="3" y="5"/>
                    <a:pt x="3" y="5"/>
                  </a:cubicBezTo>
                  <a:cubicBezTo>
                    <a:pt x="3" y="0"/>
                    <a:pt x="3" y="0"/>
                    <a:pt x="3" y="0"/>
                  </a:cubicBezTo>
                  <a:cubicBezTo>
                    <a:pt x="8" y="0"/>
                    <a:pt x="8" y="0"/>
                    <a:pt x="8" y="0"/>
                  </a:cubicBezTo>
                  <a:cubicBezTo>
                    <a:pt x="8" y="5"/>
                    <a:pt x="8" y="5"/>
                    <a:pt x="8" y="5"/>
                  </a:cubicBezTo>
                  <a:cubicBezTo>
                    <a:pt x="13" y="5"/>
                    <a:pt x="13" y="5"/>
                    <a:pt x="13" y="5"/>
                  </a:cubicBezTo>
                  <a:cubicBezTo>
                    <a:pt x="13" y="9"/>
                    <a:pt x="13" y="9"/>
                    <a:pt x="13" y="9"/>
                  </a:cubicBezTo>
                  <a:cubicBezTo>
                    <a:pt x="8" y="9"/>
                    <a:pt x="8" y="9"/>
                    <a:pt x="8" y="9"/>
                  </a:cubicBezTo>
                  <a:cubicBezTo>
                    <a:pt x="8" y="18"/>
                    <a:pt x="8" y="18"/>
                    <a:pt x="8" y="18"/>
                  </a:cubicBezTo>
                  <a:cubicBezTo>
                    <a:pt x="8" y="20"/>
                    <a:pt x="8" y="21"/>
                    <a:pt x="9" y="21"/>
                  </a:cubicBezTo>
                  <a:cubicBezTo>
                    <a:pt x="10" y="21"/>
                    <a:pt x="11" y="21"/>
                    <a:pt x="12" y="19"/>
                  </a:cubicBezTo>
                  <a:cubicBezTo>
                    <a:pt x="14" y="22"/>
                    <a:pt x="14" y="22"/>
                    <a:pt x="14" y="22"/>
                  </a:cubicBezTo>
                  <a:cubicBezTo>
                    <a:pt x="11" y="24"/>
                    <a:pt x="9" y="25"/>
                    <a:pt x="7" y="2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8" name="Freeform 30"/>
            <p:cNvSpPr>
              <a:spLocks noChangeAspect="1" noEditPoints="1"/>
            </p:cNvSpPr>
            <p:nvPr userDrawn="1"/>
          </p:nvSpPr>
          <p:spPr bwMode="auto">
            <a:xfrm>
              <a:off x="1058" y="394"/>
              <a:ext cx="38" cy="47"/>
            </a:xfrm>
            <a:custGeom>
              <a:avLst/>
              <a:gdLst>
                <a:gd name="T0" fmla="*/ 45 w 16"/>
                <a:gd name="T1" fmla="*/ 110 h 20"/>
                <a:gd name="T2" fmla="*/ 0 w 16"/>
                <a:gd name="T3" fmla="*/ 56 h 20"/>
                <a:gd name="T4" fmla="*/ 45 w 16"/>
                <a:gd name="T5" fmla="*/ 0 h 20"/>
                <a:gd name="T6" fmla="*/ 90 w 16"/>
                <a:gd name="T7" fmla="*/ 56 h 20"/>
                <a:gd name="T8" fmla="*/ 90 w 16"/>
                <a:gd name="T9" fmla="*/ 61 h 20"/>
                <a:gd name="T10" fmla="*/ 29 w 16"/>
                <a:gd name="T11" fmla="*/ 61 h 20"/>
                <a:gd name="T12" fmla="*/ 50 w 16"/>
                <a:gd name="T13" fmla="*/ 89 h 20"/>
                <a:gd name="T14" fmla="*/ 78 w 16"/>
                <a:gd name="T15" fmla="*/ 78 h 20"/>
                <a:gd name="T16" fmla="*/ 90 w 16"/>
                <a:gd name="T17" fmla="*/ 94 h 20"/>
                <a:gd name="T18" fmla="*/ 45 w 16"/>
                <a:gd name="T19" fmla="*/ 110 h 20"/>
                <a:gd name="T20" fmla="*/ 45 w 16"/>
                <a:gd name="T21" fmla="*/ 16 h 20"/>
                <a:gd name="T22" fmla="*/ 29 w 16"/>
                <a:gd name="T23" fmla="*/ 45 h 20"/>
                <a:gd name="T24" fmla="*/ 62 w 16"/>
                <a:gd name="T25" fmla="*/ 45 h 20"/>
                <a:gd name="T26" fmla="*/ 45 w 16"/>
                <a:gd name="T27" fmla="*/ 16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 h="20">
                  <a:moveTo>
                    <a:pt x="8" y="20"/>
                  </a:moveTo>
                  <a:cubicBezTo>
                    <a:pt x="3" y="20"/>
                    <a:pt x="0" y="16"/>
                    <a:pt x="0" y="10"/>
                  </a:cubicBezTo>
                  <a:cubicBezTo>
                    <a:pt x="0" y="4"/>
                    <a:pt x="3" y="0"/>
                    <a:pt x="8" y="0"/>
                  </a:cubicBezTo>
                  <a:cubicBezTo>
                    <a:pt x="14" y="0"/>
                    <a:pt x="16" y="3"/>
                    <a:pt x="16" y="10"/>
                  </a:cubicBezTo>
                  <a:cubicBezTo>
                    <a:pt x="16" y="10"/>
                    <a:pt x="16" y="10"/>
                    <a:pt x="16" y="11"/>
                  </a:cubicBezTo>
                  <a:cubicBezTo>
                    <a:pt x="5" y="11"/>
                    <a:pt x="5" y="11"/>
                    <a:pt x="5" y="11"/>
                  </a:cubicBezTo>
                  <a:cubicBezTo>
                    <a:pt x="5" y="14"/>
                    <a:pt x="6" y="16"/>
                    <a:pt x="9" y="16"/>
                  </a:cubicBezTo>
                  <a:cubicBezTo>
                    <a:pt x="10" y="16"/>
                    <a:pt x="12" y="15"/>
                    <a:pt x="14" y="14"/>
                  </a:cubicBezTo>
                  <a:cubicBezTo>
                    <a:pt x="16" y="17"/>
                    <a:pt x="16" y="17"/>
                    <a:pt x="16" y="17"/>
                  </a:cubicBezTo>
                  <a:cubicBezTo>
                    <a:pt x="13" y="19"/>
                    <a:pt x="11" y="20"/>
                    <a:pt x="8" y="20"/>
                  </a:cubicBezTo>
                  <a:close/>
                  <a:moveTo>
                    <a:pt x="8" y="3"/>
                  </a:moveTo>
                  <a:cubicBezTo>
                    <a:pt x="6" y="3"/>
                    <a:pt x="5" y="5"/>
                    <a:pt x="5" y="8"/>
                  </a:cubicBezTo>
                  <a:cubicBezTo>
                    <a:pt x="11" y="8"/>
                    <a:pt x="11" y="8"/>
                    <a:pt x="11" y="8"/>
                  </a:cubicBezTo>
                  <a:cubicBezTo>
                    <a:pt x="11" y="5"/>
                    <a:pt x="10" y="3"/>
                    <a:pt x="8"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9" name="Freeform 31"/>
            <p:cNvSpPr>
              <a:spLocks noChangeAspect="1"/>
            </p:cNvSpPr>
            <p:nvPr userDrawn="1"/>
          </p:nvSpPr>
          <p:spPr bwMode="auto">
            <a:xfrm>
              <a:off x="1108" y="394"/>
              <a:ext cx="61" cy="47"/>
            </a:xfrm>
            <a:custGeom>
              <a:avLst/>
              <a:gdLst>
                <a:gd name="T0" fmla="*/ 115 w 26"/>
                <a:gd name="T1" fmla="*/ 110 h 20"/>
                <a:gd name="T2" fmla="*/ 115 w 26"/>
                <a:gd name="T3" fmla="*/ 45 h 20"/>
                <a:gd name="T4" fmla="*/ 115 w 26"/>
                <a:gd name="T5" fmla="*/ 33 h 20"/>
                <a:gd name="T6" fmla="*/ 110 w 26"/>
                <a:gd name="T7" fmla="*/ 28 h 20"/>
                <a:gd name="T8" fmla="*/ 82 w 26"/>
                <a:gd name="T9" fmla="*/ 38 h 20"/>
                <a:gd name="T10" fmla="*/ 82 w 26"/>
                <a:gd name="T11" fmla="*/ 110 h 20"/>
                <a:gd name="T12" fmla="*/ 61 w 26"/>
                <a:gd name="T13" fmla="*/ 110 h 20"/>
                <a:gd name="T14" fmla="*/ 61 w 26"/>
                <a:gd name="T15" fmla="*/ 45 h 20"/>
                <a:gd name="T16" fmla="*/ 54 w 26"/>
                <a:gd name="T17" fmla="*/ 28 h 20"/>
                <a:gd name="T18" fmla="*/ 49 w 26"/>
                <a:gd name="T19" fmla="*/ 28 h 20"/>
                <a:gd name="T20" fmla="*/ 28 w 26"/>
                <a:gd name="T21" fmla="*/ 38 h 20"/>
                <a:gd name="T22" fmla="*/ 28 w 26"/>
                <a:gd name="T23" fmla="*/ 110 h 20"/>
                <a:gd name="T24" fmla="*/ 0 w 26"/>
                <a:gd name="T25" fmla="*/ 110 h 20"/>
                <a:gd name="T26" fmla="*/ 0 w 26"/>
                <a:gd name="T27" fmla="*/ 0 h 20"/>
                <a:gd name="T28" fmla="*/ 28 w 26"/>
                <a:gd name="T29" fmla="*/ 0 h 20"/>
                <a:gd name="T30" fmla="*/ 28 w 26"/>
                <a:gd name="T31" fmla="*/ 16 h 20"/>
                <a:gd name="T32" fmla="*/ 61 w 26"/>
                <a:gd name="T33" fmla="*/ 0 h 20"/>
                <a:gd name="T34" fmla="*/ 82 w 26"/>
                <a:gd name="T35" fmla="*/ 16 h 20"/>
                <a:gd name="T36" fmla="*/ 122 w 26"/>
                <a:gd name="T37" fmla="*/ 0 h 20"/>
                <a:gd name="T38" fmla="*/ 138 w 26"/>
                <a:gd name="T39" fmla="*/ 12 h 20"/>
                <a:gd name="T40" fmla="*/ 143 w 26"/>
                <a:gd name="T41" fmla="*/ 38 h 20"/>
                <a:gd name="T42" fmla="*/ 143 w 26"/>
                <a:gd name="T43" fmla="*/ 110 h 20"/>
                <a:gd name="T44" fmla="*/ 115 w 26"/>
                <a:gd name="T45" fmla="*/ 110 h 2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 h="20">
                  <a:moveTo>
                    <a:pt x="21" y="20"/>
                  </a:moveTo>
                  <a:cubicBezTo>
                    <a:pt x="21" y="8"/>
                    <a:pt x="21" y="8"/>
                    <a:pt x="21" y="8"/>
                  </a:cubicBezTo>
                  <a:cubicBezTo>
                    <a:pt x="21" y="7"/>
                    <a:pt x="21" y="6"/>
                    <a:pt x="21" y="6"/>
                  </a:cubicBezTo>
                  <a:cubicBezTo>
                    <a:pt x="21" y="5"/>
                    <a:pt x="20" y="5"/>
                    <a:pt x="20" y="5"/>
                  </a:cubicBezTo>
                  <a:cubicBezTo>
                    <a:pt x="19" y="5"/>
                    <a:pt x="17" y="5"/>
                    <a:pt x="15" y="7"/>
                  </a:cubicBezTo>
                  <a:cubicBezTo>
                    <a:pt x="15" y="20"/>
                    <a:pt x="15" y="20"/>
                    <a:pt x="15" y="20"/>
                  </a:cubicBezTo>
                  <a:cubicBezTo>
                    <a:pt x="11" y="20"/>
                    <a:pt x="11" y="20"/>
                    <a:pt x="11" y="20"/>
                  </a:cubicBezTo>
                  <a:cubicBezTo>
                    <a:pt x="11" y="8"/>
                    <a:pt x="11" y="8"/>
                    <a:pt x="11" y="8"/>
                  </a:cubicBezTo>
                  <a:cubicBezTo>
                    <a:pt x="11" y="6"/>
                    <a:pt x="11" y="6"/>
                    <a:pt x="10" y="5"/>
                  </a:cubicBezTo>
                  <a:cubicBezTo>
                    <a:pt x="10" y="5"/>
                    <a:pt x="10" y="5"/>
                    <a:pt x="9" y="5"/>
                  </a:cubicBezTo>
                  <a:cubicBezTo>
                    <a:pt x="8" y="5"/>
                    <a:pt x="7" y="6"/>
                    <a:pt x="5" y="7"/>
                  </a:cubicBezTo>
                  <a:cubicBezTo>
                    <a:pt x="5" y="20"/>
                    <a:pt x="5" y="20"/>
                    <a:pt x="5" y="20"/>
                  </a:cubicBezTo>
                  <a:cubicBezTo>
                    <a:pt x="0" y="20"/>
                    <a:pt x="0" y="20"/>
                    <a:pt x="0" y="20"/>
                  </a:cubicBezTo>
                  <a:cubicBezTo>
                    <a:pt x="0" y="0"/>
                    <a:pt x="0" y="0"/>
                    <a:pt x="0" y="0"/>
                  </a:cubicBezTo>
                  <a:cubicBezTo>
                    <a:pt x="5" y="0"/>
                    <a:pt x="5" y="0"/>
                    <a:pt x="5" y="0"/>
                  </a:cubicBezTo>
                  <a:cubicBezTo>
                    <a:pt x="5" y="3"/>
                    <a:pt x="5" y="3"/>
                    <a:pt x="5" y="3"/>
                  </a:cubicBezTo>
                  <a:cubicBezTo>
                    <a:pt x="7" y="1"/>
                    <a:pt x="9" y="0"/>
                    <a:pt x="11" y="0"/>
                  </a:cubicBezTo>
                  <a:cubicBezTo>
                    <a:pt x="13" y="0"/>
                    <a:pt x="15" y="1"/>
                    <a:pt x="15" y="3"/>
                  </a:cubicBezTo>
                  <a:cubicBezTo>
                    <a:pt x="18" y="1"/>
                    <a:pt x="20" y="0"/>
                    <a:pt x="22" y="0"/>
                  </a:cubicBezTo>
                  <a:cubicBezTo>
                    <a:pt x="24" y="0"/>
                    <a:pt x="25" y="1"/>
                    <a:pt x="25" y="2"/>
                  </a:cubicBezTo>
                  <a:cubicBezTo>
                    <a:pt x="26" y="3"/>
                    <a:pt x="26" y="4"/>
                    <a:pt x="26" y="7"/>
                  </a:cubicBezTo>
                  <a:cubicBezTo>
                    <a:pt x="26" y="20"/>
                    <a:pt x="26" y="20"/>
                    <a:pt x="26" y="20"/>
                  </a:cubicBezTo>
                  <a:lnTo>
                    <a:pt x="21"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20" name="Freeform 32"/>
            <p:cNvSpPr>
              <a:spLocks noChangeAspect="1"/>
            </p:cNvSpPr>
            <p:nvPr userDrawn="1"/>
          </p:nvSpPr>
          <p:spPr bwMode="auto">
            <a:xfrm>
              <a:off x="1179" y="394"/>
              <a:ext cx="35" cy="47"/>
            </a:xfrm>
            <a:custGeom>
              <a:avLst/>
              <a:gdLst>
                <a:gd name="T0" fmla="*/ 33 w 15"/>
                <a:gd name="T1" fmla="*/ 110 h 20"/>
                <a:gd name="T2" fmla="*/ 0 w 15"/>
                <a:gd name="T3" fmla="*/ 106 h 20"/>
                <a:gd name="T4" fmla="*/ 5 w 15"/>
                <a:gd name="T5" fmla="*/ 82 h 20"/>
                <a:gd name="T6" fmla="*/ 33 w 15"/>
                <a:gd name="T7" fmla="*/ 89 h 20"/>
                <a:gd name="T8" fmla="*/ 49 w 15"/>
                <a:gd name="T9" fmla="*/ 78 h 20"/>
                <a:gd name="T10" fmla="*/ 37 w 15"/>
                <a:gd name="T11" fmla="*/ 66 h 20"/>
                <a:gd name="T12" fmla="*/ 21 w 15"/>
                <a:gd name="T13" fmla="*/ 61 h 20"/>
                <a:gd name="T14" fmla="*/ 5 w 15"/>
                <a:gd name="T15" fmla="*/ 33 h 20"/>
                <a:gd name="T16" fmla="*/ 49 w 15"/>
                <a:gd name="T17" fmla="*/ 0 h 20"/>
                <a:gd name="T18" fmla="*/ 77 w 15"/>
                <a:gd name="T19" fmla="*/ 0 h 20"/>
                <a:gd name="T20" fmla="*/ 70 w 15"/>
                <a:gd name="T21" fmla="*/ 21 h 20"/>
                <a:gd name="T22" fmla="*/ 49 w 15"/>
                <a:gd name="T23" fmla="*/ 16 h 20"/>
                <a:gd name="T24" fmla="*/ 33 w 15"/>
                <a:gd name="T25" fmla="*/ 28 h 20"/>
                <a:gd name="T26" fmla="*/ 54 w 15"/>
                <a:gd name="T27" fmla="*/ 45 h 20"/>
                <a:gd name="T28" fmla="*/ 82 w 15"/>
                <a:gd name="T29" fmla="*/ 78 h 20"/>
                <a:gd name="T30" fmla="*/ 33 w 15"/>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 h="20">
                  <a:moveTo>
                    <a:pt x="6" y="20"/>
                  </a:moveTo>
                  <a:cubicBezTo>
                    <a:pt x="4" y="20"/>
                    <a:pt x="2" y="20"/>
                    <a:pt x="0" y="19"/>
                  </a:cubicBezTo>
                  <a:cubicBezTo>
                    <a:pt x="1" y="15"/>
                    <a:pt x="1" y="15"/>
                    <a:pt x="1" y="15"/>
                  </a:cubicBezTo>
                  <a:cubicBezTo>
                    <a:pt x="3" y="16"/>
                    <a:pt x="5" y="16"/>
                    <a:pt x="6" y="16"/>
                  </a:cubicBezTo>
                  <a:cubicBezTo>
                    <a:pt x="8" y="16"/>
                    <a:pt x="9" y="16"/>
                    <a:pt x="9" y="14"/>
                  </a:cubicBezTo>
                  <a:cubicBezTo>
                    <a:pt x="9" y="13"/>
                    <a:pt x="9" y="13"/>
                    <a:pt x="7" y="12"/>
                  </a:cubicBezTo>
                  <a:cubicBezTo>
                    <a:pt x="6" y="12"/>
                    <a:pt x="6" y="11"/>
                    <a:pt x="4" y="11"/>
                  </a:cubicBezTo>
                  <a:cubicBezTo>
                    <a:pt x="2" y="9"/>
                    <a:pt x="1" y="8"/>
                    <a:pt x="1" y="6"/>
                  </a:cubicBezTo>
                  <a:cubicBezTo>
                    <a:pt x="1" y="2"/>
                    <a:pt x="4" y="0"/>
                    <a:pt x="9" y="0"/>
                  </a:cubicBezTo>
                  <a:cubicBezTo>
                    <a:pt x="10" y="0"/>
                    <a:pt x="12" y="0"/>
                    <a:pt x="14" y="0"/>
                  </a:cubicBezTo>
                  <a:cubicBezTo>
                    <a:pt x="13" y="4"/>
                    <a:pt x="13" y="4"/>
                    <a:pt x="13" y="4"/>
                  </a:cubicBezTo>
                  <a:cubicBezTo>
                    <a:pt x="11" y="3"/>
                    <a:pt x="10" y="3"/>
                    <a:pt x="9" y="3"/>
                  </a:cubicBezTo>
                  <a:cubicBezTo>
                    <a:pt x="7" y="3"/>
                    <a:pt x="6" y="4"/>
                    <a:pt x="6" y="5"/>
                  </a:cubicBezTo>
                  <a:cubicBezTo>
                    <a:pt x="6" y="6"/>
                    <a:pt x="6" y="7"/>
                    <a:pt x="10" y="8"/>
                  </a:cubicBezTo>
                  <a:cubicBezTo>
                    <a:pt x="13" y="9"/>
                    <a:pt x="15" y="11"/>
                    <a:pt x="15" y="14"/>
                  </a:cubicBezTo>
                  <a:cubicBezTo>
                    <a:pt x="15" y="18"/>
                    <a:pt x="12"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sp>
        <p:nvSpPr>
          <p:cNvPr id="898054" name="Rectangle 6"/>
          <p:cNvSpPr>
            <a:spLocks noGrp="1" noChangeArrowheads="1"/>
          </p:cNvSpPr>
          <p:nvPr>
            <p:ph type="subTitle" idx="1"/>
          </p:nvPr>
        </p:nvSpPr>
        <p:spPr>
          <a:xfrm>
            <a:off x="397934" y="5764213"/>
            <a:ext cx="11385551" cy="785812"/>
          </a:xfrm>
          <a:extLst>
            <a:ext uri="{91240B29-F687-4F45-9708-019B960494DF}">
              <a14:hiddenLine xmlns:a14="http://schemas.microsoft.com/office/drawing/2010/main" w="9525">
                <a:solidFill>
                  <a:schemeClr val="tx1"/>
                </a:solidFill>
                <a:miter lim="800000"/>
                <a:headEnd/>
                <a:tailEnd/>
              </a14:hiddenLine>
            </a:ext>
          </a:extLst>
        </p:spPr>
        <p:txBody>
          <a:bodyPr lIns="306000" rIns="306000"/>
          <a:lstStyle>
            <a:lvl1pPr marL="0" indent="0">
              <a:lnSpc>
                <a:spcPct val="120000"/>
              </a:lnSpc>
              <a:spcBef>
                <a:spcPct val="0"/>
              </a:spcBef>
              <a:buFontTx/>
              <a:buNone/>
              <a:defRPr sz="1600">
                <a:solidFill>
                  <a:schemeClr val="tx2"/>
                </a:solidFill>
              </a:defRPr>
            </a:lvl1pPr>
          </a:lstStyle>
          <a:p>
            <a:pPr lvl="0"/>
            <a:r>
              <a:rPr lang="de-CH" noProof="0" smtClean="0"/>
              <a:t>Formatvorlage des Untertitelmasters durch Klicken bearbeiten</a:t>
            </a:r>
          </a:p>
        </p:txBody>
      </p:sp>
      <p:sp>
        <p:nvSpPr>
          <p:cNvPr id="898055" name="Rectangle 7"/>
          <p:cNvSpPr>
            <a:spLocks noGrp="1" noChangeArrowheads="1"/>
          </p:cNvSpPr>
          <p:nvPr>
            <p:ph type="ctrTitle"/>
          </p:nvPr>
        </p:nvSpPr>
        <p:spPr>
          <a:xfrm>
            <a:off x="397934" y="4824413"/>
            <a:ext cx="11385551" cy="939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306000" tIns="0" rIns="306000" bIns="0"/>
          <a:lstStyle>
            <a:lvl1pPr marL="0" indent="0">
              <a:lnSpc>
                <a:spcPct val="110000"/>
              </a:lnSpc>
              <a:spcBef>
                <a:spcPct val="0"/>
              </a:spcBef>
              <a:defRPr/>
            </a:lvl1pPr>
          </a:lstStyle>
          <a:p>
            <a:pPr lvl="0"/>
            <a:r>
              <a:rPr lang="de-CH" noProof="0" smtClean="0"/>
              <a:t>Titelmasterformat durch Klicken bearbeiten</a:t>
            </a:r>
          </a:p>
        </p:txBody>
      </p:sp>
      <p:sp>
        <p:nvSpPr>
          <p:cNvPr id="21" name="Rectangle 3"/>
          <p:cNvSpPr>
            <a:spLocks noGrp="1" noChangeArrowheads="1"/>
          </p:cNvSpPr>
          <p:nvPr>
            <p:ph type="dt" sz="half" idx="10"/>
          </p:nvPr>
        </p:nvSpPr>
        <p:spPr/>
        <p:txBody>
          <a:bodyPr/>
          <a:lstStyle>
            <a:lvl1pPr>
              <a:defRPr smtClean="0"/>
            </a:lvl1pPr>
          </a:lstStyle>
          <a:p>
            <a:pPr>
              <a:defRPr/>
            </a:pPr>
            <a:fld id="{D474CB3E-0A55-4AD5-823C-BD4A0A462EAB}" type="datetime1">
              <a:rPr lang="de-DE">
                <a:solidFill>
                  <a:srgbClr val="000000"/>
                </a:solidFill>
              </a:rPr>
              <a:pPr>
                <a:defRPr/>
              </a:pPr>
              <a:t>11.03.2015</a:t>
            </a:fld>
            <a:endParaRPr lang="de-CH">
              <a:solidFill>
                <a:srgbClr val="000000"/>
              </a:solidFill>
            </a:endParaRPr>
          </a:p>
        </p:txBody>
      </p:sp>
      <p:sp>
        <p:nvSpPr>
          <p:cNvPr id="22" name="Rectangle 4"/>
          <p:cNvSpPr>
            <a:spLocks noGrp="1" noChangeArrowheads="1"/>
          </p:cNvSpPr>
          <p:nvPr>
            <p:ph type="ftr" sz="quarter" idx="11"/>
          </p:nvPr>
        </p:nvSpPr>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23" name="Rectangle 5"/>
          <p:cNvSpPr>
            <a:spLocks noGrp="1" noChangeArrowheads="1"/>
          </p:cNvSpPr>
          <p:nvPr>
            <p:ph type="sldNum" sz="quarter" idx="12"/>
          </p:nvPr>
        </p:nvSpPr>
        <p:spPr>
          <a:xfrm>
            <a:off x="11182351" y="6589714"/>
            <a:ext cx="601133" cy="147637"/>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a:defRPr smtClean="0"/>
            </a:lvl1pPr>
          </a:lstStyle>
          <a:p>
            <a:pPr>
              <a:defRPr/>
            </a:pPr>
            <a:fld id="{DF971649-1691-4798-A318-D571AF5BB3B9}"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2053831432"/>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5"/>
          <p:cNvSpPr>
            <a:spLocks noGrp="1" noChangeArrowheads="1"/>
          </p:cNvSpPr>
          <p:nvPr>
            <p:ph type="dt" sz="half" idx="10"/>
          </p:nvPr>
        </p:nvSpPr>
        <p:spPr>
          <a:ln/>
        </p:spPr>
        <p:txBody>
          <a:bodyPr/>
          <a:lstStyle>
            <a:lvl1pPr>
              <a:defRPr/>
            </a:lvl1pPr>
          </a:lstStyle>
          <a:p>
            <a:pPr>
              <a:defRPr/>
            </a:pPr>
            <a:fld id="{6D5426BB-D4AA-4E86-BA3F-958D8ABD286A}"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06B9C402-9ACB-474F-92D5-ED215240509A}"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364021078"/>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5"/>
          <p:cNvSpPr>
            <a:spLocks noGrp="1" noChangeArrowheads="1"/>
          </p:cNvSpPr>
          <p:nvPr>
            <p:ph type="dt" sz="half" idx="10"/>
          </p:nvPr>
        </p:nvSpPr>
        <p:spPr>
          <a:ln/>
        </p:spPr>
        <p:txBody>
          <a:bodyPr/>
          <a:lstStyle>
            <a:lvl1pPr>
              <a:defRPr/>
            </a:lvl1pPr>
          </a:lstStyle>
          <a:p>
            <a:pPr>
              <a:defRPr/>
            </a:pPr>
            <a:fld id="{D8FE9395-08EC-4E45-8043-7BC54664C174}"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4C3F9EB6-8BB3-4F11-B6BD-69BF11E6EC0D}"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2007539831"/>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527051" y="1555751"/>
            <a:ext cx="5467349" cy="499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6197601" y="1555751"/>
            <a:ext cx="5467351" cy="499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Rectangle 5"/>
          <p:cNvSpPr>
            <a:spLocks noGrp="1" noChangeArrowheads="1"/>
          </p:cNvSpPr>
          <p:nvPr>
            <p:ph type="dt" sz="half" idx="10"/>
          </p:nvPr>
        </p:nvSpPr>
        <p:spPr>
          <a:ln/>
        </p:spPr>
        <p:txBody>
          <a:bodyPr/>
          <a:lstStyle>
            <a:lvl1pPr>
              <a:defRPr/>
            </a:lvl1pPr>
          </a:lstStyle>
          <a:p>
            <a:pPr>
              <a:defRPr/>
            </a:pPr>
            <a:fld id="{CAF6B171-B77E-43B3-8CAA-2B224366BEE1}"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4356716B-0AA9-493B-9453-76446FF555AF}"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3530825340"/>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Rectangle 5"/>
          <p:cNvSpPr>
            <a:spLocks noGrp="1" noChangeArrowheads="1"/>
          </p:cNvSpPr>
          <p:nvPr>
            <p:ph type="dt" sz="half" idx="10"/>
          </p:nvPr>
        </p:nvSpPr>
        <p:spPr>
          <a:ln/>
        </p:spPr>
        <p:txBody>
          <a:bodyPr/>
          <a:lstStyle>
            <a:lvl1pPr>
              <a:defRPr/>
            </a:lvl1pPr>
          </a:lstStyle>
          <a:p>
            <a:pPr>
              <a:defRPr/>
            </a:pPr>
            <a:fld id="{CD65A367-C112-452C-A584-DD7A3D12607D}" type="datetime1">
              <a:rPr lang="de-DE" smtClean="0">
                <a:solidFill>
                  <a:srgbClr val="000000"/>
                </a:solidFill>
              </a:rPr>
              <a:pPr>
                <a:defRPr/>
              </a:pPr>
              <a:t>11.03.2015</a:t>
            </a:fld>
            <a:endParaRPr lang="de-CH">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35BEDD8A-7FAA-4A9C-823A-C18121BFC467}"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757187459"/>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Rectangle 5"/>
          <p:cNvSpPr>
            <a:spLocks noGrp="1" noChangeArrowheads="1"/>
          </p:cNvSpPr>
          <p:nvPr>
            <p:ph type="dt" sz="half" idx="10"/>
          </p:nvPr>
        </p:nvSpPr>
        <p:spPr>
          <a:ln/>
        </p:spPr>
        <p:txBody>
          <a:bodyPr/>
          <a:lstStyle>
            <a:lvl1pPr>
              <a:defRPr/>
            </a:lvl1pPr>
          </a:lstStyle>
          <a:p>
            <a:pPr>
              <a:defRPr/>
            </a:pPr>
            <a:fld id="{D5876415-CB0D-4390-9038-2C32367CCB68}" type="datetime1">
              <a:rPr lang="de-DE" smtClean="0">
                <a:solidFill>
                  <a:srgbClr val="000000"/>
                </a:solidFill>
              </a:rPr>
              <a:pPr>
                <a:defRPr/>
              </a:pPr>
              <a:t>11.03.2015</a:t>
            </a:fld>
            <a:endParaRPr lang="de-CH">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612D7C02-F4E3-434A-AA54-5F5A439D4D46}"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40281699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940801" y="942975"/>
            <a:ext cx="2842684" cy="5607050"/>
          </a:xfrm>
        </p:spPr>
        <p:txBody>
          <a:bodyPr vert="eaVert"/>
          <a:lstStyle/>
          <a:p>
            <a:r>
              <a:rPr lang="de-DE" smtClean="0"/>
              <a:t>Titelmasterformat durch Klicken bearbeiten</a:t>
            </a:r>
            <a:endParaRPr lang="en-US"/>
          </a:p>
        </p:txBody>
      </p:sp>
      <p:sp>
        <p:nvSpPr>
          <p:cNvPr id="3" name="Vertikaler Textplatzhalter 2"/>
          <p:cNvSpPr>
            <a:spLocks noGrp="1"/>
          </p:cNvSpPr>
          <p:nvPr>
            <p:ph type="body" orient="vert" idx="1"/>
          </p:nvPr>
        </p:nvSpPr>
        <p:spPr>
          <a:xfrm>
            <a:off x="408517" y="942975"/>
            <a:ext cx="8329083" cy="560705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p:txBody>
          <a:bodyPr/>
          <a:lstStyle>
            <a:lvl1pPr>
              <a:defRPr/>
            </a:lvl1pPr>
          </a:lstStyle>
          <a:p>
            <a:fld id="{282AD8DA-828E-4E61-BA15-53FDEE1915BA}" type="datetime1">
              <a:rPr lang="de-DE" smtClean="0">
                <a:solidFill>
                  <a:srgbClr val="000000"/>
                </a:solidFill>
              </a:rPr>
              <a:pPr/>
              <a:t>11.03.2015</a:t>
            </a:fld>
            <a:endParaRPr lang="de-CH">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smtClean="0">
                <a:solidFill>
                  <a:srgbClr val="000000"/>
                </a:solidFill>
              </a:rPr>
              <a:t>Asphalt Recycling | For Internal Use Only</a:t>
            </a:r>
            <a:endParaRPr lang="de-CH">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D41D9218-D746-4687-B7C3-7D827100F03A}"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2056072365"/>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97CD9DE9-044B-403D-B8E7-F5FC96F2E4B5}" type="datetime1">
              <a:rPr lang="de-DE" smtClean="0">
                <a:solidFill>
                  <a:srgbClr val="000000"/>
                </a:solidFill>
              </a:rPr>
              <a:pPr>
                <a:defRPr/>
              </a:pPr>
              <a:t>11.03.2015</a:t>
            </a:fld>
            <a:endParaRPr lang="de-CH">
              <a:solidFill>
                <a:srgbClr val="000000"/>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93D7D8C7-62B6-4FAA-8630-7348E3942AAF}"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898360996"/>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5"/>
          <p:cNvSpPr>
            <a:spLocks noGrp="1" noChangeArrowheads="1"/>
          </p:cNvSpPr>
          <p:nvPr>
            <p:ph type="dt" sz="half" idx="10"/>
          </p:nvPr>
        </p:nvSpPr>
        <p:spPr>
          <a:ln/>
        </p:spPr>
        <p:txBody>
          <a:bodyPr/>
          <a:lstStyle>
            <a:lvl1pPr>
              <a:defRPr/>
            </a:lvl1pPr>
          </a:lstStyle>
          <a:p>
            <a:pPr>
              <a:defRPr/>
            </a:pPr>
            <a:fld id="{419468FE-2B2A-49AA-AFA2-836F51B7783E}"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93FA9586-FDC9-4789-B361-17F84FB518F0}"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934572924"/>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smtClean="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5"/>
          <p:cNvSpPr>
            <a:spLocks noGrp="1" noChangeArrowheads="1"/>
          </p:cNvSpPr>
          <p:nvPr>
            <p:ph type="dt" sz="half" idx="10"/>
          </p:nvPr>
        </p:nvSpPr>
        <p:spPr>
          <a:ln/>
        </p:spPr>
        <p:txBody>
          <a:bodyPr/>
          <a:lstStyle>
            <a:lvl1pPr>
              <a:defRPr/>
            </a:lvl1pPr>
          </a:lstStyle>
          <a:p>
            <a:pPr>
              <a:defRPr/>
            </a:pPr>
            <a:fld id="{C8623DF7-3EAF-49E7-92BD-0B21EF6B12D6}"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3E4D3442-880B-4968-BCF7-A35366CF72B3}"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309669035"/>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5"/>
          <p:cNvSpPr>
            <a:spLocks noGrp="1" noChangeArrowheads="1"/>
          </p:cNvSpPr>
          <p:nvPr>
            <p:ph type="dt" sz="half" idx="10"/>
          </p:nvPr>
        </p:nvSpPr>
        <p:spPr>
          <a:ln/>
        </p:spPr>
        <p:txBody>
          <a:bodyPr/>
          <a:lstStyle>
            <a:lvl1pPr>
              <a:defRPr/>
            </a:lvl1pPr>
          </a:lstStyle>
          <a:p>
            <a:pPr>
              <a:defRPr/>
            </a:pPr>
            <a:fld id="{E16E7DB3-DCF1-4B64-9813-5799432DAC31}"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2CD75199-2B5B-4537-8129-15C51EDABA5E}"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2509187987"/>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940801" y="942975"/>
            <a:ext cx="2842684" cy="560705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408517" y="942975"/>
            <a:ext cx="8329083" cy="560705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5"/>
          <p:cNvSpPr>
            <a:spLocks noGrp="1" noChangeArrowheads="1"/>
          </p:cNvSpPr>
          <p:nvPr>
            <p:ph type="dt" sz="half" idx="10"/>
          </p:nvPr>
        </p:nvSpPr>
        <p:spPr>
          <a:ln/>
        </p:spPr>
        <p:txBody>
          <a:bodyPr/>
          <a:lstStyle>
            <a:lvl1pPr>
              <a:defRPr/>
            </a:lvl1pPr>
          </a:lstStyle>
          <a:p>
            <a:pPr>
              <a:defRPr/>
            </a:pPr>
            <a:fld id="{01610BCC-2B59-497C-BC7C-2C71E40DED7A}"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E9D4981F-CC5A-45AA-A9E3-A357A43499A3}"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2648699321"/>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dgm" preserve="1">
  <p:cSld name="Titel und Diagramm oder Organigramm">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SmartArt-Platzhalter 2"/>
          <p:cNvSpPr>
            <a:spLocks noGrp="1"/>
          </p:cNvSpPr>
          <p:nvPr>
            <p:ph type="dgm" idx="1"/>
          </p:nvPr>
        </p:nvSpPr>
        <p:spPr>
          <a:xfrm>
            <a:off x="527051" y="1555751"/>
            <a:ext cx="11137900" cy="4994275"/>
          </a:xfrm>
        </p:spPr>
        <p:txBody>
          <a:bodyPr/>
          <a:lstStyle/>
          <a:p>
            <a:pPr lvl="0"/>
            <a:endParaRPr lang="de-CH" noProof="0" smtClean="0"/>
          </a:p>
        </p:txBody>
      </p:sp>
      <p:sp>
        <p:nvSpPr>
          <p:cNvPr id="4" name="Rectangle 5"/>
          <p:cNvSpPr>
            <a:spLocks noGrp="1" noChangeArrowheads="1"/>
          </p:cNvSpPr>
          <p:nvPr>
            <p:ph type="dt" sz="half" idx="10"/>
          </p:nvPr>
        </p:nvSpPr>
        <p:spPr>
          <a:ln/>
        </p:spPr>
        <p:txBody>
          <a:bodyPr/>
          <a:lstStyle>
            <a:lvl1pPr>
              <a:defRPr/>
            </a:lvl1pPr>
          </a:lstStyle>
          <a:p>
            <a:pPr>
              <a:defRPr/>
            </a:pPr>
            <a:fld id="{19EB0F6A-4D3F-4E32-98D9-F8D5F0CC8979}"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65932109-9D3E-4AF1-B720-4A20CD7B3AA4}"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3093278715"/>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Textplatzhalter 2"/>
          <p:cNvSpPr>
            <a:spLocks noGrp="1"/>
          </p:cNvSpPr>
          <p:nvPr>
            <p:ph type="body" sz="half" idx="1"/>
          </p:nvPr>
        </p:nvSpPr>
        <p:spPr>
          <a:xfrm>
            <a:off x="527051" y="1555751"/>
            <a:ext cx="5467349" cy="49942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6197601" y="1555751"/>
            <a:ext cx="5467351" cy="49942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Rectangle 5"/>
          <p:cNvSpPr>
            <a:spLocks noGrp="1" noChangeArrowheads="1"/>
          </p:cNvSpPr>
          <p:nvPr>
            <p:ph type="dt" sz="half" idx="10"/>
          </p:nvPr>
        </p:nvSpPr>
        <p:spPr>
          <a:ln/>
        </p:spPr>
        <p:txBody>
          <a:bodyPr/>
          <a:lstStyle>
            <a:lvl1pPr>
              <a:defRPr/>
            </a:lvl1pPr>
          </a:lstStyle>
          <a:p>
            <a:pPr>
              <a:defRPr/>
            </a:pPr>
            <a:fld id="{B64B5779-8566-4755-A243-27CD7E9B8D54}"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6717F7B0-C155-4DC6-AA7A-5E48F3D9E84B}"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2482976809"/>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AndTwoObj">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527051" y="1555751"/>
            <a:ext cx="5467349" cy="49942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quarter" idx="2"/>
          </p:nvPr>
        </p:nvSpPr>
        <p:spPr>
          <a:xfrm>
            <a:off x="6197601" y="1555750"/>
            <a:ext cx="5467351" cy="24209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Inhaltsplatzhalter 4"/>
          <p:cNvSpPr>
            <a:spLocks noGrp="1"/>
          </p:cNvSpPr>
          <p:nvPr>
            <p:ph sz="quarter" idx="3"/>
          </p:nvPr>
        </p:nvSpPr>
        <p:spPr>
          <a:xfrm>
            <a:off x="6197601" y="4129089"/>
            <a:ext cx="5467351" cy="242093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6" name="Datumsplatzhalter 5"/>
          <p:cNvSpPr>
            <a:spLocks noGrp="1"/>
          </p:cNvSpPr>
          <p:nvPr>
            <p:ph type="dt" sz="half" idx="10"/>
          </p:nvPr>
        </p:nvSpPr>
        <p:spPr>
          <a:xfrm>
            <a:off x="9235017" y="6589714"/>
            <a:ext cx="1828800" cy="149225"/>
          </a:xfrm>
        </p:spPr>
        <p:txBody>
          <a:bodyPr/>
          <a:lstStyle>
            <a:lvl1pPr>
              <a:defRPr/>
            </a:lvl1pPr>
          </a:lstStyle>
          <a:p>
            <a:fld id="{D95589C7-0C8D-4F94-AE89-BCB0243125AB}" type="datetime1">
              <a:rPr lang="de-DE" smtClean="0">
                <a:solidFill>
                  <a:srgbClr val="000000"/>
                </a:solidFill>
              </a:rPr>
              <a:pPr/>
              <a:t>11.03.2015</a:t>
            </a:fld>
            <a:endParaRPr lang="de-CH">
              <a:solidFill>
                <a:srgbClr val="000000"/>
              </a:solidFill>
            </a:endParaRPr>
          </a:p>
        </p:txBody>
      </p:sp>
      <p:sp>
        <p:nvSpPr>
          <p:cNvPr id="7" name="Fußzeilenplatzhalter 6"/>
          <p:cNvSpPr>
            <a:spLocks noGrp="1"/>
          </p:cNvSpPr>
          <p:nvPr>
            <p:ph type="ftr" sz="quarter" idx="11"/>
          </p:nvPr>
        </p:nvSpPr>
        <p:spPr>
          <a:xfrm>
            <a:off x="406400" y="6589714"/>
            <a:ext cx="8434917" cy="147637"/>
          </a:xfrm>
        </p:spPr>
        <p:txBody>
          <a:bodyPr/>
          <a:lstStyle>
            <a:lvl1pPr>
              <a:defRPr/>
            </a:lvl1pPr>
          </a:lstStyle>
          <a:p>
            <a:r>
              <a:rPr lang="en-US" smtClean="0">
                <a:solidFill>
                  <a:srgbClr val="000000"/>
                </a:solidFill>
              </a:rPr>
              <a:t>Asphalt Recycling | For Internal Use Only</a:t>
            </a:r>
            <a:endParaRPr lang="de-CH">
              <a:solidFill>
                <a:srgbClr val="000000"/>
              </a:solidFill>
            </a:endParaRPr>
          </a:p>
        </p:txBody>
      </p:sp>
      <p:sp>
        <p:nvSpPr>
          <p:cNvPr id="8" name="Foliennummernplatzhalter 7"/>
          <p:cNvSpPr>
            <a:spLocks noGrp="1"/>
          </p:cNvSpPr>
          <p:nvPr>
            <p:ph type="sldNum" sz="quarter" idx="12"/>
          </p:nvPr>
        </p:nvSpPr>
        <p:spPr>
          <a:xfrm>
            <a:off x="11182351" y="6589714"/>
            <a:ext cx="601133" cy="149225"/>
          </a:xfrm>
        </p:spPr>
        <p:txBody>
          <a:bodyPr/>
          <a:lstStyle>
            <a:lvl1pPr>
              <a:defRPr/>
            </a:lvl1pPr>
          </a:lstStyle>
          <a:p>
            <a:fld id="{B1632864-0A95-44C4-BB4B-3B1E24276963}"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387223116"/>
      </p:ext>
    </p:extLst>
  </p:cSld>
  <p:clrMapOvr>
    <a:masterClrMapping/>
  </p:clrMapOvr>
  <p:transition>
    <p:wheel spokes="1"/>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bl">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en-US"/>
          </a:p>
        </p:txBody>
      </p:sp>
      <p:sp>
        <p:nvSpPr>
          <p:cNvPr id="3" name="Tabellenplatzhalter 2"/>
          <p:cNvSpPr>
            <a:spLocks noGrp="1"/>
          </p:cNvSpPr>
          <p:nvPr>
            <p:ph type="tbl" idx="1"/>
          </p:nvPr>
        </p:nvSpPr>
        <p:spPr>
          <a:xfrm>
            <a:off x="527051" y="1555751"/>
            <a:ext cx="11137900" cy="4994275"/>
          </a:xfrm>
        </p:spPr>
        <p:txBody>
          <a:bodyPr/>
          <a:lstStyle/>
          <a:p>
            <a:pPr lvl="0"/>
            <a:endParaRPr lang="en-US" noProof="0" smtClean="0"/>
          </a:p>
        </p:txBody>
      </p:sp>
      <p:sp>
        <p:nvSpPr>
          <p:cNvPr id="4" name="Rectangle 5"/>
          <p:cNvSpPr>
            <a:spLocks noGrp="1" noChangeArrowheads="1"/>
          </p:cNvSpPr>
          <p:nvPr>
            <p:ph type="dt" sz="half" idx="10"/>
          </p:nvPr>
        </p:nvSpPr>
        <p:spPr>
          <a:ln/>
        </p:spPr>
        <p:txBody>
          <a:bodyPr/>
          <a:lstStyle>
            <a:lvl1pPr>
              <a:defRPr/>
            </a:lvl1pPr>
          </a:lstStyle>
          <a:p>
            <a:pPr>
              <a:defRPr/>
            </a:pPr>
            <a:fld id="{E0CCB927-5EBD-4F20-8F31-9A161A348676}"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31DD159E-8C13-4402-9F07-61AEBC37F9DA}"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586224153"/>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chart">
  <p:cSld name="Titel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Diagrammplatzhalter 2"/>
          <p:cNvSpPr>
            <a:spLocks noGrp="1"/>
          </p:cNvSpPr>
          <p:nvPr>
            <p:ph type="chart" idx="1"/>
          </p:nvPr>
        </p:nvSpPr>
        <p:spPr>
          <a:xfrm>
            <a:off x="527051" y="1555751"/>
            <a:ext cx="11137900" cy="4994275"/>
          </a:xfrm>
        </p:spPr>
        <p:txBody>
          <a:bodyPr/>
          <a:lstStyle/>
          <a:p>
            <a:endParaRPr lang="de-CH"/>
          </a:p>
        </p:txBody>
      </p:sp>
      <p:sp>
        <p:nvSpPr>
          <p:cNvPr id="4" name="Datumsplatzhalter 3"/>
          <p:cNvSpPr>
            <a:spLocks noGrp="1"/>
          </p:cNvSpPr>
          <p:nvPr>
            <p:ph type="dt" sz="half" idx="10"/>
          </p:nvPr>
        </p:nvSpPr>
        <p:spPr>
          <a:xfrm>
            <a:off x="9235017" y="6589714"/>
            <a:ext cx="1828800" cy="149225"/>
          </a:xfrm>
        </p:spPr>
        <p:txBody>
          <a:bodyPr/>
          <a:lstStyle>
            <a:lvl1pPr>
              <a:defRPr/>
            </a:lvl1pPr>
          </a:lstStyle>
          <a:p>
            <a:fld id="{321F69D0-BE01-43D3-A2C4-AFBE72088A5F}" type="datetime1">
              <a:rPr lang="de-DE" smtClean="0">
                <a:solidFill>
                  <a:srgbClr val="000000"/>
                </a:solidFill>
              </a:rPr>
              <a:pPr/>
              <a:t>11.03.2015</a:t>
            </a:fld>
            <a:endParaRPr lang="de-CH">
              <a:solidFill>
                <a:srgbClr val="000000"/>
              </a:solidFill>
            </a:endParaRPr>
          </a:p>
        </p:txBody>
      </p:sp>
      <p:sp>
        <p:nvSpPr>
          <p:cNvPr id="5" name="Fußzeilenplatzhalter 4"/>
          <p:cNvSpPr>
            <a:spLocks noGrp="1"/>
          </p:cNvSpPr>
          <p:nvPr>
            <p:ph type="ftr" sz="quarter" idx="11"/>
          </p:nvPr>
        </p:nvSpPr>
        <p:spPr>
          <a:xfrm>
            <a:off x="406400" y="6589714"/>
            <a:ext cx="8434917" cy="147637"/>
          </a:xfrm>
        </p:spPr>
        <p:txBody>
          <a:bodyPr/>
          <a:lstStyle>
            <a:lvl1pPr>
              <a:defRPr/>
            </a:lvl1pPr>
          </a:lstStyle>
          <a:p>
            <a:r>
              <a:rPr lang="en-US" smtClean="0">
                <a:solidFill>
                  <a:srgbClr val="000000"/>
                </a:solidFill>
              </a:rPr>
              <a:t>Asphalt Recycling | For Internal Use Only</a:t>
            </a:r>
            <a:endParaRPr lang="de-CH">
              <a:solidFill>
                <a:srgbClr val="000000"/>
              </a:solidFill>
            </a:endParaRPr>
          </a:p>
        </p:txBody>
      </p:sp>
      <p:sp>
        <p:nvSpPr>
          <p:cNvPr id="6" name="Foliennummernplatzhalter 5"/>
          <p:cNvSpPr>
            <a:spLocks noGrp="1"/>
          </p:cNvSpPr>
          <p:nvPr>
            <p:ph type="sldNum" sz="quarter" idx="12"/>
          </p:nvPr>
        </p:nvSpPr>
        <p:spPr>
          <a:xfrm>
            <a:off x="11182351" y="6589714"/>
            <a:ext cx="601133" cy="149225"/>
          </a:xfrm>
        </p:spPr>
        <p:txBody>
          <a:bodyPr/>
          <a:lstStyle>
            <a:lvl1pPr>
              <a:defRPr/>
            </a:lvl1pPr>
          </a:lstStyle>
          <a:p>
            <a:fld id="{1D3241B0-2DF1-43C3-8A86-B165FC79318E}"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24363433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AndObj">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Textplatzhalter 2"/>
          <p:cNvSpPr>
            <a:spLocks noGrp="1"/>
          </p:cNvSpPr>
          <p:nvPr>
            <p:ph type="body" sz="half" idx="1"/>
          </p:nvPr>
        </p:nvSpPr>
        <p:spPr>
          <a:xfrm>
            <a:off x="527051" y="1555751"/>
            <a:ext cx="5467349" cy="49942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6197601" y="1555751"/>
            <a:ext cx="5467351" cy="49942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a:xfrm>
            <a:off x="9235017" y="6589714"/>
            <a:ext cx="1828800" cy="149225"/>
          </a:xfrm>
        </p:spPr>
        <p:txBody>
          <a:bodyPr/>
          <a:lstStyle>
            <a:lvl1pPr>
              <a:defRPr/>
            </a:lvl1pPr>
          </a:lstStyle>
          <a:p>
            <a:fld id="{7471DCDE-FADD-4B83-92D2-86E63D7CE5CE}" type="datetime1">
              <a:rPr lang="de-DE" smtClean="0">
                <a:solidFill>
                  <a:srgbClr val="000000"/>
                </a:solidFill>
              </a:rPr>
              <a:pPr/>
              <a:t>11.03.2015</a:t>
            </a:fld>
            <a:endParaRPr lang="de-CH">
              <a:solidFill>
                <a:srgbClr val="000000"/>
              </a:solidFill>
            </a:endParaRPr>
          </a:p>
        </p:txBody>
      </p:sp>
      <p:sp>
        <p:nvSpPr>
          <p:cNvPr id="6" name="Fußzeilenplatzhalter 5"/>
          <p:cNvSpPr>
            <a:spLocks noGrp="1"/>
          </p:cNvSpPr>
          <p:nvPr>
            <p:ph type="ftr" sz="quarter" idx="11"/>
          </p:nvPr>
        </p:nvSpPr>
        <p:spPr>
          <a:xfrm>
            <a:off x="406400" y="6589714"/>
            <a:ext cx="8434917" cy="147637"/>
          </a:xfrm>
        </p:spPr>
        <p:txBody>
          <a:bodyPr/>
          <a:lstStyle>
            <a:lvl1pPr>
              <a:defRPr/>
            </a:lvl1pPr>
          </a:lstStyle>
          <a:p>
            <a:r>
              <a:rPr lang="en-US" smtClean="0">
                <a:solidFill>
                  <a:srgbClr val="000000"/>
                </a:solidFill>
              </a:rPr>
              <a:t>Asphalt Recycling | For Internal Use Only</a:t>
            </a:r>
            <a:endParaRPr lang="de-CH">
              <a:solidFill>
                <a:srgbClr val="000000"/>
              </a:solidFill>
            </a:endParaRPr>
          </a:p>
        </p:txBody>
      </p:sp>
      <p:sp>
        <p:nvSpPr>
          <p:cNvPr id="7" name="Foliennummernplatzhalter 6"/>
          <p:cNvSpPr>
            <a:spLocks noGrp="1"/>
          </p:cNvSpPr>
          <p:nvPr>
            <p:ph type="sldNum" sz="quarter" idx="12"/>
          </p:nvPr>
        </p:nvSpPr>
        <p:spPr>
          <a:xfrm>
            <a:off x="11182351" y="6589714"/>
            <a:ext cx="601133" cy="149225"/>
          </a:xfrm>
        </p:spPr>
        <p:txBody>
          <a:bodyPr/>
          <a:lstStyle>
            <a:lvl1pPr>
              <a:defRPr/>
            </a:lvl1pPr>
          </a:lstStyle>
          <a:p>
            <a:fld id="{AC5E24C7-8898-4E37-AAD7-B85517B3CDF5}"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3369495223"/>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2"/>
          <p:cNvSpPr>
            <a:spLocks noChangeArrowheads="1"/>
          </p:cNvSpPr>
          <p:nvPr/>
        </p:nvSpPr>
        <p:spPr bwMode="auto">
          <a:xfrm>
            <a:off x="408518" y="942975"/>
            <a:ext cx="11374967" cy="5607050"/>
          </a:xfrm>
          <a:prstGeom prst="rect">
            <a:avLst/>
          </a:prstGeom>
          <a:solidFill>
            <a:schemeClr val="bg2"/>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marL="185738" indent="-185738">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fontAlgn="base">
              <a:lnSpc>
                <a:spcPct val="97000"/>
              </a:lnSpc>
              <a:spcBef>
                <a:spcPct val="25000"/>
              </a:spcBef>
              <a:spcAft>
                <a:spcPct val="0"/>
              </a:spcAft>
            </a:pPr>
            <a:endParaRPr lang="fr-FR" altLang="en-US" sz="2400" b="1" smtClean="0">
              <a:solidFill>
                <a:srgbClr val="FFFFFF"/>
              </a:solidFill>
            </a:endParaRPr>
          </a:p>
        </p:txBody>
      </p:sp>
      <p:grpSp>
        <p:nvGrpSpPr>
          <p:cNvPr id="5" name="Group 19"/>
          <p:cNvGrpSpPr>
            <a:grpSpLocks/>
          </p:cNvGrpSpPr>
          <p:nvPr/>
        </p:nvGrpSpPr>
        <p:grpSpPr bwMode="auto">
          <a:xfrm>
            <a:off x="9239251" y="309564"/>
            <a:ext cx="2540000" cy="282575"/>
            <a:chOff x="1860" y="3171"/>
            <a:chExt cx="2677" cy="397"/>
          </a:xfrm>
        </p:grpSpPr>
        <p:sp>
          <p:nvSpPr>
            <p:cNvPr id="6" name="Freeform 20"/>
            <p:cNvSpPr>
              <a:spLocks/>
            </p:cNvSpPr>
            <p:nvPr userDrawn="1"/>
          </p:nvSpPr>
          <p:spPr bwMode="auto">
            <a:xfrm>
              <a:off x="4176" y="3171"/>
              <a:ext cx="361" cy="397"/>
            </a:xfrm>
            <a:custGeom>
              <a:avLst/>
              <a:gdLst>
                <a:gd name="T0" fmla="*/ 50 w 153"/>
                <a:gd name="T1" fmla="*/ 74 h 168"/>
                <a:gd name="T2" fmla="*/ 49 w 153"/>
                <a:gd name="T3" fmla="*/ 74 h 168"/>
                <a:gd name="T4" fmla="*/ 49 w 153"/>
                <a:gd name="T5" fmla="*/ 114 h 168"/>
                <a:gd name="T6" fmla="*/ 49 w 153"/>
                <a:gd name="T7" fmla="*/ 168 h 168"/>
                <a:gd name="T8" fmla="*/ 0 w 153"/>
                <a:gd name="T9" fmla="*/ 168 h 168"/>
                <a:gd name="T10" fmla="*/ 0 w 153"/>
                <a:gd name="T11" fmla="*/ 0 h 168"/>
                <a:gd name="T12" fmla="*/ 57 w 153"/>
                <a:gd name="T13" fmla="*/ 0 h 168"/>
                <a:gd name="T14" fmla="*/ 104 w 153"/>
                <a:gd name="T15" fmla="*/ 93 h 168"/>
                <a:gd name="T16" fmla="*/ 105 w 153"/>
                <a:gd name="T17" fmla="*/ 93 h 168"/>
                <a:gd name="T18" fmla="*/ 104 w 153"/>
                <a:gd name="T19" fmla="*/ 54 h 168"/>
                <a:gd name="T20" fmla="*/ 104 w 153"/>
                <a:gd name="T21" fmla="*/ 0 h 168"/>
                <a:gd name="T22" fmla="*/ 153 w 153"/>
                <a:gd name="T23" fmla="*/ 0 h 168"/>
                <a:gd name="T24" fmla="*/ 153 w 153"/>
                <a:gd name="T25" fmla="*/ 168 h 168"/>
                <a:gd name="T26" fmla="*/ 97 w 153"/>
                <a:gd name="T27" fmla="*/ 168 h 168"/>
                <a:gd name="T28" fmla="*/ 50 w 153"/>
                <a:gd name="T29" fmla="*/ 7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4" y="93"/>
                    <a:pt x="104" y="93"/>
                    <a:pt x="104"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sz="1600" smtClean="0">
                <a:solidFill>
                  <a:srgbClr val="000000"/>
                </a:solidFill>
              </a:endParaRPr>
            </a:p>
          </p:txBody>
        </p:sp>
        <p:sp>
          <p:nvSpPr>
            <p:cNvPr id="7" name="Freeform 21"/>
            <p:cNvSpPr>
              <a:spLocks/>
            </p:cNvSpPr>
            <p:nvPr userDrawn="1"/>
          </p:nvSpPr>
          <p:spPr bwMode="auto">
            <a:xfrm>
              <a:off x="3761" y="3171"/>
              <a:ext cx="361" cy="397"/>
            </a:xfrm>
            <a:custGeom>
              <a:avLst/>
              <a:gdLst>
                <a:gd name="T0" fmla="*/ 50 w 153"/>
                <a:gd name="T1" fmla="*/ 74 h 168"/>
                <a:gd name="T2" fmla="*/ 49 w 153"/>
                <a:gd name="T3" fmla="*/ 74 h 168"/>
                <a:gd name="T4" fmla="*/ 49 w 153"/>
                <a:gd name="T5" fmla="*/ 114 h 168"/>
                <a:gd name="T6" fmla="*/ 49 w 153"/>
                <a:gd name="T7" fmla="*/ 168 h 168"/>
                <a:gd name="T8" fmla="*/ 0 w 153"/>
                <a:gd name="T9" fmla="*/ 168 h 168"/>
                <a:gd name="T10" fmla="*/ 0 w 153"/>
                <a:gd name="T11" fmla="*/ 0 h 168"/>
                <a:gd name="T12" fmla="*/ 57 w 153"/>
                <a:gd name="T13" fmla="*/ 0 h 168"/>
                <a:gd name="T14" fmla="*/ 103 w 153"/>
                <a:gd name="T15" fmla="*/ 93 h 168"/>
                <a:gd name="T16" fmla="*/ 105 w 153"/>
                <a:gd name="T17" fmla="*/ 93 h 168"/>
                <a:gd name="T18" fmla="*/ 104 w 153"/>
                <a:gd name="T19" fmla="*/ 54 h 168"/>
                <a:gd name="T20" fmla="*/ 104 w 153"/>
                <a:gd name="T21" fmla="*/ 0 h 168"/>
                <a:gd name="T22" fmla="*/ 153 w 153"/>
                <a:gd name="T23" fmla="*/ 0 h 168"/>
                <a:gd name="T24" fmla="*/ 153 w 153"/>
                <a:gd name="T25" fmla="*/ 168 h 168"/>
                <a:gd name="T26" fmla="*/ 97 w 153"/>
                <a:gd name="T27" fmla="*/ 168 h 168"/>
                <a:gd name="T28" fmla="*/ 50 w 153"/>
                <a:gd name="T29" fmla="*/ 7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3" y="93"/>
                    <a:pt x="103" y="93"/>
                    <a:pt x="103"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sz="1600" smtClean="0">
                <a:solidFill>
                  <a:srgbClr val="000000"/>
                </a:solidFill>
              </a:endParaRPr>
            </a:p>
          </p:txBody>
        </p:sp>
        <p:sp>
          <p:nvSpPr>
            <p:cNvPr id="8" name="Freeform 22"/>
            <p:cNvSpPr>
              <a:spLocks/>
            </p:cNvSpPr>
            <p:nvPr userDrawn="1"/>
          </p:nvSpPr>
          <p:spPr bwMode="auto">
            <a:xfrm>
              <a:off x="1860" y="3171"/>
              <a:ext cx="442" cy="397"/>
            </a:xfrm>
            <a:custGeom>
              <a:avLst/>
              <a:gdLst>
                <a:gd name="T0" fmla="*/ 286 w 442"/>
                <a:gd name="T1" fmla="*/ 0 h 397"/>
                <a:gd name="T2" fmla="*/ 154 w 442"/>
                <a:gd name="T3" fmla="*/ 0 h 397"/>
                <a:gd name="T4" fmla="*/ 0 w 442"/>
                <a:gd name="T5" fmla="*/ 397 h 397"/>
                <a:gd name="T6" fmla="*/ 137 w 442"/>
                <a:gd name="T7" fmla="*/ 397 h 397"/>
                <a:gd name="T8" fmla="*/ 220 w 442"/>
                <a:gd name="T9" fmla="*/ 158 h 397"/>
                <a:gd name="T10" fmla="*/ 222 w 442"/>
                <a:gd name="T11" fmla="*/ 158 h 397"/>
                <a:gd name="T12" fmla="*/ 303 w 442"/>
                <a:gd name="T13" fmla="*/ 397 h 397"/>
                <a:gd name="T14" fmla="*/ 442 w 442"/>
                <a:gd name="T15" fmla="*/ 397 h 397"/>
                <a:gd name="T16" fmla="*/ 286 w 442"/>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2" h="397">
                  <a:moveTo>
                    <a:pt x="286" y="0"/>
                  </a:moveTo>
                  <a:lnTo>
                    <a:pt x="154" y="0"/>
                  </a:lnTo>
                  <a:lnTo>
                    <a:pt x="0" y="397"/>
                  </a:lnTo>
                  <a:lnTo>
                    <a:pt x="137" y="397"/>
                  </a:lnTo>
                  <a:lnTo>
                    <a:pt x="220" y="158"/>
                  </a:lnTo>
                  <a:lnTo>
                    <a:pt x="222" y="158"/>
                  </a:lnTo>
                  <a:lnTo>
                    <a:pt x="303" y="397"/>
                  </a:lnTo>
                  <a:lnTo>
                    <a:pt x="442" y="397"/>
                  </a:lnTo>
                  <a:lnTo>
                    <a:pt x="2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sz="1600" smtClean="0">
                <a:solidFill>
                  <a:srgbClr val="000000"/>
                </a:solidFill>
              </a:endParaRPr>
            </a:p>
          </p:txBody>
        </p:sp>
        <p:sp>
          <p:nvSpPr>
            <p:cNvPr id="9" name="Freeform 23"/>
            <p:cNvSpPr>
              <a:spLocks/>
            </p:cNvSpPr>
            <p:nvPr userDrawn="1"/>
          </p:nvSpPr>
          <p:spPr bwMode="auto">
            <a:xfrm>
              <a:off x="3306" y="3171"/>
              <a:ext cx="444" cy="397"/>
            </a:xfrm>
            <a:custGeom>
              <a:avLst/>
              <a:gdLst>
                <a:gd name="T0" fmla="*/ 288 w 444"/>
                <a:gd name="T1" fmla="*/ 0 h 397"/>
                <a:gd name="T2" fmla="*/ 156 w 444"/>
                <a:gd name="T3" fmla="*/ 0 h 397"/>
                <a:gd name="T4" fmla="*/ 0 w 444"/>
                <a:gd name="T5" fmla="*/ 397 h 397"/>
                <a:gd name="T6" fmla="*/ 140 w 444"/>
                <a:gd name="T7" fmla="*/ 397 h 397"/>
                <a:gd name="T8" fmla="*/ 220 w 444"/>
                <a:gd name="T9" fmla="*/ 158 h 397"/>
                <a:gd name="T10" fmla="*/ 225 w 444"/>
                <a:gd name="T11" fmla="*/ 158 h 397"/>
                <a:gd name="T12" fmla="*/ 305 w 444"/>
                <a:gd name="T13" fmla="*/ 397 h 397"/>
                <a:gd name="T14" fmla="*/ 444 w 444"/>
                <a:gd name="T15" fmla="*/ 397 h 397"/>
                <a:gd name="T16" fmla="*/ 288 w 444"/>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4" h="397">
                  <a:moveTo>
                    <a:pt x="288" y="0"/>
                  </a:moveTo>
                  <a:lnTo>
                    <a:pt x="156" y="0"/>
                  </a:lnTo>
                  <a:lnTo>
                    <a:pt x="0" y="397"/>
                  </a:lnTo>
                  <a:lnTo>
                    <a:pt x="140" y="397"/>
                  </a:lnTo>
                  <a:lnTo>
                    <a:pt x="220" y="158"/>
                  </a:lnTo>
                  <a:lnTo>
                    <a:pt x="225" y="158"/>
                  </a:lnTo>
                  <a:lnTo>
                    <a:pt x="305" y="397"/>
                  </a:lnTo>
                  <a:lnTo>
                    <a:pt x="444" y="397"/>
                  </a:lnTo>
                  <a:lnTo>
                    <a:pt x="288" y="0"/>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sz="1600" smtClean="0">
                <a:solidFill>
                  <a:srgbClr val="000000"/>
                </a:solidFill>
              </a:endParaRPr>
            </a:p>
          </p:txBody>
        </p:sp>
        <p:sp>
          <p:nvSpPr>
            <p:cNvPr id="10" name="Freeform 24"/>
            <p:cNvSpPr>
              <a:spLocks/>
            </p:cNvSpPr>
            <p:nvPr userDrawn="1"/>
          </p:nvSpPr>
          <p:spPr bwMode="auto">
            <a:xfrm>
              <a:off x="2830" y="3171"/>
              <a:ext cx="466" cy="397"/>
            </a:xfrm>
            <a:custGeom>
              <a:avLst/>
              <a:gdLst>
                <a:gd name="T0" fmla="*/ 79 w 197"/>
                <a:gd name="T1" fmla="*/ 168 h 168"/>
                <a:gd name="T2" fmla="*/ 50 w 197"/>
                <a:gd name="T3" fmla="*/ 66 h 168"/>
                <a:gd name="T4" fmla="*/ 49 w 197"/>
                <a:gd name="T5" fmla="*/ 66 h 168"/>
                <a:gd name="T6" fmla="*/ 49 w 197"/>
                <a:gd name="T7" fmla="*/ 104 h 168"/>
                <a:gd name="T8" fmla="*/ 49 w 197"/>
                <a:gd name="T9" fmla="*/ 168 h 168"/>
                <a:gd name="T10" fmla="*/ 0 w 197"/>
                <a:gd name="T11" fmla="*/ 168 h 168"/>
                <a:gd name="T12" fmla="*/ 0 w 197"/>
                <a:gd name="T13" fmla="*/ 0 h 168"/>
                <a:gd name="T14" fmla="*/ 69 w 197"/>
                <a:gd name="T15" fmla="*/ 0 h 168"/>
                <a:gd name="T16" fmla="*/ 98 w 197"/>
                <a:gd name="T17" fmla="*/ 99 h 168"/>
                <a:gd name="T18" fmla="*/ 99 w 197"/>
                <a:gd name="T19" fmla="*/ 99 h 168"/>
                <a:gd name="T20" fmla="*/ 128 w 197"/>
                <a:gd name="T21" fmla="*/ 0 h 168"/>
                <a:gd name="T22" fmla="*/ 197 w 197"/>
                <a:gd name="T23" fmla="*/ 0 h 168"/>
                <a:gd name="T24" fmla="*/ 197 w 197"/>
                <a:gd name="T25" fmla="*/ 168 h 168"/>
                <a:gd name="T26" fmla="*/ 148 w 197"/>
                <a:gd name="T27" fmla="*/ 168 h 168"/>
                <a:gd name="T28" fmla="*/ 148 w 197"/>
                <a:gd name="T29" fmla="*/ 104 h 168"/>
                <a:gd name="T30" fmla="*/ 149 w 197"/>
                <a:gd name="T31" fmla="*/ 66 h 168"/>
                <a:gd name="T32" fmla="*/ 147 w 197"/>
                <a:gd name="T33" fmla="*/ 66 h 168"/>
                <a:gd name="T34" fmla="*/ 118 w 197"/>
                <a:gd name="T35" fmla="*/ 168 h 168"/>
                <a:gd name="T36" fmla="*/ 79 w 197"/>
                <a:gd name="T37" fmla="*/ 16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7" y="66"/>
                    <a:pt x="147" y="66"/>
                    <a:pt x="147"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sz="1600" smtClean="0">
                <a:solidFill>
                  <a:srgbClr val="000000"/>
                </a:solidFill>
              </a:endParaRPr>
            </a:p>
          </p:txBody>
        </p:sp>
        <p:sp>
          <p:nvSpPr>
            <p:cNvPr id="11" name="Freeform 25"/>
            <p:cNvSpPr>
              <a:spLocks/>
            </p:cNvSpPr>
            <p:nvPr userDrawn="1"/>
          </p:nvSpPr>
          <p:spPr bwMode="auto">
            <a:xfrm>
              <a:off x="2313" y="3171"/>
              <a:ext cx="464" cy="397"/>
            </a:xfrm>
            <a:custGeom>
              <a:avLst/>
              <a:gdLst>
                <a:gd name="T0" fmla="*/ 79 w 197"/>
                <a:gd name="T1" fmla="*/ 168 h 168"/>
                <a:gd name="T2" fmla="*/ 50 w 197"/>
                <a:gd name="T3" fmla="*/ 66 h 168"/>
                <a:gd name="T4" fmla="*/ 49 w 197"/>
                <a:gd name="T5" fmla="*/ 66 h 168"/>
                <a:gd name="T6" fmla="*/ 49 w 197"/>
                <a:gd name="T7" fmla="*/ 104 h 168"/>
                <a:gd name="T8" fmla="*/ 49 w 197"/>
                <a:gd name="T9" fmla="*/ 168 h 168"/>
                <a:gd name="T10" fmla="*/ 0 w 197"/>
                <a:gd name="T11" fmla="*/ 168 h 168"/>
                <a:gd name="T12" fmla="*/ 0 w 197"/>
                <a:gd name="T13" fmla="*/ 0 h 168"/>
                <a:gd name="T14" fmla="*/ 69 w 197"/>
                <a:gd name="T15" fmla="*/ 0 h 168"/>
                <a:gd name="T16" fmla="*/ 98 w 197"/>
                <a:gd name="T17" fmla="*/ 99 h 168"/>
                <a:gd name="T18" fmla="*/ 99 w 197"/>
                <a:gd name="T19" fmla="*/ 99 h 168"/>
                <a:gd name="T20" fmla="*/ 128 w 197"/>
                <a:gd name="T21" fmla="*/ 0 h 168"/>
                <a:gd name="T22" fmla="*/ 197 w 197"/>
                <a:gd name="T23" fmla="*/ 0 h 168"/>
                <a:gd name="T24" fmla="*/ 197 w 197"/>
                <a:gd name="T25" fmla="*/ 168 h 168"/>
                <a:gd name="T26" fmla="*/ 148 w 197"/>
                <a:gd name="T27" fmla="*/ 168 h 168"/>
                <a:gd name="T28" fmla="*/ 148 w 197"/>
                <a:gd name="T29" fmla="*/ 104 h 168"/>
                <a:gd name="T30" fmla="*/ 149 w 197"/>
                <a:gd name="T31" fmla="*/ 66 h 168"/>
                <a:gd name="T32" fmla="*/ 148 w 197"/>
                <a:gd name="T33" fmla="*/ 66 h 168"/>
                <a:gd name="T34" fmla="*/ 118 w 197"/>
                <a:gd name="T35" fmla="*/ 168 h 168"/>
                <a:gd name="T36" fmla="*/ 79 w 197"/>
                <a:gd name="T37" fmla="*/ 16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8" y="66"/>
                    <a:pt x="148" y="66"/>
                    <a:pt x="148"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sz="1600" smtClean="0">
                <a:solidFill>
                  <a:srgbClr val="000000"/>
                </a:solidFill>
              </a:endParaRPr>
            </a:p>
          </p:txBody>
        </p:sp>
      </p:grpSp>
      <p:sp>
        <p:nvSpPr>
          <p:cNvPr id="360454" name="Rectangle 6"/>
          <p:cNvSpPr>
            <a:spLocks noGrp="1" noChangeArrowheads="1"/>
          </p:cNvSpPr>
          <p:nvPr>
            <p:ph type="subTitle" idx="1"/>
          </p:nvPr>
        </p:nvSpPr>
        <p:spPr>
          <a:xfrm>
            <a:off x="397934" y="5764213"/>
            <a:ext cx="11385551" cy="785812"/>
          </a:xfrm>
          <a:ln/>
        </p:spPr>
        <p:txBody>
          <a:bodyPr lIns="306000" rIns="306000"/>
          <a:lstStyle>
            <a:lvl1pPr marL="0" indent="0">
              <a:lnSpc>
                <a:spcPct val="120000"/>
              </a:lnSpc>
              <a:spcBef>
                <a:spcPct val="0"/>
              </a:spcBef>
              <a:buFontTx/>
              <a:buNone/>
              <a:defRPr sz="1600">
                <a:solidFill>
                  <a:schemeClr val="tx2"/>
                </a:solidFill>
              </a:defRPr>
            </a:lvl1pPr>
          </a:lstStyle>
          <a:p>
            <a:r>
              <a:rPr lang="de-CH"/>
              <a:t>Formatvorlage des Untertitelmasters durch Klicken bearbeiten</a:t>
            </a:r>
          </a:p>
        </p:txBody>
      </p:sp>
      <p:sp>
        <p:nvSpPr>
          <p:cNvPr id="360455" name="Rectangle 7"/>
          <p:cNvSpPr>
            <a:spLocks noGrp="1" noChangeArrowheads="1"/>
          </p:cNvSpPr>
          <p:nvPr>
            <p:ph type="ctrTitle"/>
          </p:nvPr>
        </p:nvSpPr>
        <p:spPr>
          <a:xfrm>
            <a:off x="397934" y="4824413"/>
            <a:ext cx="11385551" cy="939800"/>
          </a:xfrm>
          <a:noFill/>
          <a:ln/>
        </p:spPr>
        <p:txBody>
          <a:bodyPr wrap="square" lIns="306000" tIns="0" rIns="306000" bIns="0"/>
          <a:lstStyle>
            <a:lvl1pPr marL="0" indent="0">
              <a:lnSpc>
                <a:spcPct val="110000"/>
              </a:lnSpc>
              <a:spcBef>
                <a:spcPct val="0"/>
              </a:spcBef>
              <a:defRPr/>
            </a:lvl1pPr>
          </a:lstStyle>
          <a:p>
            <a:r>
              <a:rPr lang="de-CH"/>
              <a:t>Titelmasterformat durch Klicken bearbeiten</a:t>
            </a:r>
          </a:p>
        </p:txBody>
      </p:sp>
      <p:sp>
        <p:nvSpPr>
          <p:cNvPr id="12" name="Rectangle 3"/>
          <p:cNvSpPr>
            <a:spLocks noGrp="1" noChangeArrowheads="1"/>
          </p:cNvSpPr>
          <p:nvPr>
            <p:ph type="dt" sz="half" idx="10"/>
          </p:nvPr>
        </p:nvSpPr>
        <p:spPr/>
        <p:txBody>
          <a:bodyPr/>
          <a:lstStyle>
            <a:lvl1pPr>
              <a:defRPr/>
            </a:lvl1pPr>
          </a:lstStyle>
          <a:p>
            <a:r>
              <a:rPr lang="de-DE" altLang="en-US">
                <a:solidFill>
                  <a:srgbClr val="000000"/>
                </a:solidFill>
              </a:rPr>
              <a:t>January 2012</a:t>
            </a:r>
            <a:endParaRPr lang="de-CH" altLang="en-US">
              <a:solidFill>
                <a:srgbClr val="000000"/>
              </a:solidFill>
            </a:endParaRPr>
          </a:p>
        </p:txBody>
      </p:sp>
      <p:sp>
        <p:nvSpPr>
          <p:cNvPr id="13" name="Rectangle 4"/>
          <p:cNvSpPr>
            <a:spLocks noGrp="1" noChangeArrowheads="1"/>
          </p:cNvSpPr>
          <p:nvPr>
            <p:ph type="ftr" sz="quarter" idx="11"/>
          </p:nvPr>
        </p:nvSpPr>
        <p:spPr/>
        <p:txBody>
          <a:bodyPr/>
          <a:lstStyle>
            <a:lvl1pPr>
              <a:defRPr smtClean="0"/>
            </a:lvl1pPr>
          </a:lstStyle>
          <a:p>
            <a:pPr>
              <a:defRPr/>
            </a:pPr>
            <a:r>
              <a:rPr lang="de-CH">
                <a:solidFill>
                  <a:srgbClr val="000000"/>
                </a:solidFill>
              </a:rPr>
              <a:t>Ammann Group Presentation, © Ammann Group</a:t>
            </a:r>
          </a:p>
        </p:txBody>
      </p:sp>
      <p:sp>
        <p:nvSpPr>
          <p:cNvPr id="14" name="Rectangle 5"/>
          <p:cNvSpPr>
            <a:spLocks noGrp="1" noChangeArrowheads="1"/>
          </p:cNvSpPr>
          <p:nvPr>
            <p:ph type="sldNum" sz="quarter" idx="12"/>
          </p:nvPr>
        </p:nvSpPr>
        <p:spPr>
          <a:xfrm>
            <a:off x="11182351" y="6589714"/>
            <a:ext cx="601133" cy="147637"/>
          </a:xfrm>
          <a:ln algn="ctr"/>
        </p:spPr>
        <p:txBody>
          <a:bodyPr/>
          <a:lstStyle>
            <a:lvl1pPr>
              <a:defRPr/>
            </a:lvl1pPr>
          </a:lstStyle>
          <a:p>
            <a:fld id="{AA897619-7D45-4D61-8A35-9F9BA7CC0B14}" type="slidenum">
              <a:rPr lang="de-CH" altLang="en-US">
                <a:solidFill>
                  <a:srgbClr val="000000"/>
                </a:solidFill>
              </a:rPr>
              <a:pPr/>
              <a:t>‹#›</a:t>
            </a:fld>
            <a:endParaRPr lang="de-CH" altLang="en-US">
              <a:solidFill>
                <a:srgbClr val="000000"/>
              </a:solidFill>
            </a:endParaRPr>
          </a:p>
        </p:txBody>
      </p:sp>
    </p:spTree>
    <p:extLst>
      <p:ext uri="{BB962C8B-B14F-4D97-AF65-F5344CB8AC3E}">
        <p14:creationId xmlns:p14="http://schemas.microsoft.com/office/powerpoint/2010/main" val="240136187"/>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dt" sz="half" idx="10"/>
          </p:nvPr>
        </p:nvSpPr>
        <p:spPr>
          <a:ln/>
        </p:spPr>
        <p:txBody>
          <a:bodyPr/>
          <a:lstStyle>
            <a:lvl1pPr>
              <a:defRPr/>
            </a:lvl1pPr>
          </a:lstStyle>
          <a:p>
            <a:r>
              <a:rPr lang="de-DE" altLang="en-US">
                <a:solidFill>
                  <a:srgbClr val="000000"/>
                </a:solidFill>
              </a:rPr>
              <a:t>January 2012</a:t>
            </a:r>
            <a:endParaRPr lang="de-CH" alt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de-CH">
                <a:solidFill>
                  <a:srgbClr val="000000"/>
                </a:solidFill>
              </a:rPr>
              <a:t>Ammann Group Presentation, © Ammann Group</a:t>
            </a:r>
          </a:p>
        </p:txBody>
      </p:sp>
      <p:sp>
        <p:nvSpPr>
          <p:cNvPr id="6" name="Rectangle 7"/>
          <p:cNvSpPr>
            <a:spLocks noGrp="1" noChangeArrowheads="1"/>
          </p:cNvSpPr>
          <p:nvPr>
            <p:ph type="sldNum" sz="quarter" idx="12"/>
          </p:nvPr>
        </p:nvSpPr>
        <p:spPr>
          <a:ln/>
        </p:spPr>
        <p:txBody>
          <a:bodyPr/>
          <a:lstStyle>
            <a:lvl1pPr>
              <a:defRPr/>
            </a:lvl1pPr>
          </a:lstStyle>
          <a:p>
            <a:fld id="{C89925BB-74D8-4F4F-93F1-7D7671C8740B}" type="slidenum">
              <a:rPr lang="de-CH" altLang="en-US">
                <a:solidFill>
                  <a:srgbClr val="000000"/>
                </a:solidFill>
              </a:rPr>
              <a:pPr/>
              <a:t>‹#›</a:t>
            </a:fld>
            <a:endParaRPr lang="de-CH" altLang="en-US">
              <a:solidFill>
                <a:srgbClr val="000000"/>
              </a:solidFill>
            </a:endParaRPr>
          </a:p>
        </p:txBody>
      </p:sp>
    </p:spTree>
    <p:extLst>
      <p:ext uri="{BB962C8B-B14F-4D97-AF65-F5344CB8AC3E}">
        <p14:creationId xmlns:p14="http://schemas.microsoft.com/office/powerpoint/2010/main" val="1406325829"/>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5"/>
          <p:cNvSpPr>
            <a:spLocks noGrp="1" noChangeArrowheads="1"/>
          </p:cNvSpPr>
          <p:nvPr>
            <p:ph type="dt" sz="half" idx="10"/>
          </p:nvPr>
        </p:nvSpPr>
        <p:spPr>
          <a:ln/>
        </p:spPr>
        <p:txBody>
          <a:bodyPr/>
          <a:lstStyle>
            <a:lvl1pPr>
              <a:defRPr/>
            </a:lvl1pPr>
          </a:lstStyle>
          <a:p>
            <a:r>
              <a:rPr lang="de-DE" altLang="en-US">
                <a:solidFill>
                  <a:srgbClr val="000000"/>
                </a:solidFill>
              </a:rPr>
              <a:t>January 2012</a:t>
            </a:r>
            <a:endParaRPr lang="de-CH" alt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de-CH">
                <a:solidFill>
                  <a:srgbClr val="000000"/>
                </a:solidFill>
              </a:rPr>
              <a:t>Ammann Group Presentation, © Ammann Group</a:t>
            </a:r>
          </a:p>
        </p:txBody>
      </p:sp>
      <p:sp>
        <p:nvSpPr>
          <p:cNvPr id="6" name="Rectangle 7"/>
          <p:cNvSpPr>
            <a:spLocks noGrp="1" noChangeArrowheads="1"/>
          </p:cNvSpPr>
          <p:nvPr>
            <p:ph type="sldNum" sz="quarter" idx="12"/>
          </p:nvPr>
        </p:nvSpPr>
        <p:spPr>
          <a:ln/>
        </p:spPr>
        <p:txBody>
          <a:bodyPr/>
          <a:lstStyle>
            <a:lvl1pPr>
              <a:defRPr/>
            </a:lvl1pPr>
          </a:lstStyle>
          <a:p>
            <a:fld id="{50AE011B-9236-49A3-A701-695F015997C3}" type="slidenum">
              <a:rPr lang="de-CH" altLang="en-US">
                <a:solidFill>
                  <a:srgbClr val="000000"/>
                </a:solidFill>
              </a:rPr>
              <a:pPr/>
              <a:t>‹#›</a:t>
            </a:fld>
            <a:endParaRPr lang="de-CH" altLang="en-US">
              <a:solidFill>
                <a:srgbClr val="000000"/>
              </a:solidFill>
            </a:endParaRPr>
          </a:p>
        </p:txBody>
      </p:sp>
    </p:spTree>
    <p:extLst>
      <p:ext uri="{BB962C8B-B14F-4D97-AF65-F5344CB8AC3E}">
        <p14:creationId xmlns:p14="http://schemas.microsoft.com/office/powerpoint/2010/main" val="991751801"/>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527051" y="1555751"/>
            <a:ext cx="5467349" cy="499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97601" y="1555751"/>
            <a:ext cx="5467351" cy="499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5"/>
          <p:cNvSpPr>
            <a:spLocks noGrp="1" noChangeArrowheads="1"/>
          </p:cNvSpPr>
          <p:nvPr>
            <p:ph type="dt" sz="half" idx="10"/>
          </p:nvPr>
        </p:nvSpPr>
        <p:spPr>
          <a:ln/>
        </p:spPr>
        <p:txBody>
          <a:bodyPr/>
          <a:lstStyle>
            <a:lvl1pPr>
              <a:defRPr/>
            </a:lvl1pPr>
          </a:lstStyle>
          <a:p>
            <a:r>
              <a:rPr lang="de-DE" altLang="en-US">
                <a:solidFill>
                  <a:srgbClr val="000000"/>
                </a:solidFill>
              </a:rPr>
              <a:t>January 2012</a:t>
            </a:r>
            <a:endParaRPr lang="de-CH" alt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de-CH">
                <a:solidFill>
                  <a:srgbClr val="000000"/>
                </a:solidFill>
              </a:rPr>
              <a:t>Ammann Group Presentation, © Ammann Group</a:t>
            </a:r>
          </a:p>
        </p:txBody>
      </p:sp>
      <p:sp>
        <p:nvSpPr>
          <p:cNvPr id="7" name="Rectangle 7"/>
          <p:cNvSpPr>
            <a:spLocks noGrp="1" noChangeArrowheads="1"/>
          </p:cNvSpPr>
          <p:nvPr>
            <p:ph type="sldNum" sz="quarter" idx="12"/>
          </p:nvPr>
        </p:nvSpPr>
        <p:spPr>
          <a:ln/>
        </p:spPr>
        <p:txBody>
          <a:bodyPr/>
          <a:lstStyle>
            <a:lvl1pPr>
              <a:defRPr/>
            </a:lvl1pPr>
          </a:lstStyle>
          <a:p>
            <a:fld id="{2159706B-1503-41B6-A0D6-8887F43AE984}" type="slidenum">
              <a:rPr lang="de-CH" altLang="en-US">
                <a:solidFill>
                  <a:srgbClr val="000000"/>
                </a:solidFill>
              </a:rPr>
              <a:pPr/>
              <a:t>‹#›</a:t>
            </a:fld>
            <a:endParaRPr lang="de-CH" altLang="en-US">
              <a:solidFill>
                <a:srgbClr val="000000"/>
              </a:solidFill>
            </a:endParaRPr>
          </a:p>
        </p:txBody>
      </p:sp>
    </p:spTree>
    <p:extLst>
      <p:ext uri="{BB962C8B-B14F-4D97-AF65-F5344CB8AC3E}">
        <p14:creationId xmlns:p14="http://schemas.microsoft.com/office/powerpoint/2010/main" val="9292867"/>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5"/>
          <p:cNvSpPr>
            <a:spLocks noGrp="1" noChangeArrowheads="1"/>
          </p:cNvSpPr>
          <p:nvPr>
            <p:ph type="dt" sz="half" idx="10"/>
          </p:nvPr>
        </p:nvSpPr>
        <p:spPr>
          <a:ln/>
        </p:spPr>
        <p:txBody>
          <a:bodyPr/>
          <a:lstStyle>
            <a:lvl1pPr>
              <a:defRPr/>
            </a:lvl1pPr>
          </a:lstStyle>
          <a:p>
            <a:r>
              <a:rPr lang="de-DE" altLang="en-US">
                <a:solidFill>
                  <a:srgbClr val="000000"/>
                </a:solidFill>
              </a:rPr>
              <a:t>January 2012</a:t>
            </a:r>
            <a:endParaRPr lang="de-CH" altLang="en-US">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r>
              <a:rPr lang="de-CH">
                <a:solidFill>
                  <a:srgbClr val="000000"/>
                </a:solidFill>
              </a:rPr>
              <a:t>Ammann Group Presentation, © Ammann Group</a:t>
            </a:r>
          </a:p>
        </p:txBody>
      </p:sp>
      <p:sp>
        <p:nvSpPr>
          <p:cNvPr id="9" name="Rectangle 7"/>
          <p:cNvSpPr>
            <a:spLocks noGrp="1" noChangeArrowheads="1"/>
          </p:cNvSpPr>
          <p:nvPr>
            <p:ph type="sldNum" sz="quarter" idx="12"/>
          </p:nvPr>
        </p:nvSpPr>
        <p:spPr>
          <a:ln/>
        </p:spPr>
        <p:txBody>
          <a:bodyPr/>
          <a:lstStyle>
            <a:lvl1pPr>
              <a:defRPr/>
            </a:lvl1pPr>
          </a:lstStyle>
          <a:p>
            <a:fld id="{380EE13D-717F-4371-B967-1730ABFBFF9F}" type="slidenum">
              <a:rPr lang="de-CH" altLang="en-US">
                <a:solidFill>
                  <a:srgbClr val="000000"/>
                </a:solidFill>
              </a:rPr>
              <a:pPr/>
              <a:t>‹#›</a:t>
            </a:fld>
            <a:endParaRPr lang="de-CH" altLang="en-US">
              <a:solidFill>
                <a:srgbClr val="000000"/>
              </a:solidFill>
            </a:endParaRPr>
          </a:p>
        </p:txBody>
      </p:sp>
    </p:spTree>
    <p:extLst>
      <p:ext uri="{BB962C8B-B14F-4D97-AF65-F5344CB8AC3E}">
        <p14:creationId xmlns:p14="http://schemas.microsoft.com/office/powerpoint/2010/main" val="1938680338"/>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5"/>
          <p:cNvSpPr>
            <a:spLocks noGrp="1" noChangeArrowheads="1"/>
          </p:cNvSpPr>
          <p:nvPr>
            <p:ph type="dt" sz="half" idx="10"/>
          </p:nvPr>
        </p:nvSpPr>
        <p:spPr>
          <a:ln/>
        </p:spPr>
        <p:txBody>
          <a:bodyPr/>
          <a:lstStyle>
            <a:lvl1pPr>
              <a:defRPr/>
            </a:lvl1pPr>
          </a:lstStyle>
          <a:p>
            <a:r>
              <a:rPr lang="de-DE" altLang="en-US">
                <a:solidFill>
                  <a:srgbClr val="000000"/>
                </a:solidFill>
              </a:rPr>
              <a:t>January 2012</a:t>
            </a:r>
            <a:endParaRPr lang="de-CH" altLang="en-US">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r>
              <a:rPr lang="de-CH">
                <a:solidFill>
                  <a:srgbClr val="000000"/>
                </a:solidFill>
              </a:rPr>
              <a:t>Ammann Group Presentation, © Ammann Group</a:t>
            </a:r>
          </a:p>
        </p:txBody>
      </p:sp>
      <p:sp>
        <p:nvSpPr>
          <p:cNvPr id="5" name="Rectangle 7"/>
          <p:cNvSpPr>
            <a:spLocks noGrp="1" noChangeArrowheads="1"/>
          </p:cNvSpPr>
          <p:nvPr>
            <p:ph type="sldNum" sz="quarter" idx="12"/>
          </p:nvPr>
        </p:nvSpPr>
        <p:spPr>
          <a:ln/>
        </p:spPr>
        <p:txBody>
          <a:bodyPr/>
          <a:lstStyle>
            <a:lvl1pPr>
              <a:defRPr/>
            </a:lvl1pPr>
          </a:lstStyle>
          <a:p>
            <a:fld id="{2341802B-E8EB-419F-AB78-83C86568EB45}" type="slidenum">
              <a:rPr lang="de-CH" altLang="en-US">
                <a:solidFill>
                  <a:srgbClr val="000000"/>
                </a:solidFill>
              </a:rPr>
              <a:pPr/>
              <a:t>‹#›</a:t>
            </a:fld>
            <a:endParaRPr lang="de-CH" altLang="en-US">
              <a:solidFill>
                <a:srgbClr val="000000"/>
              </a:solidFill>
            </a:endParaRPr>
          </a:p>
        </p:txBody>
      </p:sp>
    </p:spTree>
    <p:extLst>
      <p:ext uri="{BB962C8B-B14F-4D97-AF65-F5344CB8AC3E}">
        <p14:creationId xmlns:p14="http://schemas.microsoft.com/office/powerpoint/2010/main" val="646187562"/>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r>
              <a:rPr lang="de-DE" altLang="en-US">
                <a:solidFill>
                  <a:srgbClr val="000000"/>
                </a:solidFill>
              </a:rPr>
              <a:t>January 2012</a:t>
            </a:r>
            <a:endParaRPr lang="de-CH" altLang="en-US">
              <a:solidFill>
                <a:srgbClr val="000000"/>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r>
              <a:rPr lang="de-CH">
                <a:solidFill>
                  <a:srgbClr val="000000"/>
                </a:solidFill>
              </a:rPr>
              <a:t>Ammann Group Presentation, © Ammann Group</a:t>
            </a:r>
          </a:p>
        </p:txBody>
      </p:sp>
      <p:sp>
        <p:nvSpPr>
          <p:cNvPr id="4" name="Rectangle 7"/>
          <p:cNvSpPr>
            <a:spLocks noGrp="1" noChangeArrowheads="1"/>
          </p:cNvSpPr>
          <p:nvPr>
            <p:ph type="sldNum" sz="quarter" idx="12"/>
          </p:nvPr>
        </p:nvSpPr>
        <p:spPr>
          <a:ln/>
        </p:spPr>
        <p:txBody>
          <a:bodyPr/>
          <a:lstStyle>
            <a:lvl1pPr>
              <a:defRPr/>
            </a:lvl1pPr>
          </a:lstStyle>
          <a:p>
            <a:fld id="{AB82D860-E6AD-4A82-9745-10E4CBB1F139}" type="slidenum">
              <a:rPr lang="de-CH" altLang="en-US">
                <a:solidFill>
                  <a:srgbClr val="000000"/>
                </a:solidFill>
              </a:rPr>
              <a:pPr/>
              <a:t>‹#›</a:t>
            </a:fld>
            <a:endParaRPr lang="de-CH" altLang="en-US">
              <a:solidFill>
                <a:srgbClr val="000000"/>
              </a:solidFill>
            </a:endParaRPr>
          </a:p>
        </p:txBody>
      </p:sp>
    </p:spTree>
    <p:extLst>
      <p:ext uri="{BB962C8B-B14F-4D97-AF65-F5344CB8AC3E}">
        <p14:creationId xmlns:p14="http://schemas.microsoft.com/office/powerpoint/2010/main" val="3656933124"/>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5"/>
          <p:cNvSpPr>
            <a:spLocks noGrp="1" noChangeArrowheads="1"/>
          </p:cNvSpPr>
          <p:nvPr>
            <p:ph type="dt" sz="half" idx="10"/>
          </p:nvPr>
        </p:nvSpPr>
        <p:spPr>
          <a:ln/>
        </p:spPr>
        <p:txBody>
          <a:bodyPr/>
          <a:lstStyle>
            <a:lvl1pPr>
              <a:defRPr/>
            </a:lvl1pPr>
          </a:lstStyle>
          <a:p>
            <a:r>
              <a:rPr lang="de-DE" altLang="en-US">
                <a:solidFill>
                  <a:srgbClr val="000000"/>
                </a:solidFill>
              </a:rPr>
              <a:t>January 2012</a:t>
            </a:r>
            <a:endParaRPr lang="de-CH" alt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de-CH">
                <a:solidFill>
                  <a:srgbClr val="000000"/>
                </a:solidFill>
              </a:rPr>
              <a:t>Ammann Group Presentation, © Ammann Group</a:t>
            </a:r>
          </a:p>
        </p:txBody>
      </p:sp>
      <p:sp>
        <p:nvSpPr>
          <p:cNvPr id="7" name="Rectangle 7"/>
          <p:cNvSpPr>
            <a:spLocks noGrp="1" noChangeArrowheads="1"/>
          </p:cNvSpPr>
          <p:nvPr>
            <p:ph type="sldNum" sz="quarter" idx="12"/>
          </p:nvPr>
        </p:nvSpPr>
        <p:spPr>
          <a:ln/>
        </p:spPr>
        <p:txBody>
          <a:bodyPr/>
          <a:lstStyle>
            <a:lvl1pPr>
              <a:defRPr/>
            </a:lvl1pPr>
          </a:lstStyle>
          <a:p>
            <a:fld id="{46401D3A-ECF9-40A9-AC7D-A2148D81B721}" type="slidenum">
              <a:rPr lang="de-CH" altLang="en-US">
                <a:solidFill>
                  <a:srgbClr val="000000"/>
                </a:solidFill>
              </a:rPr>
              <a:pPr/>
              <a:t>‹#›</a:t>
            </a:fld>
            <a:endParaRPr lang="de-CH" altLang="en-US">
              <a:solidFill>
                <a:srgbClr val="000000"/>
              </a:solidFill>
            </a:endParaRPr>
          </a:p>
        </p:txBody>
      </p:sp>
    </p:spTree>
    <p:extLst>
      <p:ext uri="{BB962C8B-B14F-4D97-AF65-F5344CB8AC3E}">
        <p14:creationId xmlns:p14="http://schemas.microsoft.com/office/powerpoint/2010/main" val="3508100471"/>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5"/>
          <p:cNvSpPr>
            <a:spLocks noGrp="1" noChangeArrowheads="1"/>
          </p:cNvSpPr>
          <p:nvPr>
            <p:ph type="dt" sz="half" idx="10"/>
          </p:nvPr>
        </p:nvSpPr>
        <p:spPr>
          <a:ln/>
        </p:spPr>
        <p:txBody>
          <a:bodyPr/>
          <a:lstStyle>
            <a:lvl1pPr>
              <a:defRPr/>
            </a:lvl1pPr>
          </a:lstStyle>
          <a:p>
            <a:r>
              <a:rPr lang="de-DE" altLang="en-US">
                <a:solidFill>
                  <a:srgbClr val="000000"/>
                </a:solidFill>
              </a:rPr>
              <a:t>January 2012</a:t>
            </a:r>
            <a:endParaRPr lang="de-CH" alt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de-CH">
                <a:solidFill>
                  <a:srgbClr val="000000"/>
                </a:solidFill>
              </a:rPr>
              <a:t>Ammann Group Presentation, © Ammann Group</a:t>
            </a:r>
          </a:p>
        </p:txBody>
      </p:sp>
      <p:sp>
        <p:nvSpPr>
          <p:cNvPr id="7" name="Rectangle 7"/>
          <p:cNvSpPr>
            <a:spLocks noGrp="1" noChangeArrowheads="1"/>
          </p:cNvSpPr>
          <p:nvPr>
            <p:ph type="sldNum" sz="quarter" idx="12"/>
          </p:nvPr>
        </p:nvSpPr>
        <p:spPr>
          <a:ln/>
        </p:spPr>
        <p:txBody>
          <a:bodyPr/>
          <a:lstStyle>
            <a:lvl1pPr>
              <a:defRPr/>
            </a:lvl1pPr>
          </a:lstStyle>
          <a:p>
            <a:fld id="{1AA45131-C167-4EFE-A7FA-04EDC12F5844}" type="slidenum">
              <a:rPr lang="de-CH" altLang="en-US">
                <a:solidFill>
                  <a:srgbClr val="000000"/>
                </a:solidFill>
              </a:rPr>
              <a:pPr/>
              <a:t>‹#›</a:t>
            </a:fld>
            <a:endParaRPr lang="de-CH" altLang="en-US">
              <a:solidFill>
                <a:srgbClr val="000000"/>
              </a:solidFill>
            </a:endParaRPr>
          </a:p>
        </p:txBody>
      </p:sp>
    </p:spTree>
    <p:extLst>
      <p:ext uri="{BB962C8B-B14F-4D97-AF65-F5344CB8AC3E}">
        <p14:creationId xmlns:p14="http://schemas.microsoft.com/office/powerpoint/2010/main" val="2073916513"/>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dt" sz="half" idx="10"/>
          </p:nvPr>
        </p:nvSpPr>
        <p:spPr>
          <a:ln/>
        </p:spPr>
        <p:txBody>
          <a:bodyPr/>
          <a:lstStyle>
            <a:lvl1pPr>
              <a:defRPr/>
            </a:lvl1pPr>
          </a:lstStyle>
          <a:p>
            <a:r>
              <a:rPr lang="de-DE" altLang="en-US">
                <a:solidFill>
                  <a:srgbClr val="000000"/>
                </a:solidFill>
              </a:rPr>
              <a:t>January 2012</a:t>
            </a:r>
            <a:endParaRPr lang="de-CH" alt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de-CH">
                <a:solidFill>
                  <a:srgbClr val="000000"/>
                </a:solidFill>
              </a:rPr>
              <a:t>Ammann Group Presentation, © Ammann Group</a:t>
            </a:r>
          </a:p>
        </p:txBody>
      </p:sp>
      <p:sp>
        <p:nvSpPr>
          <p:cNvPr id="6" name="Rectangle 7"/>
          <p:cNvSpPr>
            <a:spLocks noGrp="1" noChangeArrowheads="1"/>
          </p:cNvSpPr>
          <p:nvPr>
            <p:ph type="sldNum" sz="quarter" idx="12"/>
          </p:nvPr>
        </p:nvSpPr>
        <p:spPr>
          <a:ln/>
        </p:spPr>
        <p:txBody>
          <a:bodyPr/>
          <a:lstStyle>
            <a:lvl1pPr>
              <a:defRPr/>
            </a:lvl1pPr>
          </a:lstStyle>
          <a:p>
            <a:fld id="{74BFBBCA-4737-40FA-B33D-80E8AC54A9F5}" type="slidenum">
              <a:rPr lang="de-CH" altLang="en-US">
                <a:solidFill>
                  <a:srgbClr val="000000"/>
                </a:solidFill>
              </a:rPr>
              <a:pPr/>
              <a:t>‹#›</a:t>
            </a:fld>
            <a:endParaRPr lang="de-CH" altLang="en-US">
              <a:solidFill>
                <a:srgbClr val="000000"/>
              </a:solidFill>
            </a:endParaRPr>
          </a:p>
        </p:txBody>
      </p:sp>
    </p:spTree>
    <p:extLst>
      <p:ext uri="{BB962C8B-B14F-4D97-AF65-F5344CB8AC3E}">
        <p14:creationId xmlns:p14="http://schemas.microsoft.com/office/powerpoint/2010/main" val="15769791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2"/>
          <p:cNvSpPr>
            <a:spLocks noChangeArrowheads="1"/>
          </p:cNvSpPr>
          <p:nvPr/>
        </p:nvSpPr>
        <p:spPr bwMode="auto">
          <a:xfrm>
            <a:off x="408518" y="942975"/>
            <a:ext cx="11374967" cy="5607050"/>
          </a:xfrm>
          <a:prstGeom prst="rect">
            <a:avLst/>
          </a:prstGeom>
          <a:solidFill>
            <a:schemeClr val="bg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185738" indent="-185738" fontAlgn="base">
              <a:lnSpc>
                <a:spcPct val="97000"/>
              </a:lnSpc>
              <a:spcBef>
                <a:spcPct val="25000"/>
              </a:spcBef>
              <a:spcAft>
                <a:spcPct val="0"/>
              </a:spcAft>
            </a:pPr>
            <a:endParaRPr lang="fr-FR" sz="2400" b="1">
              <a:solidFill>
                <a:srgbClr val="FFFFFF"/>
              </a:solidFill>
            </a:endParaRPr>
          </a:p>
        </p:txBody>
      </p:sp>
      <p:grpSp>
        <p:nvGrpSpPr>
          <p:cNvPr id="5" name="Group 8"/>
          <p:cNvGrpSpPr>
            <a:grpSpLocks/>
          </p:cNvGrpSpPr>
          <p:nvPr/>
        </p:nvGrpSpPr>
        <p:grpSpPr bwMode="auto">
          <a:xfrm>
            <a:off x="9239251" y="309564"/>
            <a:ext cx="2540000" cy="282575"/>
            <a:chOff x="1860" y="3171"/>
            <a:chExt cx="2677" cy="397"/>
          </a:xfrm>
        </p:grpSpPr>
        <p:sp>
          <p:nvSpPr>
            <p:cNvPr id="6" name="Freeform 9"/>
            <p:cNvSpPr>
              <a:spLocks/>
            </p:cNvSpPr>
            <p:nvPr userDrawn="1"/>
          </p:nvSpPr>
          <p:spPr bwMode="auto">
            <a:xfrm>
              <a:off x="4175" y="3171"/>
              <a:ext cx="362" cy="397"/>
            </a:xfrm>
            <a:custGeom>
              <a:avLst/>
              <a:gdLst>
                <a:gd name="T0" fmla="*/ 279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9 w 153"/>
                <a:gd name="T13" fmla="*/ 0 h 168"/>
                <a:gd name="T14" fmla="*/ 582 w 153"/>
                <a:gd name="T15" fmla="*/ 520 h 168"/>
                <a:gd name="T16" fmla="*/ 587 w 153"/>
                <a:gd name="T17" fmla="*/ 520 h 168"/>
                <a:gd name="T18" fmla="*/ 582 w 153"/>
                <a:gd name="T19" fmla="*/ 302 h 168"/>
                <a:gd name="T20" fmla="*/ 582 w 153"/>
                <a:gd name="T21" fmla="*/ 0 h 168"/>
                <a:gd name="T22" fmla="*/ 856 w 153"/>
                <a:gd name="T23" fmla="*/ 0 h 168"/>
                <a:gd name="T24" fmla="*/ 856 w 153"/>
                <a:gd name="T25" fmla="*/ 938 h 168"/>
                <a:gd name="T26" fmla="*/ 544 w 153"/>
                <a:gd name="T27" fmla="*/ 938 h 168"/>
                <a:gd name="T28" fmla="*/ 279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4" y="93"/>
                    <a:pt x="104" y="93"/>
                    <a:pt x="104"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 name="Freeform 10"/>
            <p:cNvSpPr>
              <a:spLocks/>
            </p:cNvSpPr>
            <p:nvPr userDrawn="1"/>
          </p:nvSpPr>
          <p:spPr bwMode="auto">
            <a:xfrm>
              <a:off x="3760" y="3171"/>
              <a:ext cx="361" cy="397"/>
            </a:xfrm>
            <a:custGeom>
              <a:avLst/>
              <a:gdLst>
                <a:gd name="T0" fmla="*/ 278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6 w 153"/>
                <a:gd name="T13" fmla="*/ 0 h 168"/>
                <a:gd name="T14" fmla="*/ 573 w 153"/>
                <a:gd name="T15" fmla="*/ 520 h 168"/>
                <a:gd name="T16" fmla="*/ 585 w 153"/>
                <a:gd name="T17" fmla="*/ 520 h 168"/>
                <a:gd name="T18" fmla="*/ 578 w 153"/>
                <a:gd name="T19" fmla="*/ 302 h 168"/>
                <a:gd name="T20" fmla="*/ 578 w 153"/>
                <a:gd name="T21" fmla="*/ 0 h 168"/>
                <a:gd name="T22" fmla="*/ 852 w 153"/>
                <a:gd name="T23" fmla="*/ 0 h 168"/>
                <a:gd name="T24" fmla="*/ 852 w 153"/>
                <a:gd name="T25" fmla="*/ 938 h 168"/>
                <a:gd name="T26" fmla="*/ 540 w 153"/>
                <a:gd name="T27" fmla="*/ 938 h 168"/>
                <a:gd name="T28" fmla="*/ 278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3" y="93"/>
                    <a:pt x="103" y="93"/>
                    <a:pt x="103"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8" name="Freeform 11"/>
            <p:cNvSpPr>
              <a:spLocks/>
            </p:cNvSpPr>
            <p:nvPr userDrawn="1"/>
          </p:nvSpPr>
          <p:spPr bwMode="auto">
            <a:xfrm>
              <a:off x="1860" y="3171"/>
              <a:ext cx="442" cy="397"/>
            </a:xfrm>
            <a:custGeom>
              <a:avLst/>
              <a:gdLst>
                <a:gd name="T0" fmla="*/ 286 w 442"/>
                <a:gd name="T1" fmla="*/ 0 h 397"/>
                <a:gd name="T2" fmla="*/ 154 w 442"/>
                <a:gd name="T3" fmla="*/ 0 h 397"/>
                <a:gd name="T4" fmla="*/ 0 w 442"/>
                <a:gd name="T5" fmla="*/ 397 h 397"/>
                <a:gd name="T6" fmla="*/ 137 w 442"/>
                <a:gd name="T7" fmla="*/ 397 h 397"/>
                <a:gd name="T8" fmla="*/ 220 w 442"/>
                <a:gd name="T9" fmla="*/ 158 h 397"/>
                <a:gd name="T10" fmla="*/ 222 w 442"/>
                <a:gd name="T11" fmla="*/ 158 h 397"/>
                <a:gd name="T12" fmla="*/ 303 w 442"/>
                <a:gd name="T13" fmla="*/ 397 h 397"/>
                <a:gd name="T14" fmla="*/ 442 w 442"/>
                <a:gd name="T15" fmla="*/ 397 h 397"/>
                <a:gd name="T16" fmla="*/ 286 w 442"/>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2" h="397">
                  <a:moveTo>
                    <a:pt x="286" y="0"/>
                  </a:moveTo>
                  <a:lnTo>
                    <a:pt x="154" y="0"/>
                  </a:lnTo>
                  <a:lnTo>
                    <a:pt x="0" y="397"/>
                  </a:lnTo>
                  <a:lnTo>
                    <a:pt x="137" y="397"/>
                  </a:lnTo>
                  <a:lnTo>
                    <a:pt x="220" y="158"/>
                  </a:lnTo>
                  <a:lnTo>
                    <a:pt x="222" y="158"/>
                  </a:lnTo>
                  <a:lnTo>
                    <a:pt x="303" y="397"/>
                  </a:lnTo>
                  <a:lnTo>
                    <a:pt x="442" y="397"/>
                  </a:lnTo>
                  <a:lnTo>
                    <a:pt x="2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9" name="Freeform 12"/>
            <p:cNvSpPr>
              <a:spLocks/>
            </p:cNvSpPr>
            <p:nvPr userDrawn="1"/>
          </p:nvSpPr>
          <p:spPr bwMode="auto">
            <a:xfrm>
              <a:off x="3306" y="3171"/>
              <a:ext cx="444" cy="397"/>
            </a:xfrm>
            <a:custGeom>
              <a:avLst/>
              <a:gdLst>
                <a:gd name="T0" fmla="*/ 288 w 444"/>
                <a:gd name="T1" fmla="*/ 0 h 397"/>
                <a:gd name="T2" fmla="*/ 156 w 444"/>
                <a:gd name="T3" fmla="*/ 0 h 397"/>
                <a:gd name="T4" fmla="*/ 0 w 444"/>
                <a:gd name="T5" fmla="*/ 397 h 397"/>
                <a:gd name="T6" fmla="*/ 140 w 444"/>
                <a:gd name="T7" fmla="*/ 397 h 397"/>
                <a:gd name="T8" fmla="*/ 220 w 444"/>
                <a:gd name="T9" fmla="*/ 158 h 397"/>
                <a:gd name="T10" fmla="*/ 225 w 444"/>
                <a:gd name="T11" fmla="*/ 158 h 397"/>
                <a:gd name="T12" fmla="*/ 305 w 444"/>
                <a:gd name="T13" fmla="*/ 397 h 397"/>
                <a:gd name="T14" fmla="*/ 444 w 444"/>
                <a:gd name="T15" fmla="*/ 397 h 397"/>
                <a:gd name="T16" fmla="*/ 288 w 444"/>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4" h="397">
                  <a:moveTo>
                    <a:pt x="288" y="0"/>
                  </a:moveTo>
                  <a:lnTo>
                    <a:pt x="156" y="0"/>
                  </a:lnTo>
                  <a:lnTo>
                    <a:pt x="0" y="397"/>
                  </a:lnTo>
                  <a:lnTo>
                    <a:pt x="140" y="397"/>
                  </a:lnTo>
                  <a:lnTo>
                    <a:pt x="220" y="158"/>
                  </a:lnTo>
                  <a:lnTo>
                    <a:pt x="225" y="158"/>
                  </a:lnTo>
                  <a:lnTo>
                    <a:pt x="305" y="397"/>
                  </a:lnTo>
                  <a:lnTo>
                    <a:pt x="444" y="397"/>
                  </a:lnTo>
                  <a:lnTo>
                    <a:pt x="288" y="0"/>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0" name="Freeform 13"/>
            <p:cNvSpPr>
              <a:spLocks/>
            </p:cNvSpPr>
            <p:nvPr userDrawn="1"/>
          </p:nvSpPr>
          <p:spPr bwMode="auto">
            <a:xfrm>
              <a:off x="2831" y="3171"/>
              <a:ext cx="466" cy="397"/>
            </a:xfrm>
            <a:custGeom>
              <a:avLst/>
              <a:gdLst>
                <a:gd name="T0" fmla="*/ 442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6 w 197"/>
                <a:gd name="T15" fmla="*/ 0 h 168"/>
                <a:gd name="T16" fmla="*/ 549 w 197"/>
                <a:gd name="T17" fmla="*/ 553 h 168"/>
                <a:gd name="T18" fmla="*/ 554 w 197"/>
                <a:gd name="T19" fmla="*/ 553 h 168"/>
                <a:gd name="T20" fmla="*/ 717 w 197"/>
                <a:gd name="T21" fmla="*/ 0 h 168"/>
                <a:gd name="T22" fmla="*/ 1102 w 197"/>
                <a:gd name="T23" fmla="*/ 0 h 168"/>
                <a:gd name="T24" fmla="*/ 1102 w 197"/>
                <a:gd name="T25" fmla="*/ 938 h 168"/>
                <a:gd name="T26" fmla="*/ 828 w 197"/>
                <a:gd name="T27" fmla="*/ 938 h 168"/>
                <a:gd name="T28" fmla="*/ 828 w 197"/>
                <a:gd name="T29" fmla="*/ 581 h 168"/>
                <a:gd name="T30" fmla="*/ 833 w 197"/>
                <a:gd name="T31" fmla="*/ 369 h 168"/>
                <a:gd name="T32" fmla="*/ 823 w 197"/>
                <a:gd name="T33" fmla="*/ 369 h 168"/>
                <a:gd name="T34" fmla="*/ 660 w 197"/>
                <a:gd name="T35" fmla="*/ 938 h 168"/>
                <a:gd name="T36" fmla="*/ 442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7" y="66"/>
                    <a:pt x="147" y="66"/>
                    <a:pt x="147"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1" name="Freeform 14"/>
            <p:cNvSpPr>
              <a:spLocks/>
            </p:cNvSpPr>
            <p:nvPr userDrawn="1"/>
          </p:nvSpPr>
          <p:spPr bwMode="auto">
            <a:xfrm>
              <a:off x="2312" y="3171"/>
              <a:ext cx="465" cy="397"/>
            </a:xfrm>
            <a:custGeom>
              <a:avLst/>
              <a:gdLst>
                <a:gd name="T0" fmla="*/ 439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5 w 197"/>
                <a:gd name="T15" fmla="*/ 0 h 168"/>
                <a:gd name="T16" fmla="*/ 545 w 197"/>
                <a:gd name="T17" fmla="*/ 553 h 168"/>
                <a:gd name="T18" fmla="*/ 552 w 197"/>
                <a:gd name="T19" fmla="*/ 553 h 168"/>
                <a:gd name="T20" fmla="*/ 713 w 197"/>
                <a:gd name="T21" fmla="*/ 0 h 168"/>
                <a:gd name="T22" fmla="*/ 1098 w 197"/>
                <a:gd name="T23" fmla="*/ 0 h 168"/>
                <a:gd name="T24" fmla="*/ 1098 w 197"/>
                <a:gd name="T25" fmla="*/ 938 h 168"/>
                <a:gd name="T26" fmla="*/ 824 w 197"/>
                <a:gd name="T27" fmla="*/ 938 h 168"/>
                <a:gd name="T28" fmla="*/ 824 w 197"/>
                <a:gd name="T29" fmla="*/ 581 h 168"/>
                <a:gd name="T30" fmla="*/ 831 w 197"/>
                <a:gd name="T31" fmla="*/ 369 h 168"/>
                <a:gd name="T32" fmla="*/ 824 w 197"/>
                <a:gd name="T33" fmla="*/ 369 h 168"/>
                <a:gd name="T34" fmla="*/ 659 w 197"/>
                <a:gd name="T35" fmla="*/ 938 h 168"/>
                <a:gd name="T36" fmla="*/ 439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8" y="66"/>
                    <a:pt x="148" y="66"/>
                    <a:pt x="148"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grpSp>
        <p:nvGrpSpPr>
          <p:cNvPr id="12" name="Group 24"/>
          <p:cNvGrpSpPr>
            <a:grpSpLocks noChangeAspect="1"/>
          </p:cNvGrpSpPr>
          <p:nvPr/>
        </p:nvGrpSpPr>
        <p:grpSpPr bwMode="auto">
          <a:xfrm>
            <a:off x="408517" y="309563"/>
            <a:ext cx="2029883" cy="201612"/>
            <a:chOff x="836" y="342"/>
            <a:chExt cx="1047" cy="139"/>
          </a:xfrm>
        </p:grpSpPr>
        <p:sp>
          <p:nvSpPr>
            <p:cNvPr id="13" name="Rectangle 25"/>
            <p:cNvSpPr>
              <a:spLocks noChangeAspect="1" noChangeArrowheads="1"/>
            </p:cNvSpPr>
            <p:nvPr userDrawn="1"/>
          </p:nvSpPr>
          <p:spPr bwMode="auto">
            <a:xfrm>
              <a:off x="836" y="342"/>
              <a:ext cx="1047" cy="139"/>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endParaRPr>
            </a:p>
          </p:txBody>
        </p:sp>
        <p:sp>
          <p:nvSpPr>
            <p:cNvPr id="14" name="Freeform 26"/>
            <p:cNvSpPr>
              <a:spLocks noChangeAspect="1"/>
            </p:cNvSpPr>
            <p:nvPr userDrawn="1"/>
          </p:nvSpPr>
          <p:spPr bwMode="auto">
            <a:xfrm>
              <a:off x="888" y="375"/>
              <a:ext cx="40" cy="66"/>
            </a:xfrm>
            <a:custGeom>
              <a:avLst/>
              <a:gdLst>
                <a:gd name="T0" fmla="*/ 38 w 17"/>
                <a:gd name="T1" fmla="*/ 156 h 28"/>
                <a:gd name="T2" fmla="*/ 0 w 17"/>
                <a:gd name="T3" fmla="*/ 151 h 28"/>
                <a:gd name="T4" fmla="*/ 5 w 17"/>
                <a:gd name="T5" fmla="*/ 127 h 28"/>
                <a:gd name="T6" fmla="*/ 38 w 17"/>
                <a:gd name="T7" fmla="*/ 134 h 28"/>
                <a:gd name="T8" fmla="*/ 61 w 17"/>
                <a:gd name="T9" fmla="*/ 118 h 28"/>
                <a:gd name="T10" fmla="*/ 45 w 17"/>
                <a:gd name="T11" fmla="*/ 90 h 28"/>
                <a:gd name="T12" fmla="*/ 21 w 17"/>
                <a:gd name="T13" fmla="*/ 78 h 28"/>
                <a:gd name="T14" fmla="*/ 0 w 17"/>
                <a:gd name="T15" fmla="*/ 45 h 28"/>
                <a:gd name="T16" fmla="*/ 49 w 17"/>
                <a:gd name="T17" fmla="*/ 0 h 28"/>
                <a:gd name="T18" fmla="*/ 82 w 17"/>
                <a:gd name="T19" fmla="*/ 5 h 28"/>
                <a:gd name="T20" fmla="*/ 78 w 17"/>
                <a:gd name="T21" fmla="*/ 28 h 28"/>
                <a:gd name="T22" fmla="*/ 56 w 17"/>
                <a:gd name="T23" fmla="*/ 21 h 28"/>
                <a:gd name="T24" fmla="*/ 33 w 17"/>
                <a:gd name="T25" fmla="*/ 40 h 28"/>
                <a:gd name="T26" fmla="*/ 49 w 17"/>
                <a:gd name="T27" fmla="*/ 61 h 28"/>
                <a:gd name="T28" fmla="*/ 73 w 17"/>
                <a:gd name="T29" fmla="*/ 78 h 28"/>
                <a:gd name="T30" fmla="*/ 94 w 17"/>
                <a:gd name="T31" fmla="*/ 111 h 28"/>
                <a:gd name="T32" fmla="*/ 38 w 17"/>
                <a:gd name="T33" fmla="*/ 156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28">
                  <a:moveTo>
                    <a:pt x="7" y="28"/>
                  </a:moveTo>
                  <a:cubicBezTo>
                    <a:pt x="4" y="28"/>
                    <a:pt x="3" y="28"/>
                    <a:pt x="0" y="27"/>
                  </a:cubicBezTo>
                  <a:cubicBezTo>
                    <a:pt x="1" y="23"/>
                    <a:pt x="1" y="23"/>
                    <a:pt x="1" y="23"/>
                  </a:cubicBezTo>
                  <a:cubicBezTo>
                    <a:pt x="2" y="24"/>
                    <a:pt x="5" y="24"/>
                    <a:pt x="7" y="24"/>
                  </a:cubicBezTo>
                  <a:cubicBezTo>
                    <a:pt x="9" y="24"/>
                    <a:pt x="11" y="23"/>
                    <a:pt x="11" y="21"/>
                  </a:cubicBezTo>
                  <a:cubicBezTo>
                    <a:pt x="11" y="19"/>
                    <a:pt x="10" y="18"/>
                    <a:pt x="8" y="16"/>
                  </a:cubicBezTo>
                  <a:cubicBezTo>
                    <a:pt x="7" y="16"/>
                    <a:pt x="5" y="15"/>
                    <a:pt x="4" y="14"/>
                  </a:cubicBezTo>
                  <a:cubicBezTo>
                    <a:pt x="1" y="12"/>
                    <a:pt x="0" y="10"/>
                    <a:pt x="0" y="8"/>
                  </a:cubicBezTo>
                  <a:cubicBezTo>
                    <a:pt x="0" y="3"/>
                    <a:pt x="4" y="0"/>
                    <a:pt x="9" y="0"/>
                  </a:cubicBezTo>
                  <a:cubicBezTo>
                    <a:pt x="11" y="0"/>
                    <a:pt x="13" y="1"/>
                    <a:pt x="15" y="1"/>
                  </a:cubicBezTo>
                  <a:cubicBezTo>
                    <a:pt x="14" y="5"/>
                    <a:pt x="14" y="5"/>
                    <a:pt x="14" y="5"/>
                  </a:cubicBezTo>
                  <a:cubicBezTo>
                    <a:pt x="13" y="4"/>
                    <a:pt x="11" y="4"/>
                    <a:pt x="10" y="4"/>
                  </a:cubicBezTo>
                  <a:cubicBezTo>
                    <a:pt x="7" y="4"/>
                    <a:pt x="6" y="5"/>
                    <a:pt x="6" y="7"/>
                  </a:cubicBezTo>
                  <a:cubicBezTo>
                    <a:pt x="6" y="9"/>
                    <a:pt x="6" y="9"/>
                    <a:pt x="9" y="11"/>
                  </a:cubicBezTo>
                  <a:cubicBezTo>
                    <a:pt x="11" y="13"/>
                    <a:pt x="13" y="14"/>
                    <a:pt x="13" y="14"/>
                  </a:cubicBezTo>
                  <a:cubicBezTo>
                    <a:pt x="16" y="16"/>
                    <a:pt x="17" y="18"/>
                    <a:pt x="17" y="20"/>
                  </a:cubicBezTo>
                  <a:cubicBezTo>
                    <a:pt x="17" y="25"/>
                    <a:pt x="13" y="28"/>
                    <a:pt x="7" y="2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5" name="Freeform 27"/>
            <p:cNvSpPr>
              <a:spLocks noChangeAspect="1"/>
            </p:cNvSpPr>
            <p:nvPr userDrawn="1"/>
          </p:nvSpPr>
          <p:spPr bwMode="auto">
            <a:xfrm>
              <a:off x="931" y="394"/>
              <a:ext cx="45" cy="66"/>
            </a:xfrm>
            <a:custGeom>
              <a:avLst/>
              <a:gdLst>
                <a:gd name="T0" fmla="*/ 62 w 19"/>
                <a:gd name="T1" fmla="*/ 127 h 28"/>
                <a:gd name="T2" fmla="*/ 45 w 19"/>
                <a:gd name="T3" fmla="*/ 151 h 28"/>
                <a:gd name="T4" fmla="*/ 21 w 19"/>
                <a:gd name="T5" fmla="*/ 156 h 28"/>
                <a:gd name="T6" fmla="*/ 0 w 19"/>
                <a:gd name="T7" fmla="*/ 156 h 28"/>
                <a:gd name="T8" fmla="*/ 5 w 19"/>
                <a:gd name="T9" fmla="*/ 134 h 28"/>
                <a:gd name="T10" fmla="*/ 21 w 19"/>
                <a:gd name="T11" fmla="*/ 139 h 28"/>
                <a:gd name="T12" fmla="*/ 40 w 19"/>
                <a:gd name="T13" fmla="*/ 123 h 28"/>
                <a:gd name="T14" fmla="*/ 40 w 19"/>
                <a:gd name="T15" fmla="*/ 111 h 28"/>
                <a:gd name="T16" fmla="*/ 0 w 19"/>
                <a:gd name="T17" fmla="*/ 0 h 28"/>
                <a:gd name="T18" fmla="*/ 33 w 19"/>
                <a:gd name="T19" fmla="*/ 0 h 28"/>
                <a:gd name="T20" fmla="*/ 57 w 19"/>
                <a:gd name="T21" fmla="*/ 78 h 28"/>
                <a:gd name="T22" fmla="*/ 78 w 19"/>
                <a:gd name="T23" fmla="*/ 0 h 28"/>
                <a:gd name="T24" fmla="*/ 107 w 19"/>
                <a:gd name="T25" fmla="*/ 0 h 28"/>
                <a:gd name="T26" fmla="*/ 62 w 19"/>
                <a:gd name="T27" fmla="*/ 127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 h="28">
                  <a:moveTo>
                    <a:pt x="11" y="23"/>
                  </a:moveTo>
                  <a:cubicBezTo>
                    <a:pt x="10" y="25"/>
                    <a:pt x="9" y="26"/>
                    <a:pt x="8" y="27"/>
                  </a:cubicBezTo>
                  <a:cubicBezTo>
                    <a:pt x="7" y="28"/>
                    <a:pt x="6" y="28"/>
                    <a:pt x="4" y="28"/>
                  </a:cubicBezTo>
                  <a:cubicBezTo>
                    <a:pt x="3" y="28"/>
                    <a:pt x="1" y="28"/>
                    <a:pt x="0" y="28"/>
                  </a:cubicBezTo>
                  <a:cubicBezTo>
                    <a:pt x="1" y="24"/>
                    <a:pt x="1" y="24"/>
                    <a:pt x="1" y="24"/>
                  </a:cubicBezTo>
                  <a:cubicBezTo>
                    <a:pt x="2" y="24"/>
                    <a:pt x="3" y="25"/>
                    <a:pt x="4" y="25"/>
                  </a:cubicBezTo>
                  <a:cubicBezTo>
                    <a:pt x="5" y="25"/>
                    <a:pt x="6" y="24"/>
                    <a:pt x="7" y="22"/>
                  </a:cubicBezTo>
                  <a:cubicBezTo>
                    <a:pt x="7" y="20"/>
                    <a:pt x="7" y="20"/>
                    <a:pt x="7" y="20"/>
                  </a:cubicBezTo>
                  <a:cubicBezTo>
                    <a:pt x="0" y="0"/>
                    <a:pt x="0" y="0"/>
                    <a:pt x="0" y="0"/>
                  </a:cubicBezTo>
                  <a:cubicBezTo>
                    <a:pt x="6" y="0"/>
                    <a:pt x="6" y="0"/>
                    <a:pt x="6" y="0"/>
                  </a:cubicBezTo>
                  <a:cubicBezTo>
                    <a:pt x="10" y="14"/>
                    <a:pt x="10" y="14"/>
                    <a:pt x="10" y="14"/>
                  </a:cubicBezTo>
                  <a:cubicBezTo>
                    <a:pt x="14" y="0"/>
                    <a:pt x="14" y="0"/>
                    <a:pt x="14" y="0"/>
                  </a:cubicBezTo>
                  <a:cubicBezTo>
                    <a:pt x="19" y="0"/>
                    <a:pt x="19" y="0"/>
                    <a:pt x="19" y="0"/>
                  </a:cubicBezTo>
                  <a:lnTo>
                    <a:pt x="11"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6" name="Freeform 28"/>
            <p:cNvSpPr>
              <a:spLocks noChangeAspect="1"/>
            </p:cNvSpPr>
            <p:nvPr userDrawn="1"/>
          </p:nvSpPr>
          <p:spPr bwMode="auto">
            <a:xfrm>
              <a:off x="980" y="394"/>
              <a:ext cx="33" cy="47"/>
            </a:xfrm>
            <a:custGeom>
              <a:avLst/>
              <a:gdLst>
                <a:gd name="T0" fmla="*/ 33 w 14"/>
                <a:gd name="T1" fmla="*/ 110 h 20"/>
                <a:gd name="T2" fmla="*/ 0 w 14"/>
                <a:gd name="T3" fmla="*/ 106 h 20"/>
                <a:gd name="T4" fmla="*/ 5 w 14"/>
                <a:gd name="T5" fmla="*/ 82 h 20"/>
                <a:gd name="T6" fmla="*/ 33 w 14"/>
                <a:gd name="T7" fmla="*/ 89 h 20"/>
                <a:gd name="T8" fmla="*/ 50 w 14"/>
                <a:gd name="T9" fmla="*/ 78 h 20"/>
                <a:gd name="T10" fmla="*/ 40 w 14"/>
                <a:gd name="T11" fmla="*/ 66 h 20"/>
                <a:gd name="T12" fmla="*/ 21 w 14"/>
                <a:gd name="T13" fmla="*/ 61 h 20"/>
                <a:gd name="T14" fmla="*/ 0 w 14"/>
                <a:gd name="T15" fmla="*/ 33 h 20"/>
                <a:gd name="T16" fmla="*/ 45 w 14"/>
                <a:gd name="T17" fmla="*/ 0 h 20"/>
                <a:gd name="T18" fmla="*/ 73 w 14"/>
                <a:gd name="T19" fmla="*/ 0 h 20"/>
                <a:gd name="T20" fmla="*/ 66 w 14"/>
                <a:gd name="T21" fmla="*/ 21 h 20"/>
                <a:gd name="T22" fmla="*/ 45 w 14"/>
                <a:gd name="T23" fmla="*/ 16 h 20"/>
                <a:gd name="T24" fmla="*/ 28 w 14"/>
                <a:gd name="T25" fmla="*/ 28 h 20"/>
                <a:gd name="T26" fmla="*/ 50 w 14"/>
                <a:gd name="T27" fmla="*/ 45 h 20"/>
                <a:gd name="T28" fmla="*/ 78 w 14"/>
                <a:gd name="T29" fmla="*/ 78 h 20"/>
                <a:gd name="T30" fmla="*/ 33 w 14"/>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 h="20">
                  <a:moveTo>
                    <a:pt x="6" y="20"/>
                  </a:moveTo>
                  <a:cubicBezTo>
                    <a:pt x="3" y="20"/>
                    <a:pt x="2" y="20"/>
                    <a:pt x="0" y="19"/>
                  </a:cubicBezTo>
                  <a:cubicBezTo>
                    <a:pt x="1" y="15"/>
                    <a:pt x="1" y="15"/>
                    <a:pt x="1" y="15"/>
                  </a:cubicBezTo>
                  <a:cubicBezTo>
                    <a:pt x="2" y="16"/>
                    <a:pt x="4" y="16"/>
                    <a:pt x="6" y="16"/>
                  </a:cubicBezTo>
                  <a:cubicBezTo>
                    <a:pt x="8" y="16"/>
                    <a:pt x="9" y="16"/>
                    <a:pt x="9" y="14"/>
                  </a:cubicBezTo>
                  <a:cubicBezTo>
                    <a:pt x="9" y="13"/>
                    <a:pt x="8" y="13"/>
                    <a:pt x="7" y="12"/>
                  </a:cubicBezTo>
                  <a:cubicBezTo>
                    <a:pt x="6" y="12"/>
                    <a:pt x="5" y="11"/>
                    <a:pt x="4" y="11"/>
                  </a:cubicBezTo>
                  <a:cubicBezTo>
                    <a:pt x="1" y="9"/>
                    <a:pt x="0" y="8"/>
                    <a:pt x="0" y="6"/>
                  </a:cubicBezTo>
                  <a:cubicBezTo>
                    <a:pt x="0" y="2"/>
                    <a:pt x="3" y="0"/>
                    <a:pt x="8" y="0"/>
                  </a:cubicBezTo>
                  <a:cubicBezTo>
                    <a:pt x="10" y="0"/>
                    <a:pt x="11" y="0"/>
                    <a:pt x="13" y="0"/>
                  </a:cubicBezTo>
                  <a:cubicBezTo>
                    <a:pt x="12" y="4"/>
                    <a:pt x="12" y="4"/>
                    <a:pt x="12" y="4"/>
                  </a:cubicBezTo>
                  <a:cubicBezTo>
                    <a:pt x="10" y="3"/>
                    <a:pt x="9" y="3"/>
                    <a:pt x="8" y="3"/>
                  </a:cubicBezTo>
                  <a:cubicBezTo>
                    <a:pt x="6" y="3"/>
                    <a:pt x="5" y="4"/>
                    <a:pt x="5" y="5"/>
                  </a:cubicBezTo>
                  <a:cubicBezTo>
                    <a:pt x="5" y="6"/>
                    <a:pt x="6" y="7"/>
                    <a:pt x="9" y="8"/>
                  </a:cubicBezTo>
                  <a:cubicBezTo>
                    <a:pt x="13" y="9"/>
                    <a:pt x="14" y="11"/>
                    <a:pt x="14" y="14"/>
                  </a:cubicBezTo>
                  <a:cubicBezTo>
                    <a:pt x="14" y="18"/>
                    <a:pt x="11"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7" name="Freeform 29"/>
            <p:cNvSpPr>
              <a:spLocks noChangeAspect="1"/>
            </p:cNvSpPr>
            <p:nvPr userDrawn="1"/>
          </p:nvSpPr>
          <p:spPr bwMode="auto">
            <a:xfrm>
              <a:off x="1020" y="382"/>
              <a:ext cx="34" cy="59"/>
            </a:xfrm>
            <a:custGeom>
              <a:avLst/>
              <a:gdLst>
                <a:gd name="T0" fmla="*/ 41 w 14"/>
                <a:gd name="T1" fmla="*/ 139 h 25"/>
                <a:gd name="T2" fmla="*/ 17 w 14"/>
                <a:gd name="T3" fmla="*/ 106 h 25"/>
                <a:gd name="T4" fmla="*/ 17 w 14"/>
                <a:gd name="T5" fmla="*/ 50 h 25"/>
                <a:gd name="T6" fmla="*/ 0 w 14"/>
                <a:gd name="T7" fmla="*/ 50 h 25"/>
                <a:gd name="T8" fmla="*/ 0 w 14"/>
                <a:gd name="T9" fmla="*/ 28 h 25"/>
                <a:gd name="T10" fmla="*/ 17 w 14"/>
                <a:gd name="T11" fmla="*/ 28 h 25"/>
                <a:gd name="T12" fmla="*/ 17 w 14"/>
                <a:gd name="T13" fmla="*/ 0 h 25"/>
                <a:gd name="T14" fmla="*/ 46 w 14"/>
                <a:gd name="T15" fmla="*/ 0 h 25"/>
                <a:gd name="T16" fmla="*/ 46 w 14"/>
                <a:gd name="T17" fmla="*/ 28 h 25"/>
                <a:gd name="T18" fmla="*/ 78 w 14"/>
                <a:gd name="T19" fmla="*/ 28 h 25"/>
                <a:gd name="T20" fmla="*/ 78 w 14"/>
                <a:gd name="T21" fmla="*/ 50 h 25"/>
                <a:gd name="T22" fmla="*/ 46 w 14"/>
                <a:gd name="T23" fmla="*/ 50 h 25"/>
                <a:gd name="T24" fmla="*/ 46 w 14"/>
                <a:gd name="T25" fmla="*/ 99 h 25"/>
                <a:gd name="T26" fmla="*/ 53 w 14"/>
                <a:gd name="T27" fmla="*/ 118 h 25"/>
                <a:gd name="T28" fmla="*/ 70 w 14"/>
                <a:gd name="T29" fmla="*/ 106 h 25"/>
                <a:gd name="T30" fmla="*/ 83 w 14"/>
                <a:gd name="T31" fmla="*/ 123 h 25"/>
                <a:gd name="T32" fmla="*/ 41 w 14"/>
                <a:gd name="T33" fmla="*/ 139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 h="25">
                  <a:moveTo>
                    <a:pt x="7" y="25"/>
                  </a:moveTo>
                  <a:cubicBezTo>
                    <a:pt x="4" y="25"/>
                    <a:pt x="3" y="24"/>
                    <a:pt x="3" y="19"/>
                  </a:cubicBezTo>
                  <a:cubicBezTo>
                    <a:pt x="3" y="9"/>
                    <a:pt x="3" y="9"/>
                    <a:pt x="3" y="9"/>
                  </a:cubicBezTo>
                  <a:cubicBezTo>
                    <a:pt x="0" y="9"/>
                    <a:pt x="0" y="9"/>
                    <a:pt x="0" y="9"/>
                  </a:cubicBezTo>
                  <a:cubicBezTo>
                    <a:pt x="0" y="5"/>
                    <a:pt x="0" y="5"/>
                    <a:pt x="0" y="5"/>
                  </a:cubicBezTo>
                  <a:cubicBezTo>
                    <a:pt x="3" y="5"/>
                    <a:pt x="3" y="5"/>
                    <a:pt x="3" y="5"/>
                  </a:cubicBezTo>
                  <a:cubicBezTo>
                    <a:pt x="3" y="0"/>
                    <a:pt x="3" y="0"/>
                    <a:pt x="3" y="0"/>
                  </a:cubicBezTo>
                  <a:cubicBezTo>
                    <a:pt x="8" y="0"/>
                    <a:pt x="8" y="0"/>
                    <a:pt x="8" y="0"/>
                  </a:cubicBezTo>
                  <a:cubicBezTo>
                    <a:pt x="8" y="5"/>
                    <a:pt x="8" y="5"/>
                    <a:pt x="8" y="5"/>
                  </a:cubicBezTo>
                  <a:cubicBezTo>
                    <a:pt x="13" y="5"/>
                    <a:pt x="13" y="5"/>
                    <a:pt x="13" y="5"/>
                  </a:cubicBezTo>
                  <a:cubicBezTo>
                    <a:pt x="13" y="9"/>
                    <a:pt x="13" y="9"/>
                    <a:pt x="13" y="9"/>
                  </a:cubicBezTo>
                  <a:cubicBezTo>
                    <a:pt x="8" y="9"/>
                    <a:pt x="8" y="9"/>
                    <a:pt x="8" y="9"/>
                  </a:cubicBezTo>
                  <a:cubicBezTo>
                    <a:pt x="8" y="18"/>
                    <a:pt x="8" y="18"/>
                    <a:pt x="8" y="18"/>
                  </a:cubicBezTo>
                  <a:cubicBezTo>
                    <a:pt x="8" y="20"/>
                    <a:pt x="8" y="21"/>
                    <a:pt x="9" y="21"/>
                  </a:cubicBezTo>
                  <a:cubicBezTo>
                    <a:pt x="10" y="21"/>
                    <a:pt x="11" y="21"/>
                    <a:pt x="12" y="19"/>
                  </a:cubicBezTo>
                  <a:cubicBezTo>
                    <a:pt x="14" y="22"/>
                    <a:pt x="14" y="22"/>
                    <a:pt x="14" y="22"/>
                  </a:cubicBezTo>
                  <a:cubicBezTo>
                    <a:pt x="11" y="24"/>
                    <a:pt x="9" y="25"/>
                    <a:pt x="7" y="2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8" name="Freeform 30"/>
            <p:cNvSpPr>
              <a:spLocks noChangeAspect="1" noEditPoints="1"/>
            </p:cNvSpPr>
            <p:nvPr userDrawn="1"/>
          </p:nvSpPr>
          <p:spPr bwMode="auto">
            <a:xfrm>
              <a:off x="1058" y="394"/>
              <a:ext cx="38" cy="47"/>
            </a:xfrm>
            <a:custGeom>
              <a:avLst/>
              <a:gdLst>
                <a:gd name="T0" fmla="*/ 45 w 16"/>
                <a:gd name="T1" fmla="*/ 110 h 20"/>
                <a:gd name="T2" fmla="*/ 0 w 16"/>
                <a:gd name="T3" fmla="*/ 56 h 20"/>
                <a:gd name="T4" fmla="*/ 45 w 16"/>
                <a:gd name="T5" fmla="*/ 0 h 20"/>
                <a:gd name="T6" fmla="*/ 90 w 16"/>
                <a:gd name="T7" fmla="*/ 56 h 20"/>
                <a:gd name="T8" fmla="*/ 90 w 16"/>
                <a:gd name="T9" fmla="*/ 61 h 20"/>
                <a:gd name="T10" fmla="*/ 29 w 16"/>
                <a:gd name="T11" fmla="*/ 61 h 20"/>
                <a:gd name="T12" fmla="*/ 50 w 16"/>
                <a:gd name="T13" fmla="*/ 89 h 20"/>
                <a:gd name="T14" fmla="*/ 78 w 16"/>
                <a:gd name="T15" fmla="*/ 78 h 20"/>
                <a:gd name="T16" fmla="*/ 90 w 16"/>
                <a:gd name="T17" fmla="*/ 94 h 20"/>
                <a:gd name="T18" fmla="*/ 45 w 16"/>
                <a:gd name="T19" fmla="*/ 110 h 20"/>
                <a:gd name="T20" fmla="*/ 45 w 16"/>
                <a:gd name="T21" fmla="*/ 16 h 20"/>
                <a:gd name="T22" fmla="*/ 29 w 16"/>
                <a:gd name="T23" fmla="*/ 45 h 20"/>
                <a:gd name="T24" fmla="*/ 62 w 16"/>
                <a:gd name="T25" fmla="*/ 45 h 20"/>
                <a:gd name="T26" fmla="*/ 45 w 16"/>
                <a:gd name="T27" fmla="*/ 16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 h="20">
                  <a:moveTo>
                    <a:pt x="8" y="20"/>
                  </a:moveTo>
                  <a:cubicBezTo>
                    <a:pt x="3" y="20"/>
                    <a:pt x="0" y="16"/>
                    <a:pt x="0" y="10"/>
                  </a:cubicBezTo>
                  <a:cubicBezTo>
                    <a:pt x="0" y="4"/>
                    <a:pt x="3" y="0"/>
                    <a:pt x="8" y="0"/>
                  </a:cubicBezTo>
                  <a:cubicBezTo>
                    <a:pt x="14" y="0"/>
                    <a:pt x="16" y="3"/>
                    <a:pt x="16" y="10"/>
                  </a:cubicBezTo>
                  <a:cubicBezTo>
                    <a:pt x="16" y="10"/>
                    <a:pt x="16" y="10"/>
                    <a:pt x="16" y="11"/>
                  </a:cubicBezTo>
                  <a:cubicBezTo>
                    <a:pt x="5" y="11"/>
                    <a:pt x="5" y="11"/>
                    <a:pt x="5" y="11"/>
                  </a:cubicBezTo>
                  <a:cubicBezTo>
                    <a:pt x="5" y="14"/>
                    <a:pt x="6" y="16"/>
                    <a:pt x="9" y="16"/>
                  </a:cubicBezTo>
                  <a:cubicBezTo>
                    <a:pt x="10" y="16"/>
                    <a:pt x="12" y="15"/>
                    <a:pt x="14" y="14"/>
                  </a:cubicBezTo>
                  <a:cubicBezTo>
                    <a:pt x="16" y="17"/>
                    <a:pt x="16" y="17"/>
                    <a:pt x="16" y="17"/>
                  </a:cubicBezTo>
                  <a:cubicBezTo>
                    <a:pt x="13" y="19"/>
                    <a:pt x="11" y="20"/>
                    <a:pt x="8" y="20"/>
                  </a:cubicBezTo>
                  <a:close/>
                  <a:moveTo>
                    <a:pt x="8" y="3"/>
                  </a:moveTo>
                  <a:cubicBezTo>
                    <a:pt x="6" y="3"/>
                    <a:pt x="5" y="5"/>
                    <a:pt x="5" y="8"/>
                  </a:cubicBezTo>
                  <a:cubicBezTo>
                    <a:pt x="11" y="8"/>
                    <a:pt x="11" y="8"/>
                    <a:pt x="11" y="8"/>
                  </a:cubicBezTo>
                  <a:cubicBezTo>
                    <a:pt x="11" y="5"/>
                    <a:pt x="10" y="3"/>
                    <a:pt x="8"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19" name="Freeform 31"/>
            <p:cNvSpPr>
              <a:spLocks noChangeAspect="1"/>
            </p:cNvSpPr>
            <p:nvPr userDrawn="1"/>
          </p:nvSpPr>
          <p:spPr bwMode="auto">
            <a:xfrm>
              <a:off x="1108" y="394"/>
              <a:ext cx="61" cy="47"/>
            </a:xfrm>
            <a:custGeom>
              <a:avLst/>
              <a:gdLst>
                <a:gd name="T0" fmla="*/ 115 w 26"/>
                <a:gd name="T1" fmla="*/ 110 h 20"/>
                <a:gd name="T2" fmla="*/ 115 w 26"/>
                <a:gd name="T3" fmla="*/ 45 h 20"/>
                <a:gd name="T4" fmla="*/ 115 w 26"/>
                <a:gd name="T5" fmla="*/ 33 h 20"/>
                <a:gd name="T6" fmla="*/ 110 w 26"/>
                <a:gd name="T7" fmla="*/ 28 h 20"/>
                <a:gd name="T8" fmla="*/ 82 w 26"/>
                <a:gd name="T9" fmla="*/ 38 h 20"/>
                <a:gd name="T10" fmla="*/ 82 w 26"/>
                <a:gd name="T11" fmla="*/ 110 h 20"/>
                <a:gd name="T12" fmla="*/ 61 w 26"/>
                <a:gd name="T13" fmla="*/ 110 h 20"/>
                <a:gd name="T14" fmla="*/ 61 w 26"/>
                <a:gd name="T15" fmla="*/ 45 h 20"/>
                <a:gd name="T16" fmla="*/ 54 w 26"/>
                <a:gd name="T17" fmla="*/ 28 h 20"/>
                <a:gd name="T18" fmla="*/ 49 w 26"/>
                <a:gd name="T19" fmla="*/ 28 h 20"/>
                <a:gd name="T20" fmla="*/ 28 w 26"/>
                <a:gd name="T21" fmla="*/ 38 h 20"/>
                <a:gd name="T22" fmla="*/ 28 w 26"/>
                <a:gd name="T23" fmla="*/ 110 h 20"/>
                <a:gd name="T24" fmla="*/ 0 w 26"/>
                <a:gd name="T25" fmla="*/ 110 h 20"/>
                <a:gd name="T26" fmla="*/ 0 w 26"/>
                <a:gd name="T27" fmla="*/ 0 h 20"/>
                <a:gd name="T28" fmla="*/ 28 w 26"/>
                <a:gd name="T29" fmla="*/ 0 h 20"/>
                <a:gd name="T30" fmla="*/ 28 w 26"/>
                <a:gd name="T31" fmla="*/ 16 h 20"/>
                <a:gd name="T32" fmla="*/ 61 w 26"/>
                <a:gd name="T33" fmla="*/ 0 h 20"/>
                <a:gd name="T34" fmla="*/ 82 w 26"/>
                <a:gd name="T35" fmla="*/ 16 h 20"/>
                <a:gd name="T36" fmla="*/ 122 w 26"/>
                <a:gd name="T37" fmla="*/ 0 h 20"/>
                <a:gd name="T38" fmla="*/ 138 w 26"/>
                <a:gd name="T39" fmla="*/ 12 h 20"/>
                <a:gd name="T40" fmla="*/ 143 w 26"/>
                <a:gd name="T41" fmla="*/ 38 h 20"/>
                <a:gd name="T42" fmla="*/ 143 w 26"/>
                <a:gd name="T43" fmla="*/ 110 h 20"/>
                <a:gd name="T44" fmla="*/ 115 w 26"/>
                <a:gd name="T45" fmla="*/ 110 h 2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 h="20">
                  <a:moveTo>
                    <a:pt x="21" y="20"/>
                  </a:moveTo>
                  <a:cubicBezTo>
                    <a:pt x="21" y="8"/>
                    <a:pt x="21" y="8"/>
                    <a:pt x="21" y="8"/>
                  </a:cubicBezTo>
                  <a:cubicBezTo>
                    <a:pt x="21" y="7"/>
                    <a:pt x="21" y="6"/>
                    <a:pt x="21" y="6"/>
                  </a:cubicBezTo>
                  <a:cubicBezTo>
                    <a:pt x="21" y="5"/>
                    <a:pt x="20" y="5"/>
                    <a:pt x="20" y="5"/>
                  </a:cubicBezTo>
                  <a:cubicBezTo>
                    <a:pt x="19" y="5"/>
                    <a:pt x="17" y="5"/>
                    <a:pt x="15" y="7"/>
                  </a:cubicBezTo>
                  <a:cubicBezTo>
                    <a:pt x="15" y="20"/>
                    <a:pt x="15" y="20"/>
                    <a:pt x="15" y="20"/>
                  </a:cubicBezTo>
                  <a:cubicBezTo>
                    <a:pt x="11" y="20"/>
                    <a:pt x="11" y="20"/>
                    <a:pt x="11" y="20"/>
                  </a:cubicBezTo>
                  <a:cubicBezTo>
                    <a:pt x="11" y="8"/>
                    <a:pt x="11" y="8"/>
                    <a:pt x="11" y="8"/>
                  </a:cubicBezTo>
                  <a:cubicBezTo>
                    <a:pt x="11" y="6"/>
                    <a:pt x="11" y="6"/>
                    <a:pt x="10" y="5"/>
                  </a:cubicBezTo>
                  <a:cubicBezTo>
                    <a:pt x="10" y="5"/>
                    <a:pt x="10" y="5"/>
                    <a:pt x="9" y="5"/>
                  </a:cubicBezTo>
                  <a:cubicBezTo>
                    <a:pt x="8" y="5"/>
                    <a:pt x="7" y="6"/>
                    <a:pt x="5" y="7"/>
                  </a:cubicBezTo>
                  <a:cubicBezTo>
                    <a:pt x="5" y="20"/>
                    <a:pt x="5" y="20"/>
                    <a:pt x="5" y="20"/>
                  </a:cubicBezTo>
                  <a:cubicBezTo>
                    <a:pt x="0" y="20"/>
                    <a:pt x="0" y="20"/>
                    <a:pt x="0" y="20"/>
                  </a:cubicBezTo>
                  <a:cubicBezTo>
                    <a:pt x="0" y="0"/>
                    <a:pt x="0" y="0"/>
                    <a:pt x="0" y="0"/>
                  </a:cubicBezTo>
                  <a:cubicBezTo>
                    <a:pt x="5" y="0"/>
                    <a:pt x="5" y="0"/>
                    <a:pt x="5" y="0"/>
                  </a:cubicBezTo>
                  <a:cubicBezTo>
                    <a:pt x="5" y="3"/>
                    <a:pt x="5" y="3"/>
                    <a:pt x="5" y="3"/>
                  </a:cubicBezTo>
                  <a:cubicBezTo>
                    <a:pt x="7" y="1"/>
                    <a:pt x="9" y="0"/>
                    <a:pt x="11" y="0"/>
                  </a:cubicBezTo>
                  <a:cubicBezTo>
                    <a:pt x="13" y="0"/>
                    <a:pt x="15" y="1"/>
                    <a:pt x="15" y="3"/>
                  </a:cubicBezTo>
                  <a:cubicBezTo>
                    <a:pt x="18" y="1"/>
                    <a:pt x="20" y="0"/>
                    <a:pt x="22" y="0"/>
                  </a:cubicBezTo>
                  <a:cubicBezTo>
                    <a:pt x="24" y="0"/>
                    <a:pt x="25" y="1"/>
                    <a:pt x="25" y="2"/>
                  </a:cubicBezTo>
                  <a:cubicBezTo>
                    <a:pt x="26" y="3"/>
                    <a:pt x="26" y="4"/>
                    <a:pt x="26" y="7"/>
                  </a:cubicBezTo>
                  <a:cubicBezTo>
                    <a:pt x="26" y="20"/>
                    <a:pt x="26" y="20"/>
                    <a:pt x="26" y="20"/>
                  </a:cubicBezTo>
                  <a:lnTo>
                    <a:pt x="21"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20" name="Freeform 32"/>
            <p:cNvSpPr>
              <a:spLocks noChangeAspect="1"/>
            </p:cNvSpPr>
            <p:nvPr userDrawn="1"/>
          </p:nvSpPr>
          <p:spPr bwMode="auto">
            <a:xfrm>
              <a:off x="1179" y="394"/>
              <a:ext cx="35" cy="47"/>
            </a:xfrm>
            <a:custGeom>
              <a:avLst/>
              <a:gdLst>
                <a:gd name="T0" fmla="*/ 33 w 15"/>
                <a:gd name="T1" fmla="*/ 110 h 20"/>
                <a:gd name="T2" fmla="*/ 0 w 15"/>
                <a:gd name="T3" fmla="*/ 106 h 20"/>
                <a:gd name="T4" fmla="*/ 5 w 15"/>
                <a:gd name="T5" fmla="*/ 82 h 20"/>
                <a:gd name="T6" fmla="*/ 33 w 15"/>
                <a:gd name="T7" fmla="*/ 89 h 20"/>
                <a:gd name="T8" fmla="*/ 49 w 15"/>
                <a:gd name="T9" fmla="*/ 78 h 20"/>
                <a:gd name="T10" fmla="*/ 37 w 15"/>
                <a:gd name="T11" fmla="*/ 66 h 20"/>
                <a:gd name="T12" fmla="*/ 21 w 15"/>
                <a:gd name="T13" fmla="*/ 61 h 20"/>
                <a:gd name="T14" fmla="*/ 5 w 15"/>
                <a:gd name="T15" fmla="*/ 33 h 20"/>
                <a:gd name="T16" fmla="*/ 49 w 15"/>
                <a:gd name="T17" fmla="*/ 0 h 20"/>
                <a:gd name="T18" fmla="*/ 77 w 15"/>
                <a:gd name="T19" fmla="*/ 0 h 20"/>
                <a:gd name="T20" fmla="*/ 70 w 15"/>
                <a:gd name="T21" fmla="*/ 21 h 20"/>
                <a:gd name="T22" fmla="*/ 49 w 15"/>
                <a:gd name="T23" fmla="*/ 16 h 20"/>
                <a:gd name="T24" fmla="*/ 33 w 15"/>
                <a:gd name="T25" fmla="*/ 28 h 20"/>
                <a:gd name="T26" fmla="*/ 54 w 15"/>
                <a:gd name="T27" fmla="*/ 45 h 20"/>
                <a:gd name="T28" fmla="*/ 82 w 15"/>
                <a:gd name="T29" fmla="*/ 78 h 20"/>
                <a:gd name="T30" fmla="*/ 33 w 15"/>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 h="20">
                  <a:moveTo>
                    <a:pt x="6" y="20"/>
                  </a:moveTo>
                  <a:cubicBezTo>
                    <a:pt x="4" y="20"/>
                    <a:pt x="2" y="20"/>
                    <a:pt x="0" y="19"/>
                  </a:cubicBezTo>
                  <a:cubicBezTo>
                    <a:pt x="1" y="15"/>
                    <a:pt x="1" y="15"/>
                    <a:pt x="1" y="15"/>
                  </a:cubicBezTo>
                  <a:cubicBezTo>
                    <a:pt x="3" y="16"/>
                    <a:pt x="5" y="16"/>
                    <a:pt x="6" y="16"/>
                  </a:cubicBezTo>
                  <a:cubicBezTo>
                    <a:pt x="8" y="16"/>
                    <a:pt x="9" y="16"/>
                    <a:pt x="9" y="14"/>
                  </a:cubicBezTo>
                  <a:cubicBezTo>
                    <a:pt x="9" y="13"/>
                    <a:pt x="9" y="13"/>
                    <a:pt x="7" y="12"/>
                  </a:cubicBezTo>
                  <a:cubicBezTo>
                    <a:pt x="6" y="12"/>
                    <a:pt x="6" y="11"/>
                    <a:pt x="4" y="11"/>
                  </a:cubicBezTo>
                  <a:cubicBezTo>
                    <a:pt x="2" y="9"/>
                    <a:pt x="1" y="8"/>
                    <a:pt x="1" y="6"/>
                  </a:cubicBezTo>
                  <a:cubicBezTo>
                    <a:pt x="1" y="2"/>
                    <a:pt x="4" y="0"/>
                    <a:pt x="9" y="0"/>
                  </a:cubicBezTo>
                  <a:cubicBezTo>
                    <a:pt x="10" y="0"/>
                    <a:pt x="12" y="0"/>
                    <a:pt x="14" y="0"/>
                  </a:cubicBezTo>
                  <a:cubicBezTo>
                    <a:pt x="13" y="4"/>
                    <a:pt x="13" y="4"/>
                    <a:pt x="13" y="4"/>
                  </a:cubicBezTo>
                  <a:cubicBezTo>
                    <a:pt x="11" y="3"/>
                    <a:pt x="10" y="3"/>
                    <a:pt x="9" y="3"/>
                  </a:cubicBezTo>
                  <a:cubicBezTo>
                    <a:pt x="7" y="3"/>
                    <a:pt x="6" y="4"/>
                    <a:pt x="6" y="5"/>
                  </a:cubicBezTo>
                  <a:cubicBezTo>
                    <a:pt x="6" y="6"/>
                    <a:pt x="6" y="7"/>
                    <a:pt x="10" y="8"/>
                  </a:cubicBezTo>
                  <a:cubicBezTo>
                    <a:pt x="13" y="9"/>
                    <a:pt x="15" y="11"/>
                    <a:pt x="15" y="14"/>
                  </a:cubicBezTo>
                  <a:cubicBezTo>
                    <a:pt x="15" y="18"/>
                    <a:pt x="12"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sp>
        <p:nvSpPr>
          <p:cNvPr id="898054" name="Rectangle 6"/>
          <p:cNvSpPr>
            <a:spLocks noGrp="1" noChangeArrowheads="1"/>
          </p:cNvSpPr>
          <p:nvPr>
            <p:ph type="subTitle" idx="1"/>
          </p:nvPr>
        </p:nvSpPr>
        <p:spPr>
          <a:xfrm>
            <a:off x="397934" y="5764213"/>
            <a:ext cx="11385551" cy="785812"/>
          </a:xfrm>
          <a:extLst>
            <a:ext uri="{91240B29-F687-4F45-9708-019B960494DF}">
              <a14:hiddenLine xmlns:a14="http://schemas.microsoft.com/office/drawing/2010/main" w="9525">
                <a:solidFill>
                  <a:schemeClr val="tx1"/>
                </a:solidFill>
                <a:miter lim="800000"/>
                <a:headEnd/>
                <a:tailEnd/>
              </a14:hiddenLine>
            </a:ext>
          </a:extLst>
        </p:spPr>
        <p:txBody>
          <a:bodyPr lIns="306000" rIns="306000"/>
          <a:lstStyle>
            <a:lvl1pPr marL="0" indent="0">
              <a:lnSpc>
                <a:spcPct val="120000"/>
              </a:lnSpc>
              <a:spcBef>
                <a:spcPct val="0"/>
              </a:spcBef>
              <a:buFontTx/>
              <a:buNone/>
              <a:defRPr sz="1600">
                <a:solidFill>
                  <a:schemeClr val="tx2"/>
                </a:solidFill>
              </a:defRPr>
            </a:lvl1pPr>
          </a:lstStyle>
          <a:p>
            <a:pPr lvl="0"/>
            <a:r>
              <a:rPr lang="de-CH" noProof="0" smtClean="0"/>
              <a:t>Formatvorlage des Untertitelmasters durch Klicken bearbeiten</a:t>
            </a:r>
          </a:p>
        </p:txBody>
      </p:sp>
      <p:sp>
        <p:nvSpPr>
          <p:cNvPr id="898055" name="Rectangle 7"/>
          <p:cNvSpPr>
            <a:spLocks noGrp="1" noChangeArrowheads="1"/>
          </p:cNvSpPr>
          <p:nvPr>
            <p:ph type="ctrTitle"/>
          </p:nvPr>
        </p:nvSpPr>
        <p:spPr>
          <a:xfrm>
            <a:off x="397934" y="4824413"/>
            <a:ext cx="11385551" cy="939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306000" tIns="0" rIns="306000" bIns="0"/>
          <a:lstStyle>
            <a:lvl1pPr marL="0" indent="0">
              <a:lnSpc>
                <a:spcPct val="110000"/>
              </a:lnSpc>
              <a:spcBef>
                <a:spcPct val="0"/>
              </a:spcBef>
              <a:defRPr/>
            </a:lvl1pPr>
          </a:lstStyle>
          <a:p>
            <a:pPr lvl="0"/>
            <a:r>
              <a:rPr lang="de-CH" noProof="0" smtClean="0"/>
              <a:t>Titelmasterformat durch Klicken bearbeiten</a:t>
            </a:r>
          </a:p>
        </p:txBody>
      </p:sp>
      <p:sp>
        <p:nvSpPr>
          <p:cNvPr id="21" name="Rectangle 3"/>
          <p:cNvSpPr>
            <a:spLocks noGrp="1" noChangeArrowheads="1"/>
          </p:cNvSpPr>
          <p:nvPr>
            <p:ph type="dt" sz="half" idx="10"/>
          </p:nvPr>
        </p:nvSpPr>
        <p:spPr/>
        <p:txBody>
          <a:bodyPr/>
          <a:lstStyle>
            <a:lvl1pPr>
              <a:defRPr smtClean="0"/>
            </a:lvl1pPr>
          </a:lstStyle>
          <a:p>
            <a:pPr>
              <a:defRPr/>
            </a:pPr>
            <a:fld id="{D474CB3E-0A55-4AD5-823C-BD4A0A462EAB}" type="datetime1">
              <a:rPr lang="de-DE">
                <a:solidFill>
                  <a:srgbClr val="000000"/>
                </a:solidFill>
              </a:rPr>
              <a:pPr>
                <a:defRPr/>
              </a:pPr>
              <a:t>11.03.2015</a:t>
            </a:fld>
            <a:endParaRPr lang="de-CH">
              <a:solidFill>
                <a:srgbClr val="000000"/>
              </a:solidFill>
            </a:endParaRPr>
          </a:p>
        </p:txBody>
      </p:sp>
      <p:sp>
        <p:nvSpPr>
          <p:cNvPr id="22" name="Rectangle 4"/>
          <p:cNvSpPr>
            <a:spLocks noGrp="1" noChangeArrowheads="1"/>
          </p:cNvSpPr>
          <p:nvPr>
            <p:ph type="ftr" sz="quarter" idx="11"/>
          </p:nvPr>
        </p:nvSpPr>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23" name="Rectangle 5"/>
          <p:cNvSpPr>
            <a:spLocks noGrp="1" noChangeArrowheads="1"/>
          </p:cNvSpPr>
          <p:nvPr>
            <p:ph type="sldNum" sz="quarter" idx="12"/>
          </p:nvPr>
        </p:nvSpPr>
        <p:spPr>
          <a:xfrm>
            <a:off x="11182351" y="6589714"/>
            <a:ext cx="601133" cy="147637"/>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a:defRPr smtClean="0"/>
            </a:lvl1pPr>
          </a:lstStyle>
          <a:p>
            <a:pPr>
              <a:defRPr/>
            </a:pPr>
            <a:fld id="{DF971649-1691-4798-A318-D571AF5BB3B9}"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916196389"/>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940801" y="942975"/>
            <a:ext cx="2842684" cy="560705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08517" y="942975"/>
            <a:ext cx="8329083" cy="560705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dt" sz="half" idx="10"/>
          </p:nvPr>
        </p:nvSpPr>
        <p:spPr>
          <a:ln/>
        </p:spPr>
        <p:txBody>
          <a:bodyPr/>
          <a:lstStyle>
            <a:lvl1pPr>
              <a:defRPr/>
            </a:lvl1pPr>
          </a:lstStyle>
          <a:p>
            <a:r>
              <a:rPr lang="de-DE" altLang="en-US">
                <a:solidFill>
                  <a:srgbClr val="000000"/>
                </a:solidFill>
              </a:rPr>
              <a:t>January 2012</a:t>
            </a:r>
            <a:endParaRPr lang="de-CH" alt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de-CH">
                <a:solidFill>
                  <a:srgbClr val="000000"/>
                </a:solidFill>
              </a:rPr>
              <a:t>Ammann Group Presentation, © Ammann Group</a:t>
            </a:r>
          </a:p>
        </p:txBody>
      </p:sp>
      <p:sp>
        <p:nvSpPr>
          <p:cNvPr id="6" name="Rectangle 7"/>
          <p:cNvSpPr>
            <a:spLocks noGrp="1" noChangeArrowheads="1"/>
          </p:cNvSpPr>
          <p:nvPr>
            <p:ph type="sldNum" sz="quarter" idx="12"/>
          </p:nvPr>
        </p:nvSpPr>
        <p:spPr>
          <a:ln/>
        </p:spPr>
        <p:txBody>
          <a:bodyPr/>
          <a:lstStyle>
            <a:lvl1pPr>
              <a:defRPr/>
            </a:lvl1pPr>
          </a:lstStyle>
          <a:p>
            <a:fld id="{AEB31A2C-5C88-4284-9995-7978B74E25D6}" type="slidenum">
              <a:rPr lang="de-CH" altLang="en-US">
                <a:solidFill>
                  <a:srgbClr val="000000"/>
                </a:solidFill>
              </a:rPr>
              <a:pPr/>
              <a:t>‹#›</a:t>
            </a:fld>
            <a:endParaRPr lang="de-CH" altLang="en-US">
              <a:solidFill>
                <a:srgbClr val="000000"/>
              </a:solidFill>
            </a:endParaRPr>
          </a:p>
        </p:txBody>
      </p:sp>
    </p:spTree>
    <p:extLst>
      <p:ext uri="{BB962C8B-B14F-4D97-AF65-F5344CB8AC3E}">
        <p14:creationId xmlns:p14="http://schemas.microsoft.com/office/powerpoint/2010/main" val="2788421953"/>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Rectangle 11"/>
          <p:cNvSpPr/>
          <p:nvPr userDrawn="1"/>
        </p:nvSpPr>
        <p:spPr>
          <a:xfrm>
            <a:off x="383117" y="1547813"/>
            <a:ext cx="11377083" cy="5003800"/>
          </a:xfrm>
          <a:prstGeom prst="rect">
            <a:avLst/>
          </a:prstGeom>
          <a:solidFill>
            <a:srgbClr val="F2F5F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de-CH" sz="2400">
              <a:solidFill>
                <a:srgbClr val="FFFFFF"/>
              </a:solidFill>
            </a:endParaRPr>
          </a:p>
        </p:txBody>
      </p:sp>
      <p:sp>
        <p:nvSpPr>
          <p:cNvPr id="3" name="TextBox 4"/>
          <p:cNvSpPr txBox="1"/>
          <p:nvPr userDrawn="1">
            <p:custDataLst>
              <p:tags r:id="rId1"/>
            </p:custDataLst>
          </p:nvPr>
        </p:nvSpPr>
        <p:spPr>
          <a:xfrm>
            <a:off x="383118" y="6551613"/>
            <a:ext cx="9215967" cy="215900"/>
          </a:xfrm>
          <a:prstGeom prst="rect">
            <a:avLst/>
          </a:prstGeom>
          <a:noFill/>
        </p:spPr>
        <p:txBody>
          <a:bodyPr lIns="0" rIns="180000"/>
          <a:lstStyle/>
          <a:p>
            <a:pPr fontAlgn="base">
              <a:spcBef>
                <a:spcPct val="0"/>
              </a:spcBef>
              <a:spcAft>
                <a:spcPct val="0"/>
              </a:spcAft>
            </a:pPr>
            <a:r>
              <a:rPr lang="en-GB" sz="800" dirty="0" smtClean="0">
                <a:solidFill>
                  <a:srgbClr val="000000"/>
                </a:solidFill>
                <a:latin typeface="Arial" charset="0"/>
                <a:cs typeface="Arial" charset="0"/>
              </a:rPr>
              <a:t>Asphalt Plant Sales Meeting |  Automation / Software Solutions | © </a:t>
            </a:r>
            <a:r>
              <a:rPr lang="en-GB" sz="800" dirty="0" err="1" smtClean="0">
                <a:solidFill>
                  <a:srgbClr val="000000"/>
                </a:solidFill>
                <a:latin typeface="Arial" charset="0"/>
                <a:cs typeface="Arial" charset="0"/>
              </a:rPr>
              <a:t>Ammann</a:t>
            </a:r>
            <a:r>
              <a:rPr lang="en-GB" sz="800" dirty="0" smtClean="0">
                <a:solidFill>
                  <a:srgbClr val="000000"/>
                </a:solidFill>
                <a:latin typeface="Arial" charset="0"/>
                <a:cs typeface="Arial" charset="0"/>
              </a:rPr>
              <a:t> Group</a:t>
            </a:r>
            <a:endParaRPr lang="de-CH" sz="800" dirty="0">
              <a:solidFill>
                <a:srgbClr val="000000"/>
              </a:solidFill>
              <a:latin typeface="Arial" charset="0"/>
              <a:cs typeface="Arial" charset="0"/>
            </a:endParaRPr>
          </a:p>
        </p:txBody>
      </p:sp>
      <p:sp>
        <p:nvSpPr>
          <p:cNvPr id="4" name="TextBox 10"/>
          <p:cNvSpPr txBox="1"/>
          <p:nvPr userDrawn="1">
            <p:custDataLst>
              <p:tags r:id="rId2"/>
            </p:custDataLst>
          </p:nvPr>
        </p:nvSpPr>
        <p:spPr>
          <a:xfrm>
            <a:off x="9599085" y="6551613"/>
            <a:ext cx="1680633" cy="215900"/>
          </a:xfrm>
          <a:prstGeom prst="rect">
            <a:avLst/>
          </a:prstGeom>
          <a:noFill/>
        </p:spPr>
        <p:txBody>
          <a:bodyPr lIns="0" rIns="90000"/>
          <a:lstStyle/>
          <a:p>
            <a:pPr fontAlgn="base">
              <a:spcBef>
                <a:spcPct val="0"/>
              </a:spcBef>
              <a:spcAft>
                <a:spcPct val="0"/>
              </a:spcAft>
              <a:defRPr/>
            </a:pPr>
            <a:r>
              <a:rPr lang="en-GB" sz="800" dirty="0" smtClean="0">
                <a:solidFill>
                  <a:srgbClr val="000000"/>
                </a:solidFill>
                <a:latin typeface="Arial" pitchFamily="34" charset="0"/>
                <a:cs typeface="Arial" pitchFamily="34" charset="0"/>
              </a:rPr>
              <a:t>25. October 2012</a:t>
            </a:r>
          </a:p>
          <a:p>
            <a:pPr fontAlgn="base">
              <a:spcBef>
                <a:spcPct val="0"/>
              </a:spcBef>
              <a:spcAft>
                <a:spcPct val="0"/>
              </a:spcAft>
              <a:defRPr/>
            </a:pPr>
            <a:endParaRPr lang="de-CH" sz="800" dirty="0">
              <a:solidFill>
                <a:srgbClr val="000000"/>
              </a:solidFill>
              <a:latin typeface="Arial" pitchFamily="34" charset="0"/>
              <a:cs typeface="Arial" pitchFamily="34" charset="0"/>
            </a:endParaRPr>
          </a:p>
        </p:txBody>
      </p:sp>
      <p:sp>
        <p:nvSpPr>
          <p:cNvPr id="6" name="Rectangle 20"/>
          <p:cNvSpPr/>
          <p:nvPr userDrawn="1"/>
        </p:nvSpPr>
        <p:spPr>
          <a:xfrm>
            <a:off x="383117" y="4967289"/>
            <a:ext cx="11377083" cy="1584325"/>
          </a:xfrm>
          <a:prstGeom prst="rect">
            <a:avLst/>
          </a:prstGeom>
          <a:solidFill>
            <a:srgbClr val="6D8A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de-CH" sz="2400">
              <a:solidFill>
                <a:srgbClr val="FFFFFF"/>
              </a:solidFill>
            </a:endParaRPr>
          </a:p>
        </p:txBody>
      </p:sp>
      <p:sp>
        <p:nvSpPr>
          <p:cNvPr id="7" name="TextBox 21"/>
          <p:cNvSpPr txBox="1"/>
          <p:nvPr userDrawn="1">
            <p:custDataLst>
              <p:tags r:id="rId3"/>
            </p:custDataLst>
          </p:nvPr>
        </p:nvSpPr>
        <p:spPr>
          <a:xfrm>
            <a:off x="383117" y="4967289"/>
            <a:ext cx="11377083" cy="1417637"/>
          </a:xfrm>
          <a:prstGeom prst="rect">
            <a:avLst/>
          </a:prstGeom>
          <a:noFill/>
        </p:spPr>
        <p:txBody>
          <a:bodyPr lIns="324000" rIns="144000" anchor="b"/>
          <a:lstStyle/>
          <a:p>
            <a:pPr fontAlgn="base">
              <a:spcBef>
                <a:spcPct val="0"/>
              </a:spcBef>
              <a:spcAft>
                <a:spcPct val="0"/>
              </a:spcAft>
              <a:defRPr/>
            </a:pPr>
            <a:endParaRPr lang="de-CH" sz="2400" b="1" dirty="0">
              <a:solidFill>
                <a:srgbClr val="FFFFFF"/>
              </a:solidFill>
              <a:latin typeface="Arial" pitchFamily="34" charset="0"/>
              <a:cs typeface="Arial" pitchFamily="34" charset="0"/>
            </a:endParaRPr>
          </a:p>
        </p:txBody>
      </p:sp>
      <p:sp>
        <p:nvSpPr>
          <p:cNvPr id="8" name="Rectangle 6"/>
          <p:cNvSpPr/>
          <p:nvPr userDrawn="1"/>
        </p:nvSpPr>
        <p:spPr>
          <a:xfrm>
            <a:off x="383117" y="936626"/>
            <a:ext cx="11377083" cy="4030663"/>
          </a:xfrm>
          <a:prstGeom prst="rect">
            <a:avLst/>
          </a:prstGeom>
          <a:solidFill>
            <a:srgbClr val="F2F5F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de-CH" sz="2400">
              <a:solidFill>
                <a:srgbClr val="FFFFFF"/>
              </a:solidFill>
            </a:endParaRPr>
          </a:p>
        </p:txBody>
      </p:sp>
      <p:grpSp>
        <p:nvGrpSpPr>
          <p:cNvPr id="9" name="Group 25"/>
          <p:cNvGrpSpPr>
            <a:grpSpLocks/>
          </p:cNvGrpSpPr>
          <p:nvPr userDrawn="1"/>
        </p:nvGrpSpPr>
        <p:grpSpPr bwMode="auto">
          <a:xfrm>
            <a:off x="0" y="0"/>
            <a:ext cx="12192000" cy="6858000"/>
            <a:chOff x="0" y="0"/>
            <a:chExt cx="9144000" cy="6858000"/>
          </a:xfrm>
        </p:grpSpPr>
        <p:cxnSp>
          <p:nvCxnSpPr>
            <p:cNvPr id="10" name="Straight Connector 26"/>
            <p:cNvCxnSpPr/>
            <p:nvPr userDrawn="1"/>
          </p:nvCxnSpPr>
          <p:spPr>
            <a:xfrm>
              <a:off x="287338" y="0"/>
              <a:ext cx="0" cy="6858000"/>
            </a:xfrm>
            <a:prstGeom prst="line">
              <a:avLst/>
            </a:prstGeom>
            <a:ln w="6350">
              <a:noFill/>
            </a:ln>
          </p:spPr>
          <p:style>
            <a:lnRef idx="1">
              <a:schemeClr val="accent1"/>
            </a:lnRef>
            <a:fillRef idx="0">
              <a:schemeClr val="accent1"/>
            </a:fillRef>
            <a:effectRef idx="0">
              <a:schemeClr val="accent1"/>
            </a:effectRef>
            <a:fontRef idx="minor">
              <a:schemeClr val="tx1"/>
            </a:fontRef>
          </p:style>
        </p:cxnSp>
        <p:cxnSp>
          <p:nvCxnSpPr>
            <p:cNvPr id="11" name="Straight Connector 27"/>
            <p:cNvCxnSpPr/>
            <p:nvPr userDrawn="1"/>
          </p:nvCxnSpPr>
          <p:spPr>
            <a:xfrm>
              <a:off x="612775" y="0"/>
              <a:ext cx="0" cy="6858000"/>
            </a:xfrm>
            <a:prstGeom prst="line">
              <a:avLst/>
            </a:prstGeom>
            <a:ln w="6350">
              <a:noFill/>
            </a:ln>
          </p:spPr>
          <p:style>
            <a:lnRef idx="1">
              <a:schemeClr val="accent1"/>
            </a:lnRef>
            <a:fillRef idx="0">
              <a:schemeClr val="accent1"/>
            </a:fillRef>
            <a:effectRef idx="0">
              <a:schemeClr val="accent1"/>
            </a:effectRef>
            <a:fontRef idx="minor">
              <a:schemeClr val="tx1"/>
            </a:fontRef>
          </p:style>
        </p:cxnSp>
        <p:cxnSp>
          <p:nvCxnSpPr>
            <p:cNvPr id="12" name="Straight Connector 28"/>
            <p:cNvCxnSpPr/>
            <p:nvPr userDrawn="1"/>
          </p:nvCxnSpPr>
          <p:spPr>
            <a:xfrm>
              <a:off x="8820150" y="0"/>
              <a:ext cx="0" cy="6858000"/>
            </a:xfrm>
            <a:prstGeom prst="line">
              <a:avLst/>
            </a:prstGeom>
            <a:ln w="6350">
              <a:noFill/>
            </a:ln>
          </p:spPr>
          <p:style>
            <a:lnRef idx="1">
              <a:schemeClr val="accent1"/>
            </a:lnRef>
            <a:fillRef idx="0">
              <a:schemeClr val="accent1"/>
            </a:fillRef>
            <a:effectRef idx="0">
              <a:schemeClr val="accent1"/>
            </a:effectRef>
            <a:fontRef idx="minor">
              <a:schemeClr val="tx1"/>
            </a:fontRef>
          </p:style>
        </p:cxnSp>
        <p:cxnSp>
          <p:nvCxnSpPr>
            <p:cNvPr id="13" name="Straight Connector 29"/>
            <p:cNvCxnSpPr/>
            <p:nvPr userDrawn="1"/>
          </p:nvCxnSpPr>
          <p:spPr>
            <a:xfrm>
              <a:off x="7199313" y="0"/>
              <a:ext cx="0" cy="6858000"/>
            </a:xfrm>
            <a:prstGeom prst="line">
              <a:avLst/>
            </a:prstGeom>
            <a:ln w="6350">
              <a:noFill/>
            </a:ln>
          </p:spPr>
          <p:style>
            <a:lnRef idx="1">
              <a:schemeClr val="accent1"/>
            </a:lnRef>
            <a:fillRef idx="0">
              <a:schemeClr val="accent1"/>
            </a:fillRef>
            <a:effectRef idx="0">
              <a:schemeClr val="accent1"/>
            </a:effectRef>
            <a:fontRef idx="minor">
              <a:schemeClr val="tx1"/>
            </a:fontRef>
          </p:style>
        </p:cxnSp>
        <p:cxnSp>
          <p:nvCxnSpPr>
            <p:cNvPr id="14" name="Straight Connector 30"/>
            <p:cNvCxnSpPr/>
            <p:nvPr userDrawn="1"/>
          </p:nvCxnSpPr>
          <p:spPr>
            <a:xfrm>
              <a:off x="0" y="936625"/>
              <a:ext cx="9144000" cy="0"/>
            </a:xfrm>
            <a:prstGeom prst="line">
              <a:avLst/>
            </a:prstGeom>
            <a:ln w="6350">
              <a:noFill/>
            </a:ln>
          </p:spPr>
          <p:style>
            <a:lnRef idx="1">
              <a:schemeClr val="accent1"/>
            </a:lnRef>
            <a:fillRef idx="0">
              <a:schemeClr val="accent1"/>
            </a:fillRef>
            <a:effectRef idx="0">
              <a:schemeClr val="accent1"/>
            </a:effectRef>
            <a:fontRef idx="minor">
              <a:schemeClr val="tx1"/>
            </a:fontRef>
          </p:style>
        </p:cxnSp>
        <p:cxnSp>
          <p:nvCxnSpPr>
            <p:cNvPr id="15" name="Straight Connector 31"/>
            <p:cNvCxnSpPr/>
            <p:nvPr userDrawn="1"/>
          </p:nvCxnSpPr>
          <p:spPr>
            <a:xfrm>
              <a:off x="0" y="612775"/>
              <a:ext cx="9144000" cy="0"/>
            </a:xfrm>
            <a:prstGeom prst="line">
              <a:avLst/>
            </a:prstGeom>
            <a:ln w="6350">
              <a:noFill/>
            </a:ln>
          </p:spPr>
          <p:style>
            <a:lnRef idx="1">
              <a:schemeClr val="accent1"/>
            </a:lnRef>
            <a:fillRef idx="0">
              <a:schemeClr val="accent1"/>
            </a:fillRef>
            <a:effectRef idx="0">
              <a:schemeClr val="accent1"/>
            </a:effectRef>
            <a:fontRef idx="minor">
              <a:schemeClr val="tx1"/>
            </a:fontRef>
          </p:style>
        </p:cxnSp>
        <p:cxnSp>
          <p:nvCxnSpPr>
            <p:cNvPr id="16" name="Straight Connector 32"/>
            <p:cNvCxnSpPr/>
            <p:nvPr userDrawn="1"/>
          </p:nvCxnSpPr>
          <p:spPr>
            <a:xfrm>
              <a:off x="0" y="4967288"/>
              <a:ext cx="9144000" cy="0"/>
            </a:xfrm>
            <a:prstGeom prst="line">
              <a:avLst/>
            </a:prstGeom>
            <a:ln w="6350">
              <a:noFill/>
            </a:ln>
          </p:spPr>
          <p:style>
            <a:lnRef idx="1">
              <a:schemeClr val="accent1"/>
            </a:lnRef>
            <a:fillRef idx="0">
              <a:schemeClr val="accent1"/>
            </a:fillRef>
            <a:effectRef idx="0">
              <a:schemeClr val="accent1"/>
            </a:effectRef>
            <a:fontRef idx="minor">
              <a:schemeClr val="tx1"/>
            </a:fontRef>
          </p:style>
        </p:cxnSp>
        <p:cxnSp>
          <p:nvCxnSpPr>
            <p:cNvPr id="17" name="Straight Connector 33"/>
            <p:cNvCxnSpPr/>
            <p:nvPr userDrawn="1"/>
          </p:nvCxnSpPr>
          <p:spPr>
            <a:xfrm>
              <a:off x="0" y="5940425"/>
              <a:ext cx="9144000" cy="0"/>
            </a:xfrm>
            <a:prstGeom prst="line">
              <a:avLst/>
            </a:prstGeom>
            <a:ln w="6350">
              <a:noFill/>
            </a:ln>
          </p:spPr>
          <p:style>
            <a:lnRef idx="1">
              <a:schemeClr val="accent1"/>
            </a:lnRef>
            <a:fillRef idx="0">
              <a:schemeClr val="accent1"/>
            </a:fillRef>
            <a:effectRef idx="0">
              <a:schemeClr val="accent1"/>
            </a:effectRef>
            <a:fontRef idx="minor">
              <a:schemeClr val="tx1"/>
            </a:fontRef>
          </p:style>
        </p:cxnSp>
        <p:cxnSp>
          <p:nvCxnSpPr>
            <p:cNvPr id="18" name="Straight Connector 34"/>
            <p:cNvCxnSpPr/>
            <p:nvPr userDrawn="1"/>
          </p:nvCxnSpPr>
          <p:spPr>
            <a:xfrm>
              <a:off x="0" y="6264275"/>
              <a:ext cx="9144000" cy="0"/>
            </a:xfrm>
            <a:prstGeom prst="line">
              <a:avLst/>
            </a:prstGeom>
            <a:ln w="6350">
              <a:noFill/>
            </a:ln>
          </p:spPr>
          <p:style>
            <a:lnRef idx="1">
              <a:schemeClr val="accent1"/>
            </a:lnRef>
            <a:fillRef idx="0">
              <a:schemeClr val="accent1"/>
            </a:fillRef>
            <a:effectRef idx="0">
              <a:schemeClr val="accent1"/>
            </a:effectRef>
            <a:fontRef idx="minor">
              <a:schemeClr val="tx1"/>
            </a:fontRef>
          </p:style>
        </p:cxnSp>
        <p:cxnSp>
          <p:nvCxnSpPr>
            <p:cNvPr id="19" name="Straight Connector 35"/>
            <p:cNvCxnSpPr/>
            <p:nvPr userDrawn="1"/>
          </p:nvCxnSpPr>
          <p:spPr>
            <a:xfrm>
              <a:off x="0" y="6551613"/>
              <a:ext cx="9144000" cy="0"/>
            </a:xfrm>
            <a:prstGeom prst="line">
              <a:avLst/>
            </a:prstGeom>
            <a:ln w="6350">
              <a:noFill/>
            </a:ln>
          </p:spPr>
          <p:style>
            <a:lnRef idx="1">
              <a:schemeClr val="accent1"/>
            </a:lnRef>
            <a:fillRef idx="0">
              <a:schemeClr val="accent1"/>
            </a:fillRef>
            <a:effectRef idx="0">
              <a:schemeClr val="accent1"/>
            </a:effectRef>
            <a:fontRef idx="minor">
              <a:schemeClr val="tx1"/>
            </a:fontRef>
          </p:style>
        </p:cxnSp>
        <p:cxnSp>
          <p:nvCxnSpPr>
            <p:cNvPr id="20" name="Straight Connector 36"/>
            <p:cNvCxnSpPr/>
            <p:nvPr userDrawn="1"/>
          </p:nvCxnSpPr>
          <p:spPr>
            <a:xfrm>
              <a:off x="0" y="6696075"/>
              <a:ext cx="9144000" cy="0"/>
            </a:xfrm>
            <a:prstGeom prst="line">
              <a:avLst/>
            </a:prstGeom>
            <a:ln w="6350">
              <a:noFill/>
            </a:ln>
          </p:spPr>
          <p:style>
            <a:lnRef idx="1">
              <a:schemeClr val="accent1"/>
            </a:lnRef>
            <a:fillRef idx="0">
              <a:schemeClr val="accent1"/>
            </a:fillRef>
            <a:effectRef idx="0">
              <a:schemeClr val="accent1"/>
            </a:effectRef>
            <a:fontRef idx="minor">
              <a:schemeClr val="tx1"/>
            </a:fontRef>
          </p:style>
        </p:cxnSp>
        <p:cxnSp>
          <p:nvCxnSpPr>
            <p:cNvPr id="21" name="Straight Connector 37"/>
            <p:cNvCxnSpPr/>
            <p:nvPr userDrawn="1"/>
          </p:nvCxnSpPr>
          <p:spPr>
            <a:xfrm>
              <a:off x="431800" y="0"/>
              <a:ext cx="0" cy="6858000"/>
            </a:xfrm>
            <a:prstGeom prst="line">
              <a:avLst/>
            </a:prstGeom>
            <a:ln w="6350">
              <a:noFill/>
            </a:ln>
          </p:spPr>
          <p:style>
            <a:lnRef idx="1">
              <a:schemeClr val="accent1"/>
            </a:lnRef>
            <a:fillRef idx="0">
              <a:schemeClr val="accent1"/>
            </a:fillRef>
            <a:effectRef idx="0">
              <a:schemeClr val="accent1"/>
            </a:effectRef>
            <a:fontRef idx="minor">
              <a:schemeClr val="tx1"/>
            </a:fontRef>
          </p:style>
        </p:cxnSp>
        <p:cxnSp>
          <p:nvCxnSpPr>
            <p:cNvPr id="22" name="Straight Connector 38"/>
            <p:cNvCxnSpPr/>
            <p:nvPr userDrawn="1"/>
          </p:nvCxnSpPr>
          <p:spPr>
            <a:xfrm>
              <a:off x="0" y="1295400"/>
              <a:ext cx="9144000" cy="0"/>
            </a:xfrm>
            <a:prstGeom prst="line">
              <a:avLst/>
            </a:prstGeom>
            <a:ln w="6350">
              <a:noFill/>
            </a:ln>
          </p:spPr>
          <p:style>
            <a:lnRef idx="1">
              <a:schemeClr val="accent1"/>
            </a:lnRef>
            <a:fillRef idx="0">
              <a:schemeClr val="accent1"/>
            </a:fillRef>
            <a:effectRef idx="0">
              <a:schemeClr val="accent1"/>
            </a:effectRef>
            <a:fontRef idx="minor">
              <a:schemeClr val="tx1"/>
            </a:fontRef>
          </p:style>
        </p:cxnSp>
        <p:cxnSp>
          <p:nvCxnSpPr>
            <p:cNvPr id="23" name="Straight Connector 39"/>
            <p:cNvCxnSpPr/>
            <p:nvPr userDrawn="1"/>
          </p:nvCxnSpPr>
          <p:spPr>
            <a:xfrm>
              <a:off x="0" y="1439863"/>
              <a:ext cx="9144000" cy="0"/>
            </a:xfrm>
            <a:prstGeom prst="line">
              <a:avLst/>
            </a:prstGeom>
            <a:ln w="6350">
              <a:noFill/>
            </a:ln>
          </p:spPr>
          <p:style>
            <a:lnRef idx="1">
              <a:schemeClr val="accent1"/>
            </a:lnRef>
            <a:fillRef idx="0">
              <a:schemeClr val="accent1"/>
            </a:fillRef>
            <a:effectRef idx="0">
              <a:schemeClr val="accent1"/>
            </a:effectRef>
            <a:fontRef idx="minor">
              <a:schemeClr val="tx1"/>
            </a:fontRef>
          </p:style>
        </p:cxnSp>
        <p:cxnSp>
          <p:nvCxnSpPr>
            <p:cNvPr id="24" name="Straight Connector 40"/>
            <p:cNvCxnSpPr/>
            <p:nvPr userDrawn="1"/>
          </p:nvCxnSpPr>
          <p:spPr>
            <a:xfrm>
              <a:off x="0" y="1547813"/>
              <a:ext cx="9144000" cy="0"/>
            </a:xfrm>
            <a:prstGeom prst="line">
              <a:avLst/>
            </a:prstGeom>
            <a:ln w="6350">
              <a:noFill/>
            </a:ln>
          </p:spPr>
          <p:style>
            <a:lnRef idx="1">
              <a:schemeClr val="accent1"/>
            </a:lnRef>
            <a:fillRef idx="0">
              <a:schemeClr val="accent1"/>
            </a:fillRef>
            <a:effectRef idx="0">
              <a:schemeClr val="accent1"/>
            </a:effectRef>
            <a:fontRef idx="minor">
              <a:schemeClr val="tx1"/>
            </a:fontRef>
          </p:style>
        </p:cxnSp>
      </p:grpSp>
      <p:sp>
        <p:nvSpPr>
          <p:cNvPr id="25" name="Slide Number Placeholder 5"/>
          <p:cNvSpPr>
            <a:spLocks noGrp="1"/>
          </p:cNvSpPr>
          <p:nvPr>
            <p:ph type="sldNum" sz="quarter" idx="10"/>
          </p:nvPr>
        </p:nvSpPr>
        <p:spPr/>
        <p:txBody>
          <a:bodyPr/>
          <a:lstStyle>
            <a:lvl1pPr>
              <a:defRPr smtClean="0"/>
            </a:lvl1pPr>
          </a:lstStyle>
          <a:p>
            <a:pPr>
              <a:defRPr/>
            </a:pPr>
            <a:fld id="{03A7AC94-49D7-4CDE-A39D-134CD57A63C7}" type="slidenum">
              <a:rPr lang="de-CH">
                <a:solidFill>
                  <a:srgbClr val="000000"/>
                </a:solidFill>
              </a:rPr>
              <a:pPr>
                <a:defRPr/>
              </a:pPr>
              <a:t>‹#›</a:t>
            </a:fld>
            <a:endParaRPr lang="de-CH">
              <a:solidFill>
                <a:srgbClr val="000000"/>
              </a:solidFill>
            </a:endParaRPr>
          </a:p>
        </p:txBody>
      </p:sp>
      <p:pic>
        <p:nvPicPr>
          <p:cNvPr id="5" name="Grafik 4"/>
          <p:cNvPicPr>
            <a:picLocks noChangeAspect="1"/>
          </p:cNvPicPr>
          <p:nvPr userDrawn="1">
            <p:custDataLst>
              <p:tags r:id="rId4"/>
            </p:custDataLst>
          </p:nvPr>
        </p:nvPicPr>
        <p:blipFill>
          <a:blip r:embed="rId6">
            <a:extLst>
              <a:ext uri="{28A0092B-C50C-407E-A947-70E740481C1C}">
                <a14:useLocalDpi xmlns:a14="http://schemas.microsoft.com/office/drawing/2010/main"/>
              </a:ext>
            </a:extLst>
          </a:blip>
          <a:stretch>
            <a:fillRect/>
          </a:stretch>
        </p:blipFill>
        <p:spPr>
          <a:xfrm>
            <a:off x="0" y="0"/>
            <a:ext cx="12192000" cy="834040"/>
          </a:xfrm>
          <a:prstGeom prst="rect">
            <a:avLst/>
          </a:prstGeom>
        </p:spPr>
      </p:pic>
    </p:spTree>
    <p:extLst>
      <p:ext uri="{BB962C8B-B14F-4D97-AF65-F5344CB8AC3E}">
        <p14:creationId xmlns:p14="http://schemas.microsoft.com/office/powerpoint/2010/main" val="3657547967"/>
      </p:ext>
    </p:extLst>
  </p:cSld>
  <p:clrMapOvr>
    <a:masterClrMapping/>
  </p:clrMapOvr>
  <p:timing>
    <p:tnLst>
      <p:par>
        <p:cTn id="1" dur="indefinite" restart="never" nodeType="tmRoot"/>
      </p:par>
    </p:tnLst>
  </p:timing>
</p:sldLayout>
</file>

<file path=ppt/slideLayouts/slideLayout4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de-CH"/>
          </a:p>
        </p:txBody>
      </p:sp>
      <p:sp>
        <p:nvSpPr>
          <p:cNvPr id="3" name="Content Placeholder 2"/>
          <p:cNvSpPr>
            <a:spLocks noGrp="1"/>
          </p:cNvSpPr>
          <p:nvPr>
            <p:ph idx="1"/>
          </p:nvPr>
        </p:nvSpPr>
        <p:spPr/>
        <p:txBody>
          <a:body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de-CH"/>
          </a:p>
        </p:txBody>
      </p:sp>
      <p:sp>
        <p:nvSpPr>
          <p:cNvPr id="4" name="Rectangle 6"/>
          <p:cNvSpPr>
            <a:spLocks noGrp="1" noChangeArrowheads="1"/>
          </p:cNvSpPr>
          <p:nvPr>
            <p:ph type="sldNum" sz="quarter" idx="10"/>
          </p:nvPr>
        </p:nvSpPr>
        <p:spPr>
          <a:ln/>
        </p:spPr>
        <p:txBody>
          <a:bodyPr/>
          <a:lstStyle>
            <a:lvl1pPr>
              <a:defRPr/>
            </a:lvl1pPr>
          </a:lstStyle>
          <a:p>
            <a:pPr>
              <a:defRPr/>
            </a:pPr>
            <a:fld id="{B0A364A5-136E-4FDD-B33C-82BF9E188249}" type="slidenum">
              <a:rPr lang="de-CH">
                <a:solidFill>
                  <a:srgbClr val="000000"/>
                </a:solidFill>
              </a:rPr>
              <a:pPr>
                <a:defRPr/>
              </a:pPr>
              <a:t>‹#›</a:t>
            </a:fld>
            <a:endParaRPr lang="de-CH" dirty="0">
              <a:solidFill>
                <a:srgbClr val="000000"/>
              </a:solidFill>
            </a:endParaRPr>
          </a:p>
        </p:txBody>
      </p:sp>
    </p:spTree>
    <p:extLst>
      <p:ext uri="{BB962C8B-B14F-4D97-AF65-F5344CB8AC3E}">
        <p14:creationId xmlns:p14="http://schemas.microsoft.com/office/powerpoint/2010/main" val="2911695967"/>
      </p:ext>
    </p:extLst>
  </p:cSld>
  <p:clrMapOvr>
    <a:masterClrMapping/>
  </p:clrMapOvr>
  <p:timing>
    <p:tnLst>
      <p:par>
        <p:cTn id="1" dur="indefinite" restart="never" nodeType="tmRoot"/>
      </p:par>
    </p:tnLst>
  </p:timing>
</p:sldLayout>
</file>

<file path=ppt/slideLayouts/slideLayout45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3" name="Rectangle 11"/>
          <p:cNvSpPr/>
          <p:nvPr userDrawn="1"/>
        </p:nvSpPr>
        <p:spPr>
          <a:xfrm>
            <a:off x="383117" y="1547813"/>
            <a:ext cx="11377083" cy="5003800"/>
          </a:xfrm>
          <a:prstGeom prst="rect">
            <a:avLst/>
          </a:prstGeom>
          <a:solidFill>
            <a:srgbClr val="F2F5F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de-CH" sz="2400">
              <a:solidFill>
                <a:srgbClr val="FFFFFF"/>
              </a:solidFill>
            </a:endParaRPr>
          </a:p>
        </p:txBody>
      </p:sp>
      <p:sp>
        <p:nvSpPr>
          <p:cNvPr id="4" name="TextBox 4"/>
          <p:cNvSpPr txBox="1"/>
          <p:nvPr userDrawn="1">
            <p:custDataLst>
              <p:tags r:id="rId1"/>
            </p:custDataLst>
          </p:nvPr>
        </p:nvSpPr>
        <p:spPr>
          <a:xfrm>
            <a:off x="383118" y="6551613"/>
            <a:ext cx="9215967" cy="215900"/>
          </a:xfrm>
          <a:prstGeom prst="rect">
            <a:avLst/>
          </a:prstGeom>
          <a:noFill/>
        </p:spPr>
        <p:txBody>
          <a:bodyPr lIns="0" rIns="180000"/>
          <a:lstStyle/>
          <a:p>
            <a:pPr fontAlgn="base">
              <a:spcBef>
                <a:spcPct val="0"/>
              </a:spcBef>
              <a:spcAft>
                <a:spcPct val="0"/>
              </a:spcAft>
            </a:pPr>
            <a:r>
              <a:rPr lang="en-GB" sz="800" dirty="0" smtClean="0">
                <a:solidFill>
                  <a:srgbClr val="000000"/>
                </a:solidFill>
                <a:latin typeface="Arial" charset="0"/>
                <a:cs typeface="Arial" charset="0"/>
              </a:rPr>
              <a:t>Asphalt Plant Sales Meeting |  Automation / Software Solutions | © </a:t>
            </a:r>
            <a:r>
              <a:rPr lang="en-GB" sz="800" dirty="0" err="1" smtClean="0">
                <a:solidFill>
                  <a:srgbClr val="000000"/>
                </a:solidFill>
                <a:latin typeface="Arial" charset="0"/>
                <a:cs typeface="Arial" charset="0"/>
              </a:rPr>
              <a:t>Ammann</a:t>
            </a:r>
            <a:r>
              <a:rPr lang="en-GB" sz="800" dirty="0" smtClean="0">
                <a:solidFill>
                  <a:srgbClr val="000000"/>
                </a:solidFill>
                <a:latin typeface="Arial" charset="0"/>
                <a:cs typeface="Arial" charset="0"/>
              </a:rPr>
              <a:t> Group</a:t>
            </a:r>
            <a:endParaRPr lang="de-CH" sz="800" dirty="0">
              <a:solidFill>
                <a:srgbClr val="000000"/>
              </a:solidFill>
              <a:latin typeface="Arial" charset="0"/>
              <a:cs typeface="Arial" charset="0"/>
            </a:endParaRPr>
          </a:p>
        </p:txBody>
      </p:sp>
      <p:sp>
        <p:nvSpPr>
          <p:cNvPr id="5" name="TextBox 10"/>
          <p:cNvSpPr txBox="1"/>
          <p:nvPr userDrawn="1">
            <p:custDataLst>
              <p:tags r:id="rId2"/>
            </p:custDataLst>
          </p:nvPr>
        </p:nvSpPr>
        <p:spPr>
          <a:xfrm>
            <a:off x="9599085" y="6551613"/>
            <a:ext cx="1680633" cy="215900"/>
          </a:xfrm>
          <a:prstGeom prst="rect">
            <a:avLst/>
          </a:prstGeom>
          <a:noFill/>
        </p:spPr>
        <p:txBody>
          <a:bodyPr lIns="0" rIns="90000"/>
          <a:lstStyle/>
          <a:p>
            <a:pPr fontAlgn="base">
              <a:spcBef>
                <a:spcPct val="0"/>
              </a:spcBef>
              <a:spcAft>
                <a:spcPct val="0"/>
              </a:spcAft>
              <a:defRPr/>
            </a:pPr>
            <a:r>
              <a:rPr lang="en-GB" sz="800" dirty="0" smtClean="0">
                <a:solidFill>
                  <a:srgbClr val="000000"/>
                </a:solidFill>
                <a:latin typeface="Arial" pitchFamily="34" charset="0"/>
                <a:cs typeface="Arial" pitchFamily="34" charset="0"/>
              </a:rPr>
              <a:t>25. October 2012</a:t>
            </a:r>
          </a:p>
          <a:p>
            <a:pPr fontAlgn="base">
              <a:spcBef>
                <a:spcPct val="0"/>
              </a:spcBef>
              <a:spcAft>
                <a:spcPct val="0"/>
              </a:spcAft>
              <a:defRPr/>
            </a:pPr>
            <a:endParaRPr lang="de-CH" sz="800" dirty="0">
              <a:solidFill>
                <a:srgbClr val="000000"/>
              </a:solidFill>
              <a:latin typeface="Arial" pitchFamily="34" charset="0"/>
              <a:cs typeface="Arial" pitchFamily="34" charset="0"/>
            </a:endParaRPr>
          </a:p>
        </p:txBody>
      </p:sp>
      <p:sp>
        <p:nvSpPr>
          <p:cNvPr id="7" name="Rectangle 6"/>
          <p:cNvSpPr/>
          <p:nvPr userDrawn="1"/>
        </p:nvSpPr>
        <p:spPr>
          <a:xfrm>
            <a:off x="383117" y="936626"/>
            <a:ext cx="11377083" cy="4030663"/>
          </a:xfrm>
          <a:prstGeom prst="rect">
            <a:avLst/>
          </a:prstGeom>
          <a:solidFill>
            <a:srgbClr val="F2F5F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de-CH" sz="2400">
              <a:solidFill>
                <a:srgbClr val="FFFFFF"/>
              </a:solidFill>
            </a:endParaRPr>
          </a:p>
        </p:txBody>
      </p:sp>
      <p:sp>
        <p:nvSpPr>
          <p:cNvPr id="2" name="Title 1"/>
          <p:cNvSpPr>
            <a:spLocks noGrp="1"/>
          </p:cNvSpPr>
          <p:nvPr>
            <p:ph type="title"/>
          </p:nvPr>
        </p:nvSpPr>
        <p:spPr>
          <a:xfrm>
            <a:off x="384000" y="4967999"/>
            <a:ext cx="11376000" cy="1584000"/>
          </a:xfrm>
        </p:spPr>
        <p:txBody>
          <a:bodyPr lIns="324000" bIns="216000" anchor="b"/>
          <a:lstStyle>
            <a:lvl1pPr algn="l">
              <a:defRPr sz="2400" b="1" cap="none" baseline="0"/>
            </a:lvl1pPr>
          </a:lstStyle>
          <a:p>
            <a:r>
              <a:rPr lang="de-CH" noProof="0" smtClean="0"/>
              <a:t>Click to edit Master title style</a:t>
            </a:r>
            <a:endParaRPr lang="de-CH" noProof="0"/>
          </a:p>
        </p:txBody>
      </p:sp>
      <p:sp>
        <p:nvSpPr>
          <p:cNvPr id="8" name="Slide Number Placeholder 5"/>
          <p:cNvSpPr>
            <a:spLocks noGrp="1"/>
          </p:cNvSpPr>
          <p:nvPr>
            <p:ph type="sldNum" sz="quarter" idx="10"/>
          </p:nvPr>
        </p:nvSpPr>
        <p:spPr/>
        <p:txBody>
          <a:bodyPr/>
          <a:lstStyle>
            <a:lvl1pPr>
              <a:defRPr smtClean="0"/>
            </a:lvl1pPr>
          </a:lstStyle>
          <a:p>
            <a:pPr>
              <a:defRPr/>
            </a:pPr>
            <a:fld id="{E195A52F-116F-4D3A-BF1A-F6334DB9D067}" type="slidenum">
              <a:rPr lang="de-CH">
                <a:solidFill>
                  <a:srgbClr val="000000"/>
                </a:solidFill>
              </a:rPr>
              <a:pPr>
                <a:defRPr/>
              </a:pPr>
              <a:t>‹#›</a:t>
            </a:fld>
            <a:endParaRPr lang="de-CH">
              <a:solidFill>
                <a:srgbClr val="000000"/>
              </a:solidFill>
            </a:endParaRPr>
          </a:p>
        </p:txBody>
      </p:sp>
      <p:pic>
        <p:nvPicPr>
          <p:cNvPr id="6" name="Grafik 5"/>
          <p:cNvPicPr>
            <a:picLocks noChangeAspect="1"/>
          </p:cNvPicPr>
          <p:nvPr userDrawn="1">
            <p:custDataLst>
              <p:tags r:id="rId3"/>
            </p:custDataLst>
          </p:nvPr>
        </p:nvPicPr>
        <p:blipFill>
          <a:blip r:embed="rId5">
            <a:extLst>
              <a:ext uri="{28A0092B-C50C-407E-A947-70E740481C1C}">
                <a14:useLocalDpi xmlns:a14="http://schemas.microsoft.com/office/drawing/2010/main"/>
              </a:ext>
            </a:extLst>
          </a:blip>
          <a:stretch>
            <a:fillRect/>
          </a:stretch>
        </p:blipFill>
        <p:spPr>
          <a:xfrm>
            <a:off x="0" y="0"/>
            <a:ext cx="12192000" cy="834040"/>
          </a:xfrm>
          <a:prstGeom prst="rect">
            <a:avLst/>
          </a:prstGeom>
        </p:spPr>
      </p:pic>
    </p:spTree>
    <p:extLst>
      <p:ext uri="{BB962C8B-B14F-4D97-AF65-F5344CB8AC3E}">
        <p14:creationId xmlns:p14="http://schemas.microsoft.com/office/powerpoint/2010/main" val="4111226695"/>
      </p:ext>
    </p:extLst>
  </p:cSld>
  <p:clrMapOvr>
    <a:masterClrMapping/>
  </p:clrMapOvr>
  <p:timing>
    <p:tnLst>
      <p:par>
        <p:cTn id="1" dur="indefinite" restart="never" nodeType="tmRoot"/>
      </p:par>
    </p:tnLst>
  </p:timing>
</p:sldLayout>
</file>

<file path=ppt/slideLayouts/slideLayout4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noProof="0" smtClean="0"/>
              <a:t>Click to edit Master title style</a:t>
            </a:r>
            <a:endParaRPr lang="de-CH" noProof="0"/>
          </a:p>
        </p:txBody>
      </p:sp>
      <p:sp>
        <p:nvSpPr>
          <p:cNvPr id="3" name="Content Placeholder 2"/>
          <p:cNvSpPr>
            <a:spLocks noGrp="1"/>
          </p:cNvSpPr>
          <p:nvPr>
            <p:ph sz="half" idx="1"/>
          </p:nvPr>
        </p:nvSpPr>
        <p:spPr>
          <a:xfrm>
            <a:off x="384000" y="1548000"/>
            <a:ext cx="5568000" cy="48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noProof="0" smtClean="0"/>
              <a:t>Click to edit Master text styles</a:t>
            </a:r>
          </a:p>
          <a:p>
            <a:pPr lvl="1"/>
            <a:r>
              <a:rPr lang="de-CH" noProof="0" smtClean="0"/>
              <a:t>Second level</a:t>
            </a:r>
          </a:p>
          <a:p>
            <a:pPr lvl="2"/>
            <a:r>
              <a:rPr lang="de-CH" noProof="0" smtClean="0"/>
              <a:t>Third level</a:t>
            </a:r>
          </a:p>
          <a:p>
            <a:pPr lvl="3"/>
            <a:r>
              <a:rPr lang="de-CH" noProof="0" smtClean="0"/>
              <a:t>Fourth level</a:t>
            </a:r>
          </a:p>
          <a:p>
            <a:pPr lvl="4"/>
            <a:r>
              <a:rPr lang="de-CH" noProof="0" smtClean="0"/>
              <a:t>Fifth level</a:t>
            </a:r>
            <a:endParaRPr lang="de-CH" noProof="0"/>
          </a:p>
        </p:txBody>
      </p:sp>
      <p:sp>
        <p:nvSpPr>
          <p:cNvPr id="4" name="Content Placeholder 3"/>
          <p:cNvSpPr>
            <a:spLocks noGrp="1"/>
          </p:cNvSpPr>
          <p:nvPr>
            <p:ph sz="half" idx="2"/>
          </p:nvPr>
        </p:nvSpPr>
        <p:spPr>
          <a:xfrm>
            <a:off x="6192000" y="1548000"/>
            <a:ext cx="5568000" cy="48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noProof="0" smtClean="0"/>
              <a:t>Click to edit Master text styles</a:t>
            </a:r>
          </a:p>
          <a:p>
            <a:pPr lvl="1"/>
            <a:r>
              <a:rPr lang="de-CH" noProof="0" smtClean="0"/>
              <a:t>Second level</a:t>
            </a:r>
          </a:p>
          <a:p>
            <a:pPr lvl="2"/>
            <a:r>
              <a:rPr lang="de-CH" noProof="0" smtClean="0"/>
              <a:t>Third level</a:t>
            </a:r>
          </a:p>
          <a:p>
            <a:pPr lvl="3"/>
            <a:r>
              <a:rPr lang="de-CH" noProof="0" smtClean="0"/>
              <a:t>Fourth level</a:t>
            </a:r>
          </a:p>
          <a:p>
            <a:pPr lvl="4"/>
            <a:r>
              <a:rPr lang="de-CH" noProof="0" smtClean="0"/>
              <a:t>Fifth level</a:t>
            </a:r>
            <a:endParaRPr lang="de-CH" noProof="0"/>
          </a:p>
        </p:txBody>
      </p:sp>
      <p:sp>
        <p:nvSpPr>
          <p:cNvPr id="5" name="Rectangle 6"/>
          <p:cNvSpPr>
            <a:spLocks noGrp="1" noChangeArrowheads="1"/>
          </p:cNvSpPr>
          <p:nvPr>
            <p:ph type="sldNum" sz="quarter" idx="10"/>
          </p:nvPr>
        </p:nvSpPr>
        <p:spPr>
          <a:ln/>
        </p:spPr>
        <p:txBody>
          <a:bodyPr/>
          <a:lstStyle>
            <a:lvl1pPr>
              <a:defRPr/>
            </a:lvl1pPr>
          </a:lstStyle>
          <a:p>
            <a:pPr>
              <a:defRPr/>
            </a:pPr>
            <a:fld id="{81FEF5AF-6A89-4475-85AF-B929B7A99B66}" type="slidenum">
              <a:rPr lang="de-CH">
                <a:solidFill>
                  <a:srgbClr val="000000"/>
                </a:solidFill>
              </a:rPr>
              <a:pPr>
                <a:defRPr/>
              </a:pPr>
              <a:t>‹#›</a:t>
            </a:fld>
            <a:endParaRPr lang="de-CH" dirty="0">
              <a:solidFill>
                <a:srgbClr val="000000"/>
              </a:solidFill>
            </a:endParaRPr>
          </a:p>
        </p:txBody>
      </p:sp>
    </p:spTree>
    <p:extLst>
      <p:ext uri="{BB962C8B-B14F-4D97-AF65-F5344CB8AC3E}">
        <p14:creationId xmlns:p14="http://schemas.microsoft.com/office/powerpoint/2010/main" val="2188994504"/>
      </p:ext>
    </p:extLst>
  </p:cSld>
  <p:clrMapOvr>
    <a:masterClrMapping/>
  </p:clrMapOvr>
  <p:timing>
    <p:tnLst>
      <p:par>
        <p:cTn id="1" dur="indefinite" restart="never" nodeType="tmRoot"/>
      </p:par>
    </p:tnLst>
  </p:timing>
</p:sldLayout>
</file>

<file path=ppt/slideLayouts/slideLayout4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4000" y="936000"/>
            <a:ext cx="11376000" cy="504000"/>
          </a:xfrm>
        </p:spPr>
        <p:txBody>
          <a:bodyPr/>
          <a:lstStyle>
            <a:lvl1pPr>
              <a:defRPr/>
            </a:lvl1pPr>
          </a:lstStyle>
          <a:p>
            <a:r>
              <a:rPr lang="de-CH" smtClean="0"/>
              <a:t>Click to edit Master title style</a:t>
            </a:r>
            <a:endParaRPr lang="de-CH"/>
          </a:p>
        </p:txBody>
      </p:sp>
      <p:sp>
        <p:nvSpPr>
          <p:cNvPr id="3" name="Text Placeholder 2"/>
          <p:cNvSpPr>
            <a:spLocks noGrp="1"/>
          </p:cNvSpPr>
          <p:nvPr>
            <p:ph type="body" idx="1"/>
          </p:nvPr>
        </p:nvSpPr>
        <p:spPr>
          <a:xfrm>
            <a:off x="384000" y="1548000"/>
            <a:ext cx="5568000" cy="504000"/>
          </a:xfrm>
        </p:spPr>
        <p:txBody>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Click to edit Master text styles</a:t>
            </a:r>
            <a:endParaRPr lang="de-CH" dirty="0" smtClean="0"/>
          </a:p>
        </p:txBody>
      </p:sp>
      <p:sp>
        <p:nvSpPr>
          <p:cNvPr id="4" name="Content Placeholder 3"/>
          <p:cNvSpPr>
            <a:spLocks noGrp="1"/>
          </p:cNvSpPr>
          <p:nvPr>
            <p:ph sz="half" idx="2"/>
          </p:nvPr>
        </p:nvSpPr>
        <p:spPr>
          <a:xfrm>
            <a:off x="384000" y="2052000"/>
            <a:ext cx="5568000" cy="4320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de-CH" dirty="0"/>
          </a:p>
        </p:txBody>
      </p:sp>
      <p:sp>
        <p:nvSpPr>
          <p:cNvPr id="5" name="Text Placeholder 4"/>
          <p:cNvSpPr>
            <a:spLocks noGrp="1"/>
          </p:cNvSpPr>
          <p:nvPr>
            <p:ph type="body" sz="quarter" idx="3"/>
          </p:nvPr>
        </p:nvSpPr>
        <p:spPr>
          <a:xfrm>
            <a:off x="6193365" y="1548000"/>
            <a:ext cx="5568000" cy="504000"/>
          </a:xfrm>
        </p:spPr>
        <p:txBody>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Click to edit Master text styles</a:t>
            </a:r>
            <a:endParaRPr lang="de-CH" dirty="0" smtClean="0"/>
          </a:p>
        </p:txBody>
      </p:sp>
      <p:sp>
        <p:nvSpPr>
          <p:cNvPr id="6" name="Content Placeholder 5"/>
          <p:cNvSpPr>
            <a:spLocks noGrp="1"/>
          </p:cNvSpPr>
          <p:nvPr>
            <p:ph sz="quarter" idx="4"/>
          </p:nvPr>
        </p:nvSpPr>
        <p:spPr>
          <a:xfrm>
            <a:off x="6193365" y="2052000"/>
            <a:ext cx="5568000" cy="4320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de-CH" dirty="0"/>
          </a:p>
        </p:txBody>
      </p:sp>
      <p:sp>
        <p:nvSpPr>
          <p:cNvPr id="7" name="Rectangle 6"/>
          <p:cNvSpPr>
            <a:spLocks noGrp="1" noChangeArrowheads="1"/>
          </p:cNvSpPr>
          <p:nvPr>
            <p:ph type="sldNum" sz="quarter" idx="10"/>
          </p:nvPr>
        </p:nvSpPr>
        <p:spPr>
          <a:ln/>
        </p:spPr>
        <p:txBody>
          <a:bodyPr/>
          <a:lstStyle>
            <a:lvl1pPr>
              <a:defRPr/>
            </a:lvl1pPr>
          </a:lstStyle>
          <a:p>
            <a:pPr>
              <a:defRPr/>
            </a:pPr>
            <a:fld id="{7F46285D-48BF-4E30-AC4A-6B119143390C}" type="slidenum">
              <a:rPr lang="de-CH">
                <a:solidFill>
                  <a:srgbClr val="000000"/>
                </a:solidFill>
              </a:rPr>
              <a:pPr>
                <a:defRPr/>
              </a:pPr>
              <a:t>‹#›</a:t>
            </a:fld>
            <a:endParaRPr lang="de-CH" dirty="0">
              <a:solidFill>
                <a:srgbClr val="000000"/>
              </a:solidFill>
            </a:endParaRPr>
          </a:p>
        </p:txBody>
      </p:sp>
    </p:spTree>
    <p:extLst>
      <p:ext uri="{BB962C8B-B14F-4D97-AF65-F5344CB8AC3E}">
        <p14:creationId xmlns:p14="http://schemas.microsoft.com/office/powerpoint/2010/main" val="126387649"/>
      </p:ext>
    </p:extLst>
  </p:cSld>
  <p:clrMapOvr>
    <a:masterClrMapping/>
  </p:clrMapOvr>
  <p:timing>
    <p:tnLst>
      <p:par>
        <p:cTn id="1" dur="indefinite" restart="never" nodeType="tmRoot"/>
      </p:par>
    </p:tnLst>
  </p:timing>
</p:sldLayout>
</file>

<file path=ppt/slideLayouts/slideLayout4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de-CH"/>
          </a:p>
        </p:txBody>
      </p:sp>
      <p:sp>
        <p:nvSpPr>
          <p:cNvPr id="3" name="Rectangle 6"/>
          <p:cNvSpPr>
            <a:spLocks noGrp="1" noChangeArrowheads="1"/>
          </p:cNvSpPr>
          <p:nvPr>
            <p:ph type="sldNum" sz="quarter" idx="10"/>
          </p:nvPr>
        </p:nvSpPr>
        <p:spPr>
          <a:ln/>
        </p:spPr>
        <p:txBody>
          <a:bodyPr/>
          <a:lstStyle>
            <a:lvl1pPr>
              <a:defRPr/>
            </a:lvl1pPr>
          </a:lstStyle>
          <a:p>
            <a:pPr>
              <a:defRPr/>
            </a:pPr>
            <a:fld id="{CB48B13C-FB7D-4F19-BBBB-E72042AE206B}" type="slidenum">
              <a:rPr lang="de-CH">
                <a:solidFill>
                  <a:srgbClr val="000000"/>
                </a:solidFill>
              </a:rPr>
              <a:pPr>
                <a:defRPr/>
              </a:pPr>
              <a:t>‹#›</a:t>
            </a:fld>
            <a:endParaRPr lang="de-CH" dirty="0">
              <a:solidFill>
                <a:srgbClr val="000000"/>
              </a:solidFill>
            </a:endParaRPr>
          </a:p>
        </p:txBody>
      </p:sp>
    </p:spTree>
    <p:extLst>
      <p:ext uri="{BB962C8B-B14F-4D97-AF65-F5344CB8AC3E}">
        <p14:creationId xmlns:p14="http://schemas.microsoft.com/office/powerpoint/2010/main" val="3969645927"/>
      </p:ext>
    </p:extLst>
  </p:cSld>
  <p:clrMapOvr>
    <a:masterClrMapping/>
  </p:clrMapOvr>
  <p:timing>
    <p:tnLst>
      <p:par>
        <p:cTn id="1" dur="indefinite" restart="never" nodeType="tmRoot"/>
      </p:par>
    </p:tnLst>
  </p:timing>
</p:sldLayout>
</file>

<file path=ppt/slideLayouts/slideLayout4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054B8554-BDA3-4252-96BE-6933B2A4B4CD}" type="slidenum">
              <a:rPr lang="de-CH">
                <a:solidFill>
                  <a:srgbClr val="000000"/>
                </a:solidFill>
              </a:rPr>
              <a:pPr>
                <a:defRPr/>
              </a:pPr>
              <a:t>‹#›</a:t>
            </a:fld>
            <a:endParaRPr lang="de-CH" dirty="0">
              <a:solidFill>
                <a:srgbClr val="000000"/>
              </a:solidFill>
            </a:endParaRPr>
          </a:p>
        </p:txBody>
      </p:sp>
    </p:spTree>
    <p:extLst>
      <p:ext uri="{BB962C8B-B14F-4D97-AF65-F5344CB8AC3E}">
        <p14:creationId xmlns:p14="http://schemas.microsoft.com/office/powerpoint/2010/main" val="299059072"/>
      </p:ext>
    </p:extLst>
  </p:cSld>
  <p:clrMapOvr>
    <a:masterClrMapping/>
  </p:clrMapOvr>
  <p:timing>
    <p:tnLst>
      <p:par>
        <p:cTn id="1" dur="indefinite" restart="never" nodeType="tmRoot"/>
      </p:par>
    </p:tnLst>
  </p:timing>
</p:sldLayout>
</file>

<file path=ppt/slideLayouts/slideLayout4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4000" y="936000"/>
            <a:ext cx="11376000" cy="504000"/>
          </a:xfrm>
        </p:spPr>
        <p:txBody>
          <a:bodyPr/>
          <a:lstStyle>
            <a:lvl1pPr algn="l">
              <a:defRPr sz="2400" b="1"/>
            </a:lvl1pPr>
          </a:lstStyle>
          <a:p>
            <a:r>
              <a:rPr lang="de-CH" smtClean="0"/>
              <a:t>Click to edit Master title style</a:t>
            </a:r>
            <a:endParaRPr lang="de-CH"/>
          </a:p>
        </p:txBody>
      </p:sp>
      <p:sp>
        <p:nvSpPr>
          <p:cNvPr id="3" name="Picture Placeholder 2"/>
          <p:cNvSpPr>
            <a:spLocks noGrp="1"/>
          </p:cNvSpPr>
          <p:nvPr>
            <p:ph type="pic" idx="1"/>
          </p:nvPr>
        </p:nvSpPr>
        <p:spPr>
          <a:xfrm>
            <a:off x="384000" y="1548000"/>
            <a:ext cx="11376000" cy="4320000"/>
          </a:xfrm>
        </p:spPr>
        <p:txBody>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a:p>
        </p:txBody>
      </p:sp>
      <p:sp>
        <p:nvSpPr>
          <p:cNvPr id="4" name="Text Placeholder 3"/>
          <p:cNvSpPr>
            <a:spLocks noGrp="1"/>
          </p:cNvSpPr>
          <p:nvPr>
            <p:ph type="body" sz="half" idx="2"/>
          </p:nvPr>
        </p:nvSpPr>
        <p:spPr>
          <a:xfrm>
            <a:off x="384000" y="5868000"/>
            <a:ext cx="11376000" cy="504000"/>
          </a:xfrm>
        </p:spPr>
        <p:txBody>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Click to edit Master text styles</a:t>
            </a:r>
            <a:endParaRPr lang="de-CH" dirty="0" smtClean="0"/>
          </a:p>
        </p:txBody>
      </p:sp>
      <p:sp>
        <p:nvSpPr>
          <p:cNvPr id="5" name="Rectangle 6"/>
          <p:cNvSpPr>
            <a:spLocks noGrp="1" noChangeArrowheads="1"/>
          </p:cNvSpPr>
          <p:nvPr>
            <p:ph type="sldNum" sz="quarter" idx="10"/>
          </p:nvPr>
        </p:nvSpPr>
        <p:spPr>
          <a:ln/>
        </p:spPr>
        <p:txBody>
          <a:bodyPr/>
          <a:lstStyle>
            <a:lvl1pPr>
              <a:defRPr/>
            </a:lvl1pPr>
          </a:lstStyle>
          <a:p>
            <a:pPr>
              <a:defRPr/>
            </a:pPr>
            <a:fld id="{8086F69F-D94D-4239-B8E7-F56717228C8E}" type="slidenum">
              <a:rPr lang="de-CH">
                <a:solidFill>
                  <a:srgbClr val="000000"/>
                </a:solidFill>
              </a:rPr>
              <a:pPr>
                <a:defRPr/>
              </a:pPr>
              <a:t>‹#›</a:t>
            </a:fld>
            <a:endParaRPr lang="de-CH" dirty="0">
              <a:solidFill>
                <a:srgbClr val="000000"/>
              </a:solidFill>
            </a:endParaRPr>
          </a:p>
        </p:txBody>
      </p:sp>
    </p:spTree>
    <p:extLst>
      <p:ext uri="{BB962C8B-B14F-4D97-AF65-F5344CB8AC3E}">
        <p14:creationId xmlns:p14="http://schemas.microsoft.com/office/powerpoint/2010/main" val="2553274622"/>
      </p:ext>
    </p:extLst>
  </p:cSld>
  <p:clrMapOvr>
    <a:masterClrMapping/>
  </p:clrMapOvr>
  <p:timing>
    <p:tnLst>
      <p:par>
        <p:cTn id="1" dur="indefinite" restart="never" nodeType="tmRoot"/>
      </p:par>
    </p:tnLst>
  </p:timing>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Welcome">
    <p:spTree>
      <p:nvGrpSpPr>
        <p:cNvPr id="1" name=""/>
        <p:cNvGrpSpPr/>
        <p:nvPr/>
      </p:nvGrpSpPr>
      <p:grpSpPr>
        <a:xfrm>
          <a:off x="0" y="0"/>
          <a:ext cx="0" cy="0"/>
          <a:chOff x="0" y="0"/>
          <a:chExt cx="0" cy="0"/>
        </a:xfrm>
      </p:grpSpPr>
      <p:sp>
        <p:nvSpPr>
          <p:cNvPr id="2" name="Rectangle 3"/>
          <p:cNvSpPr/>
          <p:nvPr userDrawn="1"/>
        </p:nvSpPr>
        <p:spPr>
          <a:xfrm>
            <a:off x="383117" y="936626"/>
            <a:ext cx="11377083" cy="4030663"/>
          </a:xfrm>
          <a:prstGeom prst="rect">
            <a:avLst/>
          </a:prstGeom>
          <a:solidFill>
            <a:srgbClr val="F2F5F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de-CH" sz="2400">
              <a:solidFill>
                <a:srgbClr val="FFFFFF"/>
              </a:solidFill>
            </a:endParaRPr>
          </a:p>
        </p:txBody>
      </p:sp>
      <p:sp>
        <p:nvSpPr>
          <p:cNvPr id="3" name="Rectangle 23"/>
          <p:cNvSpPr/>
          <p:nvPr userDrawn="1"/>
        </p:nvSpPr>
        <p:spPr>
          <a:xfrm>
            <a:off x="383117" y="4967289"/>
            <a:ext cx="11377083" cy="1584325"/>
          </a:xfrm>
          <a:prstGeom prst="rect">
            <a:avLst/>
          </a:prstGeom>
          <a:solidFill>
            <a:srgbClr val="6D8A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de-CH" sz="2400">
              <a:solidFill>
                <a:srgbClr val="FFFFFF"/>
              </a:solidFill>
            </a:endParaRPr>
          </a:p>
        </p:txBody>
      </p:sp>
      <p:sp>
        <p:nvSpPr>
          <p:cNvPr id="4" name="TextBox 24"/>
          <p:cNvSpPr txBox="1"/>
          <p:nvPr userDrawn="1">
            <p:custDataLst>
              <p:tags r:id="rId1"/>
            </p:custDataLst>
          </p:nvPr>
        </p:nvSpPr>
        <p:spPr>
          <a:xfrm>
            <a:off x="383117" y="4967288"/>
            <a:ext cx="11377083" cy="1090612"/>
          </a:xfrm>
          <a:prstGeom prst="rect">
            <a:avLst/>
          </a:prstGeom>
          <a:noFill/>
        </p:spPr>
        <p:txBody>
          <a:bodyPr lIns="324000" rIns="144000" anchor="b"/>
          <a:lstStyle/>
          <a:p>
            <a:pPr fontAlgn="base">
              <a:spcBef>
                <a:spcPct val="0"/>
              </a:spcBef>
              <a:spcAft>
                <a:spcPct val="0"/>
              </a:spcAft>
              <a:defRPr/>
            </a:pPr>
            <a:r>
              <a:rPr lang="en-US" sz="2400" b="1" smtClean="0">
                <a:solidFill>
                  <a:srgbClr val="FFFFFF"/>
                </a:solidFill>
                <a:latin typeface="Arial" pitchFamily="34" charset="0"/>
                <a:cs typeface="Arial" pitchFamily="34" charset="0"/>
              </a:rPr>
              <a:t>Productivity Partnership for a Lifetime</a:t>
            </a:r>
            <a:endParaRPr lang="de-CH" sz="2400" b="1" dirty="0">
              <a:solidFill>
                <a:srgbClr val="FFFFFF"/>
              </a:solidFill>
              <a:latin typeface="Arial" pitchFamily="34" charset="0"/>
              <a:cs typeface="Arial" pitchFamily="34" charset="0"/>
            </a:endParaRPr>
          </a:p>
        </p:txBody>
      </p:sp>
      <p:sp>
        <p:nvSpPr>
          <p:cNvPr id="5" name="TextBox 25"/>
          <p:cNvSpPr txBox="1"/>
          <p:nvPr userDrawn="1">
            <p:custDataLst>
              <p:tags r:id="rId2"/>
            </p:custDataLst>
          </p:nvPr>
        </p:nvSpPr>
        <p:spPr>
          <a:xfrm>
            <a:off x="383117" y="6059489"/>
            <a:ext cx="11377083" cy="288925"/>
          </a:xfrm>
          <a:prstGeom prst="rect">
            <a:avLst/>
          </a:prstGeom>
          <a:noFill/>
        </p:spPr>
        <p:txBody>
          <a:bodyPr lIns="324000" rIns="144000" anchor="b"/>
          <a:lstStyle/>
          <a:p>
            <a:pPr fontAlgn="base">
              <a:spcBef>
                <a:spcPct val="0"/>
              </a:spcBef>
              <a:spcAft>
                <a:spcPct val="0"/>
              </a:spcAft>
              <a:defRPr/>
            </a:pPr>
            <a:r>
              <a:rPr lang="de-CH" sz="1400" smtClean="0">
                <a:solidFill>
                  <a:srgbClr val="FFFFFF"/>
                </a:solidFill>
                <a:latin typeface="Arial" pitchFamily="34" charset="0"/>
                <a:cs typeface="Arial" pitchFamily="34" charset="0"/>
              </a:rPr>
              <a:t>www.ammann-group.com</a:t>
            </a:r>
            <a:endParaRPr lang="de-CH" sz="1400" dirty="0">
              <a:solidFill>
                <a:srgbClr val="FFFFFF"/>
              </a:solidFill>
              <a:latin typeface="Arial" pitchFamily="34" charset="0"/>
              <a:cs typeface="Arial" pitchFamily="34" charset="0"/>
            </a:endParaRPr>
          </a:p>
        </p:txBody>
      </p:sp>
      <p:sp>
        <p:nvSpPr>
          <p:cNvPr id="6" name="Slide Number Placeholder 5"/>
          <p:cNvSpPr>
            <a:spLocks noGrp="1"/>
          </p:cNvSpPr>
          <p:nvPr>
            <p:ph type="sldNum" sz="quarter" idx="10"/>
          </p:nvPr>
        </p:nvSpPr>
        <p:spPr/>
        <p:txBody>
          <a:bodyPr/>
          <a:lstStyle>
            <a:lvl1pPr>
              <a:defRPr smtClean="0"/>
            </a:lvl1pPr>
          </a:lstStyle>
          <a:p>
            <a:pPr>
              <a:defRPr/>
            </a:pPr>
            <a:fld id="{8EB33062-B639-47FC-9BFE-DE4DACBA53EE}"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297480955"/>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5"/>
          <p:cNvSpPr>
            <a:spLocks noGrp="1" noChangeArrowheads="1"/>
          </p:cNvSpPr>
          <p:nvPr>
            <p:ph type="dt" sz="half" idx="10"/>
          </p:nvPr>
        </p:nvSpPr>
        <p:spPr>
          <a:ln/>
        </p:spPr>
        <p:txBody>
          <a:bodyPr/>
          <a:lstStyle>
            <a:lvl1pPr>
              <a:defRPr/>
            </a:lvl1pPr>
          </a:lstStyle>
          <a:p>
            <a:pPr>
              <a:defRPr/>
            </a:pPr>
            <a:fld id="{6D5426BB-D4AA-4E86-BA3F-958D8ABD286A}"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06B9C402-9ACB-474F-92D5-ED215240509A}"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2765147640"/>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Rectangle 23"/>
          <p:cNvSpPr/>
          <p:nvPr userDrawn="1"/>
        </p:nvSpPr>
        <p:spPr>
          <a:xfrm>
            <a:off x="383117" y="936625"/>
            <a:ext cx="11377083" cy="5614988"/>
          </a:xfrm>
          <a:prstGeom prst="rect">
            <a:avLst/>
          </a:prstGeom>
          <a:solidFill>
            <a:srgbClr val="6D8A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de-CH" sz="2400">
              <a:solidFill>
                <a:srgbClr val="FFFFFF"/>
              </a:solidFill>
            </a:endParaRPr>
          </a:p>
        </p:txBody>
      </p:sp>
      <p:sp>
        <p:nvSpPr>
          <p:cNvPr id="3" name="TextBox 24"/>
          <p:cNvSpPr txBox="1"/>
          <p:nvPr userDrawn="1">
            <p:custDataLst>
              <p:tags r:id="rId1"/>
            </p:custDataLst>
          </p:nvPr>
        </p:nvSpPr>
        <p:spPr>
          <a:xfrm>
            <a:off x="383117" y="1651001"/>
            <a:ext cx="11377083" cy="1090613"/>
          </a:xfrm>
          <a:prstGeom prst="rect">
            <a:avLst/>
          </a:prstGeom>
          <a:noFill/>
        </p:spPr>
        <p:txBody>
          <a:bodyPr lIns="324000" rIns="144000" anchor="b"/>
          <a:lstStyle/>
          <a:p>
            <a:pPr fontAlgn="base">
              <a:spcBef>
                <a:spcPct val="0"/>
              </a:spcBef>
              <a:spcAft>
                <a:spcPct val="0"/>
              </a:spcAft>
            </a:pPr>
            <a:r>
              <a:rPr lang="de-CH" sz="2400" b="1" smtClean="0">
                <a:solidFill>
                  <a:srgbClr val="FFFFFF"/>
                </a:solidFill>
                <a:latin typeface="Arial" charset="0"/>
                <a:cs typeface="Arial" charset="0"/>
              </a:rPr>
              <a:t>Vielen Dank für Ihre Aufmerksamkeit</a:t>
            </a:r>
            <a:endParaRPr lang="de-CH" sz="2400" b="1">
              <a:solidFill>
                <a:srgbClr val="FFFFFF"/>
              </a:solidFill>
              <a:latin typeface="Arial" charset="0"/>
              <a:cs typeface="Arial" charset="0"/>
            </a:endParaRPr>
          </a:p>
        </p:txBody>
      </p:sp>
      <p:sp>
        <p:nvSpPr>
          <p:cNvPr id="4" name="TextBox 25"/>
          <p:cNvSpPr txBox="1"/>
          <p:nvPr userDrawn="1">
            <p:custDataLst>
              <p:tags r:id="rId2"/>
            </p:custDataLst>
          </p:nvPr>
        </p:nvSpPr>
        <p:spPr>
          <a:xfrm>
            <a:off x="383117" y="6059489"/>
            <a:ext cx="11377083" cy="288925"/>
          </a:xfrm>
          <a:prstGeom prst="rect">
            <a:avLst/>
          </a:prstGeom>
          <a:noFill/>
        </p:spPr>
        <p:txBody>
          <a:bodyPr lIns="324000" rIns="144000" anchor="b"/>
          <a:lstStyle/>
          <a:p>
            <a:pPr fontAlgn="base">
              <a:spcBef>
                <a:spcPct val="0"/>
              </a:spcBef>
              <a:spcAft>
                <a:spcPct val="0"/>
              </a:spcAft>
              <a:defRPr/>
            </a:pPr>
            <a:r>
              <a:rPr lang="de-CH" sz="1400" smtClean="0">
                <a:solidFill>
                  <a:srgbClr val="FFFFFF"/>
                </a:solidFill>
                <a:latin typeface="Arial" pitchFamily="34" charset="0"/>
                <a:cs typeface="Arial" pitchFamily="34" charset="0"/>
              </a:rPr>
              <a:t>www.ammann-group.com</a:t>
            </a:r>
            <a:endParaRPr lang="de-CH" sz="1400" dirty="0">
              <a:solidFill>
                <a:srgbClr val="FFFFFF"/>
              </a:solidFill>
              <a:latin typeface="Arial" pitchFamily="34" charset="0"/>
              <a:cs typeface="Arial" pitchFamily="34" charset="0"/>
            </a:endParaRPr>
          </a:p>
        </p:txBody>
      </p:sp>
      <p:sp>
        <p:nvSpPr>
          <p:cNvPr id="5" name="TextBox 26"/>
          <p:cNvSpPr txBox="1"/>
          <p:nvPr userDrawn="1">
            <p:custDataLst>
              <p:tags r:id="rId3"/>
            </p:custDataLst>
          </p:nvPr>
        </p:nvSpPr>
        <p:spPr>
          <a:xfrm>
            <a:off x="383117" y="4967288"/>
            <a:ext cx="11377083" cy="1060450"/>
          </a:xfrm>
          <a:prstGeom prst="rect">
            <a:avLst/>
          </a:prstGeom>
          <a:noFill/>
        </p:spPr>
        <p:txBody>
          <a:bodyPr lIns="324000" rIns="144000" anchor="b"/>
          <a:lstStyle/>
          <a:p>
            <a:pPr fontAlgn="base">
              <a:spcBef>
                <a:spcPct val="0"/>
              </a:spcBef>
              <a:spcAft>
                <a:spcPct val="0"/>
              </a:spcAft>
              <a:defRPr/>
            </a:pPr>
            <a:r>
              <a:rPr lang="en-US" sz="1400" b="1" smtClean="0">
                <a:solidFill>
                  <a:srgbClr val="FFFFFF"/>
                </a:solidFill>
                <a:latin typeface="Arial" pitchFamily="34" charset="0"/>
                <a:cs typeface="Arial" pitchFamily="34" charset="0"/>
              </a:rPr>
              <a:t>Productivity Partnership for a Lifetime</a:t>
            </a:r>
            <a:endParaRPr lang="de-CH" sz="1400" b="1" dirty="0">
              <a:solidFill>
                <a:srgbClr val="FFFFFF"/>
              </a:solidFill>
              <a:latin typeface="Arial" pitchFamily="34" charset="0"/>
              <a:cs typeface="Arial" pitchFamily="34" charset="0"/>
            </a:endParaRPr>
          </a:p>
        </p:txBody>
      </p:sp>
      <p:sp>
        <p:nvSpPr>
          <p:cNvPr id="6" name="Slide Number Placeholder 5"/>
          <p:cNvSpPr>
            <a:spLocks noGrp="1"/>
          </p:cNvSpPr>
          <p:nvPr>
            <p:ph type="sldNum" sz="quarter" idx="10"/>
          </p:nvPr>
        </p:nvSpPr>
        <p:spPr/>
        <p:txBody>
          <a:bodyPr/>
          <a:lstStyle>
            <a:lvl1pPr>
              <a:defRPr smtClean="0"/>
            </a:lvl1pPr>
          </a:lstStyle>
          <a:p>
            <a:pPr>
              <a:defRPr/>
            </a:pPr>
            <a:fld id="{06543BAB-6EFA-4D55-903E-2096F26AB6FF}"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515321139"/>
      </p:ext>
    </p:extLst>
  </p:cSld>
  <p:clrMapOvr>
    <a:masterClrMapping/>
  </p:clrMapOvr>
  <p:timing>
    <p:tnLst>
      <p:par>
        <p:cTn id="1" dur="indefinite" restart="never" nodeType="tmRoot"/>
      </p:par>
    </p:tnLst>
  </p:timing>
</p:sldLayout>
</file>

<file path=ppt/slideLayouts/slideLayout46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Rectangle 11"/>
          <p:cNvSpPr/>
          <p:nvPr userDrawn="1"/>
        </p:nvSpPr>
        <p:spPr>
          <a:xfrm>
            <a:off x="383117" y="1547813"/>
            <a:ext cx="11377083" cy="5003800"/>
          </a:xfrm>
          <a:prstGeom prst="rect">
            <a:avLst/>
          </a:prstGeom>
          <a:solidFill>
            <a:srgbClr val="F2F5F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de-CH" sz="2400">
              <a:solidFill>
                <a:srgbClr val="FFFFFF"/>
              </a:solidFill>
            </a:endParaRPr>
          </a:p>
        </p:txBody>
      </p:sp>
      <p:sp>
        <p:nvSpPr>
          <p:cNvPr id="3" name="TextBox 4"/>
          <p:cNvSpPr txBox="1"/>
          <p:nvPr userDrawn="1">
            <p:custDataLst>
              <p:tags r:id="rId1"/>
            </p:custDataLst>
          </p:nvPr>
        </p:nvSpPr>
        <p:spPr>
          <a:xfrm>
            <a:off x="383118" y="6551613"/>
            <a:ext cx="9215967" cy="215900"/>
          </a:xfrm>
          <a:prstGeom prst="rect">
            <a:avLst/>
          </a:prstGeom>
          <a:noFill/>
        </p:spPr>
        <p:txBody>
          <a:bodyPr lIns="0" rIns="180000"/>
          <a:lstStyle/>
          <a:p>
            <a:pPr fontAlgn="base">
              <a:spcBef>
                <a:spcPct val="0"/>
              </a:spcBef>
              <a:spcAft>
                <a:spcPct val="0"/>
              </a:spcAft>
            </a:pPr>
            <a:r>
              <a:rPr lang="en-GB" sz="800" dirty="0" smtClean="0">
                <a:solidFill>
                  <a:srgbClr val="000000"/>
                </a:solidFill>
                <a:latin typeface="Arial" charset="0"/>
                <a:cs typeface="Arial" charset="0"/>
              </a:rPr>
              <a:t>Asphalt Plant Sales Meeting |  Automation / Software Solutions | © </a:t>
            </a:r>
            <a:r>
              <a:rPr lang="en-GB" sz="800" dirty="0" err="1" smtClean="0">
                <a:solidFill>
                  <a:srgbClr val="000000"/>
                </a:solidFill>
                <a:latin typeface="Arial" charset="0"/>
                <a:cs typeface="Arial" charset="0"/>
              </a:rPr>
              <a:t>Ammann</a:t>
            </a:r>
            <a:r>
              <a:rPr lang="en-GB" sz="800" dirty="0" smtClean="0">
                <a:solidFill>
                  <a:srgbClr val="000000"/>
                </a:solidFill>
                <a:latin typeface="Arial" charset="0"/>
                <a:cs typeface="Arial" charset="0"/>
              </a:rPr>
              <a:t> Group</a:t>
            </a:r>
            <a:endParaRPr lang="de-CH" sz="800" dirty="0">
              <a:solidFill>
                <a:srgbClr val="000000"/>
              </a:solidFill>
              <a:latin typeface="Arial" charset="0"/>
              <a:cs typeface="Arial" charset="0"/>
            </a:endParaRPr>
          </a:p>
        </p:txBody>
      </p:sp>
      <p:sp>
        <p:nvSpPr>
          <p:cNvPr id="4" name="TextBox 10"/>
          <p:cNvSpPr txBox="1"/>
          <p:nvPr userDrawn="1">
            <p:custDataLst>
              <p:tags r:id="rId2"/>
            </p:custDataLst>
          </p:nvPr>
        </p:nvSpPr>
        <p:spPr>
          <a:xfrm>
            <a:off x="9599085" y="6551613"/>
            <a:ext cx="1680633" cy="215900"/>
          </a:xfrm>
          <a:prstGeom prst="rect">
            <a:avLst/>
          </a:prstGeom>
          <a:noFill/>
        </p:spPr>
        <p:txBody>
          <a:bodyPr lIns="0" rIns="90000"/>
          <a:lstStyle/>
          <a:p>
            <a:pPr fontAlgn="base">
              <a:spcBef>
                <a:spcPct val="0"/>
              </a:spcBef>
              <a:spcAft>
                <a:spcPct val="0"/>
              </a:spcAft>
              <a:defRPr/>
            </a:pPr>
            <a:r>
              <a:rPr lang="en-GB" sz="800" dirty="0" smtClean="0">
                <a:solidFill>
                  <a:srgbClr val="000000"/>
                </a:solidFill>
                <a:latin typeface="Arial" pitchFamily="34" charset="0"/>
                <a:cs typeface="Arial" pitchFamily="34" charset="0"/>
              </a:rPr>
              <a:t>25. October 2012</a:t>
            </a:r>
          </a:p>
          <a:p>
            <a:pPr fontAlgn="base">
              <a:spcBef>
                <a:spcPct val="0"/>
              </a:spcBef>
              <a:spcAft>
                <a:spcPct val="0"/>
              </a:spcAft>
              <a:defRPr/>
            </a:pPr>
            <a:endParaRPr lang="de-CH" sz="800" dirty="0">
              <a:solidFill>
                <a:srgbClr val="000000"/>
              </a:solidFill>
              <a:latin typeface="Arial" pitchFamily="34" charset="0"/>
              <a:cs typeface="Arial" pitchFamily="34" charset="0"/>
            </a:endParaRPr>
          </a:p>
        </p:txBody>
      </p:sp>
      <p:sp>
        <p:nvSpPr>
          <p:cNvPr id="6" name="Rectangle 20"/>
          <p:cNvSpPr/>
          <p:nvPr userDrawn="1"/>
        </p:nvSpPr>
        <p:spPr>
          <a:xfrm>
            <a:off x="383117" y="4967289"/>
            <a:ext cx="11377083" cy="1584325"/>
          </a:xfrm>
          <a:prstGeom prst="rect">
            <a:avLst/>
          </a:prstGeom>
          <a:solidFill>
            <a:srgbClr val="6D8A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de-CH" sz="2400">
              <a:solidFill>
                <a:srgbClr val="FFFFFF"/>
              </a:solidFill>
            </a:endParaRPr>
          </a:p>
        </p:txBody>
      </p:sp>
      <p:sp>
        <p:nvSpPr>
          <p:cNvPr id="7" name="TextBox 21"/>
          <p:cNvSpPr txBox="1"/>
          <p:nvPr userDrawn="1">
            <p:custDataLst>
              <p:tags r:id="rId3"/>
            </p:custDataLst>
          </p:nvPr>
        </p:nvSpPr>
        <p:spPr>
          <a:xfrm>
            <a:off x="383117" y="4967289"/>
            <a:ext cx="11377083" cy="1417637"/>
          </a:xfrm>
          <a:prstGeom prst="rect">
            <a:avLst/>
          </a:prstGeom>
          <a:noFill/>
        </p:spPr>
        <p:txBody>
          <a:bodyPr lIns="324000" rIns="144000" anchor="b"/>
          <a:lstStyle/>
          <a:p>
            <a:pPr fontAlgn="base">
              <a:spcBef>
                <a:spcPct val="0"/>
              </a:spcBef>
              <a:spcAft>
                <a:spcPct val="0"/>
              </a:spcAft>
              <a:defRPr/>
            </a:pPr>
            <a:endParaRPr lang="de-CH" sz="2400" b="1" dirty="0">
              <a:solidFill>
                <a:srgbClr val="FFFFFF"/>
              </a:solidFill>
              <a:latin typeface="Arial" pitchFamily="34" charset="0"/>
              <a:cs typeface="Arial" pitchFamily="34" charset="0"/>
            </a:endParaRPr>
          </a:p>
        </p:txBody>
      </p:sp>
      <p:sp>
        <p:nvSpPr>
          <p:cNvPr id="8" name="Rectangle 6"/>
          <p:cNvSpPr/>
          <p:nvPr userDrawn="1"/>
        </p:nvSpPr>
        <p:spPr>
          <a:xfrm>
            <a:off x="383117" y="936626"/>
            <a:ext cx="11377083" cy="4030663"/>
          </a:xfrm>
          <a:prstGeom prst="rect">
            <a:avLst/>
          </a:prstGeom>
          <a:solidFill>
            <a:srgbClr val="F2F5F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de-CH" sz="2400">
              <a:solidFill>
                <a:srgbClr val="FFFFFF"/>
              </a:solidFill>
            </a:endParaRPr>
          </a:p>
        </p:txBody>
      </p:sp>
      <p:grpSp>
        <p:nvGrpSpPr>
          <p:cNvPr id="9" name="Group 25"/>
          <p:cNvGrpSpPr>
            <a:grpSpLocks/>
          </p:cNvGrpSpPr>
          <p:nvPr userDrawn="1"/>
        </p:nvGrpSpPr>
        <p:grpSpPr bwMode="auto">
          <a:xfrm>
            <a:off x="0" y="0"/>
            <a:ext cx="12192000" cy="6858000"/>
            <a:chOff x="0" y="0"/>
            <a:chExt cx="9144000" cy="6858000"/>
          </a:xfrm>
        </p:grpSpPr>
        <p:cxnSp>
          <p:nvCxnSpPr>
            <p:cNvPr id="10" name="Straight Connector 26"/>
            <p:cNvCxnSpPr/>
            <p:nvPr userDrawn="1"/>
          </p:nvCxnSpPr>
          <p:spPr>
            <a:xfrm>
              <a:off x="287338" y="0"/>
              <a:ext cx="0" cy="6858000"/>
            </a:xfrm>
            <a:prstGeom prst="line">
              <a:avLst/>
            </a:prstGeom>
            <a:ln w="6350">
              <a:noFill/>
            </a:ln>
          </p:spPr>
          <p:style>
            <a:lnRef idx="1">
              <a:schemeClr val="accent1"/>
            </a:lnRef>
            <a:fillRef idx="0">
              <a:schemeClr val="accent1"/>
            </a:fillRef>
            <a:effectRef idx="0">
              <a:schemeClr val="accent1"/>
            </a:effectRef>
            <a:fontRef idx="minor">
              <a:schemeClr val="tx1"/>
            </a:fontRef>
          </p:style>
        </p:cxnSp>
        <p:cxnSp>
          <p:nvCxnSpPr>
            <p:cNvPr id="11" name="Straight Connector 27"/>
            <p:cNvCxnSpPr/>
            <p:nvPr userDrawn="1"/>
          </p:nvCxnSpPr>
          <p:spPr>
            <a:xfrm>
              <a:off x="612775" y="0"/>
              <a:ext cx="0" cy="6858000"/>
            </a:xfrm>
            <a:prstGeom prst="line">
              <a:avLst/>
            </a:prstGeom>
            <a:ln w="6350">
              <a:noFill/>
            </a:ln>
          </p:spPr>
          <p:style>
            <a:lnRef idx="1">
              <a:schemeClr val="accent1"/>
            </a:lnRef>
            <a:fillRef idx="0">
              <a:schemeClr val="accent1"/>
            </a:fillRef>
            <a:effectRef idx="0">
              <a:schemeClr val="accent1"/>
            </a:effectRef>
            <a:fontRef idx="minor">
              <a:schemeClr val="tx1"/>
            </a:fontRef>
          </p:style>
        </p:cxnSp>
        <p:cxnSp>
          <p:nvCxnSpPr>
            <p:cNvPr id="12" name="Straight Connector 28"/>
            <p:cNvCxnSpPr/>
            <p:nvPr userDrawn="1"/>
          </p:nvCxnSpPr>
          <p:spPr>
            <a:xfrm>
              <a:off x="8820150" y="0"/>
              <a:ext cx="0" cy="6858000"/>
            </a:xfrm>
            <a:prstGeom prst="line">
              <a:avLst/>
            </a:prstGeom>
            <a:ln w="6350">
              <a:noFill/>
            </a:ln>
          </p:spPr>
          <p:style>
            <a:lnRef idx="1">
              <a:schemeClr val="accent1"/>
            </a:lnRef>
            <a:fillRef idx="0">
              <a:schemeClr val="accent1"/>
            </a:fillRef>
            <a:effectRef idx="0">
              <a:schemeClr val="accent1"/>
            </a:effectRef>
            <a:fontRef idx="minor">
              <a:schemeClr val="tx1"/>
            </a:fontRef>
          </p:style>
        </p:cxnSp>
        <p:cxnSp>
          <p:nvCxnSpPr>
            <p:cNvPr id="13" name="Straight Connector 29"/>
            <p:cNvCxnSpPr/>
            <p:nvPr userDrawn="1"/>
          </p:nvCxnSpPr>
          <p:spPr>
            <a:xfrm>
              <a:off x="7199313" y="0"/>
              <a:ext cx="0" cy="6858000"/>
            </a:xfrm>
            <a:prstGeom prst="line">
              <a:avLst/>
            </a:prstGeom>
            <a:ln w="6350">
              <a:noFill/>
            </a:ln>
          </p:spPr>
          <p:style>
            <a:lnRef idx="1">
              <a:schemeClr val="accent1"/>
            </a:lnRef>
            <a:fillRef idx="0">
              <a:schemeClr val="accent1"/>
            </a:fillRef>
            <a:effectRef idx="0">
              <a:schemeClr val="accent1"/>
            </a:effectRef>
            <a:fontRef idx="minor">
              <a:schemeClr val="tx1"/>
            </a:fontRef>
          </p:style>
        </p:cxnSp>
        <p:cxnSp>
          <p:nvCxnSpPr>
            <p:cNvPr id="14" name="Straight Connector 30"/>
            <p:cNvCxnSpPr/>
            <p:nvPr userDrawn="1"/>
          </p:nvCxnSpPr>
          <p:spPr>
            <a:xfrm>
              <a:off x="0" y="936625"/>
              <a:ext cx="9144000" cy="0"/>
            </a:xfrm>
            <a:prstGeom prst="line">
              <a:avLst/>
            </a:prstGeom>
            <a:ln w="6350">
              <a:noFill/>
            </a:ln>
          </p:spPr>
          <p:style>
            <a:lnRef idx="1">
              <a:schemeClr val="accent1"/>
            </a:lnRef>
            <a:fillRef idx="0">
              <a:schemeClr val="accent1"/>
            </a:fillRef>
            <a:effectRef idx="0">
              <a:schemeClr val="accent1"/>
            </a:effectRef>
            <a:fontRef idx="minor">
              <a:schemeClr val="tx1"/>
            </a:fontRef>
          </p:style>
        </p:cxnSp>
        <p:cxnSp>
          <p:nvCxnSpPr>
            <p:cNvPr id="15" name="Straight Connector 31"/>
            <p:cNvCxnSpPr/>
            <p:nvPr userDrawn="1"/>
          </p:nvCxnSpPr>
          <p:spPr>
            <a:xfrm>
              <a:off x="0" y="612775"/>
              <a:ext cx="9144000" cy="0"/>
            </a:xfrm>
            <a:prstGeom prst="line">
              <a:avLst/>
            </a:prstGeom>
            <a:ln w="6350">
              <a:noFill/>
            </a:ln>
          </p:spPr>
          <p:style>
            <a:lnRef idx="1">
              <a:schemeClr val="accent1"/>
            </a:lnRef>
            <a:fillRef idx="0">
              <a:schemeClr val="accent1"/>
            </a:fillRef>
            <a:effectRef idx="0">
              <a:schemeClr val="accent1"/>
            </a:effectRef>
            <a:fontRef idx="minor">
              <a:schemeClr val="tx1"/>
            </a:fontRef>
          </p:style>
        </p:cxnSp>
        <p:cxnSp>
          <p:nvCxnSpPr>
            <p:cNvPr id="16" name="Straight Connector 32"/>
            <p:cNvCxnSpPr/>
            <p:nvPr userDrawn="1"/>
          </p:nvCxnSpPr>
          <p:spPr>
            <a:xfrm>
              <a:off x="0" y="4967288"/>
              <a:ext cx="9144000" cy="0"/>
            </a:xfrm>
            <a:prstGeom prst="line">
              <a:avLst/>
            </a:prstGeom>
            <a:ln w="6350">
              <a:noFill/>
            </a:ln>
          </p:spPr>
          <p:style>
            <a:lnRef idx="1">
              <a:schemeClr val="accent1"/>
            </a:lnRef>
            <a:fillRef idx="0">
              <a:schemeClr val="accent1"/>
            </a:fillRef>
            <a:effectRef idx="0">
              <a:schemeClr val="accent1"/>
            </a:effectRef>
            <a:fontRef idx="minor">
              <a:schemeClr val="tx1"/>
            </a:fontRef>
          </p:style>
        </p:cxnSp>
        <p:cxnSp>
          <p:nvCxnSpPr>
            <p:cNvPr id="17" name="Straight Connector 33"/>
            <p:cNvCxnSpPr/>
            <p:nvPr userDrawn="1"/>
          </p:nvCxnSpPr>
          <p:spPr>
            <a:xfrm>
              <a:off x="0" y="5940425"/>
              <a:ext cx="9144000" cy="0"/>
            </a:xfrm>
            <a:prstGeom prst="line">
              <a:avLst/>
            </a:prstGeom>
            <a:ln w="6350">
              <a:noFill/>
            </a:ln>
          </p:spPr>
          <p:style>
            <a:lnRef idx="1">
              <a:schemeClr val="accent1"/>
            </a:lnRef>
            <a:fillRef idx="0">
              <a:schemeClr val="accent1"/>
            </a:fillRef>
            <a:effectRef idx="0">
              <a:schemeClr val="accent1"/>
            </a:effectRef>
            <a:fontRef idx="minor">
              <a:schemeClr val="tx1"/>
            </a:fontRef>
          </p:style>
        </p:cxnSp>
        <p:cxnSp>
          <p:nvCxnSpPr>
            <p:cNvPr id="18" name="Straight Connector 34"/>
            <p:cNvCxnSpPr/>
            <p:nvPr userDrawn="1"/>
          </p:nvCxnSpPr>
          <p:spPr>
            <a:xfrm>
              <a:off x="0" y="6264275"/>
              <a:ext cx="9144000" cy="0"/>
            </a:xfrm>
            <a:prstGeom prst="line">
              <a:avLst/>
            </a:prstGeom>
            <a:ln w="6350">
              <a:noFill/>
            </a:ln>
          </p:spPr>
          <p:style>
            <a:lnRef idx="1">
              <a:schemeClr val="accent1"/>
            </a:lnRef>
            <a:fillRef idx="0">
              <a:schemeClr val="accent1"/>
            </a:fillRef>
            <a:effectRef idx="0">
              <a:schemeClr val="accent1"/>
            </a:effectRef>
            <a:fontRef idx="minor">
              <a:schemeClr val="tx1"/>
            </a:fontRef>
          </p:style>
        </p:cxnSp>
        <p:cxnSp>
          <p:nvCxnSpPr>
            <p:cNvPr id="19" name="Straight Connector 35"/>
            <p:cNvCxnSpPr/>
            <p:nvPr userDrawn="1"/>
          </p:nvCxnSpPr>
          <p:spPr>
            <a:xfrm>
              <a:off x="0" y="6551613"/>
              <a:ext cx="9144000" cy="0"/>
            </a:xfrm>
            <a:prstGeom prst="line">
              <a:avLst/>
            </a:prstGeom>
            <a:ln w="6350">
              <a:noFill/>
            </a:ln>
          </p:spPr>
          <p:style>
            <a:lnRef idx="1">
              <a:schemeClr val="accent1"/>
            </a:lnRef>
            <a:fillRef idx="0">
              <a:schemeClr val="accent1"/>
            </a:fillRef>
            <a:effectRef idx="0">
              <a:schemeClr val="accent1"/>
            </a:effectRef>
            <a:fontRef idx="minor">
              <a:schemeClr val="tx1"/>
            </a:fontRef>
          </p:style>
        </p:cxnSp>
        <p:cxnSp>
          <p:nvCxnSpPr>
            <p:cNvPr id="20" name="Straight Connector 36"/>
            <p:cNvCxnSpPr/>
            <p:nvPr userDrawn="1"/>
          </p:nvCxnSpPr>
          <p:spPr>
            <a:xfrm>
              <a:off x="0" y="6696075"/>
              <a:ext cx="9144000" cy="0"/>
            </a:xfrm>
            <a:prstGeom prst="line">
              <a:avLst/>
            </a:prstGeom>
            <a:ln w="6350">
              <a:noFill/>
            </a:ln>
          </p:spPr>
          <p:style>
            <a:lnRef idx="1">
              <a:schemeClr val="accent1"/>
            </a:lnRef>
            <a:fillRef idx="0">
              <a:schemeClr val="accent1"/>
            </a:fillRef>
            <a:effectRef idx="0">
              <a:schemeClr val="accent1"/>
            </a:effectRef>
            <a:fontRef idx="minor">
              <a:schemeClr val="tx1"/>
            </a:fontRef>
          </p:style>
        </p:cxnSp>
        <p:cxnSp>
          <p:nvCxnSpPr>
            <p:cNvPr id="21" name="Straight Connector 37"/>
            <p:cNvCxnSpPr/>
            <p:nvPr userDrawn="1"/>
          </p:nvCxnSpPr>
          <p:spPr>
            <a:xfrm>
              <a:off x="431800" y="0"/>
              <a:ext cx="0" cy="6858000"/>
            </a:xfrm>
            <a:prstGeom prst="line">
              <a:avLst/>
            </a:prstGeom>
            <a:ln w="6350">
              <a:noFill/>
            </a:ln>
          </p:spPr>
          <p:style>
            <a:lnRef idx="1">
              <a:schemeClr val="accent1"/>
            </a:lnRef>
            <a:fillRef idx="0">
              <a:schemeClr val="accent1"/>
            </a:fillRef>
            <a:effectRef idx="0">
              <a:schemeClr val="accent1"/>
            </a:effectRef>
            <a:fontRef idx="minor">
              <a:schemeClr val="tx1"/>
            </a:fontRef>
          </p:style>
        </p:cxnSp>
        <p:cxnSp>
          <p:nvCxnSpPr>
            <p:cNvPr id="22" name="Straight Connector 38"/>
            <p:cNvCxnSpPr/>
            <p:nvPr userDrawn="1"/>
          </p:nvCxnSpPr>
          <p:spPr>
            <a:xfrm>
              <a:off x="0" y="1295400"/>
              <a:ext cx="9144000" cy="0"/>
            </a:xfrm>
            <a:prstGeom prst="line">
              <a:avLst/>
            </a:prstGeom>
            <a:ln w="6350">
              <a:noFill/>
            </a:ln>
          </p:spPr>
          <p:style>
            <a:lnRef idx="1">
              <a:schemeClr val="accent1"/>
            </a:lnRef>
            <a:fillRef idx="0">
              <a:schemeClr val="accent1"/>
            </a:fillRef>
            <a:effectRef idx="0">
              <a:schemeClr val="accent1"/>
            </a:effectRef>
            <a:fontRef idx="minor">
              <a:schemeClr val="tx1"/>
            </a:fontRef>
          </p:style>
        </p:cxnSp>
        <p:cxnSp>
          <p:nvCxnSpPr>
            <p:cNvPr id="23" name="Straight Connector 39"/>
            <p:cNvCxnSpPr/>
            <p:nvPr userDrawn="1"/>
          </p:nvCxnSpPr>
          <p:spPr>
            <a:xfrm>
              <a:off x="0" y="1439863"/>
              <a:ext cx="9144000" cy="0"/>
            </a:xfrm>
            <a:prstGeom prst="line">
              <a:avLst/>
            </a:prstGeom>
            <a:ln w="6350">
              <a:noFill/>
            </a:ln>
          </p:spPr>
          <p:style>
            <a:lnRef idx="1">
              <a:schemeClr val="accent1"/>
            </a:lnRef>
            <a:fillRef idx="0">
              <a:schemeClr val="accent1"/>
            </a:fillRef>
            <a:effectRef idx="0">
              <a:schemeClr val="accent1"/>
            </a:effectRef>
            <a:fontRef idx="minor">
              <a:schemeClr val="tx1"/>
            </a:fontRef>
          </p:style>
        </p:cxnSp>
        <p:cxnSp>
          <p:nvCxnSpPr>
            <p:cNvPr id="24" name="Straight Connector 40"/>
            <p:cNvCxnSpPr/>
            <p:nvPr userDrawn="1"/>
          </p:nvCxnSpPr>
          <p:spPr>
            <a:xfrm>
              <a:off x="0" y="1547813"/>
              <a:ext cx="9144000" cy="0"/>
            </a:xfrm>
            <a:prstGeom prst="line">
              <a:avLst/>
            </a:prstGeom>
            <a:ln w="6350">
              <a:noFill/>
            </a:ln>
          </p:spPr>
          <p:style>
            <a:lnRef idx="1">
              <a:schemeClr val="accent1"/>
            </a:lnRef>
            <a:fillRef idx="0">
              <a:schemeClr val="accent1"/>
            </a:fillRef>
            <a:effectRef idx="0">
              <a:schemeClr val="accent1"/>
            </a:effectRef>
            <a:fontRef idx="minor">
              <a:schemeClr val="tx1"/>
            </a:fontRef>
          </p:style>
        </p:cxnSp>
      </p:grpSp>
      <p:sp>
        <p:nvSpPr>
          <p:cNvPr id="25" name="Slide Number Placeholder 5"/>
          <p:cNvSpPr>
            <a:spLocks noGrp="1"/>
          </p:cNvSpPr>
          <p:nvPr>
            <p:ph type="sldNum" sz="quarter" idx="10"/>
          </p:nvPr>
        </p:nvSpPr>
        <p:spPr/>
        <p:txBody>
          <a:bodyPr/>
          <a:lstStyle>
            <a:lvl1pPr>
              <a:defRPr smtClean="0"/>
            </a:lvl1pPr>
          </a:lstStyle>
          <a:p>
            <a:pPr>
              <a:defRPr/>
            </a:pPr>
            <a:fld id="{03A7AC94-49D7-4CDE-A39D-134CD57A63C7}" type="slidenum">
              <a:rPr lang="de-CH">
                <a:solidFill>
                  <a:srgbClr val="000000"/>
                </a:solidFill>
              </a:rPr>
              <a:pPr>
                <a:defRPr/>
              </a:pPr>
              <a:t>‹#›</a:t>
            </a:fld>
            <a:endParaRPr lang="de-CH">
              <a:solidFill>
                <a:srgbClr val="000000"/>
              </a:solidFill>
            </a:endParaRPr>
          </a:p>
        </p:txBody>
      </p:sp>
      <p:pic>
        <p:nvPicPr>
          <p:cNvPr id="5" name="Grafik 4"/>
          <p:cNvPicPr>
            <a:picLocks noChangeAspect="1"/>
          </p:cNvPicPr>
          <p:nvPr userDrawn="1">
            <p:custDataLst>
              <p:tags r:id="rId4"/>
            </p:custDataLst>
          </p:nvPr>
        </p:nvPicPr>
        <p:blipFill>
          <a:blip r:embed="rId6">
            <a:extLst>
              <a:ext uri="{28A0092B-C50C-407E-A947-70E740481C1C}">
                <a14:useLocalDpi xmlns:a14="http://schemas.microsoft.com/office/drawing/2010/main"/>
              </a:ext>
            </a:extLst>
          </a:blip>
          <a:stretch>
            <a:fillRect/>
          </a:stretch>
        </p:blipFill>
        <p:spPr>
          <a:xfrm>
            <a:off x="0" y="0"/>
            <a:ext cx="12192000" cy="834040"/>
          </a:xfrm>
          <a:prstGeom prst="rect">
            <a:avLst/>
          </a:prstGeom>
        </p:spPr>
      </p:pic>
    </p:spTree>
    <p:extLst>
      <p:ext uri="{BB962C8B-B14F-4D97-AF65-F5344CB8AC3E}">
        <p14:creationId xmlns:p14="http://schemas.microsoft.com/office/powerpoint/2010/main" val="3105199745"/>
      </p:ext>
    </p:extLst>
  </p:cSld>
  <p:clrMapOvr>
    <a:masterClrMapping/>
  </p:clrMapOvr>
  <p:timing>
    <p:tnLst>
      <p:par>
        <p:cTn id="1" dur="indefinite" restart="never" nodeType="tmRoot"/>
      </p:par>
    </p:tnLst>
  </p:timing>
</p:sldLayout>
</file>

<file path=ppt/slideLayouts/slideLayout4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de-CH"/>
          </a:p>
        </p:txBody>
      </p:sp>
      <p:sp>
        <p:nvSpPr>
          <p:cNvPr id="3" name="Content Placeholder 2"/>
          <p:cNvSpPr>
            <a:spLocks noGrp="1"/>
          </p:cNvSpPr>
          <p:nvPr>
            <p:ph idx="1"/>
          </p:nvPr>
        </p:nvSpPr>
        <p:spPr/>
        <p:txBody>
          <a:body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de-CH"/>
          </a:p>
        </p:txBody>
      </p:sp>
      <p:sp>
        <p:nvSpPr>
          <p:cNvPr id="4" name="Rectangle 6"/>
          <p:cNvSpPr>
            <a:spLocks noGrp="1" noChangeArrowheads="1"/>
          </p:cNvSpPr>
          <p:nvPr>
            <p:ph type="sldNum" sz="quarter" idx="10"/>
          </p:nvPr>
        </p:nvSpPr>
        <p:spPr>
          <a:ln/>
        </p:spPr>
        <p:txBody>
          <a:bodyPr/>
          <a:lstStyle>
            <a:lvl1pPr>
              <a:defRPr/>
            </a:lvl1pPr>
          </a:lstStyle>
          <a:p>
            <a:pPr>
              <a:defRPr/>
            </a:pPr>
            <a:fld id="{B0A364A5-136E-4FDD-B33C-82BF9E188249}" type="slidenum">
              <a:rPr lang="de-CH">
                <a:solidFill>
                  <a:srgbClr val="000000"/>
                </a:solidFill>
              </a:rPr>
              <a:pPr>
                <a:defRPr/>
              </a:pPr>
              <a:t>‹#›</a:t>
            </a:fld>
            <a:endParaRPr lang="de-CH" dirty="0">
              <a:solidFill>
                <a:srgbClr val="000000"/>
              </a:solidFill>
            </a:endParaRPr>
          </a:p>
        </p:txBody>
      </p:sp>
    </p:spTree>
    <p:extLst>
      <p:ext uri="{BB962C8B-B14F-4D97-AF65-F5344CB8AC3E}">
        <p14:creationId xmlns:p14="http://schemas.microsoft.com/office/powerpoint/2010/main" val="3307712152"/>
      </p:ext>
    </p:extLst>
  </p:cSld>
  <p:clrMapOvr>
    <a:masterClrMapping/>
  </p:clrMapOvr>
  <p:timing>
    <p:tnLst>
      <p:par>
        <p:cTn id="1" dur="indefinite" restart="never" nodeType="tmRoot"/>
      </p:par>
    </p:tnLst>
  </p:timing>
</p:sldLayout>
</file>

<file path=ppt/slideLayouts/slideLayout46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3" name="Rectangle 11"/>
          <p:cNvSpPr/>
          <p:nvPr userDrawn="1"/>
        </p:nvSpPr>
        <p:spPr>
          <a:xfrm>
            <a:off x="383117" y="1547813"/>
            <a:ext cx="11377083" cy="5003800"/>
          </a:xfrm>
          <a:prstGeom prst="rect">
            <a:avLst/>
          </a:prstGeom>
          <a:solidFill>
            <a:srgbClr val="F2F5F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de-CH" sz="2400">
              <a:solidFill>
                <a:srgbClr val="FFFFFF"/>
              </a:solidFill>
            </a:endParaRPr>
          </a:p>
        </p:txBody>
      </p:sp>
      <p:sp>
        <p:nvSpPr>
          <p:cNvPr id="4" name="TextBox 4"/>
          <p:cNvSpPr txBox="1"/>
          <p:nvPr userDrawn="1">
            <p:custDataLst>
              <p:tags r:id="rId1"/>
            </p:custDataLst>
          </p:nvPr>
        </p:nvSpPr>
        <p:spPr>
          <a:xfrm>
            <a:off x="383118" y="6551613"/>
            <a:ext cx="9215967" cy="215900"/>
          </a:xfrm>
          <a:prstGeom prst="rect">
            <a:avLst/>
          </a:prstGeom>
          <a:noFill/>
        </p:spPr>
        <p:txBody>
          <a:bodyPr lIns="0" rIns="180000"/>
          <a:lstStyle/>
          <a:p>
            <a:pPr fontAlgn="base">
              <a:spcBef>
                <a:spcPct val="0"/>
              </a:spcBef>
              <a:spcAft>
                <a:spcPct val="0"/>
              </a:spcAft>
            </a:pPr>
            <a:r>
              <a:rPr lang="en-GB" sz="800" dirty="0" smtClean="0">
                <a:solidFill>
                  <a:srgbClr val="000000"/>
                </a:solidFill>
                <a:latin typeface="Arial" charset="0"/>
                <a:cs typeface="Arial" charset="0"/>
              </a:rPr>
              <a:t>Asphalt Plant Sales Meeting |  Automation / Software Solutions | © </a:t>
            </a:r>
            <a:r>
              <a:rPr lang="en-GB" sz="800" dirty="0" err="1" smtClean="0">
                <a:solidFill>
                  <a:srgbClr val="000000"/>
                </a:solidFill>
                <a:latin typeface="Arial" charset="0"/>
                <a:cs typeface="Arial" charset="0"/>
              </a:rPr>
              <a:t>Ammann</a:t>
            </a:r>
            <a:r>
              <a:rPr lang="en-GB" sz="800" dirty="0" smtClean="0">
                <a:solidFill>
                  <a:srgbClr val="000000"/>
                </a:solidFill>
                <a:latin typeface="Arial" charset="0"/>
                <a:cs typeface="Arial" charset="0"/>
              </a:rPr>
              <a:t> Group</a:t>
            </a:r>
            <a:endParaRPr lang="de-CH" sz="800" dirty="0">
              <a:solidFill>
                <a:srgbClr val="000000"/>
              </a:solidFill>
              <a:latin typeface="Arial" charset="0"/>
              <a:cs typeface="Arial" charset="0"/>
            </a:endParaRPr>
          </a:p>
        </p:txBody>
      </p:sp>
      <p:sp>
        <p:nvSpPr>
          <p:cNvPr id="5" name="TextBox 10"/>
          <p:cNvSpPr txBox="1"/>
          <p:nvPr userDrawn="1">
            <p:custDataLst>
              <p:tags r:id="rId2"/>
            </p:custDataLst>
          </p:nvPr>
        </p:nvSpPr>
        <p:spPr>
          <a:xfrm>
            <a:off x="9599085" y="6551613"/>
            <a:ext cx="1680633" cy="215900"/>
          </a:xfrm>
          <a:prstGeom prst="rect">
            <a:avLst/>
          </a:prstGeom>
          <a:noFill/>
        </p:spPr>
        <p:txBody>
          <a:bodyPr lIns="0" rIns="90000"/>
          <a:lstStyle/>
          <a:p>
            <a:pPr fontAlgn="base">
              <a:spcBef>
                <a:spcPct val="0"/>
              </a:spcBef>
              <a:spcAft>
                <a:spcPct val="0"/>
              </a:spcAft>
              <a:defRPr/>
            </a:pPr>
            <a:r>
              <a:rPr lang="en-GB" sz="800" dirty="0" smtClean="0">
                <a:solidFill>
                  <a:srgbClr val="000000"/>
                </a:solidFill>
                <a:latin typeface="Arial" pitchFamily="34" charset="0"/>
                <a:cs typeface="Arial" pitchFamily="34" charset="0"/>
              </a:rPr>
              <a:t>25. October 2012</a:t>
            </a:r>
          </a:p>
          <a:p>
            <a:pPr fontAlgn="base">
              <a:spcBef>
                <a:spcPct val="0"/>
              </a:spcBef>
              <a:spcAft>
                <a:spcPct val="0"/>
              </a:spcAft>
              <a:defRPr/>
            </a:pPr>
            <a:endParaRPr lang="de-CH" sz="800" dirty="0">
              <a:solidFill>
                <a:srgbClr val="000000"/>
              </a:solidFill>
              <a:latin typeface="Arial" pitchFamily="34" charset="0"/>
              <a:cs typeface="Arial" pitchFamily="34" charset="0"/>
            </a:endParaRPr>
          </a:p>
        </p:txBody>
      </p:sp>
      <p:sp>
        <p:nvSpPr>
          <p:cNvPr id="7" name="Rectangle 6"/>
          <p:cNvSpPr/>
          <p:nvPr userDrawn="1"/>
        </p:nvSpPr>
        <p:spPr>
          <a:xfrm>
            <a:off x="383117" y="936626"/>
            <a:ext cx="11377083" cy="4030663"/>
          </a:xfrm>
          <a:prstGeom prst="rect">
            <a:avLst/>
          </a:prstGeom>
          <a:solidFill>
            <a:srgbClr val="F2F5F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de-CH" sz="2400">
              <a:solidFill>
                <a:srgbClr val="FFFFFF"/>
              </a:solidFill>
            </a:endParaRPr>
          </a:p>
        </p:txBody>
      </p:sp>
      <p:sp>
        <p:nvSpPr>
          <p:cNvPr id="2" name="Title 1"/>
          <p:cNvSpPr>
            <a:spLocks noGrp="1"/>
          </p:cNvSpPr>
          <p:nvPr>
            <p:ph type="title"/>
          </p:nvPr>
        </p:nvSpPr>
        <p:spPr>
          <a:xfrm>
            <a:off x="384000" y="4967999"/>
            <a:ext cx="11376000" cy="1584000"/>
          </a:xfrm>
        </p:spPr>
        <p:txBody>
          <a:bodyPr lIns="324000" bIns="216000" anchor="b"/>
          <a:lstStyle>
            <a:lvl1pPr algn="l">
              <a:defRPr sz="2400" b="1" cap="none" baseline="0"/>
            </a:lvl1pPr>
          </a:lstStyle>
          <a:p>
            <a:r>
              <a:rPr lang="de-CH" noProof="0" smtClean="0"/>
              <a:t>Click to edit Master title style</a:t>
            </a:r>
            <a:endParaRPr lang="de-CH" noProof="0"/>
          </a:p>
        </p:txBody>
      </p:sp>
      <p:sp>
        <p:nvSpPr>
          <p:cNvPr id="8" name="Slide Number Placeholder 5"/>
          <p:cNvSpPr>
            <a:spLocks noGrp="1"/>
          </p:cNvSpPr>
          <p:nvPr>
            <p:ph type="sldNum" sz="quarter" idx="10"/>
          </p:nvPr>
        </p:nvSpPr>
        <p:spPr/>
        <p:txBody>
          <a:bodyPr/>
          <a:lstStyle>
            <a:lvl1pPr>
              <a:defRPr smtClean="0"/>
            </a:lvl1pPr>
          </a:lstStyle>
          <a:p>
            <a:pPr>
              <a:defRPr/>
            </a:pPr>
            <a:fld id="{E195A52F-116F-4D3A-BF1A-F6334DB9D067}" type="slidenum">
              <a:rPr lang="de-CH">
                <a:solidFill>
                  <a:srgbClr val="000000"/>
                </a:solidFill>
              </a:rPr>
              <a:pPr>
                <a:defRPr/>
              </a:pPr>
              <a:t>‹#›</a:t>
            </a:fld>
            <a:endParaRPr lang="de-CH">
              <a:solidFill>
                <a:srgbClr val="000000"/>
              </a:solidFill>
            </a:endParaRPr>
          </a:p>
        </p:txBody>
      </p:sp>
      <p:pic>
        <p:nvPicPr>
          <p:cNvPr id="6" name="Grafik 5"/>
          <p:cNvPicPr>
            <a:picLocks noChangeAspect="1"/>
          </p:cNvPicPr>
          <p:nvPr userDrawn="1">
            <p:custDataLst>
              <p:tags r:id="rId3"/>
            </p:custDataLst>
          </p:nvPr>
        </p:nvPicPr>
        <p:blipFill>
          <a:blip r:embed="rId5">
            <a:extLst>
              <a:ext uri="{28A0092B-C50C-407E-A947-70E740481C1C}">
                <a14:useLocalDpi xmlns:a14="http://schemas.microsoft.com/office/drawing/2010/main"/>
              </a:ext>
            </a:extLst>
          </a:blip>
          <a:stretch>
            <a:fillRect/>
          </a:stretch>
        </p:blipFill>
        <p:spPr>
          <a:xfrm>
            <a:off x="0" y="0"/>
            <a:ext cx="12192000" cy="834040"/>
          </a:xfrm>
          <a:prstGeom prst="rect">
            <a:avLst/>
          </a:prstGeom>
        </p:spPr>
      </p:pic>
    </p:spTree>
    <p:extLst>
      <p:ext uri="{BB962C8B-B14F-4D97-AF65-F5344CB8AC3E}">
        <p14:creationId xmlns:p14="http://schemas.microsoft.com/office/powerpoint/2010/main" val="1165593955"/>
      </p:ext>
    </p:extLst>
  </p:cSld>
  <p:clrMapOvr>
    <a:masterClrMapping/>
  </p:clrMapOvr>
  <p:timing>
    <p:tnLst>
      <p:par>
        <p:cTn id="1" dur="indefinite" restart="never" nodeType="tmRoot"/>
      </p:par>
    </p:tnLst>
  </p:timing>
</p:sldLayout>
</file>

<file path=ppt/slideLayouts/slideLayout4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noProof="0" smtClean="0"/>
              <a:t>Click to edit Master title style</a:t>
            </a:r>
            <a:endParaRPr lang="de-CH" noProof="0"/>
          </a:p>
        </p:txBody>
      </p:sp>
      <p:sp>
        <p:nvSpPr>
          <p:cNvPr id="3" name="Content Placeholder 2"/>
          <p:cNvSpPr>
            <a:spLocks noGrp="1"/>
          </p:cNvSpPr>
          <p:nvPr>
            <p:ph sz="half" idx="1"/>
          </p:nvPr>
        </p:nvSpPr>
        <p:spPr>
          <a:xfrm>
            <a:off x="384000" y="1548000"/>
            <a:ext cx="5568000" cy="48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noProof="0" smtClean="0"/>
              <a:t>Click to edit Master text styles</a:t>
            </a:r>
          </a:p>
          <a:p>
            <a:pPr lvl="1"/>
            <a:r>
              <a:rPr lang="de-CH" noProof="0" smtClean="0"/>
              <a:t>Second level</a:t>
            </a:r>
          </a:p>
          <a:p>
            <a:pPr lvl="2"/>
            <a:r>
              <a:rPr lang="de-CH" noProof="0" smtClean="0"/>
              <a:t>Third level</a:t>
            </a:r>
          </a:p>
          <a:p>
            <a:pPr lvl="3"/>
            <a:r>
              <a:rPr lang="de-CH" noProof="0" smtClean="0"/>
              <a:t>Fourth level</a:t>
            </a:r>
          </a:p>
          <a:p>
            <a:pPr lvl="4"/>
            <a:r>
              <a:rPr lang="de-CH" noProof="0" smtClean="0"/>
              <a:t>Fifth level</a:t>
            </a:r>
            <a:endParaRPr lang="de-CH" noProof="0"/>
          </a:p>
        </p:txBody>
      </p:sp>
      <p:sp>
        <p:nvSpPr>
          <p:cNvPr id="4" name="Content Placeholder 3"/>
          <p:cNvSpPr>
            <a:spLocks noGrp="1"/>
          </p:cNvSpPr>
          <p:nvPr>
            <p:ph sz="half" idx="2"/>
          </p:nvPr>
        </p:nvSpPr>
        <p:spPr>
          <a:xfrm>
            <a:off x="6192000" y="1548000"/>
            <a:ext cx="5568000" cy="48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noProof="0" smtClean="0"/>
              <a:t>Click to edit Master text styles</a:t>
            </a:r>
          </a:p>
          <a:p>
            <a:pPr lvl="1"/>
            <a:r>
              <a:rPr lang="de-CH" noProof="0" smtClean="0"/>
              <a:t>Second level</a:t>
            </a:r>
          </a:p>
          <a:p>
            <a:pPr lvl="2"/>
            <a:r>
              <a:rPr lang="de-CH" noProof="0" smtClean="0"/>
              <a:t>Third level</a:t>
            </a:r>
          </a:p>
          <a:p>
            <a:pPr lvl="3"/>
            <a:r>
              <a:rPr lang="de-CH" noProof="0" smtClean="0"/>
              <a:t>Fourth level</a:t>
            </a:r>
          </a:p>
          <a:p>
            <a:pPr lvl="4"/>
            <a:r>
              <a:rPr lang="de-CH" noProof="0" smtClean="0"/>
              <a:t>Fifth level</a:t>
            </a:r>
            <a:endParaRPr lang="de-CH" noProof="0"/>
          </a:p>
        </p:txBody>
      </p:sp>
      <p:sp>
        <p:nvSpPr>
          <p:cNvPr id="5" name="Rectangle 6"/>
          <p:cNvSpPr>
            <a:spLocks noGrp="1" noChangeArrowheads="1"/>
          </p:cNvSpPr>
          <p:nvPr>
            <p:ph type="sldNum" sz="quarter" idx="10"/>
          </p:nvPr>
        </p:nvSpPr>
        <p:spPr>
          <a:ln/>
        </p:spPr>
        <p:txBody>
          <a:bodyPr/>
          <a:lstStyle>
            <a:lvl1pPr>
              <a:defRPr/>
            </a:lvl1pPr>
          </a:lstStyle>
          <a:p>
            <a:pPr>
              <a:defRPr/>
            </a:pPr>
            <a:fld id="{81FEF5AF-6A89-4475-85AF-B929B7A99B66}" type="slidenum">
              <a:rPr lang="de-CH">
                <a:solidFill>
                  <a:srgbClr val="000000"/>
                </a:solidFill>
              </a:rPr>
              <a:pPr>
                <a:defRPr/>
              </a:pPr>
              <a:t>‹#›</a:t>
            </a:fld>
            <a:endParaRPr lang="de-CH" dirty="0">
              <a:solidFill>
                <a:srgbClr val="000000"/>
              </a:solidFill>
            </a:endParaRPr>
          </a:p>
        </p:txBody>
      </p:sp>
    </p:spTree>
    <p:extLst>
      <p:ext uri="{BB962C8B-B14F-4D97-AF65-F5344CB8AC3E}">
        <p14:creationId xmlns:p14="http://schemas.microsoft.com/office/powerpoint/2010/main" val="397807219"/>
      </p:ext>
    </p:extLst>
  </p:cSld>
  <p:clrMapOvr>
    <a:masterClrMapping/>
  </p:clrMapOvr>
  <p:timing>
    <p:tnLst>
      <p:par>
        <p:cTn id="1" dur="indefinite" restart="never" nodeType="tmRoot"/>
      </p:par>
    </p:tnLst>
  </p:timing>
</p:sldLayout>
</file>

<file path=ppt/slideLayouts/slideLayout4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4000" y="936000"/>
            <a:ext cx="11376000" cy="504000"/>
          </a:xfrm>
        </p:spPr>
        <p:txBody>
          <a:bodyPr/>
          <a:lstStyle>
            <a:lvl1pPr>
              <a:defRPr/>
            </a:lvl1pPr>
          </a:lstStyle>
          <a:p>
            <a:r>
              <a:rPr lang="de-CH" smtClean="0"/>
              <a:t>Click to edit Master title style</a:t>
            </a:r>
            <a:endParaRPr lang="de-CH"/>
          </a:p>
        </p:txBody>
      </p:sp>
      <p:sp>
        <p:nvSpPr>
          <p:cNvPr id="3" name="Text Placeholder 2"/>
          <p:cNvSpPr>
            <a:spLocks noGrp="1"/>
          </p:cNvSpPr>
          <p:nvPr>
            <p:ph type="body" idx="1"/>
          </p:nvPr>
        </p:nvSpPr>
        <p:spPr>
          <a:xfrm>
            <a:off x="384000" y="1548000"/>
            <a:ext cx="5568000" cy="504000"/>
          </a:xfrm>
        </p:spPr>
        <p:txBody>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Click to edit Master text styles</a:t>
            </a:r>
            <a:endParaRPr lang="de-CH" dirty="0" smtClean="0"/>
          </a:p>
        </p:txBody>
      </p:sp>
      <p:sp>
        <p:nvSpPr>
          <p:cNvPr id="4" name="Content Placeholder 3"/>
          <p:cNvSpPr>
            <a:spLocks noGrp="1"/>
          </p:cNvSpPr>
          <p:nvPr>
            <p:ph sz="half" idx="2"/>
          </p:nvPr>
        </p:nvSpPr>
        <p:spPr>
          <a:xfrm>
            <a:off x="384000" y="2052000"/>
            <a:ext cx="5568000" cy="4320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de-CH" dirty="0"/>
          </a:p>
        </p:txBody>
      </p:sp>
      <p:sp>
        <p:nvSpPr>
          <p:cNvPr id="5" name="Text Placeholder 4"/>
          <p:cNvSpPr>
            <a:spLocks noGrp="1"/>
          </p:cNvSpPr>
          <p:nvPr>
            <p:ph type="body" sz="quarter" idx="3"/>
          </p:nvPr>
        </p:nvSpPr>
        <p:spPr>
          <a:xfrm>
            <a:off x="6193365" y="1548000"/>
            <a:ext cx="5568000" cy="504000"/>
          </a:xfrm>
        </p:spPr>
        <p:txBody>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Click to edit Master text styles</a:t>
            </a:r>
            <a:endParaRPr lang="de-CH" dirty="0" smtClean="0"/>
          </a:p>
        </p:txBody>
      </p:sp>
      <p:sp>
        <p:nvSpPr>
          <p:cNvPr id="6" name="Content Placeholder 5"/>
          <p:cNvSpPr>
            <a:spLocks noGrp="1"/>
          </p:cNvSpPr>
          <p:nvPr>
            <p:ph sz="quarter" idx="4"/>
          </p:nvPr>
        </p:nvSpPr>
        <p:spPr>
          <a:xfrm>
            <a:off x="6193365" y="2052000"/>
            <a:ext cx="5568000" cy="4320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de-CH" dirty="0"/>
          </a:p>
        </p:txBody>
      </p:sp>
      <p:sp>
        <p:nvSpPr>
          <p:cNvPr id="7" name="Rectangle 6"/>
          <p:cNvSpPr>
            <a:spLocks noGrp="1" noChangeArrowheads="1"/>
          </p:cNvSpPr>
          <p:nvPr>
            <p:ph type="sldNum" sz="quarter" idx="10"/>
          </p:nvPr>
        </p:nvSpPr>
        <p:spPr>
          <a:ln/>
        </p:spPr>
        <p:txBody>
          <a:bodyPr/>
          <a:lstStyle>
            <a:lvl1pPr>
              <a:defRPr/>
            </a:lvl1pPr>
          </a:lstStyle>
          <a:p>
            <a:pPr>
              <a:defRPr/>
            </a:pPr>
            <a:fld id="{7F46285D-48BF-4E30-AC4A-6B119143390C}" type="slidenum">
              <a:rPr lang="de-CH">
                <a:solidFill>
                  <a:srgbClr val="000000"/>
                </a:solidFill>
              </a:rPr>
              <a:pPr>
                <a:defRPr/>
              </a:pPr>
              <a:t>‹#›</a:t>
            </a:fld>
            <a:endParaRPr lang="de-CH" dirty="0">
              <a:solidFill>
                <a:srgbClr val="000000"/>
              </a:solidFill>
            </a:endParaRPr>
          </a:p>
        </p:txBody>
      </p:sp>
    </p:spTree>
    <p:extLst>
      <p:ext uri="{BB962C8B-B14F-4D97-AF65-F5344CB8AC3E}">
        <p14:creationId xmlns:p14="http://schemas.microsoft.com/office/powerpoint/2010/main" val="796231073"/>
      </p:ext>
    </p:extLst>
  </p:cSld>
  <p:clrMapOvr>
    <a:masterClrMapping/>
  </p:clrMapOvr>
  <p:timing>
    <p:tnLst>
      <p:par>
        <p:cTn id="1" dur="indefinite" restart="never" nodeType="tmRoot"/>
      </p:par>
    </p:tnLst>
  </p:timing>
</p:sldLayout>
</file>

<file path=ppt/slideLayouts/slideLayout4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de-CH"/>
          </a:p>
        </p:txBody>
      </p:sp>
      <p:sp>
        <p:nvSpPr>
          <p:cNvPr id="3" name="Rectangle 6"/>
          <p:cNvSpPr>
            <a:spLocks noGrp="1" noChangeArrowheads="1"/>
          </p:cNvSpPr>
          <p:nvPr>
            <p:ph type="sldNum" sz="quarter" idx="10"/>
          </p:nvPr>
        </p:nvSpPr>
        <p:spPr>
          <a:ln/>
        </p:spPr>
        <p:txBody>
          <a:bodyPr/>
          <a:lstStyle>
            <a:lvl1pPr>
              <a:defRPr/>
            </a:lvl1pPr>
          </a:lstStyle>
          <a:p>
            <a:pPr>
              <a:defRPr/>
            </a:pPr>
            <a:fld id="{CB48B13C-FB7D-4F19-BBBB-E72042AE206B}" type="slidenum">
              <a:rPr lang="de-CH">
                <a:solidFill>
                  <a:srgbClr val="000000"/>
                </a:solidFill>
              </a:rPr>
              <a:pPr>
                <a:defRPr/>
              </a:pPr>
              <a:t>‹#›</a:t>
            </a:fld>
            <a:endParaRPr lang="de-CH" dirty="0">
              <a:solidFill>
                <a:srgbClr val="000000"/>
              </a:solidFill>
            </a:endParaRPr>
          </a:p>
        </p:txBody>
      </p:sp>
    </p:spTree>
    <p:extLst>
      <p:ext uri="{BB962C8B-B14F-4D97-AF65-F5344CB8AC3E}">
        <p14:creationId xmlns:p14="http://schemas.microsoft.com/office/powerpoint/2010/main" val="1153368654"/>
      </p:ext>
    </p:extLst>
  </p:cSld>
  <p:clrMapOvr>
    <a:masterClrMapping/>
  </p:clrMapOvr>
  <p:timing>
    <p:tnLst>
      <p:par>
        <p:cTn id="1" dur="indefinite" restart="never" nodeType="tmRoot"/>
      </p:par>
    </p:tnLst>
  </p:timing>
</p:sldLayout>
</file>

<file path=ppt/slideLayouts/slideLayout4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054B8554-BDA3-4252-96BE-6933B2A4B4CD}" type="slidenum">
              <a:rPr lang="de-CH">
                <a:solidFill>
                  <a:srgbClr val="000000"/>
                </a:solidFill>
              </a:rPr>
              <a:pPr>
                <a:defRPr/>
              </a:pPr>
              <a:t>‹#›</a:t>
            </a:fld>
            <a:endParaRPr lang="de-CH" dirty="0">
              <a:solidFill>
                <a:srgbClr val="000000"/>
              </a:solidFill>
            </a:endParaRPr>
          </a:p>
        </p:txBody>
      </p:sp>
    </p:spTree>
    <p:extLst>
      <p:ext uri="{BB962C8B-B14F-4D97-AF65-F5344CB8AC3E}">
        <p14:creationId xmlns:p14="http://schemas.microsoft.com/office/powerpoint/2010/main" val="1214337151"/>
      </p:ext>
    </p:extLst>
  </p:cSld>
  <p:clrMapOvr>
    <a:masterClrMapping/>
  </p:clrMapOvr>
  <p:timing>
    <p:tnLst>
      <p:par>
        <p:cTn id="1" dur="indefinite" restart="never" nodeType="tmRoot"/>
      </p:par>
    </p:tnLst>
  </p:timing>
</p:sldLayout>
</file>

<file path=ppt/slideLayouts/slideLayout4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4000" y="936000"/>
            <a:ext cx="11376000" cy="504000"/>
          </a:xfrm>
        </p:spPr>
        <p:txBody>
          <a:bodyPr/>
          <a:lstStyle>
            <a:lvl1pPr algn="l">
              <a:defRPr sz="2400" b="1"/>
            </a:lvl1pPr>
          </a:lstStyle>
          <a:p>
            <a:r>
              <a:rPr lang="de-CH" smtClean="0"/>
              <a:t>Click to edit Master title style</a:t>
            </a:r>
            <a:endParaRPr lang="de-CH"/>
          </a:p>
        </p:txBody>
      </p:sp>
      <p:sp>
        <p:nvSpPr>
          <p:cNvPr id="3" name="Picture Placeholder 2"/>
          <p:cNvSpPr>
            <a:spLocks noGrp="1"/>
          </p:cNvSpPr>
          <p:nvPr>
            <p:ph type="pic" idx="1"/>
          </p:nvPr>
        </p:nvSpPr>
        <p:spPr>
          <a:xfrm>
            <a:off x="384000" y="1548000"/>
            <a:ext cx="11376000" cy="4320000"/>
          </a:xfrm>
        </p:spPr>
        <p:txBody>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a:p>
        </p:txBody>
      </p:sp>
      <p:sp>
        <p:nvSpPr>
          <p:cNvPr id="4" name="Text Placeholder 3"/>
          <p:cNvSpPr>
            <a:spLocks noGrp="1"/>
          </p:cNvSpPr>
          <p:nvPr>
            <p:ph type="body" sz="half" idx="2"/>
          </p:nvPr>
        </p:nvSpPr>
        <p:spPr>
          <a:xfrm>
            <a:off x="384000" y="5868000"/>
            <a:ext cx="11376000" cy="504000"/>
          </a:xfrm>
        </p:spPr>
        <p:txBody>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Click to edit Master text styles</a:t>
            </a:r>
            <a:endParaRPr lang="de-CH" dirty="0" smtClean="0"/>
          </a:p>
        </p:txBody>
      </p:sp>
      <p:sp>
        <p:nvSpPr>
          <p:cNvPr id="5" name="Rectangle 6"/>
          <p:cNvSpPr>
            <a:spLocks noGrp="1" noChangeArrowheads="1"/>
          </p:cNvSpPr>
          <p:nvPr>
            <p:ph type="sldNum" sz="quarter" idx="10"/>
          </p:nvPr>
        </p:nvSpPr>
        <p:spPr>
          <a:ln/>
        </p:spPr>
        <p:txBody>
          <a:bodyPr/>
          <a:lstStyle>
            <a:lvl1pPr>
              <a:defRPr/>
            </a:lvl1pPr>
          </a:lstStyle>
          <a:p>
            <a:pPr>
              <a:defRPr/>
            </a:pPr>
            <a:fld id="{8086F69F-D94D-4239-B8E7-F56717228C8E}" type="slidenum">
              <a:rPr lang="de-CH">
                <a:solidFill>
                  <a:srgbClr val="000000"/>
                </a:solidFill>
              </a:rPr>
              <a:pPr>
                <a:defRPr/>
              </a:pPr>
              <a:t>‹#›</a:t>
            </a:fld>
            <a:endParaRPr lang="de-CH" dirty="0">
              <a:solidFill>
                <a:srgbClr val="000000"/>
              </a:solidFill>
            </a:endParaRPr>
          </a:p>
        </p:txBody>
      </p:sp>
    </p:spTree>
    <p:extLst>
      <p:ext uri="{BB962C8B-B14F-4D97-AF65-F5344CB8AC3E}">
        <p14:creationId xmlns:p14="http://schemas.microsoft.com/office/powerpoint/2010/main" val="3023054442"/>
      </p:ext>
    </p:extLst>
  </p:cSld>
  <p:clrMapOvr>
    <a:masterClrMapping/>
  </p:clrMapOvr>
  <p:timing>
    <p:tnLst>
      <p:par>
        <p:cTn id="1" dur="indefinite" restart="never" nodeType="tmRoot"/>
      </p:par>
    </p:tnLst>
  </p:timing>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Welcome">
    <p:spTree>
      <p:nvGrpSpPr>
        <p:cNvPr id="1" name=""/>
        <p:cNvGrpSpPr/>
        <p:nvPr/>
      </p:nvGrpSpPr>
      <p:grpSpPr>
        <a:xfrm>
          <a:off x="0" y="0"/>
          <a:ext cx="0" cy="0"/>
          <a:chOff x="0" y="0"/>
          <a:chExt cx="0" cy="0"/>
        </a:xfrm>
      </p:grpSpPr>
      <p:sp>
        <p:nvSpPr>
          <p:cNvPr id="2" name="Rectangle 3"/>
          <p:cNvSpPr/>
          <p:nvPr userDrawn="1"/>
        </p:nvSpPr>
        <p:spPr>
          <a:xfrm>
            <a:off x="383117" y="936626"/>
            <a:ext cx="11377083" cy="4030663"/>
          </a:xfrm>
          <a:prstGeom prst="rect">
            <a:avLst/>
          </a:prstGeom>
          <a:solidFill>
            <a:srgbClr val="F2F5F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de-CH" sz="2400">
              <a:solidFill>
                <a:srgbClr val="FFFFFF"/>
              </a:solidFill>
            </a:endParaRPr>
          </a:p>
        </p:txBody>
      </p:sp>
      <p:sp>
        <p:nvSpPr>
          <p:cNvPr id="3" name="Rectangle 23"/>
          <p:cNvSpPr/>
          <p:nvPr userDrawn="1"/>
        </p:nvSpPr>
        <p:spPr>
          <a:xfrm>
            <a:off x="383117" y="4967289"/>
            <a:ext cx="11377083" cy="1584325"/>
          </a:xfrm>
          <a:prstGeom prst="rect">
            <a:avLst/>
          </a:prstGeom>
          <a:solidFill>
            <a:srgbClr val="6D8A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de-CH" sz="2400">
              <a:solidFill>
                <a:srgbClr val="FFFFFF"/>
              </a:solidFill>
            </a:endParaRPr>
          </a:p>
        </p:txBody>
      </p:sp>
      <p:sp>
        <p:nvSpPr>
          <p:cNvPr id="4" name="TextBox 24"/>
          <p:cNvSpPr txBox="1"/>
          <p:nvPr userDrawn="1">
            <p:custDataLst>
              <p:tags r:id="rId1"/>
            </p:custDataLst>
          </p:nvPr>
        </p:nvSpPr>
        <p:spPr>
          <a:xfrm>
            <a:off x="383117" y="4967288"/>
            <a:ext cx="11377083" cy="1090612"/>
          </a:xfrm>
          <a:prstGeom prst="rect">
            <a:avLst/>
          </a:prstGeom>
          <a:noFill/>
        </p:spPr>
        <p:txBody>
          <a:bodyPr lIns="324000" rIns="144000" anchor="b"/>
          <a:lstStyle/>
          <a:p>
            <a:pPr fontAlgn="base">
              <a:spcBef>
                <a:spcPct val="0"/>
              </a:spcBef>
              <a:spcAft>
                <a:spcPct val="0"/>
              </a:spcAft>
              <a:defRPr/>
            </a:pPr>
            <a:r>
              <a:rPr lang="en-US" sz="2400" b="1" smtClean="0">
                <a:solidFill>
                  <a:srgbClr val="FFFFFF"/>
                </a:solidFill>
                <a:latin typeface="Arial" pitchFamily="34" charset="0"/>
                <a:cs typeface="Arial" pitchFamily="34" charset="0"/>
              </a:rPr>
              <a:t>Productivity Partnership for a Lifetime</a:t>
            </a:r>
            <a:endParaRPr lang="de-CH" sz="2400" b="1" dirty="0">
              <a:solidFill>
                <a:srgbClr val="FFFFFF"/>
              </a:solidFill>
              <a:latin typeface="Arial" pitchFamily="34" charset="0"/>
              <a:cs typeface="Arial" pitchFamily="34" charset="0"/>
            </a:endParaRPr>
          </a:p>
        </p:txBody>
      </p:sp>
      <p:sp>
        <p:nvSpPr>
          <p:cNvPr id="5" name="TextBox 25"/>
          <p:cNvSpPr txBox="1"/>
          <p:nvPr userDrawn="1">
            <p:custDataLst>
              <p:tags r:id="rId2"/>
            </p:custDataLst>
          </p:nvPr>
        </p:nvSpPr>
        <p:spPr>
          <a:xfrm>
            <a:off x="383117" y="6059489"/>
            <a:ext cx="11377083" cy="288925"/>
          </a:xfrm>
          <a:prstGeom prst="rect">
            <a:avLst/>
          </a:prstGeom>
          <a:noFill/>
        </p:spPr>
        <p:txBody>
          <a:bodyPr lIns="324000" rIns="144000" anchor="b"/>
          <a:lstStyle/>
          <a:p>
            <a:pPr fontAlgn="base">
              <a:spcBef>
                <a:spcPct val="0"/>
              </a:spcBef>
              <a:spcAft>
                <a:spcPct val="0"/>
              </a:spcAft>
              <a:defRPr/>
            </a:pPr>
            <a:r>
              <a:rPr lang="de-CH" sz="1400" smtClean="0">
                <a:solidFill>
                  <a:srgbClr val="FFFFFF"/>
                </a:solidFill>
                <a:latin typeface="Arial" pitchFamily="34" charset="0"/>
                <a:cs typeface="Arial" pitchFamily="34" charset="0"/>
              </a:rPr>
              <a:t>www.ammann-group.com</a:t>
            </a:r>
            <a:endParaRPr lang="de-CH" sz="1400" dirty="0">
              <a:solidFill>
                <a:srgbClr val="FFFFFF"/>
              </a:solidFill>
              <a:latin typeface="Arial" pitchFamily="34" charset="0"/>
              <a:cs typeface="Arial" pitchFamily="34" charset="0"/>
            </a:endParaRPr>
          </a:p>
        </p:txBody>
      </p:sp>
      <p:sp>
        <p:nvSpPr>
          <p:cNvPr id="6" name="Slide Number Placeholder 5"/>
          <p:cNvSpPr>
            <a:spLocks noGrp="1"/>
          </p:cNvSpPr>
          <p:nvPr>
            <p:ph type="sldNum" sz="quarter" idx="10"/>
          </p:nvPr>
        </p:nvSpPr>
        <p:spPr/>
        <p:txBody>
          <a:bodyPr/>
          <a:lstStyle>
            <a:lvl1pPr>
              <a:defRPr smtClean="0"/>
            </a:lvl1pPr>
          </a:lstStyle>
          <a:p>
            <a:pPr>
              <a:defRPr/>
            </a:pPr>
            <a:fld id="{8EB33062-B639-47FC-9BFE-DE4DACBA53EE}"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473930520"/>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5"/>
          <p:cNvSpPr>
            <a:spLocks noGrp="1" noChangeArrowheads="1"/>
          </p:cNvSpPr>
          <p:nvPr>
            <p:ph type="dt" sz="half" idx="10"/>
          </p:nvPr>
        </p:nvSpPr>
        <p:spPr>
          <a:ln/>
        </p:spPr>
        <p:txBody>
          <a:bodyPr/>
          <a:lstStyle>
            <a:lvl1pPr>
              <a:defRPr/>
            </a:lvl1pPr>
          </a:lstStyle>
          <a:p>
            <a:pPr>
              <a:defRPr/>
            </a:pPr>
            <a:fld id="{D8FE9395-08EC-4E45-8043-7BC54664C174}"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4C3F9EB6-8BB3-4F11-B6BD-69BF11E6EC0D}"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315088349"/>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Rectangle 23"/>
          <p:cNvSpPr/>
          <p:nvPr userDrawn="1"/>
        </p:nvSpPr>
        <p:spPr>
          <a:xfrm>
            <a:off x="383117" y="936625"/>
            <a:ext cx="11377083" cy="5614988"/>
          </a:xfrm>
          <a:prstGeom prst="rect">
            <a:avLst/>
          </a:prstGeom>
          <a:solidFill>
            <a:srgbClr val="6D8A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de-CH" sz="2400">
              <a:solidFill>
                <a:srgbClr val="FFFFFF"/>
              </a:solidFill>
            </a:endParaRPr>
          </a:p>
        </p:txBody>
      </p:sp>
      <p:sp>
        <p:nvSpPr>
          <p:cNvPr id="3" name="TextBox 24"/>
          <p:cNvSpPr txBox="1"/>
          <p:nvPr userDrawn="1">
            <p:custDataLst>
              <p:tags r:id="rId1"/>
            </p:custDataLst>
          </p:nvPr>
        </p:nvSpPr>
        <p:spPr>
          <a:xfrm>
            <a:off x="383117" y="1651001"/>
            <a:ext cx="11377083" cy="1090613"/>
          </a:xfrm>
          <a:prstGeom prst="rect">
            <a:avLst/>
          </a:prstGeom>
          <a:noFill/>
        </p:spPr>
        <p:txBody>
          <a:bodyPr lIns="324000" rIns="144000" anchor="b"/>
          <a:lstStyle/>
          <a:p>
            <a:pPr fontAlgn="base">
              <a:spcBef>
                <a:spcPct val="0"/>
              </a:spcBef>
              <a:spcAft>
                <a:spcPct val="0"/>
              </a:spcAft>
            </a:pPr>
            <a:r>
              <a:rPr lang="de-CH" sz="2400" b="1" smtClean="0">
                <a:solidFill>
                  <a:srgbClr val="FFFFFF"/>
                </a:solidFill>
                <a:latin typeface="Arial" charset="0"/>
                <a:cs typeface="Arial" charset="0"/>
              </a:rPr>
              <a:t>Vielen Dank für Ihre Aufmerksamkeit</a:t>
            </a:r>
            <a:endParaRPr lang="de-CH" sz="2400" b="1">
              <a:solidFill>
                <a:srgbClr val="FFFFFF"/>
              </a:solidFill>
              <a:latin typeface="Arial" charset="0"/>
              <a:cs typeface="Arial" charset="0"/>
            </a:endParaRPr>
          </a:p>
        </p:txBody>
      </p:sp>
      <p:sp>
        <p:nvSpPr>
          <p:cNvPr id="4" name="TextBox 25"/>
          <p:cNvSpPr txBox="1"/>
          <p:nvPr userDrawn="1">
            <p:custDataLst>
              <p:tags r:id="rId2"/>
            </p:custDataLst>
          </p:nvPr>
        </p:nvSpPr>
        <p:spPr>
          <a:xfrm>
            <a:off x="383117" y="6059489"/>
            <a:ext cx="11377083" cy="288925"/>
          </a:xfrm>
          <a:prstGeom prst="rect">
            <a:avLst/>
          </a:prstGeom>
          <a:noFill/>
        </p:spPr>
        <p:txBody>
          <a:bodyPr lIns="324000" rIns="144000" anchor="b"/>
          <a:lstStyle/>
          <a:p>
            <a:pPr fontAlgn="base">
              <a:spcBef>
                <a:spcPct val="0"/>
              </a:spcBef>
              <a:spcAft>
                <a:spcPct val="0"/>
              </a:spcAft>
              <a:defRPr/>
            </a:pPr>
            <a:r>
              <a:rPr lang="de-CH" sz="1400" smtClean="0">
                <a:solidFill>
                  <a:srgbClr val="FFFFFF"/>
                </a:solidFill>
                <a:latin typeface="Arial" pitchFamily="34" charset="0"/>
                <a:cs typeface="Arial" pitchFamily="34" charset="0"/>
              </a:rPr>
              <a:t>www.ammann-group.com</a:t>
            </a:r>
            <a:endParaRPr lang="de-CH" sz="1400" dirty="0">
              <a:solidFill>
                <a:srgbClr val="FFFFFF"/>
              </a:solidFill>
              <a:latin typeface="Arial" pitchFamily="34" charset="0"/>
              <a:cs typeface="Arial" pitchFamily="34" charset="0"/>
            </a:endParaRPr>
          </a:p>
        </p:txBody>
      </p:sp>
      <p:sp>
        <p:nvSpPr>
          <p:cNvPr id="5" name="TextBox 26"/>
          <p:cNvSpPr txBox="1"/>
          <p:nvPr userDrawn="1">
            <p:custDataLst>
              <p:tags r:id="rId3"/>
            </p:custDataLst>
          </p:nvPr>
        </p:nvSpPr>
        <p:spPr>
          <a:xfrm>
            <a:off x="383117" y="4967288"/>
            <a:ext cx="11377083" cy="1060450"/>
          </a:xfrm>
          <a:prstGeom prst="rect">
            <a:avLst/>
          </a:prstGeom>
          <a:noFill/>
        </p:spPr>
        <p:txBody>
          <a:bodyPr lIns="324000" rIns="144000" anchor="b"/>
          <a:lstStyle/>
          <a:p>
            <a:pPr fontAlgn="base">
              <a:spcBef>
                <a:spcPct val="0"/>
              </a:spcBef>
              <a:spcAft>
                <a:spcPct val="0"/>
              </a:spcAft>
              <a:defRPr/>
            </a:pPr>
            <a:r>
              <a:rPr lang="en-US" sz="1400" b="1" smtClean="0">
                <a:solidFill>
                  <a:srgbClr val="FFFFFF"/>
                </a:solidFill>
                <a:latin typeface="Arial" pitchFamily="34" charset="0"/>
                <a:cs typeface="Arial" pitchFamily="34" charset="0"/>
              </a:rPr>
              <a:t>Productivity Partnership for a Lifetime</a:t>
            </a:r>
            <a:endParaRPr lang="de-CH" sz="1400" b="1" dirty="0">
              <a:solidFill>
                <a:srgbClr val="FFFFFF"/>
              </a:solidFill>
              <a:latin typeface="Arial" pitchFamily="34" charset="0"/>
              <a:cs typeface="Arial" pitchFamily="34" charset="0"/>
            </a:endParaRPr>
          </a:p>
        </p:txBody>
      </p:sp>
      <p:sp>
        <p:nvSpPr>
          <p:cNvPr id="6" name="Slide Number Placeholder 5"/>
          <p:cNvSpPr>
            <a:spLocks noGrp="1"/>
          </p:cNvSpPr>
          <p:nvPr>
            <p:ph type="sldNum" sz="quarter" idx="10"/>
          </p:nvPr>
        </p:nvSpPr>
        <p:spPr/>
        <p:txBody>
          <a:bodyPr/>
          <a:lstStyle>
            <a:lvl1pPr>
              <a:defRPr smtClean="0"/>
            </a:lvl1pPr>
          </a:lstStyle>
          <a:p>
            <a:pPr>
              <a:defRPr/>
            </a:pPr>
            <a:fld id="{06543BAB-6EFA-4D55-903E-2096F26AB6FF}"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2596642356"/>
      </p:ext>
    </p:extLst>
  </p:cSld>
  <p:clrMapOvr>
    <a:masterClrMapping/>
  </p:clrMapOvr>
  <p:timing>
    <p:tnLst>
      <p:par>
        <p:cTn id="1" dur="indefinite" restart="never" nodeType="tmRoot"/>
      </p:par>
    </p:tnLst>
  </p:timing>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1" name="Rectangle 20"/>
          <p:cNvSpPr/>
          <p:nvPr userDrawn="1"/>
        </p:nvSpPr>
        <p:spPr>
          <a:xfrm>
            <a:off x="384000" y="4968000"/>
            <a:ext cx="11376000" cy="1584000"/>
          </a:xfrm>
          <a:prstGeom prst="rect">
            <a:avLst/>
          </a:prstGeom>
          <a:solidFill>
            <a:srgbClr val="6D8A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2400">
              <a:solidFill>
                <a:srgbClr val="FFFFFF"/>
              </a:solidFill>
              <a:latin typeface="Arial" pitchFamily="34" charset="0"/>
              <a:cs typeface="Arial" pitchFamily="34" charset="0"/>
            </a:endParaRPr>
          </a:p>
        </p:txBody>
      </p:sp>
      <p:sp>
        <p:nvSpPr>
          <p:cNvPr id="22" name="TextBox 21"/>
          <p:cNvSpPr txBox="1"/>
          <p:nvPr userDrawn="1">
            <p:custDataLst>
              <p:tags r:id="rId1"/>
            </p:custDataLst>
          </p:nvPr>
        </p:nvSpPr>
        <p:spPr>
          <a:xfrm>
            <a:off x="384000" y="4968000"/>
            <a:ext cx="11376000" cy="1417560"/>
          </a:xfrm>
          <a:prstGeom prst="rect">
            <a:avLst/>
          </a:prstGeom>
          <a:noFill/>
        </p:spPr>
        <p:txBody>
          <a:bodyPr wrap="square" lIns="324000" rIns="144000" rtlCol="0" anchor="b">
            <a:noAutofit/>
          </a:bodyPr>
          <a:lstStyle/>
          <a:p>
            <a:pPr fontAlgn="base">
              <a:spcBef>
                <a:spcPct val="0"/>
              </a:spcBef>
              <a:spcAft>
                <a:spcPct val="0"/>
              </a:spcAft>
            </a:pPr>
            <a:endParaRPr lang="en-GB" sz="2400" b="1" dirty="0">
              <a:solidFill>
                <a:srgbClr val="FFFFFF"/>
              </a:solidFill>
              <a:latin typeface="Arial" pitchFamily="34" charset="0"/>
              <a:cs typeface="Arial" pitchFamily="34" charset="0"/>
            </a:endParaRPr>
          </a:p>
        </p:txBody>
      </p:sp>
      <p:sp>
        <p:nvSpPr>
          <p:cNvPr id="7" name="Rectangle 6"/>
          <p:cNvSpPr/>
          <p:nvPr userDrawn="1"/>
        </p:nvSpPr>
        <p:spPr>
          <a:xfrm>
            <a:off x="384000" y="936000"/>
            <a:ext cx="11376000" cy="4032000"/>
          </a:xfrm>
          <a:prstGeom prst="rect">
            <a:avLst/>
          </a:prstGeom>
          <a:solidFill>
            <a:srgbClr val="F2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2400">
              <a:solidFill>
                <a:srgbClr val="FFFFFF"/>
              </a:solidFill>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lvl1pPr>
              <a:defRPr>
                <a:latin typeface="Arial" pitchFamily="34" charset="0"/>
                <a:cs typeface="Arial" pitchFamily="34" charset="0"/>
              </a:defRPr>
            </a:lvl1pPr>
          </a:lstStyle>
          <a:p>
            <a:fld id="{EFC00204-CFD7-49E9-88B1-4D6AF85D4738}" type="slidenum">
              <a:rPr lang="en-GB" smtClean="0">
                <a:solidFill>
                  <a:srgbClr val="000000"/>
                </a:solidFill>
              </a:rPr>
              <a:pPr/>
              <a:t>‹#›</a:t>
            </a:fld>
            <a:endParaRPr lang="en-GB">
              <a:solidFill>
                <a:srgbClr val="000000"/>
              </a:solidFill>
            </a:endParaRPr>
          </a:p>
        </p:txBody>
      </p:sp>
      <p:grpSp>
        <p:nvGrpSpPr>
          <p:cNvPr id="26" name="Group 25"/>
          <p:cNvGrpSpPr/>
          <p:nvPr userDrawn="1"/>
        </p:nvGrpSpPr>
        <p:grpSpPr>
          <a:xfrm>
            <a:off x="0" y="0"/>
            <a:ext cx="12192000" cy="6858000"/>
            <a:chOff x="0" y="0"/>
            <a:chExt cx="9144000" cy="6858000"/>
          </a:xfrm>
          <a:effectLst/>
        </p:grpSpPr>
        <p:cxnSp>
          <p:nvCxnSpPr>
            <p:cNvPr id="27" name="Straight Connector 26"/>
            <p:cNvCxnSpPr/>
            <p:nvPr userDrawn="1"/>
          </p:nvCxnSpPr>
          <p:spPr>
            <a:xfrm>
              <a:off x="288000" y="0"/>
              <a:ext cx="0" cy="6858000"/>
            </a:xfrm>
            <a:prstGeom prst="line">
              <a:avLst/>
            </a:prstGeom>
            <a:ln w="6350">
              <a:no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612000" y="0"/>
              <a:ext cx="0" cy="6858000"/>
            </a:xfrm>
            <a:prstGeom prst="line">
              <a:avLst/>
            </a:prstGeom>
            <a:ln w="6350">
              <a:no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8820000" y="0"/>
              <a:ext cx="0" cy="6858000"/>
            </a:xfrm>
            <a:prstGeom prst="line">
              <a:avLst/>
            </a:prstGeom>
            <a:ln w="6350">
              <a:no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7200000" y="0"/>
              <a:ext cx="0" cy="6858000"/>
            </a:xfrm>
            <a:prstGeom prst="line">
              <a:avLst/>
            </a:prstGeom>
            <a:ln w="6350">
              <a:no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0" y="936000"/>
              <a:ext cx="9144000" cy="0"/>
            </a:xfrm>
            <a:prstGeom prst="line">
              <a:avLst/>
            </a:prstGeom>
            <a:ln w="6350">
              <a:no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0" y="612000"/>
              <a:ext cx="9144000" cy="0"/>
            </a:xfrm>
            <a:prstGeom prst="line">
              <a:avLst/>
            </a:prstGeom>
            <a:ln w="6350">
              <a:no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0" y="4968000"/>
              <a:ext cx="9144000" cy="0"/>
            </a:xfrm>
            <a:prstGeom prst="line">
              <a:avLst/>
            </a:prstGeom>
            <a:ln w="6350">
              <a:no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0" y="5940000"/>
              <a:ext cx="9144000" cy="0"/>
            </a:xfrm>
            <a:prstGeom prst="line">
              <a:avLst/>
            </a:prstGeom>
            <a:ln w="6350">
              <a:no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0" y="6264000"/>
              <a:ext cx="9144000" cy="0"/>
            </a:xfrm>
            <a:prstGeom prst="line">
              <a:avLst/>
            </a:prstGeom>
            <a:ln w="6350">
              <a:no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0" y="6552000"/>
              <a:ext cx="9144000" cy="0"/>
            </a:xfrm>
            <a:prstGeom prst="line">
              <a:avLst/>
            </a:prstGeom>
            <a:ln w="6350">
              <a:no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0" y="6696000"/>
              <a:ext cx="9144000" cy="0"/>
            </a:xfrm>
            <a:prstGeom prst="line">
              <a:avLst/>
            </a:prstGeom>
            <a:ln w="6350">
              <a:no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432000" y="0"/>
              <a:ext cx="0" cy="6858000"/>
            </a:xfrm>
            <a:prstGeom prst="line">
              <a:avLst/>
            </a:prstGeom>
            <a:ln w="6350">
              <a:no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0" y="1296000"/>
              <a:ext cx="9144000" cy="0"/>
            </a:xfrm>
            <a:prstGeom prst="line">
              <a:avLst/>
            </a:prstGeom>
            <a:ln w="6350">
              <a:no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0" y="1440000"/>
              <a:ext cx="9144000" cy="0"/>
            </a:xfrm>
            <a:prstGeom prst="line">
              <a:avLst/>
            </a:prstGeom>
            <a:ln w="6350">
              <a:no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0" y="1548000"/>
              <a:ext cx="9144000" cy="0"/>
            </a:xfrm>
            <a:prstGeom prst="line">
              <a:avLst/>
            </a:prstGeom>
            <a:ln w="6350">
              <a:no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00452376"/>
      </p:ext>
    </p:extLst>
  </p:cSld>
  <p:clrMapOvr>
    <a:masterClrMapping/>
  </p:clrMapOvr>
  <p:timing>
    <p:tnLst>
      <p:par>
        <p:cTn id="1" dur="indefinite" restart="never" nodeType="tmRoot"/>
      </p:par>
    </p:tnLst>
  </p:timing>
</p:sldLayout>
</file>

<file path=ppt/slideLayouts/slideLayout4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 style</a:t>
            </a:r>
            <a:endParaRPr lang="en-GB" dirty="0"/>
          </a:p>
        </p:txBody>
      </p:sp>
      <p:sp>
        <p:nvSpPr>
          <p:cNvPr id="3" name="Content Placeholder 2"/>
          <p:cNvSpPr>
            <a:spLocks noGrp="1"/>
          </p:cNvSpPr>
          <p:nvPr>
            <p:ph idx="1"/>
          </p:nvPr>
        </p:nvSpPr>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6" name="Slide Number Placeholder 5"/>
          <p:cNvSpPr>
            <a:spLocks noGrp="1"/>
          </p:cNvSpPr>
          <p:nvPr>
            <p:ph type="sldNum" sz="quarter" idx="12"/>
          </p:nvPr>
        </p:nvSpPr>
        <p:spPr/>
        <p:txBody>
          <a:bodyPr/>
          <a:lstStyle>
            <a:lvl1pPr>
              <a:defRPr/>
            </a:lvl1pPr>
          </a:lstStyle>
          <a:p>
            <a:fld id="{ECF5DC9D-ABC7-4D01-BF48-85EC170FA89D}" type="slidenum">
              <a:rPr lang="en-GB">
                <a:solidFill>
                  <a:srgbClr val="000000"/>
                </a:solidFill>
              </a:rPr>
              <a:pPr/>
              <a:t>‹#›</a:t>
            </a:fld>
            <a:endParaRPr lang="en-GB">
              <a:solidFill>
                <a:srgbClr val="000000"/>
              </a:solidFill>
            </a:endParaRPr>
          </a:p>
        </p:txBody>
      </p:sp>
      <p:sp>
        <p:nvSpPr>
          <p:cNvPr id="5" name="TextBox 4"/>
          <p:cNvSpPr txBox="1"/>
          <p:nvPr userDrawn="1">
            <p:custDataLst>
              <p:tags r:id="rId1"/>
            </p:custDataLst>
          </p:nvPr>
        </p:nvSpPr>
        <p:spPr>
          <a:xfrm>
            <a:off x="384000" y="6552000"/>
            <a:ext cx="9216000" cy="216000"/>
          </a:xfrm>
          <a:prstGeom prst="rect">
            <a:avLst/>
          </a:prstGeom>
          <a:noFill/>
        </p:spPr>
        <p:txBody>
          <a:bodyPr wrap="square" lIns="0" rIns="180000" rtlCol="0" anchor="t">
            <a:noAutofit/>
          </a:bodyPr>
          <a:lstStyle/>
          <a:p>
            <a:pPr fontAlgn="base">
              <a:spcBef>
                <a:spcPct val="0"/>
              </a:spcBef>
              <a:spcAft>
                <a:spcPct val="0"/>
              </a:spcAft>
              <a:tabLst>
                <a:tab pos="6099175" algn="l"/>
              </a:tabLst>
            </a:pPr>
            <a:r>
              <a:rPr lang="en-US" sz="800" dirty="0" smtClean="0">
                <a:solidFill>
                  <a:srgbClr val="000000"/>
                </a:solidFill>
                <a:latin typeface="Arial" pitchFamily="34" charset="0"/>
                <a:cs typeface="Arial" pitchFamily="34" charset="0"/>
              </a:rPr>
              <a:t>  © </a:t>
            </a:r>
            <a:r>
              <a:rPr lang="en-US" sz="800" dirty="0" err="1" smtClean="0">
                <a:solidFill>
                  <a:srgbClr val="000000"/>
                </a:solidFill>
                <a:latin typeface="Arial" pitchFamily="34" charset="0"/>
                <a:cs typeface="Arial" pitchFamily="34" charset="0"/>
              </a:rPr>
              <a:t>Ammann</a:t>
            </a:r>
            <a:r>
              <a:rPr lang="en-US" sz="800" dirty="0" smtClean="0">
                <a:solidFill>
                  <a:srgbClr val="000000"/>
                </a:solidFill>
                <a:latin typeface="Arial" pitchFamily="34" charset="0"/>
                <a:cs typeface="Arial" pitchFamily="34" charset="0"/>
              </a:rPr>
              <a:t> Group</a:t>
            </a:r>
            <a:endParaRPr lang="en-GB" sz="800"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3651408417"/>
      </p:ext>
    </p:extLst>
  </p:cSld>
  <p:clrMapOvr>
    <a:masterClrMapping/>
  </p:clrMapOvr>
  <p:timing>
    <p:tnLst>
      <p:par>
        <p:cTn id="1" dur="indefinite" restart="never" nodeType="tmRoot"/>
      </p:par>
    </p:tnLst>
  </p:timing>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384000" y="936000"/>
            <a:ext cx="11376000" cy="4032000"/>
          </a:xfrm>
          <a:prstGeom prst="rect">
            <a:avLst/>
          </a:prstGeom>
          <a:solidFill>
            <a:srgbClr val="F2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2400">
              <a:solidFill>
                <a:srgbClr val="FFFFFF"/>
              </a:solidFill>
              <a:latin typeface="Arial" pitchFamily="34" charset="0"/>
              <a:cs typeface="Arial" pitchFamily="34" charset="0"/>
            </a:endParaRPr>
          </a:p>
        </p:txBody>
      </p:sp>
      <p:sp>
        <p:nvSpPr>
          <p:cNvPr id="2" name="Title 1"/>
          <p:cNvSpPr>
            <a:spLocks noGrp="1"/>
          </p:cNvSpPr>
          <p:nvPr>
            <p:ph type="title"/>
          </p:nvPr>
        </p:nvSpPr>
        <p:spPr>
          <a:xfrm>
            <a:off x="384000" y="4967999"/>
            <a:ext cx="11376000" cy="1584000"/>
          </a:xfrm>
        </p:spPr>
        <p:txBody>
          <a:bodyPr lIns="324000" bIns="216000" anchor="b"/>
          <a:lstStyle>
            <a:lvl1pPr algn="l">
              <a:defRPr sz="2400" b="1" cap="none" baseline="0">
                <a:latin typeface="Arial" pitchFamily="34" charset="0"/>
                <a:cs typeface="Arial" pitchFamily="34" charset="0"/>
              </a:defRPr>
            </a:lvl1pPr>
          </a:lstStyle>
          <a:p>
            <a:r>
              <a:rPr lang="en-GB" noProof="0" smtClean="0"/>
              <a:t>Click to edit Master title style</a:t>
            </a:r>
            <a:endParaRPr lang="en-GB" noProof="0"/>
          </a:p>
        </p:txBody>
      </p:sp>
      <p:sp>
        <p:nvSpPr>
          <p:cNvPr id="6" name="Slide Number Placeholder 5"/>
          <p:cNvSpPr>
            <a:spLocks noGrp="1"/>
          </p:cNvSpPr>
          <p:nvPr>
            <p:ph type="sldNum" sz="quarter" idx="12"/>
          </p:nvPr>
        </p:nvSpPr>
        <p:spPr/>
        <p:txBody>
          <a:bodyPr/>
          <a:lstStyle>
            <a:lvl1pPr>
              <a:defRPr>
                <a:latin typeface="Arial" pitchFamily="34" charset="0"/>
                <a:cs typeface="Arial" pitchFamily="34" charset="0"/>
              </a:defRPr>
            </a:lvl1pPr>
          </a:lstStyle>
          <a:p>
            <a:fld id="{CBD01BC5-E797-4556-A390-1877DF8D94B2}" type="slidenum">
              <a:rPr lang="en-GB" smtClean="0">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466017612"/>
      </p:ext>
    </p:extLst>
  </p:cSld>
  <p:clrMapOvr>
    <a:masterClrMapping/>
  </p:clrMapOvr>
  <p:timing>
    <p:tnLst>
      <p:par>
        <p:cTn id="1" dur="indefinite" restart="never" nodeType="tmRoot"/>
      </p:par>
    </p:tnLst>
  </p:timing>
</p:sldLayout>
</file>

<file path=ppt/slideLayouts/slideLayout4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Click to edit Master title style</a:t>
            </a:r>
            <a:endParaRPr lang="en-GB" noProof="0" dirty="0"/>
          </a:p>
        </p:txBody>
      </p:sp>
      <p:sp>
        <p:nvSpPr>
          <p:cNvPr id="3" name="Content Placeholder 2"/>
          <p:cNvSpPr>
            <a:spLocks noGrp="1"/>
          </p:cNvSpPr>
          <p:nvPr>
            <p:ph sz="half" idx="1"/>
          </p:nvPr>
        </p:nvSpPr>
        <p:spPr>
          <a:xfrm>
            <a:off x="384000" y="1548000"/>
            <a:ext cx="5568000" cy="48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4" name="Content Placeholder 3"/>
          <p:cNvSpPr>
            <a:spLocks noGrp="1"/>
          </p:cNvSpPr>
          <p:nvPr>
            <p:ph sz="half" idx="2"/>
          </p:nvPr>
        </p:nvSpPr>
        <p:spPr>
          <a:xfrm>
            <a:off x="6192000" y="1548000"/>
            <a:ext cx="5568000" cy="48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7" name="Slide Number Placeholder 6"/>
          <p:cNvSpPr>
            <a:spLocks noGrp="1"/>
          </p:cNvSpPr>
          <p:nvPr>
            <p:ph type="sldNum" sz="quarter" idx="12"/>
          </p:nvPr>
        </p:nvSpPr>
        <p:spPr/>
        <p:txBody>
          <a:bodyPr/>
          <a:lstStyle>
            <a:lvl1pPr>
              <a:defRPr/>
            </a:lvl1pPr>
          </a:lstStyle>
          <a:p>
            <a:fld id="{89EC5595-622C-4979-A554-17E9E5E47180}" type="slidenum">
              <a:rPr lang="en-GB" smtClean="0">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782915153"/>
      </p:ext>
    </p:extLst>
  </p:cSld>
  <p:clrMapOvr>
    <a:masterClrMapping/>
  </p:clrMapOvr>
  <p:timing>
    <p:tnLst>
      <p:par>
        <p:cTn id="1" dur="indefinite" restart="never" nodeType="tmRoot"/>
      </p:par>
    </p:tnLst>
  </p:timing>
</p:sldLayout>
</file>

<file path=ppt/slideLayouts/slideLayout4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4000" y="936000"/>
            <a:ext cx="11376000" cy="504000"/>
          </a:xfrm>
        </p:spPr>
        <p:txBody>
          <a:bodyPr/>
          <a:lstStyle>
            <a:lvl1pPr>
              <a:defRPr/>
            </a:lvl1pPr>
          </a:lstStyle>
          <a:p>
            <a:r>
              <a:rPr lang="en-GB" dirty="0" smtClean="0"/>
              <a:t>Click to edit Master title style</a:t>
            </a:r>
            <a:endParaRPr lang="en-GB" dirty="0"/>
          </a:p>
        </p:txBody>
      </p:sp>
      <p:sp>
        <p:nvSpPr>
          <p:cNvPr id="3" name="Text Placeholder 2"/>
          <p:cNvSpPr>
            <a:spLocks noGrp="1"/>
          </p:cNvSpPr>
          <p:nvPr>
            <p:ph type="body" idx="1"/>
          </p:nvPr>
        </p:nvSpPr>
        <p:spPr>
          <a:xfrm>
            <a:off x="384000" y="1548000"/>
            <a:ext cx="5568000" cy="504000"/>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4" name="Content Placeholder 3"/>
          <p:cNvSpPr>
            <a:spLocks noGrp="1"/>
          </p:cNvSpPr>
          <p:nvPr>
            <p:ph sz="half" idx="2"/>
          </p:nvPr>
        </p:nvSpPr>
        <p:spPr>
          <a:xfrm>
            <a:off x="384000" y="2052000"/>
            <a:ext cx="5568000" cy="4320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5" name="Text Placeholder 4"/>
          <p:cNvSpPr>
            <a:spLocks noGrp="1"/>
          </p:cNvSpPr>
          <p:nvPr>
            <p:ph type="body" sz="quarter" idx="3"/>
          </p:nvPr>
        </p:nvSpPr>
        <p:spPr>
          <a:xfrm>
            <a:off x="6193365" y="1548000"/>
            <a:ext cx="5568000" cy="504000"/>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endParaRPr lang="en-GB" dirty="0" smtClean="0"/>
          </a:p>
        </p:txBody>
      </p:sp>
      <p:sp>
        <p:nvSpPr>
          <p:cNvPr id="6" name="Content Placeholder 5"/>
          <p:cNvSpPr>
            <a:spLocks noGrp="1"/>
          </p:cNvSpPr>
          <p:nvPr>
            <p:ph sz="quarter" idx="4"/>
          </p:nvPr>
        </p:nvSpPr>
        <p:spPr>
          <a:xfrm>
            <a:off x="6193365" y="2052000"/>
            <a:ext cx="5568000" cy="4320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9" name="Slide Number Placeholder 8"/>
          <p:cNvSpPr>
            <a:spLocks noGrp="1"/>
          </p:cNvSpPr>
          <p:nvPr>
            <p:ph type="sldNum" sz="quarter" idx="12"/>
          </p:nvPr>
        </p:nvSpPr>
        <p:spPr/>
        <p:txBody>
          <a:bodyPr/>
          <a:lstStyle>
            <a:lvl1pPr>
              <a:defRPr/>
            </a:lvl1pPr>
          </a:lstStyle>
          <a:p>
            <a:fld id="{A22BF2F3-5EC9-4401-9B33-08A4BE127B66}"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452181567"/>
      </p:ext>
    </p:extLst>
  </p:cSld>
  <p:clrMapOvr>
    <a:masterClrMapping/>
  </p:clrMapOvr>
  <p:timing>
    <p:tnLst>
      <p:par>
        <p:cTn id="1" dur="indefinite" restart="never" nodeType="tmRoot"/>
      </p:par>
    </p:tnLst>
  </p:timing>
</p:sldLayout>
</file>

<file path=ppt/slideLayouts/slideLayout4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5" name="Slide Number Placeholder 4"/>
          <p:cNvSpPr>
            <a:spLocks noGrp="1"/>
          </p:cNvSpPr>
          <p:nvPr>
            <p:ph type="sldNum" sz="quarter" idx="12"/>
          </p:nvPr>
        </p:nvSpPr>
        <p:spPr/>
        <p:txBody>
          <a:bodyPr/>
          <a:lstStyle>
            <a:lvl1pPr>
              <a:defRPr/>
            </a:lvl1pPr>
          </a:lstStyle>
          <a:p>
            <a:fld id="{BEA75A91-6271-46A4-AAB7-3CC0D865CEC2}"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622547618"/>
      </p:ext>
    </p:extLst>
  </p:cSld>
  <p:clrMapOvr>
    <a:masterClrMapping/>
  </p:clrMapOvr>
  <p:timing>
    <p:tnLst>
      <p:par>
        <p:cTn id="1" dur="indefinite" restart="never" nodeType="tmRoot"/>
      </p:par>
    </p:tnLst>
  </p:timing>
</p:sldLayout>
</file>

<file path=ppt/slideLayouts/slideLayout4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vl1pPr>
          </a:lstStyle>
          <a:p>
            <a:fld id="{BFF5FAEE-EF7E-46C2-8F48-92732FAA38E7}"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533535409"/>
      </p:ext>
    </p:extLst>
  </p:cSld>
  <p:clrMapOvr>
    <a:masterClrMapping/>
  </p:clrMapOvr>
  <p:timing>
    <p:tnLst>
      <p:par>
        <p:cTn id="1" dur="indefinite" restart="never" nodeType="tmRoot"/>
      </p:par>
    </p:tnLst>
  </p:timing>
</p:sldLayout>
</file>

<file path=ppt/slideLayouts/slideLayout4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4000" y="936000"/>
            <a:ext cx="11376000" cy="504000"/>
          </a:xfrm>
        </p:spPr>
        <p:txBody>
          <a:bodyPr anchor="ctr"/>
          <a:lstStyle>
            <a:lvl1pPr algn="l">
              <a:defRPr sz="2400" b="1"/>
            </a:lvl1pPr>
          </a:lstStyle>
          <a:p>
            <a:r>
              <a:rPr lang="en-GB" smtClean="0"/>
              <a:t>Click to edit Master title style</a:t>
            </a:r>
            <a:endParaRPr lang="en-GB"/>
          </a:p>
        </p:txBody>
      </p:sp>
      <p:sp>
        <p:nvSpPr>
          <p:cNvPr id="3" name="Picture Placeholder 2"/>
          <p:cNvSpPr>
            <a:spLocks noGrp="1"/>
          </p:cNvSpPr>
          <p:nvPr>
            <p:ph type="pic" idx="1"/>
          </p:nvPr>
        </p:nvSpPr>
        <p:spPr>
          <a:xfrm>
            <a:off x="384000" y="1548000"/>
            <a:ext cx="11376000" cy="4320000"/>
          </a:xfrm>
        </p:spPr>
        <p:txBody>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 Placeholder 3"/>
          <p:cNvSpPr>
            <a:spLocks noGrp="1"/>
          </p:cNvSpPr>
          <p:nvPr>
            <p:ph type="body" sz="half" idx="2"/>
          </p:nvPr>
        </p:nvSpPr>
        <p:spPr>
          <a:xfrm>
            <a:off x="384000" y="5868000"/>
            <a:ext cx="11376000" cy="504000"/>
          </a:xfrm>
        </p:spPr>
        <p:txBody>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endParaRPr lang="en-GB" dirty="0" smtClean="0"/>
          </a:p>
        </p:txBody>
      </p:sp>
      <p:sp>
        <p:nvSpPr>
          <p:cNvPr id="7" name="Slide Number Placeholder 6"/>
          <p:cNvSpPr>
            <a:spLocks noGrp="1"/>
          </p:cNvSpPr>
          <p:nvPr>
            <p:ph type="sldNum" sz="quarter" idx="12"/>
          </p:nvPr>
        </p:nvSpPr>
        <p:spPr/>
        <p:txBody>
          <a:bodyPr/>
          <a:lstStyle>
            <a:lvl1pPr>
              <a:defRPr/>
            </a:lvl1pPr>
          </a:lstStyle>
          <a:p>
            <a:fld id="{280BC641-1179-488E-B98E-F76744322412}"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424722933"/>
      </p:ext>
    </p:extLst>
  </p:cSld>
  <p:clrMapOvr>
    <a:masterClrMapping/>
  </p:clrMapOvr>
  <p:timing>
    <p:tnLst>
      <p:par>
        <p:cTn id="1" dur="indefinite" restart="never" nodeType="tmRoot"/>
      </p:par>
    </p:tnLst>
  </p:timing>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Welcome">
    <p:spTree>
      <p:nvGrpSpPr>
        <p:cNvPr id="1" name=""/>
        <p:cNvGrpSpPr/>
        <p:nvPr/>
      </p:nvGrpSpPr>
      <p:grpSpPr>
        <a:xfrm>
          <a:off x="0" y="0"/>
          <a:ext cx="0" cy="0"/>
          <a:chOff x="0" y="0"/>
          <a:chExt cx="0" cy="0"/>
        </a:xfrm>
      </p:grpSpPr>
      <p:sp>
        <p:nvSpPr>
          <p:cNvPr id="4" name="Rectangle 3"/>
          <p:cNvSpPr/>
          <p:nvPr userDrawn="1"/>
        </p:nvSpPr>
        <p:spPr>
          <a:xfrm>
            <a:off x="384000" y="936000"/>
            <a:ext cx="11376000" cy="4032000"/>
          </a:xfrm>
          <a:prstGeom prst="rect">
            <a:avLst/>
          </a:prstGeom>
          <a:solidFill>
            <a:srgbClr val="F2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2400">
              <a:solidFill>
                <a:srgbClr val="FFFFFF"/>
              </a:solidFill>
              <a:latin typeface="Arial" pitchFamily="34" charset="0"/>
              <a:cs typeface="Arial" pitchFamily="34" charset="0"/>
            </a:endParaRPr>
          </a:p>
        </p:txBody>
      </p:sp>
      <p:sp>
        <p:nvSpPr>
          <p:cNvPr id="24" name="Rectangle 23"/>
          <p:cNvSpPr/>
          <p:nvPr userDrawn="1"/>
        </p:nvSpPr>
        <p:spPr>
          <a:xfrm>
            <a:off x="384000" y="4968000"/>
            <a:ext cx="11376000" cy="1584000"/>
          </a:xfrm>
          <a:prstGeom prst="rect">
            <a:avLst/>
          </a:prstGeom>
          <a:solidFill>
            <a:srgbClr val="6D8A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2400">
              <a:solidFill>
                <a:srgbClr val="FFFFFF"/>
              </a:solidFill>
              <a:latin typeface="Arial" pitchFamily="34" charset="0"/>
              <a:cs typeface="Arial" pitchFamily="34" charset="0"/>
            </a:endParaRPr>
          </a:p>
        </p:txBody>
      </p:sp>
      <p:sp>
        <p:nvSpPr>
          <p:cNvPr id="6" name="Slide Number Placeholder 5"/>
          <p:cNvSpPr>
            <a:spLocks noGrp="1"/>
          </p:cNvSpPr>
          <p:nvPr>
            <p:ph type="sldNum" sz="quarter" idx="12"/>
          </p:nvPr>
        </p:nvSpPr>
        <p:spPr>
          <a:xfrm>
            <a:off x="11280000" y="6552000"/>
            <a:ext cx="480000" cy="216000"/>
          </a:xfrm>
        </p:spPr>
        <p:txBody>
          <a:bodyPr/>
          <a:lstStyle>
            <a:lvl1pPr>
              <a:defRPr>
                <a:latin typeface="Arial" pitchFamily="34" charset="0"/>
                <a:cs typeface="Arial" pitchFamily="34" charset="0"/>
              </a:defRPr>
            </a:lvl1pPr>
          </a:lstStyle>
          <a:p>
            <a:fld id="{EFC00204-CFD7-49E9-88B1-4D6AF85D4738}" type="slidenum">
              <a:rPr lang="en-GB" smtClean="0">
                <a:solidFill>
                  <a:srgbClr val="000000"/>
                </a:solidFill>
              </a:rPr>
              <a:pPr/>
              <a:t>‹#›</a:t>
            </a:fld>
            <a:endParaRPr lang="en-GB">
              <a:solidFill>
                <a:srgbClr val="000000"/>
              </a:solidFill>
            </a:endParaRPr>
          </a:p>
        </p:txBody>
      </p:sp>
      <p:sp>
        <p:nvSpPr>
          <p:cNvPr id="25" name="TextBox 24"/>
          <p:cNvSpPr txBox="1"/>
          <p:nvPr userDrawn="1">
            <p:custDataLst>
              <p:tags r:id="rId1"/>
            </p:custDataLst>
          </p:nvPr>
        </p:nvSpPr>
        <p:spPr>
          <a:xfrm>
            <a:off x="384000" y="4968000"/>
            <a:ext cx="11376000" cy="1089900"/>
          </a:xfrm>
          <a:prstGeom prst="rect">
            <a:avLst/>
          </a:prstGeom>
          <a:noFill/>
        </p:spPr>
        <p:txBody>
          <a:bodyPr wrap="square" lIns="324000" rIns="144000" rtlCol="0" anchor="b">
            <a:noAutofit/>
          </a:bodyPr>
          <a:lstStyle/>
          <a:p>
            <a:pPr fontAlgn="base">
              <a:spcBef>
                <a:spcPct val="0"/>
              </a:spcBef>
              <a:spcAft>
                <a:spcPct val="0"/>
              </a:spcAft>
            </a:pPr>
            <a:endParaRPr lang="en-GB" sz="2400" b="1" dirty="0">
              <a:solidFill>
                <a:srgbClr val="FFFFFF"/>
              </a:solidFill>
              <a:latin typeface="Arial" pitchFamily="34" charset="0"/>
              <a:cs typeface="Arial" pitchFamily="34" charset="0"/>
            </a:endParaRPr>
          </a:p>
        </p:txBody>
      </p:sp>
      <p:sp>
        <p:nvSpPr>
          <p:cNvPr id="26" name="TextBox 25"/>
          <p:cNvSpPr txBox="1"/>
          <p:nvPr userDrawn="1">
            <p:custDataLst>
              <p:tags r:id="rId2"/>
            </p:custDataLst>
          </p:nvPr>
        </p:nvSpPr>
        <p:spPr>
          <a:xfrm>
            <a:off x="384000" y="6059388"/>
            <a:ext cx="11376000" cy="288356"/>
          </a:xfrm>
          <a:prstGeom prst="rect">
            <a:avLst/>
          </a:prstGeom>
          <a:noFill/>
        </p:spPr>
        <p:txBody>
          <a:bodyPr wrap="square" lIns="324000" rIns="144000" rtlCol="0" anchor="b">
            <a:noAutofit/>
          </a:bodyPr>
          <a:lstStyle/>
          <a:p>
            <a:pPr fontAlgn="base">
              <a:spcBef>
                <a:spcPct val="0"/>
              </a:spcBef>
              <a:spcAft>
                <a:spcPct val="0"/>
              </a:spcAft>
            </a:pPr>
            <a:r>
              <a:rPr lang="en-GB" sz="1400" smtClean="0">
                <a:solidFill>
                  <a:srgbClr val="FFFFFF"/>
                </a:solidFill>
                <a:latin typeface="Arial" pitchFamily="34" charset="0"/>
                <a:cs typeface="Arial" pitchFamily="34" charset="0"/>
              </a:rPr>
              <a:t>www.ammann-group.com</a:t>
            </a:r>
            <a:endParaRPr lang="en-GB" sz="1400"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3691987424"/>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527051" y="1555751"/>
            <a:ext cx="5467349" cy="499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6197601" y="1555751"/>
            <a:ext cx="5467351" cy="499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Rectangle 5"/>
          <p:cNvSpPr>
            <a:spLocks noGrp="1" noChangeArrowheads="1"/>
          </p:cNvSpPr>
          <p:nvPr>
            <p:ph type="dt" sz="half" idx="10"/>
          </p:nvPr>
        </p:nvSpPr>
        <p:spPr>
          <a:ln/>
        </p:spPr>
        <p:txBody>
          <a:bodyPr/>
          <a:lstStyle>
            <a:lvl1pPr>
              <a:defRPr/>
            </a:lvl1pPr>
          </a:lstStyle>
          <a:p>
            <a:pPr>
              <a:defRPr/>
            </a:pPr>
            <a:fld id="{CAF6B171-B77E-43B3-8CAA-2B224366BEE1}"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4356716B-0AA9-493B-9453-76446FF555AF}"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784241865"/>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4" name="Rectangle 23"/>
          <p:cNvSpPr/>
          <p:nvPr userDrawn="1"/>
        </p:nvSpPr>
        <p:spPr>
          <a:xfrm>
            <a:off x="384000" y="936000"/>
            <a:ext cx="11376000" cy="5616000"/>
          </a:xfrm>
          <a:prstGeom prst="rect">
            <a:avLst/>
          </a:prstGeom>
          <a:solidFill>
            <a:srgbClr val="6D8A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2400">
              <a:solidFill>
                <a:srgbClr val="FFFFFF"/>
              </a:solidFill>
              <a:latin typeface="Arial" pitchFamily="34" charset="0"/>
              <a:cs typeface="Arial" pitchFamily="34" charset="0"/>
            </a:endParaRPr>
          </a:p>
        </p:txBody>
      </p:sp>
      <p:sp>
        <p:nvSpPr>
          <p:cNvPr id="6" name="Slide Number Placeholder 5"/>
          <p:cNvSpPr>
            <a:spLocks noGrp="1"/>
          </p:cNvSpPr>
          <p:nvPr>
            <p:ph type="sldNum" sz="quarter" idx="12"/>
          </p:nvPr>
        </p:nvSpPr>
        <p:spPr>
          <a:xfrm>
            <a:off x="11280000" y="6552000"/>
            <a:ext cx="480000" cy="216000"/>
          </a:xfrm>
        </p:spPr>
        <p:txBody>
          <a:bodyPr/>
          <a:lstStyle>
            <a:lvl1pPr>
              <a:defRPr>
                <a:latin typeface="Arial" pitchFamily="34" charset="0"/>
                <a:cs typeface="Arial" pitchFamily="34" charset="0"/>
              </a:defRPr>
            </a:lvl1pPr>
          </a:lstStyle>
          <a:p>
            <a:fld id="{EFC00204-CFD7-49E9-88B1-4D6AF85D4738}" type="slidenum">
              <a:rPr lang="en-GB" smtClean="0">
                <a:solidFill>
                  <a:srgbClr val="000000"/>
                </a:solidFill>
              </a:rPr>
              <a:pPr/>
              <a:t>‹#›</a:t>
            </a:fld>
            <a:endParaRPr lang="en-GB">
              <a:solidFill>
                <a:srgbClr val="000000"/>
              </a:solidFill>
            </a:endParaRPr>
          </a:p>
        </p:txBody>
      </p:sp>
      <p:sp>
        <p:nvSpPr>
          <p:cNvPr id="25" name="TextBox 24"/>
          <p:cNvSpPr txBox="1"/>
          <p:nvPr userDrawn="1">
            <p:custDataLst>
              <p:tags r:id="rId1"/>
            </p:custDataLst>
          </p:nvPr>
        </p:nvSpPr>
        <p:spPr>
          <a:xfrm>
            <a:off x="384000" y="1651660"/>
            <a:ext cx="11376000" cy="1089900"/>
          </a:xfrm>
          <a:prstGeom prst="rect">
            <a:avLst/>
          </a:prstGeom>
          <a:noFill/>
        </p:spPr>
        <p:txBody>
          <a:bodyPr wrap="square" lIns="324000" rIns="144000" rtlCol="0" anchor="b">
            <a:noAutofit/>
          </a:bodyPr>
          <a:lstStyle/>
          <a:p>
            <a:pPr fontAlgn="base">
              <a:spcBef>
                <a:spcPct val="0"/>
              </a:spcBef>
              <a:spcAft>
                <a:spcPct val="0"/>
              </a:spcAft>
            </a:pPr>
            <a:endParaRPr lang="en-GB" sz="2400" b="1" dirty="0">
              <a:solidFill>
                <a:srgbClr val="FFFFFF"/>
              </a:solidFill>
              <a:latin typeface="Arial" pitchFamily="34" charset="0"/>
              <a:cs typeface="Arial" pitchFamily="34" charset="0"/>
            </a:endParaRPr>
          </a:p>
        </p:txBody>
      </p:sp>
      <p:sp>
        <p:nvSpPr>
          <p:cNvPr id="26" name="TextBox 25"/>
          <p:cNvSpPr txBox="1"/>
          <p:nvPr userDrawn="1">
            <p:custDataLst>
              <p:tags r:id="rId2"/>
            </p:custDataLst>
          </p:nvPr>
        </p:nvSpPr>
        <p:spPr>
          <a:xfrm>
            <a:off x="384000" y="6059388"/>
            <a:ext cx="11376000" cy="288356"/>
          </a:xfrm>
          <a:prstGeom prst="rect">
            <a:avLst/>
          </a:prstGeom>
          <a:noFill/>
        </p:spPr>
        <p:txBody>
          <a:bodyPr wrap="square" lIns="324000" rIns="144000" rtlCol="0" anchor="b">
            <a:noAutofit/>
          </a:bodyPr>
          <a:lstStyle/>
          <a:p>
            <a:pPr fontAlgn="base">
              <a:spcBef>
                <a:spcPct val="0"/>
              </a:spcBef>
              <a:spcAft>
                <a:spcPct val="0"/>
              </a:spcAft>
            </a:pPr>
            <a:r>
              <a:rPr lang="en-GB" sz="1400" smtClean="0">
                <a:solidFill>
                  <a:srgbClr val="FFFFFF"/>
                </a:solidFill>
                <a:latin typeface="Arial" pitchFamily="34" charset="0"/>
                <a:cs typeface="Arial" pitchFamily="34" charset="0"/>
              </a:rPr>
              <a:t>www.ammann-group.com</a:t>
            </a:r>
            <a:endParaRPr lang="en-GB" sz="1400" dirty="0">
              <a:solidFill>
                <a:srgbClr val="FFFFFF"/>
              </a:solidFill>
              <a:latin typeface="Arial" pitchFamily="34" charset="0"/>
              <a:cs typeface="Arial" pitchFamily="34" charset="0"/>
            </a:endParaRPr>
          </a:p>
        </p:txBody>
      </p:sp>
      <p:sp>
        <p:nvSpPr>
          <p:cNvPr id="27" name="TextBox 26"/>
          <p:cNvSpPr txBox="1"/>
          <p:nvPr userDrawn="1">
            <p:custDataLst>
              <p:tags r:id="rId3"/>
            </p:custDataLst>
          </p:nvPr>
        </p:nvSpPr>
        <p:spPr>
          <a:xfrm>
            <a:off x="384000" y="4968000"/>
            <a:ext cx="11376000" cy="1059420"/>
          </a:xfrm>
          <a:prstGeom prst="rect">
            <a:avLst/>
          </a:prstGeom>
          <a:noFill/>
        </p:spPr>
        <p:txBody>
          <a:bodyPr wrap="square" lIns="324000" rIns="144000" rtlCol="0" anchor="b">
            <a:noAutofit/>
          </a:bodyPr>
          <a:lstStyle/>
          <a:p>
            <a:pPr fontAlgn="base">
              <a:spcBef>
                <a:spcPct val="0"/>
              </a:spcBef>
              <a:spcAft>
                <a:spcPct val="0"/>
              </a:spcAft>
            </a:pPr>
            <a:endParaRPr lang="en-GB" sz="1400" b="1"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1465328453"/>
      </p:ext>
    </p:extLst>
  </p:cSld>
  <p:clrMapOvr>
    <a:masterClrMapping/>
  </p:clrMapOvr>
  <p:timing>
    <p:tnLst>
      <p:par>
        <p:cTn id="1" dur="indefinite" restart="never" nodeType="tmRoot"/>
      </p:par>
    </p:tnLst>
  </p:timing>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1" name="Rectangle 20"/>
          <p:cNvSpPr/>
          <p:nvPr userDrawn="1"/>
        </p:nvSpPr>
        <p:spPr>
          <a:xfrm>
            <a:off x="384000" y="4968000"/>
            <a:ext cx="11376000" cy="1584000"/>
          </a:xfrm>
          <a:prstGeom prst="rect">
            <a:avLst/>
          </a:prstGeom>
          <a:solidFill>
            <a:srgbClr val="6D8A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2400">
              <a:solidFill>
                <a:srgbClr val="FFFFFF"/>
              </a:solidFill>
              <a:latin typeface="Arial" pitchFamily="34" charset="0"/>
              <a:cs typeface="Arial" pitchFamily="34" charset="0"/>
            </a:endParaRPr>
          </a:p>
        </p:txBody>
      </p:sp>
      <p:sp>
        <p:nvSpPr>
          <p:cNvPr id="22" name="TextBox 21"/>
          <p:cNvSpPr txBox="1"/>
          <p:nvPr userDrawn="1">
            <p:custDataLst>
              <p:tags r:id="rId1"/>
            </p:custDataLst>
          </p:nvPr>
        </p:nvSpPr>
        <p:spPr>
          <a:xfrm>
            <a:off x="384000" y="4968000"/>
            <a:ext cx="11376000" cy="1417560"/>
          </a:xfrm>
          <a:prstGeom prst="rect">
            <a:avLst/>
          </a:prstGeom>
          <a:noFill/>
        </p:spPr>
        <p:txBody>
          <a:bodyPr wrap="square" lIns="324000" rIns="144000" rtlCol="0" anchor="b">
            <a:noAutofit/>
          </a:bodyPr>
          <a:lstStyle/>
          <a:p>
            <a:pPr fontAlgn="base">
              <a:spcBef>
                <a:spcPct val="0"/>
              </a:spcBef>
              <a:spcAft>
                <a:spcPct val="0"/>
              </a:spcAft>
            </a:pPr>
            <a:endParaRPr lang="en-GB" sz="2400" b="1" dirty="0">
              <a:solidFill>
                <a:srgbClr val="FFFFFF"/>
              </a:solidFill>
              <a:latin typeface="Arial" pitchFamily="34" charset="0"/>
              <a:cs typeface="Arial" pitchFamily="34" charset="0"/>
            </a:endParaRPr>
          </a:p>
        </p:txBody>
      </p:sp>
      <p:sp>
        <p:nvSpPr>
          <p:cNvPr id="7" name="Rectangle 6"/>
          <p:cNvSpPr/>
          <p:nvPr userDrawn="1"/>
        </p:nvSpPr>
        <p:spPr>
          <a:xfrm>
            <a:off x="384000" y="936000"/>
            <a:ext cx="11376000" cy="4032000"/>
          </a:xfrm>
          <a:prstGeom prst="rect">
            <a:avLst/>
          </a:prstGeom>
          <a:solidFill>
            <a:srgbClr val="F2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2400">
              <a:solidFill>
                <a:srgbClr val="FFFFFF"/>
              </a:solidFill>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lvl1pPr>
              <a:defRPr>
                <a:latin typeface="Arial" pitchFamily="34" charset="0"/>
                <a:cs typeface="Arial" pitchFamily="34" charset="0"/>
              </a:defRPr>
            </a:lvl1pPr>
          </a:lstStyle>
          <a:p>
            <a:fld id="{EFC00204-CFD7-49E9-88B1-4D6AF85D4738}" type="slidenum">
              <a:rPr lang="en-GB" smtClean="0">
                <a:solidFill>
                  <a:srgbClr val="000000"/>
                </a:solidFill>
              </a:rPr>
              <a:pPr/>
              <a:t>‹#›</a:t>
            </a:fld>
            <a:endParaRPr lang="en-GB">
              <a:solidFill>
                <a:srgbClr val="000000"/>
              </a:solidFill>
            </a:endParaRPr>
          </a:p>
        </p:txBody>
      </p:sp>
      <p:grpSp>
        <p:nvGrpSpPr>
          <p:cNvPr id="26" name="Group 25"/>
          <p:cNvGrpSpPr/>
          <p:nvPr userDrawn="1"/>
        </p:nvGrpSpPr>
        <p:grpSpPr>
          <a:xfrm>
            <a:off x="0" y="0"/>
            <a:ext cx="12192000" cy="6858000"/>
            <a:chOff x="0" y="0"/>
            <a:chExt cx="9144000" cy="6858000"/>
          </a:xfrm>
          <a:effectLst/>
        </p:grpSpPr>
        <p:cxnSp>
          <p:nvCxnSpPr>
            <p:cNvPr id="27" name="Straight Connector 26"/>
            <p:cNvCxnSpPr/>
            <p:nvPr userDrawn="1"/>
          </p:nvCxnSpPr>
          <p:spPr>
            <a:xfrm>
              <a:off x="288000" y="0"/>
              <a:ext cx="0" cy="6858000"/>
            </a:xfrm>
            <a:prstGeom prst="line">
              <a:avLst/>
            </a:prstGeom>
            <a:ln w="6350">
              <a:no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612000" y="0"/>
              <a:ext cx="0" cy="6858000"/>
            </a:xfrm>
            <a:prstGeom prst="line">
              <a:avLst/>
            </a:prstGeom>
            <a:ln w="6350">
              <a:no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8820000" y="0"/>
              <a:ext cx="0" cy="6858000"/>
            </a:xfrm>
            <a:prstGeom prst="line">
              <a:avLst/>
            </a:prstGeom>
            <a:ln w="6350">
              <a:no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7200000" y="0"/>
              <a:ext cx="0" cy="6858000"/>
            </a:xfrm>
            <a:prstGeom prst="line">
              <a:avLst/>
            </a:prstGeom>
            <a:ln w="6350">
              <a:no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0" y="936000"/>
              <a:ext cx="9144000" cy="0"/>
            </a:xfrm>
            <a:prstGeom prst="line">
              <a:avLst/>
            </a:prstGeom>
            <a:ln w="6350">
              <a:no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0" y="612000"/>
              <a:ext cx="9144000" cy="0"/>
            </a:xfrm>
            <a:prstGeom prst="line">
              <a:avLst/>
            </a:prstGeom>
            <a:ln w="6350">
              <a:no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0" y="4968000"/>
              <a:ext cx="9144000" cy="0"/>
            </a:xfrm>
            <a:prstGeom prst="line">
              <a:avLst/>
            </a:prstGeom>
            <a:ln w="6350">
              <a:no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0" y="5940000"/>
              <a:ext cx="9144000" cy="0"/>
            </a:xfrm>
            <a:prstGeom prst="line">
              <a:avLst/>
            </a:prstGeom>
            <a:ln w="6350">
              <a:no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0" y="6264000"/>
              <a:ext cx="9144000" cy="0"/>
            </a:xfrm>
            <a:prstGeom prst="line">
              <a:avLst/>
            </a:prstGeom>
            <a:ln w="6350">
              <a:no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0" y="6552000"/>
              <a:ext cx="9144000" cy="0"/>
            </a:xfrm>
            <a:prstGeom prst="line">
              <a:avLst/>
            </a:prstGeom>
            <a:ln w="6350">
              <a:no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0" y="6696000"/>
              <a:ext cx="9144000" cy="0"/>
            </a:xfrm>
            <a:prstGeom prst="line">
              <a:avLst/>
            </a:prstGeom>
            <a:ln w="6350">
              <a:no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432000" y="0"/>
              <a:ext cx="0" cy="6858000"/>
            </a:xfrm>
            <a:prstGeom prst="line">
              <a:avLst/>
            </a:prstGeom>
            <a:ln w="6350">
              <a:no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0" y="1296000"/>
              <a:ext cx="9144000" cy="0"/>
            </a:xfrm>
            <a:prstGeom prst="line">
              <a:avLst/>
            </a:prstGeom>
            <a:ln w="6350">
              <a:no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0" y="1440000"/>
              <a:ext cx="9144000" cy="0"/>
            </a:xfrm>
            <a:prstGeom prst="line">
              <a:avLst/>
            </a:prstGeom>
            <a:ln w="6350">
              <a:no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0" y="1548000"/>
              <a:ext cx="9144000" cy="0"/>
            </a:xfrm>
            <a:prstGeom prst="line">
              <a:avLst/>
            </a:prstGeom>
            <a:ln w="6350">
              <a:no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50008683"/>
      </p:ext>
    </p:extLst>
  </p:cSld>
  <p:clrMapOvr>
    <a:masterClrMapping/>
  </p:clrMapOvr>
  <p:timing>
    <p:tnLst>
      <p:par>
        <p:cTn id="1" dur="indefinite" restart="never" nodeType="tmRoot"/>
      </p:par>
    </p:tnLst>
  </p:timing>
</p:sldLayout>
</file>

<file path=ppt/slideLayouts/slideLayout4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 style</a:t>
            </a:r>
            <a:endParaRPr lang="en-GB" dirty="0"/>
          </a:p>
        </p:txBody>
      </p:sp>
      <p:sp>
        <p:nvSpPr>
          <p:cNvPr id="3" name="Content Placeholder 2"/>
          <p:cNvSpPr>
            <a:spLocks noGrp="1"/>
          </p:cNvSpPr>
          <p:nvPr>
            <p:ph idx="1"/>
          </p:nvPr>
        </p:nvSpPr>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6" name="Slide Number Placeholder 5"/>
          <p:cNvSpPr>
            <a:spLocks noGrp="1"/>
          </p:cNvSpPr>
          <p:nvPr>
            <p:ph type="sldNum" sz="quarter" idx="12"/>
          </p:nvPr>
        </p:nvSpPr>
        <p:spPr/>
        <p:txBody>
          <a:bodyPr/>
          <a:lstStyle>
            <a:lvl1pPr>
              <a:defRPr/>
            </a:lvl1pPr>
          </a:lstStyle>
          <a:p>
            <a:fld id="{ECF5DC9D-ABC7-4D01-BF48-85EC170FA89D}" type="slidenum">
              <a:rPr lang="en-GB">
                <a:solidFill>
                  <a:srgbClr val="000000"/>
                </a:solidFill>
              </a:rPr>
              <a:pPr/>
              <a:t>‹#›</a:t>
            </a:fld>
            <a:endParaRPr lang="en-GB">
              <a:solidFill>
                <a:srgbClr val="000000"/>
              </a:solidFill>
            </a:endParaRPr>
          </a:p>
        </p:txBody>
      </p:sp>
      <p:sp>
        <p:nvSpPr>
          <p:cNvPr id="5" name="TextBox 4"/>
          <p:cNvSpPr txBox="1"/>
          <p:nvPr userDrawn="1">
            <p:custDataLst>
              <p:tags r:id="rId1"/>
            </p:custDataLst>
          </p:nvPr>
        </p:nvSpPr>
        <p:spPr>
          <a:xfrm>
            <a:off x="384000" y="6552000"/>
            <a:ext cx="9216000" cy="216000"/>
          </a:xfrm>
          <a:prstGeom prst="rect">
            <a:avLst/>
          </a:prstGeom>
          <a:noFill/>
        </p:spPr>
        <p:txBody>
          <a:bodyPr wrap="square" lIns="0" rIns="180000" rtlCol="0" anchor="t">
            <a:noAutofit/>
          </a:bodyPr>
          <a:lstStyle/>
          <a:p>
            <a:pPr fontAlgn="base">
              <a:spcBef>
                <a:spcPct val="0"/>
              </a:spcBef>
              <a:spcAft>
                <a:spcPct val="0"/>
              </a:spcAft>
              <a:tabLst>
                <a:tab pos="6099175" algn="l"/>
              </a:tabLst>
            </a:pPr>
            <a:r>
              <a:rPr lang="en-US" sz="800" dirty="0" smtClean="0">
                <a:solidFill>
                  <a:srgbClr val="000000"/>
                </a:solidFill>
                <a:latin typeface="Arial" pitchFamily="34" charset="0"/>
                <a:cs typeface="Arial" pitchFamily="34" charset="0"/>
              </a:rPr>
              <a:t>  © </a:t>
            </a:r>
            <a:r>
              <a:rPr lang="en-US" sz="800" dirty="0" err="1" smtClean="0">
                <a:solidFill>
                  <a:srgbClr val="000000"/>
                </a:solidFill>
                <a:latin typeface="Arial" pitchFamily="34" charset="0"/>
                <a:cs typeface="Arial" pitchFamily="34" charset="0"/>
              </a:rPr>
              <a:t>Ammann</a:t>
            </a:r>
            <a:r>
              <a:rPr lang="en-US" sz="800" dirty="0" smtClean="0">
                <a:solidFill>
                  <a:srgbClr val="000000"/>
                </a:solidFill>
                <a:latin typeface="Arial" pitchFamily="34" charset="0"/>
                <a:cs typeface="Arial" pitchFamily="34" charset="0"/>
              </a:rPr>
              <a:t> Group</a:t>
            </a:r>
            <a:endParaRPr lang="en-GB" sz="800"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705797336"/>
      </p:ext>
    </p:extLst>
  </p:cSld>
  <p:clrMapOvr>
    <a:masterClrMapping/>
  </p:clrMapOvr>
  <p:timing>
    <p:tnLst>
      <p:par>
        <p:cTn id="1" dur="indefinite" restart="never" nodeType="tmRoot"/>
      </p:par>
    </p:tnLst>
  </p:timing>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384000" y="936000"/>
            <a:ext cx="11376000" cy="4032000"/>
          </a:xfrm>
          <a:prstGeom prst="rect">
            <a:avLst/>
          </a:prstGeom>
          <a:solidFill>
            <a:srgbClr val="F2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2400">
              <a:solidFill>
                <a:srgbClr val="FFFFFF"/>
              </a:solidFill>
              <a:latin typeface="Arial" pitchFamily="34" charset="0"/>
              <a:cs typeface="Arial" pitchFamily="34" charset="0"/>
            </a:endParaRPr>
          </a:p>
        </p:txBody>
      </p:sp>
      <p:sp>
        <p:nvSpPr>
          <p:cNvPr id="2" name="Title 1"/>
          <p:cNvSpPr>
            <a:spLocks noGrp="1"/>
          </p:cNvSpPr>
          <p:nvPr>
            <p:ph type="title"/>
          </p:nvPr>
        </p:nvSpPr>
        <p:spPr>
          <a:xfrm>
            <a:off x="384000" y="4967999"/>
            <a:ext cx="11376000" cy="1584000"/>
          </a:xfrm>
        </p:spPr>
        <p:txBody>
          <a:bodyPr lIns="324000" bIns="216000" anchor="b"/>
          <a:lstStyle>
            <a:lvl1pPr algn="l">
              <a:defRPr sz="2400" b="1" cap="none" baseline="0">
                <a:latin typeface="Arial" pitchFamily="34" charset="0"/>
                <a:cs typeface="Arial" pitchFamily="34" charset="0"/>
              </a:defRPr>
            </a:lvl1pPr>
          </a:lstStyle>
          <a:p>
            <a:r>
              <a:rPr lang="en-GB" noProof="0" smtClean="0"/>
              <a:t>Click to edit Master title style</a:t>
            </a:r>
            <a:endParaRPr lang="en-GB" noProof="0"/>
          </a:p>
        </p:txBody>
      </p:sp>
      <p:sp>
        <p:nvSpPr>
          <p:cNvPr id="6" name="Slide Number Placeholder 5"/>
          <p:cNvSpPr>
            <a:spLocks noGrp="1"/>
          </p:cNvSpPr>
          <p:nvPr>
            <p:ph type="sldNum" sz="quarter" idx="12"/>
          </p:nvPr>
        </p:nvSpPr>
        <p:spPr/>
        <p:txBody>
          <a:bodyPr/>
          <a:lstStyle>
            <a:lvl1pPr>
              <a:defRPr>
                <a:latin typeface="Arial" pitchFamily="34" charset="0"/>
                <a:cs typeface="Arial" pitchFamily="34" charset="0"/>
              </a:defRPr>
            </a:lvl1pPr>
          </a:lstStyle>
          <a:p>
            <a:fld id="{CBD01BC5-E797-4556-A390-1877DF8D94B2}" type="slidenum">
              <a:rPr lang="en-GB" smtClean="0">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896556676"/>
      </p:ext>
    </p:extLst>
  </p:cSld>
  <p:clrMapOvr>
    <a:masterClrMapping/>
  </p:clrMapOvr>
  <p:timing>
    <p:tnLst>
      <p:par>
        <p:cTn id="1" dur="indefinite" restart="never" nodeType="tmRoot"/>
      </p:par>
    </p:tnLst>
  </p:timing>
</p:sldLayout>
</file>

<file path=ppt/slideLayouts/slideLayout4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Click to edit Master title style</a:t>
            </a:r>
            <a:endParaRPr lang="en-GB" noProof="0" dirty="0"/>
          </a:p>
        </p:txBody>
      </p:sp>
      <p:sp>
        <p:nvSpPr>
          <p:cNvPr id="3" name="Content Placeholder 2"/>
          <p:cNvSpPr>
            <a:spLocks noGrp="1"/>
          </p:cNvSpPr>
          <p:nvPr>
            <p:ph sz="half" idx="1"/>
          </p:nvPr>
        </p:nvSpPr>
        <p:spPr>
          <a:xfrm>
            <a:off x="384000" y="1548000"/>
            <a:ext cx="5568000" cy="48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4" name="Content Placeholder 3"/>
          <p:cNvSpPr>
            <a:spLocks noGrp="1"/>
          </p:cNvSpPr>
          <p:nvPr>
            <p:ph sz="half" idx="2"/>
          </p:nvPr>
        </p:nvSpPr>
        <p:spPr>
          <a:xfrm>
            <a:off x="6192000" y="1548000"/>
            <a:ext cx="5568000" cy="48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7" name="Slide Number Placeholder 6"/>
          <p:cNvSpPr>
            <a:spLocks noGrp="1"/>
          </p:cNvSpPr>
          <p:nvPr>
            <p:ph type="sldNum" sz="quarter" idx="12"/>
          </p:nvPr>
        </p:nvSpPr>
        <p:spPr/>
        <p:txBody>
          <a:bodyPr/>
          <a:lstStyle>
            <a:lvl1pPr>
              <a:defRPr/>
            </a:lvl1pPr>
          </a:lstStyle>
          <a:p>
            <a:fld id="{89EC5595-622C-4979-A554-17E9E5E47180}" type="slidenum">
              <a:rPr lang="en-GB" smtClean="0">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325628312"/>
      </p:ext>
    </p:extLst>
  </p:cSld>
  <p:clrMapOvr>
    <a:masterClrMapping/>
  </p:clrMapOvr>
  <p:timing>
    <p:tnLst>
      <p:par>
        <p:cTn id="1" dur="indefinite" restart="never" nodeType="tmRoot"/>
      </p:par>
    </p:tnLst>
  </p:timing>
</p:sldLayout>
</file>

<file path=ppt/slideLayouts/slideLayout4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4000" y="936000"/>
            <a:ext cx="11376000" cy="504000"/>
          </a:xfrm>
        </p:spPr>
        <p:txBody>
          <a:bodyPr/>
          <a:lstStyle>
            <a:lvl1pPr>
              <a:defRPr/>
            </a:lvl1pPr>
          </a:lstStyle>
          <a:p>
            <a:r>
              <a:rPr lang="en-GB" dirty="0" smtClean="0"/>
              <a:t>Click to edit Master title style</a:t>
            </a:r>
            <a:endParaRPr lang="en-GB" dirty="0"/>
          </a:p>
        </p:txBody>
      </p:sp>
      <p:sp>
        <p:nvSpPr>
          <p:cNvPr id="3" name="Text Placeholder 2"/>
          <p:cNvSpPr>
            <a:spLocks noGrp="1"/>
          </p:cNvSpPr>
          <p:nvPr>
            <p:ph type="body" idx="1"/>
          </p:nvPr>
        </p:nvSpPr>
        <p:spPr>
          <a:xfrm>
            <a:off x="384000" y="1548000"/>
            <a:ext cx="5568000" cy="504000"/>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4" name="Content Placeholder 3"/>
          <p:cNvSpPr>
            <a:spLocks noGrp="1"/>
          </p:cNvSpPr>
          <p:nvPr>
            <p:ph sz="half" idx="2"/>
          </p:nvPr>
        </p:nvSpPr>
        <p:spPr>
          <a:xfrm>
            <a:off x="384000" y="2052000"/>
            <a:ext cx="5568000" cy="4320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5" name="Text Placeholder 4"/>
          <p:cNvSpPr>
            <a:spLocks noGrp="1"/>
          </p:cNvSpPr>
          <p:nvPr>
            <p:ph type="body" sz="quarter" idx="3"/>
          </p:nvPr>
        </p:nvSpPr>
        <p:spPr>
          <a:xfrm>
            <a:off x="6193365" y="1548000"/>
            <a:ext cx="5568000" cy="504000"/>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endParaRPr lang="en-GB" dirty="0" smtClean="0"/>
          </a:p>
        </p:txBody>
      </p:sp>
      <p:sp>
        <p:nvSpPr>
          <p:cNvPr id="6" name="Content Placeholder 5"/>
          <p:cNvSpPr>
            <a:spLocks noGrp="1"/>
          </p:cNvSpPr>
          <p:nvPr>
            <p:ph sz="quarter" idx="4"/>
          </p:nvPr>
        </p:nvSpPr>
        <p:spPr>
          <a:xfrm>
            <a:off x="6193365" y="2052000"/>
            <a:ext cx="5568000" cy="4320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9" name="Slide Number Placeholder 8"/>
          <p:cNvSpPr>
            <a:spLocks noGrp="1"/>
          </p:cNvSpPr>
          <p:nvPr>
            <p:ph type="sldNum" sz="quarter" idx="12"/>
          </p:nvPr>
        </p:nvSpPr>
        <p:spPr/>
        <p:txBody>
          <a:bodyPr/>
          <a:lstStyle>
            <a:lvl1pPr>
              <a:defRPr/>
            </a:lvl1pPr>
          </a:lstStyle>
          <a:p>
            <a:fld id="{A22BF2F3-5EC9-4401-9B33-08A4BE127B66}"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203151438"/>
      </p:ext>
    </p:extLst>
  </p:cSld>
  <p:clrMapOvr>
    <a:masterClrMapping/>
  </p:clrMapOvr>
  <p:timing>
    <p:tnLst>
      <p:par>
        <p:cTn id="1" dur="indefinite" restart="never" nodeType="tmRoot"/>
      </p:par>
    </p:tnLst>
  </p:timing>
</p:sldLayout>
</file>

<file path=ppt/slideLayouts/slideLayout4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5" name="Slide Number Placeholder 4"/>
          <p:cNvSpPr>
            <a:spLocks noGrp="1"/>
          </p:cNvSpPr>
          <p:nvPr>
            <p:ph type="sldNum" sz="quarter" idx="12"/>
          </p:nvPr>
        </p:nvSpPr>
        <p:spPr/>
        <p:txBody>
          <a:bodyPr/>
          <a:lstStyle>
            <a:lvl1pPr>
              <a:defRPr/>
            </a:lvl1pPr>
          </a:lstStyle>
          <a:p>
            <a:fld id="{BEA75A91-6271-46A4-AAB7-3CC0D865CEC2}"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277225865"/>
      </p:ext>
    </p:extLst>
  </p:cSld>
  <p:clrMapOvr>
    <a:masterClrMapping/>
  </p:clrMapOvr>
  <p:timing>
    <p:tnLst>
      <p:par>
        <p:cTn id="1" dur="indefinite" restart="never" nodeType="tmRoot"/>
      </p:par>
    </p:tnLst>
  </p:timing>
</p:sldLayout>
</file>

<file path=ppt/slideLayouts/slideLayout4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vl1pPr>
          </a:lstStyle>
          <a:p>
            <a:fld id="{BFF5FAEE-EF7E-46C2-8F48-92732FAA38E7}"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826331064"/>
      </p:ext>
    </p:extLst>
  </p:cSld>
  <p:clrMapOvr>
    <a:masterClrMapping/>
  </p:clrMapOvr>
  <p:timing>
    <p:tnLst>
      <p:par>
        <p:cTn id="1" dur="indefinite" restart="never" nodeType="tmRoot"/>
      </p:par>
    </p:tnLst>
  </p:timing>
</p:sldLayout>
</file>

<file path=ppt/slideLayouts/slideLayout4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4000" y="936000"/>
            <a:ext cx="11376000" cy="504000"/>
          </a:xfrm>
        </p:spPr>
        <p:txBody>
          <a:bodyPr anchor="ctr"/>
          <a:lstStyle>
            <a:lvl1pPr algn="l">
              <a:defRPr sz="2400" b="1"/>
            </a:lvl1pPr>
          </a:lstStyle>
          <a:p>
            <a:r>
              <a:rPr lang="en-GB" smtClean="0"/>
              <a:t>Click to edit Master title style</a:t>
            </a:r>
            <a:endParaRPr lang="en-GB"/>
          </a:p>
        </p:txBody>
      </p:sp>
      <p:sp>
        <p:nvSpPr>
          <p:cNvPr id="3" name="Picture Placeholder 2"/>
          <p:cNvSpPr>
            <a:spLocks noGrp="1"/>
          </p:cNvSpPr>
          <p:nvPr>
            <p:ph type="pic" idx="1"/>
          </p:nvPr>
        </p:nvSpPr>
        <p:spPr>
          <a:xfrm>
            <a:off x="384000" y="1548000"/>
            <a:ext cx="11376000" cy="4320000"/>
          </a:xfrm>
        </p:spPr>
        <p:txBody>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 Placeholder 3"/>
          <p:cNvSpPr>
            <a:spLocks noGrp="1"/>
          </p:cNvSpPr>
          <p:nvPr>
            <p:ph type="body" sz="half" idx="2"/>
          </p:nvPr>
        </p:nvSpPr>
        <p:spPr>
          <a:xfrm>
            <a:off x="384000" y="5868000"/>
            <a:ext cx="11376000" cy="504000"/>
          </a:xfrm>
        </p:spPr>
        <p:txBody>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endParaRPr lang="en-GB" dirty="0" smtClean="0"/>
          </a:p>
        </p:txBody>
      </p:sp>
      <p:sp>
        <p:nvSpPr>
          <p:cNvPr id="7" name="Slide Number Placeholder 6"/>
          <p:cNvSpPr>
            <a:spLocks noGrp="1"/>
          </p:cNvSpPr>
          <p:nvPr>
            <p:ph type="sldNum" sz="quarter" idx="12"/>
          </p:nvPr>
        </p:nvSpPr>
        <p:spPr/>
        <p:txBody>
          <a:bodyPr/>
          <a:lstStyle>
            <a:lvl1pPr>
              <a:defRPr/>
            </a:lvl1pPr>
          </a:lstStyle>
          <a:p>
            <a:fld id="{280BC641-1179-488E-B98E-F76744322412}"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296122382"/>
      </p:ext>
    </p:extLst>
  </p:cSld>
  <p:clrMapOvr>
    <a:masterClrMapping/>
  </p:clrMapOvr>
  <p:timing>
    <p:tnLst>
      <p:par>
        <p:cTn id="1" dur="indefinite" restart="never" nodeType="tmRoot"/>
      </p:par>
    </p:tnLst>
  </p:timing>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Welcome">
    <p:spTree>
      <p:nvGrpSpPr>
        <p:cNvPr id="1" name=""/>
        <p:cNvGrpSpPr/>
        <p:nvPr/>
      </p:nvGrpSpPr>
      <p:grpSpPr>
        <a:xfrm>
          <a:off x="0" y="0"/>
          <a:ext cx="0" cy="0"/>
          <a:chOff x="0" y="0"/>
          <a:chExt cx="0" cy="0"/>
        </a:xfrm>
      </p:grpSpPr>
      <p:sp>
        <p:nvSpPr>
          <p:cNvPr id="4" name="Rectangle 3"/>
          <p:cNvSpPr/>
          <p:nvPr userDrawn="1"/>
        </p:nvSpPr>
        <p:spPr>
          <a:xfrm>
            <a:off x="384000" y="936000"/>
            <a:ext cx="11376000" cy="4032000"/>
          </a:xfrm>
          <a:prstGeom prst="rect">
            <a:avLst/>
          </a:prstGeom>
          <a:solidFill>
            <a:srgbClr val="F2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2400">
              <a:solidFill>
                <a:srgbClr val="FFFFFF"/>
              </a:solidFill>
              <a:latin typeface="Arial" pitchFamily="34" charset="0"/>
              <a:cs typeface="Arial" pitchFamily="34" charset="0"/>
            </a:endParaRPr>
          </a:p>
        </p:txBody>
      </p:sp>
      <p:sp>
        <p:nvSpPr>
          <p:cNvPr id="24" name="Rectangle 23"/>
          <p:cNvSpPr/>
          <p:nvPr userDrawn="1"/>
        </p:nvSpPr>
        <p:spPr>
          <a:xfrm>
            <a:off x="384000" y="4968000"/>
            <a:ext cx="11376000" cy="1584000"/>
          </a:xfrm>
          <a:prstGeom prst="rect">
            <a:avLst/>
          </a:prstGeom>
          <a:solidFill>
            <a:srgbClr val="6D8A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2400">
              <a:solidFill>
                <a:srgbClr val="FFFFFF"/>
              </a:solidFill>
              <a:latin typeface="Arial" pitchFamily="34" charset="0"/>
              <a:cs typeface="Arial" pitchFamily="34" charset="0"/>
            </a:endParaRPr>
          </a:p>
        </p:txBody>
      </p:sp>
      <p:sp>
        <p:nvSpPr>
          <p:cNvPr id="6" name="Slide Number Placeholder 5"/>
          <p:cNvSpPr>
            <a:spLocks noGrp="1"/>
          </p:cNvSpPr>
          <p:nvPr>
            <p:ph type="sldNum" sz="quarter" idx="12"/>
          </p:nvPr>
        </p:nvSpPr>
        <p:spPr>
          <a:xfrm>
            <a:off x="11280000" y="6552000"/>
            <a:ext cx="480000" cy="216000"/>
          </a:xfrm>
        </p:spPr>
        <p:txBody>
          <a:bodyPr/>
          <a:lstStyle>
            <a:lvl1pPr>
              <a:defRPr>
                <a:latin typeface="Arial" pitchFamily="34" charset="0"/>
                <a:cs typeface="Arial" pitchFamily="34" charset="0"/>
              </a:defRPr>
            </a:lvl1pPr>
          </a:lstStyle>
          <a:p>
            <a:fld id="{EFC00204-CFD7-49E9-88B1-4D6AF85D4738}" type="slidenum">
              <a:rPr lang="en-GB" smtClean="0">
                <a:solidFill>
                  <a:srgbClr val="000000"/>
                </a:solidFill>
              </a:rPr>
              <a:pPr/>
              <a:t>‹#›</a:t>
            </a:fld>
            <a:endParaRPr lang="en-GB">
              <a:solidFill>
                <a:srgbClr val="000000"/>
              </a:solidFill>
            </a:endParaRPr>
          </a:p>
        </p:txBody>
      </p:sp>
      <p:sp>
        <p:nvSpPr>
          <p:cNvPr id="25" name="TextBox 24"/>
          <p:cNvSpPr txBox="1"/>
          <p:nvPr userDrawn="1">
            <p:custDataLst>
              <p:tags r:id="rId1"/>
            </p:custDataLst>
          </p:nvPr>
        </p:nvSpPr>
        <p:spPr>
          <a:xfrm>
            <a:off x="384000" y="4968000"/>
            <a:ext cx="11376000" cy="1089900"/>
          </a:xfrm>
          <a:prstGeom prst="rect">
            <a:avLst/>
          </a:prstGeom>
          <a:noFill/>
        </p:spPr>
        <p:txBody>
          <a:bodyPr wrap="square" lIns="324000" rIns="144000" rtlCol="0" anchor="b">
            <a:noAutofit/>
          </a:bodyPr>
          <a:lstStyle/>
          <a:p>
            <a:pPr fontAlgn="base">
              <a:spcBef>
                <a:spcPct val="0"/>
              </a:spcBef>
              <a:spcAft>
                <a:spcPct val="0"/>
              </a:spcAft>
            </a:pPr>
            <a:endParaRPr lang="en-GB" sz="2400" b="1" dirty="0">
              <a:solidFill>
                <a:srgbClr val="FFFFFF"/>
              </a:solidFill>
              <a:latin typeface="Arial" pitchFamily="34" charset="0"/>
              <a:cs typeface="Arial" pitchFamily="34" charset="0"/>
            </a:endParaRPr>
          </a:p>
        </p:txBody>
      </p:sp>
      <p:sp>
        <p:nvSpPr>
          <p:cNvPr id="26" name="TextBox 25"/>
          <p:cNvSpPr txBox="1"/>
          <p:nvPr userDrawn="1">
            <p:custDataLst>
              <p:tags r:id="rId2"/>
            </p:custDataLst>
          </p:nvPr>
        </p:nvSpPr>
        <p:spPr>
          <a:xfrm>
            <a:off x="384000" y="6059388"/>
            <a:ext cx="11376000" cy="288356"/>
          </a:xfrm>
          <a:prstGeom prst="rect">
            <a:avLst/>
          </a:prstGeom>
          <a:noFill/>
        </p:spPr>
        <p:txBody>
          <a:bodyPr wrap="square" lIns="324000" rIns="144000" rtlCol="0" anchor="b">
            <a:noAutofit/>
          </a:bodyPr>
          <a:lstStyle/>
          <a:p>
            <a:pPr fontAlgn="base">
              <a:spcBef>
                <a:spcPct val="0"/>
              </a:spcBef>
              <a:spcAft>
                <a:spcPct val="0"/>
              </a:spcAft>
            </a:pPr>
            <a:r>
              <a:rPr lang="en-GB" sz="1400" smtClean="0">
                <a:solidFill>
                  <a:srgbClr val="FFFFFF"/>
                </a:solidFill>
                <a:latin typeface="Arial" pitchFamily="34" charset="0"/>
                <a:cs typeface="Arial" pitchFamily="34" charset="0"/>
              </a:rPr>
              <a:t>www.ammann-group.com</a:t>
            </a:r>
            <a:endParaRPr lang="en-GB" sz="1400"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2421004306"/>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Rectangle 5"/>
          <p:cNvSpPr>
            <a:spLocks noGrp="1" noChangeArrowheads="1"/>
          </p:cNvSpPr>
          <p:nvPr>
            <p:ph type="dt" sz="half" idx="10"/>
          </p:nvPr>
        </p:nvSpPr>
        <p:spPr>
          <a:ln/>
        </p:spPr>
        <p:txBody>
          <a:bodyPr/>
          <a:lstStyle>
            <a:lvl1pPr>
              <a:defRPr/>
            </a:lvl1pPr>
          </a:lstStyle>
          <a:p>
            <a:pPr>
              <a:defRPr/>
            </a:pPr>
            <a:fld id="{CD65A367-C112-452C-A584-DD7A3D12607D}" type="datetime1">
              <a:rPr lang="de-DE" smtClean="0">
                <a:solidFill>
                  <a:srgbClr val="000000"/>
                </a:solidFill>
              </a:rPr>
              <a:pPr>
                <a:defRPr/>
              </a:pPr>
              <a:t>11.03.2015</a:t>
            </a:fld>
            <a:endParaRPr lang="de-CH">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35BEDD8A-7FAA-4A9C-823A-C18121BFC467}"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2283825488"/>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4" name="Rectangle 23"/>
          <p:cNvSpPr/>
          <p:nvPr userDrawn="1"/>
        </p:nvSpPr>
        <p:spPr>
          <a:xfrm>
            <a:off x="384000" y="936000"/>
            <a:ext cx="11376000" cy="5616000"/>
          </a:xfrm>
          <a:prstGeom prst="rect">
            <a:avLst/>
          </a:prstGeom>
          <a:solidFill>
            <a:srgbClr val="6D8A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2400">
              <a:solidFill>
                <a:srgbClr val="FFFFFF"/>
              </a:solidFill>
              <a:latin typeface="Arial" pitchFamily="34" charset="0"/>
              <a:cs typeface="Arial" pitchFamily="34" charset="0"/>
            </a:endParaRPr>
          </a:p>
        </p:txBody>
      </p:sp>
      <p:sp>
        <p:nvSpPr>
          <p:cNvPr id="6" name="Slide Number Placeholder 5"/>
          <p:cNvSpPr>
            <a:spLocks noGrp="1"/>
          </p:cNvSpPr>
          <p:nvPr>
            <p:ph type="sldNum" sz="quarter" idx="12"/>
          </p:nvPr>
        </p:nvSpPr>
        <p:spPr>
          <a:xfrm>
            <a:off x="11280000" y="6552000"/>
            <a:ext cx="480000" cy="216000"/>
          </a:xfrm>
        </p:spPr>
        <p:txBody>
          <a:bodyPr/>
          <a:lstStyle>
            <a:lvl1pPr>
              <a:defRPr>
                <a:latin typeface="Arial" pitchFamily="34" charset="0"/>
                <a:cs typeface="Arial" pitchFamily="34" charset="0"/>
              </a:defRPr>
            </a:lvl1pPr>
          </a:lstStyle>
          <a:p>
            <a:fld id="{EFC00204-CFD7-49E9-88B1-4D6AF85D4738}" type="slidenum">
              <a:rPr lang="en-GB" smtClean="0">
                <a:solidFill>
                  <a:srgbClr val="000000"/>
                </a:solidFill>
              </a:rPr>
              <a:pPr/>
              <a:t>‹#›</a:t>
            </a:fld>
            <a:endParaRPr lang="en-GB">
              <a:solidFill>
                <a:srgbClr val="000000"/>
              </a:solidFill>
            </a:endParaRPr>
          </a:p>
        </p:txBody>
      </p:sp>
      <p:sp>
        <p:nvSpPr>
          <p:cNvPr id="25" name="TextBox 24"/>
          <p:cNvSpPr txBox="1"/>
          <p:nvPr userDrawn="1">
            <p:custDataLst>
              <p:tags r:id="rId1"/>
            </p:custDataLst>
          </p:nvPr>
        </p:nvSpPr>
        <p:spPr>
          <a:xfrm>
            <a:off x="384000" y="1651660"/>
            <a:ext cx="11376000" cy="1089900"/>
          </a:xfrm>
          <a:prstGeom prst="rect">
            <a:avLst/>
          </a:prstGeom>
          <a:noFill/>
        </p:spPr>
        <p:txBody>
          <a:bodyPr wrap="square" lIns="324000" rIns="144000" rtlCol="0" anchor="b">
            <a:noAutofit/>
          </a:bodyPr>
          <a:lstStyle/>
          <a:p>
            <a:pPr fontAlgn="base">
              <a:spcBef>
                <a:spcPct val="0"/>
              </a:spcBef>
              <a:spcAft>
                <a:spcPct val="0"/>
              </a:spcAft>
            </a:pPr>
            <a:endParaRPr lang="en-GB" sz="2400" b="1" dirty="0">
              <a:solidFill>
                <a:srgbClr val="FFFFFF"/>
              </a:solidFill>
              <a:latin typeface="Arial" pitchFamily="34" charset="0"/>
              <a:cs typeface="Arial" pitchFamily="34" charset="0"/>
            </a:endParaRPr>
          </a:p>
        </p:txBody>
      </p:sp>
      <p:sp>
        <p:nvSpPr>
          <p:cNvPr id="26" name="TextBox 25"/>
          <p:cNvSpPr txBox="1"/>
          <p:nvPr userDrawn="1">
            <p:custDataLst>
              <p:tags r:id="rId2"/>
            </p:custDataLst>
          </p:nvPr>
        </p:nvSpPr>
        <p:spPr>
          <a:xfrm>
            <a:off x="384000" y="6059388"/>
            <a:ext cx="11376000" cy="288356"/>
          </a:xfrm>
          <a:prstGeom prst="rect">
            <a:avLst/>
          </a:prstGeom>
          <a:noFill/>
        </p:spPr>
        <p:txBody>
          <a:bodyPr wrap="square" lIns="324000" rIns="144000" rtlCol="0" anchor="b">
            <a:noAutofit/>
          </a:bodyPr>
          <a:lstStyle/>
          <a:p>
            <a:pPr fontAlgn="base">
              <a:spcBef>
                <a:spcPct val="0"/>
              </a:spcBef>
              <a:spcAft>
                <a:spcPct val="0"/>
              </a:spcAft>
            </a:pPr>
            <a:r>
              <a:rPr lang="en-GB" sz="1400" smtClean="0">
                <a:solidFill>
                  <a:srgbClr val="FFFFFF"/>
                </a:solidFill>
                <a:latin typeface="Arial" pitchFamily="34" charset="0"/>
                <a:cs typeface="Arial" pitchFamily="34" charset="0"/>
              </a:rPr>
              <a:t>www.ammann-group.com</a:t>
            </a:r>
            <a:endParaRPr lang="en-GB" sz="1400" dirty="0">
              <a:solidFill>
                <a:srgbClr val="FFFFFF"/>
              </a:solidFill>
              <a:latin typeface="Arial" pitchFamily="34" charset="0"/>
              <a:cs typeface="Arial" pitchFamily="34" charset="0"/>
            </a:endParaRPr>
          </a:p>
        </p:txBody>
      </p:sp>
      <p:sp>
        <p:nvSpPr>
          <p:cNvPr id="27" name="TextBox 26"/>
          <p:cNvSpPr txBox="1"/>
          <p:nvPr userDrawn="1">
            <p:custDataLst>
              <p:tags r:id="rId3"/>
            </p:custDataLst>
          </p:nvPr>
        </p:nvSpPr>
        <p:spPr>
          <a:xfrm>
            <a:off x="384000" y="4968000"/>
            <a:ext cx="11376000" cy="1059420"/>
          </a:xfrm>
          <a:prstGeom prst="rect">
            <a:avLst/>
          </a:prstGeom>
          <a:noFill/>
        </p:spPr>
        <p:txBody>
          <a:bodyPr wrap="square" lIns="324000" rIns="144000" rtlCol="0" anchor="b">
            <a:noAutofit/>
          </a:bodyPr>
          <a:lstStyle/>
          <a:p>
            <a:pPr fontAlgn="base">
              <a:spcBef>
                <a:spcPct val="0"/>
              </a:spcBef>
              <a:spcAft>
                <a:spcPct val="0"/>
              </a:spcAft>
            </a:pPr>
            <a:endParaRPr lang="en-GB" sz="1400" b="1"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550958495"/>
      </p:ext>
    </p:extLst>
  </p:cSld>
  <p:clrMapOvr>
    <a:masterClrMapping/>
  </p:clrMapOvr>
  <p:timing>
    <p:tnLst>
      <p:par>
        <p:cTn id="1" dur="indefinite" restart="never" nodeType="tmRoot"/>
      </p:par>
    </p:tnLst>
  </p:timing>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1" name="Rectangle 20"/>
          <p:cNvSpPr/>
          <p:nvPr userDrawn="1"/>
        </p:nvSpPr>
        <p:spPr>
          <a:xfrm>
            <a:off x="384000" y="4968000"/>
            <a:ext cx="11376000" cy="1584000"/>
          </a:xfrm>
          <a:prstGeom prst="rect">
            <a:avLst/>
          </a:prstGeom>
          <a:solidFill>
            <a:srgbClr val="6D8A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2400">
              <a:solidFill>
                <a:srgbClr val="FFFFFF"/>
              </a:solidFill>
              <a:latin typeface="Arial" pitchFamily="34" charset="0"/>
              <a:cs typeface="Arial" pitchFamily="34" charset="0"/>
            </a:endParaRPr>
          </a:p>
        </p:txBody>
      </p:sp>
      <p:sp>
        <p:nvSpPr>
          <p:cNvPr id="22" name="TextBox 21"/>
          <p:cNvSpPr txBox="1"/>
          <p:nvPr userDrawn="1">
            <p:custDataLst>
              <p:tags r:id="rId1"/>
            </p:custDataLst>
          </p:nvPr>
        </p:nvSpPr>
        <p:spPr>
          <a:xfrm>
            <a:off x="384000" y="4968000"/>
            <a:ext cx="11376000" cy="1417560"/>
          </a:xfrm>
          <a:prstGeom prst="rect">
            <a:avLst/>
          </a:prstGeom>
          <a:noFill/>
        </p:spPr>
        <p:txBody>
          <a:bodyPr wrap="square" lIns="324000" rIns="144000" rtlCol="0" anchor="b">
            <a:noAutofit/>
          </a:bodyPr>
          <a:lstStyle/>
          <a:p>
            <a:pPr fontAlgn="base">
              <a:spcBef>
                <a:spcPct val="0"/>
              </a:spcBef>
              <a:spcAft>
                <a:spcPct val="0"/>
              </a:spcAft>
            </a:pPr>
            <a:endParaRPr lang="en-GB" sz="2400" b="1" dirty="0">
              <a:solidFill>
                <a:srgbClr val="FFFFFF"/>
              </a:solidFill>
              <a:latin typeface="Arial" pitchFamily="34" charset="0"/>
              <a:cs typeface="Arial" pitchFamily="34" charset="0"/>
            </a:endParaRPr>
          </a:p>
        </p:txBody>
      </p:sp>
      <p:sp>
        <p:nvSpPr>
          <p:cNvPr id="7" name="Rectangle 6"/>
          <p:cNvSpPr/>
          <p:nvPr userDrawn="1"/>
        </p:nvSpPr>
        <p:spPr>
          <a:xfrm>
            <a:off x="384000" y="936000"/>
            <a:ext cx="11376000" cy="4032000"/>
          </a:xfrm>
          <a:prstGeom prst="rect">
            <a:avLst/>
          </a:prstGeom>
          <a:solidFill>
            <a:srgbClr val="F2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2400">
              <a:solidFill>
                <a:srgbClr val="FFFFFF"/>
              </a:solidFill>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lvl1pPr>
              <a:defRPr>
                <a:latin typeface="Arial" pitchFamily="34" charset="0"/>
                <a:cs typeface="Arial" pitchFamily="34" charset="0"/>
              </a:defRPr>
            </a:lvl1pPr>
          </a:lstStyle>
          <a:p>
            <a:fld id="{EFC00204-CFD7-49E9-88B1-4D6AF85D4738}" type="slidenum">
              <a:rPr lang="en-GB" smtClean="0">
                <a:solidFill>
                  <a:srgbClr val="000000"/>
                </a:solidFill>
              </a:rPr>
              <a:pPr/>
              <a:t>‹#›</a:t>
            </a:fld>
            <a:endParaRPr lang="en-GB">
              <a:solidFill>
                <a:srgbClr val="000000"/>
              </a:solidFill>
            </a:endParaRPr>
          </a:p>
        </p:txBody>
      </p:sp>
      <p:grpSp>
        <p:nvGrpSpPr>
          <p:cNvPr id="26" name="Group 25"/>
          <p:cNvGrpSpPr/>
          <p:nvPr userDrawn="1"/>
        </p:nvGrpSpPr>
        <p:grpSpPr>
          <a:xfrm>
            <a:off x="0" y="0"/>
            <a:ext cx="12192000" cy="6858000"/>
            <a:chOff x="0" y="0"/>
            <a:chExt cx="9144000" cy="6858000"/>
          </a:xfrm>
          <a:effectLst/>
        </p:grpSpPr>
        <p:cxnSp>
          <p:nvCxnSpPr>
            <p:cNvPr id="27" name="Straight Connector 26"/>
            <p:cNvCxnSpPr/>
            <p:nvPr userDrawn="1"/>
          </p:nvCxnSpPr>
          <p:spPr>
            <a:xfrm>
              <a:off x="288000" y="0"/>
              <a:ext cx="0" cy="6858000"/>
            </a:xfrm>
            <a:prstGeom prst="line">
              <a:avLst/>
            </a:prstGeom>
            <a:ln w="6350">
              <a:no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612000" y="0"/>
              <a:ext cx="0" cy="6858000"/>
            </a:xfrm>
            <a:prstGeom prst="line">
              <a:avLst/>
            </a:prstGeom>
            <a:ln w="6350">
              <a:no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8820000" y="0"/>
              <a:ext cx="0" cy="6858000"/>
            </a:xfrm>
            <a:prstGeom prst="line">
              <a:avLst/>
            </a:prstGeom>
            <a:ln w="6350">
              <a:no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7200000" y="0"/>
              <a:ext cx="0" cy="6858000"/>
            </a:xfrm>
            <a:prstGeom prst="line">
              <a:avLst/>
            </a:prstGeom>
            <a:ln w="6350">
              <a:no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0" y="936000"/>
              <a:ext cx="9144000" cy="0"/>
            </a:xfrm>
            <a:prstGeom prst="line">
              <a:avLst/>
            </a:prstGeom>
            <a:ln w="6350">
              <a:no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0" y="612000"/>
              <a:ext cx="9144000" cy="0"/>
            </a:xfrm>
            <a:prstGeom prst="line">
              <a:avLst/>
            </a:prstGeom>
            <a:ln w="6350">
              <a:no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0" y="4968000"/>
              <a:ext cx="9144000" cy="0"/>
            </a:xfrm>
            <a:prstGeom prst="line">
              <a:avLst/>
            </a:prstGeom>
            <a:ln w="6350">
              <a:no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0" y="5940000"/>
              <a:ext cx="9144000" cy="0"/>
            </a:xfrm>
            <a:prstGeom prst="line">
              <a:avLst/>
            </a:prstGeom>
            <a:ln w="6350">
              <a:no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0" y="6264000"/>
              <a:ext cx="9144000" cy="0"/>
            </a:xfrm>
            <a:prstGeom prst="line">
              <a:avLst/>
            </a:prstGeom>
            <a:ln w="6350">
              <a:no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0" y="6552000"/>
              <a:ext cx="9144000" cy="0"/>
            </a:xfrm>
            <a:prstGeom prst="line">
              <a:avLst/>
            </a:prstGeom>
            <a:ln w="6350">
              <a:no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0" y="6696000"/>
              <a:ext cx="9144000" cy="0"/>
            </a:xfrm>
            <a:prstGeom prst="line">
              <a:avLst/>
            </a:prstGeom>
            <a:ln w="6350">
              <a:no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432000" y="0"/>
              <a:ext cx="0" cy="6858000"/>
            </a:xfrm>
            <a:prstGeom prst="line">
              <a:avLst/>
            </a:prstGeom>
            <a:ln w="6350">
              <a:no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0" y="1296000"/>
              <a:ext cx="9144000" cy="0"/>
            </a:xfrm>
            <a:prstGeom prst="line">
              <a:avLst/>
            </a:prstGeom>
            <a:ln w="6350">
              <a:no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0" y="1440000"/>
              <a:ext cx="9144000" cy="0"/>
            </a:xfrm>
            <a:prstGeom prst="line">
              <a:avLst/>
            </a:prstGeom>
            <a:ln w="6350">
              <a:no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0" y="1548000"/>
              <a:ext cx="9144000" cy="0"/>
            </a:xfrm>
            <a:prstGeom prst="line">
              <a:avLst/>
            </a:prstGeom>
            <a:ln w="6350">
              <a:no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67965299"/>
      </p:ext>
    </p:extLst>
  </p:cSld>
  <p:clrMapOvr>
    <a:masterClrMapping/>
  </p:clrMapOvr>
  <p:timing>
    <p:tnLst>
      <p:par>
        <p:cTn id="1" dur="indefinite" restart="never" nodeType="tmRoot"/>
      </p:par>
    </p:tnLst>
  </p:timing>
</p:sldLayout>
</file>

<file path=ppt/slideLayouts/slideLayout4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 style</a:t>
            </a:r>
            <a:endParaRPr lang="en-GB" dirty="0"/>
          </a:p>
        </p:txBody>
      </p:sp>
      <p:sp>
        <p:nvSpPr>
          <p:cNvPr id="3" name="Content Placeholder 2"/>
          <p:cNvSpPr>
            <a:spLocks noGrp="1"/>
          </p:cNvSpPr>
          <p:nvPr>
            <p:ph idx="1"/>
          </p:nvPr>
        </p:nvSpPr>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6" name="Slide Number Placeholder 5"/>
          <p:cNvSpPr>
            <a:spLocks noGrp="1"/>
          </p:cNvSpPr>
          <p:nvPr>
            <p:ph type="sldNum" sz="quarter" idx="12"/>
          </p:nvPr>
        </p:nvSpPr>
        <p:spPr/>
        <p:txBody>
          <a:bodyPr/>
          <a:lstStyle>
            <a:lvl1pPr>
              <a:defRPr/>
            </a:lvl1pPr>
          </a:lstStyle>
          <a:p>
            <a:fld id="{ECF5DC9D-ABC7-4D01-BF48-85EC170FA89D}" type="slidenum">
              <a:rPr lang="en-GB">
                <a:solidFill>
                  <a:srgbClr val="000000"/>
                </a:solidFill>
              </a:rPr>
              <a:pPr/>
              <a:t>‹#›</a:t>
            </a:fld>
            <a:endParaRPr lang="en-GB">
              <a:solidFill>
                <a:srgbClr val="000000"/>
              </a:solidFill>
            </a:endParaRPr>
          </a:p>
        </p:txBody>
      </p:sp>
      <p:sp>
        <p:nvSpPr>
          <p:cNvPr id="5" name="TextBox 4"/>
          <p:cNvSpPr txBox="1"/>
          <p:nvPr userDrawn="1">
            <p:custDataLst>
              <p:tags r:id="rId1"/>
            </p:custDataLst>
          </p:nvPr>
        </p:nvSpPr>
        <p:spPr>
          <a:xfrm>
            <a:off x="384000" y="6552000"/>
            <a:ext cx="9216000" cy="216000"/>
          </a:xfrm>
          <a:prstGeom prst="rect">
            <a:avLst/>
          </a:prstGeom>
          <a:noFill/>
        </p:spPr>
        <p:txBody>
          <a:bodyPr wrap="square" lIns="0" rIns="180000" rtlCol="0" anchor="t">
            <a:noAutofit/>
          </a:bodyPr>
          <a:lstStyle/>
          <a:p>
            <a:pPr fontAlgn="base">
              <a:spcBef>
                <a:spcPct val="0"/>
              </a:spcBef>
              <a:spcAft>
                <a:spcPct val="0"/>
              </a:spcAft>
              <a:tabLst>
                <a:tab pos="6099175" algn="l"/>
              </a:tabLst>
            </a:pPr>
            <a:r>
              <a:rPr lang="en-US" sz="800" dirty="0" smtClean="0">
                <a:solidFill>
                  <a:srgbClr val="000000"/>
                </a:solidFill>
                <a:latin typeface="Arial" pitchFamily="34" charset="0"/>
                <a:cs typeface="Arial" pitchFamily="34" charset="0"/>
              </a:rPr>
              <a:t>  © </a:t>
            </a:r>
            <a:r>
              <a:rPr lang="en-US" sz="800" dirty="0" err="1" smtClean="0">
                <a:solidFill>
                  <a:srgbClr val="000000"/>
                </a:solidFill>
                <a:latin typeface="Arial" pitchFamily="34" charset="0"/>
                <a:cs typeface="Arial" pitchFamily="34" charset="0"/>
              </a:rPr>
              <a:t>Ammann</a:t>
            </a:r>
            <a:r>
              <a:rPr lang="en-US" sz="800" dirty="0" smtClean="0">
                <a:solidFill>
                  <a:srgbClr val="000000"/>
                </a:solidFill>
                <a:latin typeface="Arial" pitchFamily="34" charset="0"/>
                <a:cs typeface="Arial" pitchFamily="34" charset="0"/>
              </a:rPr>
              <a:t> Group</a:t>
            </a:r>
            <a:endParaRPr lang="en-GB" sz="800"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3053294529"/>
      </p:ext>
    </p:extLst>
  </p:cSld>
  <p:clrMapOvr>
    <a:masterClrMapping/>
  </p:clrMapOvr>
  <p:timing>
    <p:tnLst>
      <p:par>
        <p:cTn id="1" dur="indefinite" restart="never" nodeType="tmRoot"/>
      </p:par>
    </p:tnLst>
  </p:timing>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384000" y="936000"/>
            <a:ext cx="11376000" cy="4032000"/>
          </a:xfrm>
          <a:prstGeom prst="rect">
            <a:avLst/>
          </a:prstGeom>
          <a:solidFill>
            <a:srgbClr val="F2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2400">
              <a:solidFill>
                <a:srgbClr val="FFFFFF"/>
              </a:solidFill>
              <a:latin typeface="Arial" pitchFamily="34" charset="0"/>
              <a:cs typeface="Arial" pitchFamily="34" charset="0"/>
            </a:endParaRPr>
          </a:p>
        </p:txBody>
      </p:sp>
      <p:sp>
        <p:nvSpPr>
          <p:cNvPr id="2" name="Title 1"/>
          <p:cNvSpPr>
            <a:spLocks noGrp="1"/>
          </p:cNvSpPr>
          <p:nvPr>
            <p:ph type="title"/>
          </p:nvPr>
        </p:nvSpPr>
        <p:spPr>
          <a:xfrm>
            <a:off x="384000" y="4967999"/>
            <a:ext cx="11376000" cy="1584000"/>
          </a:xfrm>
        </p:spPr>
        <p:txBody>
          <a:bodyPr lIns="324000" bIns="216000" anchor="b"/>
          <a:lstStyle>
            <a:lvl1pPr algn="l">
              <a:defRPr sz="2400" b="1" cap="none" baseline="0">
                <a:latin typeface="Arial" pitchFamily="34" charset="0"/>
                <a:cs typeface="Arial" pitchFamily="34" charset="0"/>
              </a:defRPr>
            </a:lvl1pPr>
          </a:lstStyle>
          <a:p>
            <a:r>
              <a:rPr lang="en-GB" noProof="0" smtClean="0"/>
              <a:t>Click to edit Master title style</a:t>
            </a:r>
            <a:endParaRPr lang="en-GB" noProof="0"/>
          </a:p>
        </p:txBody>
      </p:sp>
      <p:sp>
        <p:nvSpPr>
          <p:cNvPr id="6" name="Slide Number Placeholder 5"/>
          <p:cNvSpPr>
            <a:spLocks noGrp="1"/>
          </p:cNvSpPr>
          <p:nvPr>
            <p:ph type="sldNum" sz="quarter" idx="12"/>
          </p:nvPr>
        </p:nvSpPr>
        <p:spPr/>
        <p:txBody>
          <a:bodyPr/>
          <a:lstStyle>
            <a:lvl1pPr>
              <a:defRPr>
                <a:latin typeface="Arial" pitchFamily="34" charset="0"/>
                <a:cs typeface="Arial" pitchFamily="34" charset="0"/>
              </a:defRPr>
            </a:lvl1pPr>
          </a:lstStyle>
          <a:p>
            <a:fld id="{CBD01BC5-E797-4556-A390-1877DF8D94B2}" type="slidenum">
              <a:rPr lang="en-GB" smtClean="0">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532579512"/>
      </p:ext>
    </p:extLst>
  </p:cSld>
  <p:clrMapOvr>
    <a:masterClrMapping/>
  </p:clrMapOvr>
  <p:timing>
    <p:tnLst>
      <p:par>
        <p:cTn id="1" dur="indefinite" restart="never" nodeType="tmRoot"/>
      </p:par>
    </p:tnLst>
  </p:timing>
</p:sldLayout>
</file>

<file path=ppt/slideLayouts/slideLayout4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Click to edit Master title style</a:t>
            </a:r>
            <a:endParaRPr lang="en-GB" noProof="0" dirty="0"/>
          </a:p>
        </p:txBody>
      </p:sp>
      <p:sp>
        <p:nvSpPr>
          <p:cNvPr id="3" name="Content Placeholder 2"/>
          <p:cNvSpPr>
            <a:spLocks noGrp="1"/>
          </p:cNvSpPr>
          <p:nvPr>
            <p:ph sz="half" idx="1"/>
          </p:nvPr>
        </p:nvSpPr>
        <p:spPr>
          <a:xfrm>
            <a:off x="384000" y="1548000"/>
            <a:ext cx="5568000" cy="48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4" name="Content Placeholder 3"/>
          <p:cNvSpPr>
            <a:spLocks noGrp="1"/>
          </p:cNvSpPr>
          <p:nvPr>
            <p:ph sz="half" idx="2"/>
          </p:nvPr>
        </p:nvSpPr>
        <p:spPr>
          <a:xfrm>
            <a:off x="6192000" y="1548000"/>
            <a:ext cx="5568000" cy="48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7" name="Slide Number Placeholder 6"/>
          <p:cNvSpPr>
            <a:spLocks noGrp="1"/>
          </p:cNvSpPr>
          <p:nvPr>
            <p:ph type="sldNum" sz="quarter" idx="12"/>
          </p:nvPr>
        </p:nvSpPr>
        <p:spPr/>
        <p:txBody>
          <a:bodyPr/>
          <a:lstStyle>
            <a:lvl1pPr>
              <a:defRPr/>
            </a:lvl1pPr>
          </a:lstStyle>
          <a:p>
            <a:fld id="{89EC5595-622C-4979-A554-17E9E5E47180}" type="slidenum">
              <a:rPr lang="en-GB" smtClean="0">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558247023"/>
      </p:ext>
    </p:extLst>
  </p:cSld>
  <p:clrMapOvr>
    <a:masterClrMapping/>
  </p:clrMapOvr>
  <p:timing>
    <p:tnLst>
      <p:par>
        <p:cTn id="1" dur="indefinite" restart="never" nodeType="tmRoot"/>
      </p:par>
    </p:tnLst>
  </p:timing>
</p:sldLayout>
</file>

<file path=ppt/slideLayouts/slideLayout4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4000" y="936000"/>
            <a:ext cx="11376000" cy="504000"/>
          </a:xfrm>
        </p:spPr>
        <p:txBody>
          <a:bodyPr/>
          <a:lstStyle>
            <a:lvl1pPr>
              <a:defRPr/>
            </a:lvl1pPr>
          </a:lstStyle>
          <a:p>
            <a:r>
              <a:rPr lang="en-GB" dirty="0" smtClean="0"/>
              <a:t>Click to edit Master title style</a:t>
            </a:r>
            <a:endParaRPr lang="en-GB" dirty="0"/>
          </a:p>
        </p:txBody>
      </p:sp>
      <p:sp>
        <p:nvSpPr>
          <p:cNvPr id="3" name="Text Placeholder 2"/>
          <p:cNvSpPr>
            <a:spLocks noGrp="1"/>
          </p:cNvSpPr>
          <p:nvPr>
            <p:ph type="body" idx="1"/>
          </p:nvPr>
        </p:nvSpPr>
        <p:spPr>
          <a:xfrm>
            <a:off x="384000" y="1548000"/>
            <a:ext cx="5568000" cy="504000"/>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4" name="Content Placeholder 3"/>
          <p:cNvSpPr>
            <a:spLocks noGrp="1"/>
          </p:cNvSpPr>
          <p:nvPr>
            <p:ph sz="half" idx="2"/>
          </p:nvPr>
        </p:nvSpPr>
        <p:spPr>
          <a:xfrm>
            <a:off x="384000" y="2052000"/>
            <a:ext cx="5568000" cy="4320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5" name="Text Placeholder 4"/>
          <p:cNvSpPr>
            <a:spLocks noGrp="1"/>
          </p:cNvSpPr>
          <p:nvPr>
            <p:ph type="body" sz="quarter" idx="3"/>
          </p:nvPr>
        </p:nvSpPr>
        <p:spPr>
          <a:xfrm>
            <a:off x="6193365" y="1548000"/>
            <a:ext cx="5568000" cy="504000"/>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endParaRPr lang="en-GB" dirty="0" smtClean="0"/>
          </a:p>
        </p:txBody>
      </p:sp>
      <p:sp>
        <p:nvSpPr>
          <p:cNvPr id="6" name="Content Placeholder 5"/>
          <p:cNvSpPr>
            <a:spLocks noGrp="1"/>
          </p:cNvSpPr>
          <p:nvPr>
            <p:ph sz="quarter" idx="4"/>
          </p:nvPr>
        </p:nvSpPr>
        <p:spPr>
          <a:xfrm>
            <a:off x="6193365" y="2052000"/>
            <a:ext cx="5568000" cy="4320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9" name="Slide Number Placeholder 8"/>
          <p:cNvSpPr>
            <a:spLocks noGrp="1"/>
          </p:cNvSpPr>
          <p:nvPr>
            <p:ph type="sldNum" sz="quarter" idx="12"/>
          </p:nvPr>
        </p:nvSpPr>
        <p:spPr/>
        <p:txBody>
          <a:bodyPr/>
          <a:lstStyle>
            <a:lvl1pPr>
              <a:defRPr/>
            </a:lvl1pPr>
          </a:lstStyle>
          <a:p>
            <a:fld id="{A22BF2F3-5EC9-4401-9B33-08A4BE127B66}"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646103897"/>
      </p:ext>
    </p:extLst>
  </p:cSld>
  <p:clrMapOvr>
    <a:masterClrMapping/>
  </p:clrMapOvr>
  <p:timing>
    <p:tnLst>
      <p:par>
        <p:cTn id="1" dur="indefinite" restart="never" nodeType="tmRoot"/>
      </p:par>
    </p:tnLst>
  </p:timing>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5" name="Slide Number Placeholder 4"/>
          <p:cNvSpPr>
            <a:spLocks noGrp="1"/>
          </p:cNvSpPr>
          <p:nvPr>
            <p:ph type="sldNum" sz="quarter" idx="12"/>
          </p:nvPr>
        </p:nvSpPr>
        <p:spPr/>
        <p:txBody>
          <a:bodyPr/>
          <a:lstStyle>
            <a:lvl1pPr>
              <a:defRPr/>
            </a:lvl1pPr>
          </a:lstStyle>
          <a:p>
            <a:fld id="{BEA75A91-6271-46A4-AAB7-3CC0D865CEC2}"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983766119"/>
      </p:ext>
    </p:extLst>
  </p:cSld>
  <p:clrMapOvr>
    <a:masterClrMapping/>
  </p:clrMapOvr>
  <p:timing>
    <p:tnLst>
      <p:par>
        <p:cTn id="1" dur="indefinite" restart="never" nodeType="tmRoot"/>
      </p:par>
    </p:tnLst>
  </p:timing>
</p:sldLayout>
</file>

<file path=ppt/slideLayouts/slideLayout4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vl1pPr>
          </a:lstStyle>
          <a:p>
            <a:fld id="{BFF5FAEE-EF7E-46C2-8F48-92732FAA38E7}"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865436159"/>
      </p:ext>
    </p:extLst>
  </p:cSld>
  <p:clrMapOvr>
    <a:masterClrMapping/>
  </p:clrMapOvr>
  <p:timing>
    <p:tnLst>
      <p:par>
        <p:cTn id="1" dur="indefinite" restart="never" nodeType="tmRoot"/>
      </p:par>
    </p:tnLst>
  </p:timing>
</p:sldLayout>
</file>

<file path=ppt/slideLayouts/slideLayout4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4000" y="936000"/>
            <a:ext cx="11376000" cy="504000"/>
          </a:xfrm>
        </p:spPr>
        <p:txBody>
          <a:bodyPr anchor="ctr"/>
          <a:lstStyle>
            <a:lvl1pPr algn="l">
              <a:defRPr sz="2400" b="1"/>
            </a:lvl1pPr>
          </a:lstStyle>
          <a:p>
            <a:r>
              <a:rPr lang="en-GB" smtClean="0"/>
              <a:t>Click to edit Master title style</a:t>
            </a:r>
            <a:endParaRPr lang="en-GB"/>
          </a:p>
        </p:txBody>
      </p:sp>
      <p:sp>
        <p:nvSpPr>
          <p:cNvPr id="3" name="Picture Placeholder 2"/>
          <p:cNvSpPr>
            <a:spLocks noGrp="1"/>
          </p:cNvSpPr>
          <p:nvPr>
            <p:ph type="pic" idx="1"/>
          </p:nvPr>
        </p:nvSpPr>
        <p:spPr>
          <a:xfrm>
            <a:off x="384000" y="1548000"/>
            <a:ext cx="11376000" cy="4320000"/>
          </a:xfrm>
        </p:spPr>
        <p:txBody>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 Placeholder 3"/>
          <p:cNvSpPr>
            <a:spLocks noGrp="1"/>
          </p:cNvSpPr>
          <p:nvPr>
            <p:ph type="body" sz="half" idx="2"/>
          </p:nvPr>
        </p:nvSpPr>
        <p:spPr>
          <a:xfrm>
            <a:off x="384000" y="5868000"/>
            <a:ext cx="11376000" cy="504000"/>
          </a:xfrm>
        </p:spPr>
        <p:txBody>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endParaRPr lang="en-GB" dirty="0" smtClean="0"/>
          </a:p>
        </p:txBody>
      </p:sp>
      <p:sp>
        <p:nvSpPr>
          <p:cNvPr id="7" name="Slide Number Placeholder 6"/>
          <p:cNvSpPr>
            <a:spLocks noGrp="1"/>
          </p:cNvSpPr>
          <p:nvPr>
            <p:ph type="sldNum" sz="quarter" idx="12"/>
          </p:nvPr>
        </p:nvSpPr>
        <p:spPr/>
        <p:txBody>
          <a:bodyPr/>
          <a:lstStyle>
            <a:lvl1pPr>
              <a:defRPr/>
            </a:lvl1pPr>
          </a:lstStyle>
          <a:p>
            <a:fld id="{280BC641-1179-488E-B98E-F76744322412}"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700506142"/>
      </p:ext>
    </p:extLst>
  </p:cSld>
  <p:clrMapOvr>
    <a:masterClrMapping/>
  </p:clrMapOvr>
  <p:timing>
    <p:tnLst>
      <p:par>
        <p:cTn id="1" dur="indefinite" restart="never" nodeType="tmRoot"/>
      </p:par>
    </p:tnLst>
  </p:timing>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Welcome">
    <p:spTree>
      <p:nvGrpSpPr>
        <p:cNvPr id="1" name=""/>
        <p:cNvGrpSpPr/>
        <p:nvPr/>
      </p:nvGrpSpPr>
      <p:grpSpPr>
        <a:xfrm>
          <a:off x="0" y="0"/>
          <a:ext cx="0" cy="0"/>
          <a:chOff x="0" y="0"/>
          <a:chExt cx="0" cy="0"/>
        </a:xfrm>
      </p:grpSpPr>
      <p:sp>
        <p:nvSpPr>
          <p:cNvPr id="4" name="Rectangle 3"/>
          <p:cNvSpPr/>
          <p:nvPr userDrawn="1"/>
        </p:nvSpPr>
        <p:spPr>
          <a:xfrm>
            <a:off x="384000" y="936000"/>
            <a:ext cx="11376000" cy="4032000"/>
          </a:xfrm>
          <a:prstGeom prst="rect">
            <a:avLst/>
          </a:prstGeom>
          <a:solidFill>
            <a:srgbClr val="F2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2400">
              <a:solidFill>
                <a:srgbClr val="FFFFFF"/>
              </a:solidFill>
              <a:latin typeface="Arial" pitchFamily="34" charset="0"/>
              <a:cs typeface="Arial" pitchFamily="34" charset="0"/>
            </a:endParaRPr>
          </a:p>
        </p:txBody>
      </p:sp>
      <p:sp>
        <p:nvSpPr>
          <p:cNvPr id="24" name="Rectangle 23"/>
          <p:cNvSpPr/>
          <p:nvPr userDrawn="1"/>
        </p:nvSpPr>
        <p:spPr>
          <a:xfrm>
            <a:off x="384000" y="4968000"/>
            <a:ext cx="11376000" cy="1584000"/>
          </a:xfrm>
          <a:prstGeom prst="rect">
            <a:avLst/>
          </a:prstGeom>
          <a:solidFill>
            <a:srgbClr val="6D8A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2400">
              <a:solidFill>
                <a:srgbClr val="FFFFFF"/>
              </a:solidFill>
              <a:latin typeface="Arial" pitchFamily="34" charset="0"/>
              <a:cs typeface="Arial" pitchFamily="34" charset="0"/>
            </a:endParaRPr>
          </a:p>
        </p:txBody>
      </p:sp>
      <p:sp>
        <p:nvSpPr>
          <p:cNvPr id="6" name="Slide Number Placeholder 5"/>
          <p:cNvSpPr>
            <a:spLocks noGrp="1"/>
          </p:cNvSpPr>
          <p:nvPr>
            <p:ph type="sldNum" sz="quarter" idx="12"/>
          </p:nvPr>
        </p:nvSpPr>
        <p:spPr>
          <a:xfrm>
            <a:off x="11280000" y="6552000"/>
            <a:ext cx="480000" cy="216000"/>
          </a:xfrm>
        </p:spPr>
        <p:txBody>
          <a:bodyPr/>
          <a:lstStyle>
            <a:lvl1pPr>
              <a:defRPr>
                <a:latin typeface="Arial" pitchFamily="34" charset="0"/>
                <a:cs typeface="Arial" pitchFamily="34" charset="0"/>
              </a:defRPr>
            </a:lvl1pPr>
          </a:lstStyle>
          <a:p>
            <a:fld id="{EFC00204-CFD7-49E9-88B1-4D6AF85D4738}" type="slidenum">
              <a:rPr lang="en-GB" smtClean="0">
                <a:solidFill>
                  <a:srgbClr val="000000"/>
                </a:solidFill>
              </a:rPr>
              <a:pPr/>
              <a:t>‹#›</a:t>
            </a:fld>
            <a:endParaRPr lang="en-GB">
              <a:solidFill>
                <a:srgbClr val="000000"/>
              </a:solidFill>
            </a:endParaRPr>
          </a:p>
        </p:txBody>
      </p:sp>
      <p:sp>
        <p:nvSpPr>
          <p:cNvPr id="25" name="TextBox 24"/>
          <p:cNvSpPr txBox="1"/>
          <p:nvPr userDrawn="1">
            <p:custDataLst>
              <p:tags r:id="rId1"/>
            </p:custDataLst>
          </p:nvPr>
        </p:nvSpPr>
        <p:spPr>
          <a:xfrm>
            <a:off x="384000" y="4968000"/>
            <a:ext cx="11376000" cy="1089900"/>
          </a:xfrm>
          <a:prstGeom prst="rect">
            <a:avLst/>
          </a:prstGeom>
          <a:noFill/>
        </p:spPr>
        <p:txBody>
          <a:bodyPr wrap="square" lIns="324000" rIns="144000" rtlCol="0" anchor="b">
            <a:noAutofit/>
          </a:bodyPr>
          <a:lstStyle/>
          <a:p>
            <a:pPr fontAlgn="base">
              <a:spcBef>
                <a:spcPct val="0"/>
              </a:spcBef>
              <a:spcAft>
                <a:spcPct val="0"/>
              </a:spcAft>
            </a:pPr>
            <a:endParaRPr lang="en-GB" sz="2400" b="1" dirty="0">
              <a:solidFill>
                <a:srgbClr val="FFFFFF"/>
              </a:solidFill>
              <a:latin typeface="Arial" pitchFamily="34" charset="0"/>
              <a:cs typeface="Arial" pitchFamily="34" charset="0"/>
            </a:endParaRPr>
          </a:p>
        </p:txBody>
      </p:sp>
      <p:sp>
        <p:nvSpPr>
          <p:cNvPr id="26" name="TextBox 25"/>
          <p:cNvSpPr txBox="1"/>
          <p:nvPr userDrawn="1">
            <p:custDataLst>
              <p:tags r:id="rId2"/>
            </p:custDataLst>
          </p:nvPr>
        </p:nvSpPr>
        <p:spPr>
          <a:xfrm>
            <a:off x="384000" y="6059388"/>
            <a:ext cx="11376000" cy="288356"/>
          </a:xfrm>
          <a:prstGeom prst="rect">
            <a:avLst/>
          </a:prstGeom>
          <a:noFill/>
        </p:spPr>
        <p:txBody>
          <a:bodyPr wrap="square" lIns="324000" rIns="144000" rtlCol="0" anchor="b">
            <a:noAutofit/>
          </a:bodyPr>
          <a:lstStyle/>
          <a:p>
            <a:pPr fontAlgn="base">
              <a:spcBef>
                <a:spcPct val="0"/>
              </a:spcBef>
              <a:spcAft>
                <a:spcPct val="0"/>
              </a:spcAft>
            </a:pPr>
            <a:r>
              <a:rPr lang="en-GB" sz="1400" smtClean="0">
                <a:solidFill>
                  <a:srgbClr val="FFFFFF"/>
                </a:solidFill>
                <a:latin typeface="Arial" pitchFamily="34" charset="0"/>
                <a:cs typeface="Arial" pitchFamily="34" charset="0"/>
              </a:rPr>
              <a:t>www.ammann-group.com</a:t>
            </a:r>
            <a:endParaRPr lang="en-GB" sz="1400"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274098952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Rectangle 5"/>
          <p:cNvSpPr>
            <a:spLocks noGrp="1" noChangeArrowheads="1"/>
          </p:cNvSpPr>
          <p:nvPr>
            <p:ph type="dt" sz="half" idx="10"/>
          </p:nvPr>
        </p:nvSpPr>
        <p:spPr>
          <a:ln/>
        </p:spPr>
        <p:txBody>
          <a:bodyPr/>
          <a:lstStyle>
            <a:lvl1pPr>
              <a:defRPr/>
            </a:lvl1pPr>
          </a:lstStyle>
          <a:p>
            <a:pPr>
              <a:defRPr/>
            </a:pPr>
            <a:fld id="{CD65A367-C112-452C-A584-DD7A3D12607D}" type="datetime1">
              <a:rPr lang="de-DE" smtClean="0">
                <a:solidFill>
                  <a:srgbClr val="000000"/>
                </a:solidFill>
              </a:rPr>
              <a:pPr>
                <a:defRPr/>
              </a:pPr>
              <a:t>11.03.2015</a:t>
            </a:fld>
            <a:endParaRPr lang="de-CH">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35BEDD8A-7FAA-4A9C-823A-C18121BFC467}"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1824515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Rectangle 5"/>
          <p:cNvSpPr>
            <a:spLocks noGrp="1" noChangeArrowheads="1"/>
          </p:cNvSpPr>
          <p:nvPr>
            <p:ph type="dt" sz="half" idx="10"/>
          </p:nvPr>
        </p:nvSpPr>
        <p:spPr>
          <a:ln/>
        </p:spPr>
        <p:txBody>
          <a:bodyPr/>
          <a:lstStyle>
            <a:lvl1pPr>
              <a:defRPr/>
            </a:lvl1pPr>
          </a:lstStyle>
          <a:p>
            <a:pPr>
              <a:defRPr/>
            </a:pPr>
            <a:fld id="{D5876415-CB0D-4390-9038-2C32367CCB68}" type="datetime1">
              <a:rPr lang="de-DE" smtClean="0">
                <a:solidFill>
                  <a:srgbClr val="000000"/>
                </a:solidFill>
              </a:rPr>
              <a:pPr>
                <a:defRPr/>
              </a:pPr>
              <a:t>11.03.2015</a:t>
            </a:fld>
            <a:endParaRPr lang="de-CH">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612D7C02-F4E3-434A-AA54-5F5A439D4D46}"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3230542138"/>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4" name="Rectangle 23"/>
          <p:cNvSpPr/>
          <p:nvPr userDrawn="1"/>
        </p:nvSpPr>
        <p:spPr>
          <a:xfrm>
            <a:off x="384000" y="936000"/>
            <a:ext cx="11376000" cy="5616000"/>
          </a:xfrm>
          <a:prstGeom prst="rect">
            <a:avLst/>
          </a:prstGeom>
          <a:solidFill>
            <a:srgbClr val="6D8A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2400">
              <a:solidFill>
                <a:srgbClr val="FFFFFF"/>
              </a:solidFill>
              <a:latin typeface="Arial" pitchFamily="34" charset="0"/>
              <a:cs typeface="Arial" pitchFamily="34" charset="0"/>
            </a:endParaRPr>
          </a:p>
        </p:txBody>
      </p:sp>
      <p:sp>
        <p:nvSpPr>
          <p:cNvPr id="6" name="Slide Number Placeholder 5"/>
          <p:cNvSpPr>
            <a:spLocks noGrp="1"/>
          </p:cNvSpPr>
          <p:nvPr>
            <p:ph type="sldNum" sz="quarter" idx="12"/>
          </p:nvPr>
        </p:nvSpPr>
        <p:spPr>
          <a:xfrm>
            <a:off x="11280000" y="6552000"/>
            <a:ext cx="480000" cy="216000"/>
          </a:xfrm>
        </p:spPr>
        <p:txBody>
          <a:bodyPr/>
          <a:lstStyle>
            <a:lvl1pPr>
              <a:defRPr>
                <a:latin typeface="Arial" pitchFamily="34" charset="0"/>
                <a:cs typeface="Arial" pitchFamily="34" charset="0"/>
              </a:defRPr>
            </a:lvl1pPr>
          </a:lstStyle>
          <a:p>
            <a:fld id="{EFC00204-CFD7-49E9-88B1-4D6AF85D4738}" type="slidenum">
              <a:rPr lang="en-GB" smtClean="0">
                <a:solidFill>
                  <a:srgbClr val="000000"/>
                </a:solidFill>
              </a:rPr>
              <a:pPr/>
              <a:t>‹#›</a:t>
            </a:fld>
            <a:endParaRPr lang="en-GB">
              <a:solidFill>
                <a:srgbClr val="000000"/>
              </a:solidFill>
            </a:endParaRPr>
          </a:p>
        </p:txBody>
      </p:sp>
      <p:sp>
        <p:nvSpPr>
          <p:cNvPr id="25" name="TextBox 24"/>
          <p:cNvSpPr txBox="1"/>
          <p:nvPr userDrawn="1">
            <p:custDataLst>
              <p:tags r:id="rId1"/>
            </p:custDataLst>
          </p:nvPr>
        </p:nvSpPr>
        <p:spPr>
          <a:xfrm>
            <a:off x="384000" y="1651660"/>
            <a:ext cx="11376000" cy="1089900"/>
          </a:xfrm>
          <a:prstGeom prst="rect">
            <a:avLst/>
          </a:prstGeom>
          <a:noFill/>
        </p:spPr>
        <p:txBody>
          <a:bodyPr wrap="square" lIns="324000" rIns="144000" rtlCol="0" anchor="b">
            <a:noAutofit/>
          </a:bodyPr>
          <a:lstStyle/>
          <a:p>
            <a:pPr fontAlgn="base">
              <a:spcBef>
                <a:spcPct val="0"/>
              </a:spcBef>
              <a:spcAft>
                <a:spcPct val="0"/>
              </a:spcAft>
            </a:pPr>
            <a:endParaRPr lang="en-GB" sz="2400" b="1" dirty="0">
              <a:solidFill>
                <a:srgbClr val="FFFFFF"/>
              </a:solidFill>
              <a:latin typeface="Arial" pitchFamily="34" charset="0"/>
              <a:cs typeface="Arial" pitchFamily="34" charset="0"/>
            </a:endParaRPr>
          </a:p>
        </p:txBody>
      </p:sp>
      <p:sp>
        <p:nvSpPr>
          <p:cNvPr id="26" name="TextBox 25"/>
          <p:cNvSpPr txBox="1"/>
          <p:nvPr userDrawn="1">
            <p:custDataLst>
              <p:tags r:id="rId2"/>
            </p:custDataLst>
          </p:nvPr>
        </p:nvSpPr>
        <p:spPr>
          <a:xfrm>
            <a:off x="384000" y="6059388"/>
            <a:ext cx="11376000" cy="288356"/>
          </a:xfrm>
          <a:prstGeom prst="rect">
            <a:avLst/>
          </a:prstGeom>
          <a:noFill/>
        </p:spPr>
        <p:txBody>
          <a:bodyPr wrap="square" lIns="324000" rIns="144000" rtlCol="0" anchor="b">
            <a:noAutofit/>
          </a:bodyPr>
          <a:lstStyle/>
          <a:p>
            <a:pPr fontAlgn="base">
              <a:spcBef>
                <a:spcPct val="0"/>
              </a:spcBef>
              <a:spcAft>
                <a:spcPct val="0"/>
              </a:spcAft>
            </a:pPr>
            <a:r>
              <a:rPr lang="en-GB" sz="1400" smtClean="0">
                <a:solidFill>
                  <a:srgbClr val="FFFFFF"/>
                </a:solidFill>
                <a:latin typeface="Arial" pitchFamily="34" charset="0"/>
                <a:cs typeface="Arial" pitchFamily="34" charset="0"/>
              </a:rPr>
              <a:t>www.ammann-group.com</a:t>
            </a:r>
            <a:endParaRPr lang="en-GB" sz="1400" dirty="0">
              <a:solidFill>
                <a:srgbClr val="FFFFFF"/>
              </a:solidFill>
              <a:latin typeface="Arial" pitchFamily="34" charset="0"/>
              <a:cs typeface="Arial" pitchFamily="34" charset="0"/>
            </a:endParaRPr>
          </a:p>
        </p:txBody>
      </p:sp>
      <p:sp>
        <p:nvSpPr>
          <p:cNvPr id="27" name="TextBox 26"/>
          <p:cNvSpPr txBox="1"/>
          <p:nvPr userDrawn="1">
            <p:custDataLst>
              <p:tags r:id="rId3"/>
            </p:custDataLst>
          </p:nvPr>
        </p:nvSpPr>
        <p:spPr>
          <a:xfrm>
            <a:off x="384000" y="4968000"/>
            <a:ext cx="11376000" cy="1059420"/>
          </a:xfrm>
          <a:prstGeom prst="rect">
            <a:avLst/>
          </a:prstGeom>
          <a:noFill/>
        </p:spPr>
        <p:txBody>
          <a:bodyPr wrap="square" lIns="324000" rIns="144000" rtlCol="0" anchor="b">
            <a:noAutofit/>
          </a:bodyPr>
          <a:lstStyle/>
          <a:p>
            <a:pPr fontAlgn="base">
              <a:spcBef>
                <a:spcPct val="0"/>
              </a:spcBef>
              <a:spcAft>
                <a:spcPct val="0"/>
              </a:spcAft>
            </a:pPr>
            <a:endParaRPr lang="en-GB" sz="1400" b="1"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3437539097"/>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97CD9DE9-044B-403D-B8E7-F5FC96F2E4B5}" type="datetime1">
              <a:rPr lang="de-DE" smtClean="0">
                <a:solidFill>
                  <a:srgbClr val="000000"/>
                </a:solidFill>
              </a:rPr>
              <a:pPr>
                <a:defRPr/>
              </a:pPr>
              <a:t>11.03.2015</a:t>
            </a:fld>
            <a:endParaRPr lang="de-CH">
              <a:solidFill>
                <a:srgbClr val="000000"/>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93D7D8C7-62B6-4FAA-8630-7348E3942AAF}"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35005367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5"/>
          <p:cNvSpPr>
            <a:spLocks noGrp="1" noChangeArrowheads="1"/>
          </p:cNvSpPr>
          <p:nvPr>
            <p:ph type="dt" sz="half" idx="10"/>
          </p:nvPr>
        </p:nvSpPr>
        <p:spPr>
          <a:ln/>
        </p:spPr>
        <p:txBody>
          <a:bodyPr/>
          <a:lstStyle>
            <a:lvl1pPr>
              <a:defRPr/>
            </a:lvl1pPr>
          </a:lstStyle>
          <a:p>
            <a:pPr>
              <a:defRPr/>
            </a:pPr>
            <a:fld id="{419468FE-2B2A-49AA-AFA2-836F51B7783E}"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93FA9586-FDC9-4789-B361-17F84FB518F0}"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24226491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smtClean="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5"/>
          <p:cNvSpPr>
            <a:spLocks noGrp="1" noChangeArrowheads="1"/>
          </p:cNvSpPr>
          <p:nvPr>
            <p:ph type="dt" sz="half" idx="10"/>
          </p:nvPr>
        </p:nvSpPr>
        <p:spPr>
          <a:ln/>
        </p:spPr>
        <p:txBody>
          <a:bodyPr/>
          <a:lstStyle>
            <a:lvl1pPr>
              <a:defRPr/>
            </a:lvl1pPr>
          </a:lstStyle>
          <a:p>
            <a:pPr>
              <a:defRPr/>
            </a:pPr>
            <a:fld id="{C8623DF7-3EAF-49E7-92BD-0B21EF6B12D6}"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3E4D3442-880B-4968-BCF7-A35366CF72B3}"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6662984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5"/>
          <p:cNvSpPr>
            <a:spLocks noGrp="1" noChangeArrowheads="1"/>
          </p:cNvSpPr>
          <p:nvPr>
            <p:ph type="dt" sz="half" idx="10"/>
          </p:nvPr>
        </p:nvSpPr>
        <p:spPr>
          <a:ln/>
        </p:spPr>
        <p:txBody>
          <a:bodyPr/>
          <a:lstStyle>
            <a:lvl1pPr>
              <a:defRPr/>
            </a:lvl1pPr>
          </a:lstStyle>
          <a:p>
            <a:pPr>
              <a:defRPr/>
            </a:pPr>
            <a:fld id="{E16E7DB3-DCF1-4B64-9813-5799432DAC31}"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2CD75199-2B5B-4537-8129-15C51EDABA5E}"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42386437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940801" y="942975"/>
            <a:ext cx="2842684" cy="560705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408517" y="942975"/>
            <a:ext cx="8329083" cy="560705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5"/>
          <p:cNvSpPr>
            <a:spLocks noGrp="1" noChangeArrowheads="1"/>
          </p:cNvSpPr>
          <p:nvPr>
            <p:ph type="dt" sz="half" idx="10"/>
          </p:nvPr>
        </p:nvSpPr>
        <p:spPr>
          <a:ln/>
        </p:spPr>
        <p:txBody>
          <a:bodyPr/>
          <a:lstStyle>
            <a:lvl1pPr>
              <a:defRPr/>
            </a:lvl1pPr>
          </a:lstStyle>
          <a:p>
            <a:pPr>
              <a:defRPr/>
            </a:pPr>
            <a:fld id="{01610BCC-2B59-497C-BC7C-2C71E40DED7A}"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E9D4981F-CC5A-45AA-A9E3-A357A43499A3}"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33330630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dgm" preserve="1">
  <p:cSld name="Titel und Diagramm oder Organigramm">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SmartArt-Platzhalter 2"/>
          <p:cNvSpPr>
            <a:spLocks noGrp="1"/>
          </p:cNvSpPr>
          <p:nvPr>
            <p:ph type="dgm" idx="1"/>
          </p:nvPr>
        </p:nvSpPr>
        <p:spPr>
          <a:xfrm>
            <a:off x="527051" y="1555751"/>
            <a:ext cx="11137900" cy="4994275"/>
          </a:xfrm>
        </p:spPr>
        <p:txBody>
          <a:bodyPr/>
          <a:lstStyle/>
          <a:p>
            <a:pPr lvl="0"/>
            <a:endParaRPr lang="de-CH" noProof="0" smtClean="0"/>
          </a:p>
        </p:txBody>
      </p:sp>
      <p:sp>
        <p:nvSpPr>
          <p:cNvPr id="4" name="Rectangle 5"/>
          <p:cNvSpPr>
            <a:spLocks noGrp="1" noChangeArrowheads="1"/>
          </p:cNvSpPr>
          <p:nvPr>
            <p:ph type="dt" sz="half" idx="10"/>
          </p:nvPr>
        </p:nvSpPr>
        <p:spPr>
          <a:ln/>
        </p:spPr>
        <p:txBody>
          <a:bodyPr/>
          <a:lstStyle>
            <a:lvl1pPr>
              <a:defRPr/>
            </a:lvl1pPr>
          </a:lstStyle>
          <a:p>
            <a:pPr>
              <a:defRPr/>
            </a:pPr>
            <a:fld id="{19EB0F6A-4D3F-4E32-98D9-F8D5F0CC8979}"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65932109-9D3E-4AF1-B720-4A20CD7B3AA4}"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7759619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Textplatzhalter 2"/>
          <p:cNvSpPr>
            <a:spLocks noGrp="1"/>
          </p:cNvSpPr>
          <p:nvPr>
            <p:ph type="body" sz="half" idx="1"/>
          </p:nvPr>
        </p:nvSpPr>
        <p:spPr>
          <a:xfrm>
            <a:off x="527051" y="1555751"/>
            <a:ext cx="5467349" cy="49942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6197601" y="1555751"/>
            <a:ext cx="5467351" cy="49942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Rectangle 5"/>
          <p:cNvSpPr>
            <a:spLocks noGrp="1" noChangeArrowheads="1"/>
          </p:cNvSpPr>
          <p:nvPr>
            <p:ph type="dt" sz="half" idx="10"/>
          </p:nvPr>
        </p:nvSpPr>
        <p:spPr>
          <a:ln/>
        </p:spPr>
        <p:txBody>
          <a:bodyPr/>
          <a:lstStyle>
            <a:lvl1pPr>
              <a:defRPr/>
            </a:lvl1pPr>
          </a:lstStyle>
          <a:p>
            <a:pPr>
              <a:defRPr/>
            </a:pPr>
            <a:fld id="{B64B5779-8566-4755-A243-27CD7E9B8D54}"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6717F7B0-C155-4DC6-AA7A-5E48F3D9E84B}"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5405172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AndTwoObj">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527051" y="1555751"/>
            <a:ext cx="5467349" cy="49942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quarter" idx="2"/>
          </p:nvPr>
        </p:nvSpPr>
        <p:spPr>
          <a:xfrm>
            <a:off x="6197601" y="1555750"/>
            <a:ext cx="5467351" cy="24209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Inhaltsplatzhalter 4"/>
          <p:cNvSpPr>
            <a:spLocks noGrp="1"/>
          </p:cNvSpPr>
          <p:nvPr>
            <p:ph sz="quarter" idx="3"/>
          </p:nvPr>
        </p:nvSpPr>
        <p:spPr>
          <a:xfrm>
            <a:off x="6197601" y="4129089"/>
            <a:ext cx="5467351" cy="242093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6" name="Datumsplatzhalter 5"/>
          <p:cNvSpPr>
            <a:spLocks noGrp="1"/>
          </p:cNvSpPr>
          <p:nvPr>
            <p:ph type="dt" sz="half" idx="10"/>
          </p:nvPr>
        </p:nvSpPr>
        <p:spPr>
          <a:xfrm>
            <a:off x="9235017" y="6589714"/>
            <a:ext cx="1828800" cy="149225"/>
          </a:xfrm>
        </p:spPr>
        <p:txBody>
          <a:bodyPr/>
          <a:lstStyle>
            <a:lvl1pPr>
              <a:defRPr/>
            </a:lvl1pPr>
          </a:lstStyle>
          <a:p>
            <a:fld id="{D95589C7-0C8D-4F94-AE89-BCB0243125AB}" type="datetime1">
              <a:rPr lang="de-DE" smtClean="0">
                <a:solidFill>
                  <a:srgbClr val="000000"/>
                </a:solidFill>
              </a:rPr>
              <a:pPr/>
              <a:t>11.03.2015</a:t>
            </a:fld>
            <a:endParaRPr lang="de-CH">
              <a:solidFill>
                <a:srgbClr val="000000"/>
              </a:solidFill>
            </a:endParaRPr>
          </a:p>
        </p:txBody>
      </p:sp>
      <p:sp>
        <p:nvSpPr>
          <p:cNvPr id="7" name="Fußzeilenplatzhalter 6"/>
          <p:cNvSpPr>
            <a:spLocks noGrp="1"/>
          </p:cNvSpPr>
          <p:nvPr>
            <p:ph type="ftr" sz="quarter" idx="11"/>
          </p:nvPr>
        </p:nvSpPr>
        <p:spPr>
          <a:xfrm>
            <a:off x="406400" y="6589714"/>
            <a:ext cx="8434917" cy="147637"/>
          </a:xfrm>
        </p:spPr>
        <p:txBody>
          <a:bodyPr/>
          <a:lstStyle>
            <a:lvl1pPr>
              <a:defRPr/>
            </a:lvl1pPr>
          </a:lstStyle>
          <a:p>
            <a:r>
              <a:rPr lang="en-US" smtClean="0">
                <a:solidFill>
                  <a:srgbClr val="000000"/>
                </a:solidFill>
              </a:rPr>
              <a:t>Asphalt Recycling | For Internal Use Only</a:t>
            </a:r>
            <a:endParaRPr lang="de-CH">
              <a:solidFill>
                <a:srgbClr val="000000"/>
              </a:solidFill>
            </a:endParaRPr>
          </a:p>
        </p:txBody>
      </p:sp>
      <p:sp>
        <p:nvSpPr>
          <p:cNvPr id="8" name="Foliennummernplatzhalter 7"/>
          <p:cNvSpPr>
            <a:spLocks noGrp="1"/>
          </p:cNvSpPr>
          <p:nvPr>
            <p:ph type="sldNum" sz="quarter" idx="12"/>
          </p:nvPr>
        </p:nvSpPr>
        <p:spPr>
          <a:xfrm>
            <a:off x="11182351" y="6589714"/>
            <a:ext cx="601133" cy="149225"/>
          </a:xfrm>
        </p:spPr>
        <p:txBody>
          <a:bodyPr/>
          <a:lstStyle>
            <a:lvl1pPr>
              <a:defRPr/>
            </a:lvl1pPr>
          </a:lstStyle>
          <a:p>
            <a:fld id="{B1632864-0A95-44C4-BB4B-3B1E24276963}"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4239798954"/>
      </p:ext>
    </p:extLst>
  </p:cSld>
  <p:clrMapOvr>
    <a:masterClrMapping/>
  </p:clrMapOvr>
  <p:transition>
    <p:wheel spokes="1"/>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bl">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en-US"/>
          </a:p>
        </p:txBody>
      </p:sp>
      <p:sp>
        <p:nvSpPr>
          <p:cNvPr id="3" name="Tabellenplatzhalter 2"/>
          <p:cNvSpPr>
            <a:spLocks noGrp="1"/>
          </p:cNvSpPr>
          <p:nvPr>
            <p:ph type="tbl" idx="1"/>
          </p:nvPr>
        </p:nvSpPr>
        <p:spPr>
          <a:xfrm>
            <a:off x="527051" y="1555751"/>
            <a:ext cx="11137900" cy="4994275"/>
          </a:xfrm>
        </p:spPr>
        <p:txBody>
          <a:bodyPr/>
          <a:lstStyle/>
          <a:p>
            <a:pPr lvl="0"/>
            <a:endParaRPr lang="en-US" noProof="0" smtClean="0"/>
          </a:p>
        </p:txBody>
      </p:sp>
      <p:sp>
        <p:nvSpPr>
          <p:cNvPr id="4" name="Rectangle 5"/>
          <p:cNvSpPr>
            <a:spLocks noGrp="1" noChangeArrowheads="1"/>
          </p:cNvSpPr>
          <p:nvPr>
            <p:ph type="dt" sz="half" idx="10"/>
          </p:nvPr>
        </p:nvSpPr>
        <p:spPr>
          <a:ln/>
        </p:spPr>
        <p:txBody>
          <a:bodyPr/>
          <a:lstStyle>
            <a:lvl1pPr>
              <a:defRPr/>
            </a:lvl1pPr>
          </a:lstStyle>
          <a:p>
            <a:pPr>
              <a:defRPr/>
            </a:pPr>
            <a:fld id="{E0CCB927-5EBD-4F20-8F31-9A161A348676}" type="datetime1">
              <a:rPr lang="de-DE" smtClean="0">
                <a:solidFill>
                  <a:srgbClr val="000000"/>
                </a:solidFill>
              </a:rPr>
              <a:pPr>
                <a:defRPr/>
              </a:pPr>
              <a:t>11.03.2015</a:t>
            </a:fld>
            <a:endParaRPr lang="de-CH">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31DD159E-8C13-4402-9F07-61AEBC37F9DA}"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26403119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Rectangle 5"/>
          <p:cNvSpPr>
            <a:spLocks noGrp="1" noChangeArrowheads="1"/>
          </p:cNvSpPr>
          <p:nvPr>
            <p:ph type="dt" sz="half" idx="10"/>
          </p:nvPr>
        </p:nvSpPr>
        <p:spPr>
          <a:ln/>
        </p:spPr>
        <p:txBody>
          <a:bodyPr/>
          <a:lstStyle>
            <a:lvl1pPr>
              <a:defRPr/>
            </a:lvl1pPr>
          </a:lstStyle>
          <a:p>
            <a:pPr>
              <a:defRPr/>
            </a:pPr>
            <a:fld id="{D5876415-CB0D-4390-9038-2C32367CCB68}" type="datetime1">
              <a:rPr lang="de-DE" smtClean="0">
                <a:solidFill>
                  <a:srgbClr val="000000"/>
                </a:solidFill>
              </a:rPr>
              <a:pPr>
                <a:defRPr/>
              </a:pPr>
              <a:t>11.03.2015</a:t>
            </a:fld>
            <a:endParaRPr lang="de-CH">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612D7C02-F4E3-434A-AA54-5F5A439D4D46}"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7736815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chart">
  <p:cSld name="Titel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408518" y="942975"/>
            <a:ext cx="11374967" cy="522288"/>
          </a:xfrm>
        </p:spPr>
        <p:txBody>
          <a:bodyPr/>
          <a:lstStyle/>
          <a:p>
            <a:r>
              <a:rPr lang="de-DE" smtClean="0"/>
              <a:t>Titelmasterformat durch Klicken bearbeiten</a:t>
            </a:r>
            <a:endParaRPr lang="de-CH"/>
          </a:p>
        </p:txBody>
      </p:sp>
      <p:sp>
        <p:nvSpPr>
          <p:cNvPr id="3" name="Diagrammplatzhalter 2"/>
          <p:cNvSpPr>
            <a:spLocks noGrp="1"/>
          </p:cNvSpPr>
          <p:nvPr>
            <p:ph type="chart" idx="1"/>
          </p:nvPr>
        </p:nvSpPr>
        <p:spPr>
          <a:xfrm>
            <a:off x="527051" y="1555751"/>
            <a:ext cx="11137900" cy="4994275"/>
          </a:xfrm>
        </p:spPr>
        <p:txBody>
          <a:bodyPr/>
          <a:lstStyle/>
          <a:p>
            <a:endParaRPr lang="de-CH"/>
          </a:p>
        </p:txBody>
      </p:sp>
      <p:sp>
        <p:nvSpPr>
          <p:cNvPr id="4" name="Datumsplatzhalter 3"/>
          <p:cNvSpPr>
            <a:spLocks noGrp="1"/>
          </p:cNvSpPr>
          <p:nvPr>
            <p:ph type="dt" sz="half" idx="10"/>
          </p:nvPr>
        </p:nvSpPr>
        <p:spPr>
          <a:xfrm>
            <a:off x="9235017" y="6589714"/>
            <a:ext cx="1828800" cy="149225"/>
          </a:xfrm>
        </p:spPr>
        <p:txBody>
          <a:bodyPr/>
          <a:lstStyle>
            <a:lvl1pPr>
              <a:defRPr/>
            </a:lvl1pPr>
          </a:lstStyle>
          <a:p>
            <a:fld id="{321F69D0-BE01-43D3-A2C4-AFBE72088A5F}" type="datetime1">
              <a:rPr lang="de-DE" smtClean="0">
                <a:solidFill>
                  <a:srgbClr val="000000"/>
                </a:solidFill>
              </a:rPr>
              <a:pPr/>
              <a:t>11.03.2015</a:t>
            </a:fld>
            <a:endParaRPr lang="de-CH">
              <a:solidFill>
                <a:srgbClr val="000000"/>
              </a:solidFill>
            </a:endParaRPr>
          </a:p>
        </p:txBody>
      </p:sp>
      <p:sp>
        <p:nvSpPr>
          <p:cNvPr id="5" name="Fußzeilenplatzhalter 4"/>
          <p:cNvSpPr>
            <a:spLocks noGrp="1"/>
          </p:cNvSpPr>
          <p:nvPr>
            <p:ph type="ftr" sz="quarter" idx="11"/>
          </p:nvPr>
        </p:nvSpPr>
        <p:spPr>
          <a:xfrm>
            <a:off x="406400" y="6589714"/>
            <a:ext cx="8434917" cy="147637"/>
          </a:xfrm>
        </p:spPr>
        <p:txBody>
          <a:bodyPr/>
          <a:lstStyle>
            <a:lvl1pPr>
              <a:defRPr/>
            </a:lvl1pPr>
          </a:lstStyle>
          <a:p>
            <a:r>
              <a:rPr lang="en-US" smtClean="0">
                <a:solidFill>
                  <a:srgbClr val="000000"/>
                </a:solidFill>
              </a:rPr>
              <a:t>Asphalt Recycling | For Internal Use Only</a:t>
            </a:r>
            <a:endParaRPr lang="de-CH">
              <a:solidFill>
                <a:srgbClr val="000000"/>
              </a:solidFill>
            </a:endParaRPr>
          </a:p>
        </p:txBody>
      </p:sp>
      <p:sp>
        <p:nvSpPr>
          <p:cNvPr id="6" name="Foliennummernplatzhalter 5"/>
          <p:cNvSpPr>
            <a:spLocks noGrp="1"/>
          </p:cNvSpPr>
          <p:nvPr>
            <p:ph type="sldNum" sz="quarter" idx="12"/>
          </p:nvPr>
        </p:nvSpPr>
        <p:spPr>
          <a:xfrm>
            <a:off x="11182351" y="6589714"/>
            <a:ext cx="601133" cy="149225"/>
          </a:xfrm>
        </p:spPr>
        <p:txBody>
          <a:bodyPr/>
          <a:lstStyle>
            <a:lvl1pPr>
              <a:defRPr/>
            </a:lvl1pPr>
          </a:lstStyle>
          <a:p>
            <a:fld id="{1D3241B0-2DF1-43C3-8A86-B165FC79318E}" type="slidenum">
              <a:rPr lang="de-CH">
                <a:solidFill>
                  <a:srgbClr val="000000"/>
                </a:solidFill>
              </a:rPr>
              <a:pPr/>
              <a:t>‹#›</a:t>
            </a:fld>
            <a:endParaRPr lang="de-CH">
              <a:solidFill>
                <a:srgbClr val="000000"/>
              </a:solidFill>
            </a:endParaRPr>
          </a:p>
        </p:txBody>
      </p:sp>
    </p:spTree>
    <p:extLst>
      <p:ext uri="{BB962C8B-B14F-4D97-AF65-F5344CB8AC3E}">
        <p14:creationId xmlns:p14="http://schemas.microsoft.com/office/powerpoint/2010/main" val="37500108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smtClean="0"/>
              <a:t>Titelmasterformat durch Klicken bearbeiten</a:t>
            </a:r>
            <a:endParaRPr lang="de-CH"/>
          </a:p>
        </p:txBody>
      </p:sp>
      <p:sp>
        <p:nvSpPr>
          <p:cNvPr id="3" name="Unt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CH"/>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B58AFCA-344D-451A-A1AB-B81384B1640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737314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9C53F9-A870-4F29-9C80-78D32FD8C5B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523091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59E5DA-5699-4EB1-A7B5-E6A56EFE6E0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379272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5DD062-627C-443B-8C7F-0CF60361836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146527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E9EFE90-3A03-4DC4-9E00-4951AD0748F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76854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CE17E6F-E09B-4606-A31A-6B99375D95D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258419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2937FF9-37FD-48C5-8C9C-0B19D334D39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640344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7AC6CE-E320-413D-BD79-A5590522E20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419351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smtClean="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41F3BA-4A31-4F1A-BBF1-C77B747413E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99874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97CD9DE9-044B-403D-B8E7-F5FC96F2E4B5}" type="datetime1">
              <a:rPr lang="de-DE" smtClean="0">
                <a:solidFill>
                  <a:srgbClr val="000000"/>
                </a:solidFill>
              </a:rPr>
              <a:pPr>
                <a:defRPr/>
              </a:pPr>
              <a:t>11.03.2015</a:t>
            </a:fld>
            <a:endParaRPr lang="de-CH">
              <a:solidFill>
                <a:srgbClr val="000000"/>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93D7D8C7-62B6-4FAA-8630-7348E3942AAF}"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28980755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5CF3B5-B502-47E9-AC81-65565469B0E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538138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39"/>
            <a:ext cx="2743200" cy="5851525"/>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609600" y="274639"/>
            <a:ext cx="80264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A3852A-CF68-4D22-995E-E392198AF46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945111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smtClean="0"/>
              <a:t>Titelmasterformat durch Klicken bearbeiten</a:t>
            </a:r>
            <a:endParaRPr lang="de-CH"/>
          </a:p>
        </p:txBody>
      </p:sp>
      <p:sp>
        <p:nvSpPr>
          <p:cNvPr id="3" name="Unt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CH"/>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B58AFCA-344D-451A-A1AB-B81384B1640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284274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9C53F9-A870-4F29-9C80-78D32FD8C5B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329849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59E5DA-5699-4EB1-A7B5-E6A56EFE6E0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670479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5DD062-627C-443B-8C7F-0CF60361836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113653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E9EFE90-3A03-4DC4-9E00-4951AD0748F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579718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CE17E6F-E09B-4606-A31A-6B99375D95D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272198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2937FF9-37FD-48C5-8C9C-0B19D334D39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889248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7AC6CE-E320-413D-BD79-A5590522E20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41376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5"/>
          <p:cNvSpPr>
            <a:spLocks noGrp="1" noChangeArrowheads="1"/>
          </p:cNvSpPr>
          <p:nvPr>
            <p:ph type="dt" sz="half" idx="10"/>
          </p:nvPr>
        </p:nvSpPr>
        <p:spPr>
          <a:ln/>
        </p:spPr>
        <p:txBody>
          <a:bodyPr/>
          <a:lstStyle>
            <a:lvl1pPr>
              <a:defRPr/>
            </a:lvl1pPr>
          </a:lstStyle>
          <a:p>
            <a:pPr>
              <a:defRPr/>
            </a:pPr>
            <a:fld id="{419468FE-2B2A-49AA-AFA2-836F51B7783E}"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93FA9586-FDC9-4789-B361-17F84FB518F0}"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172899686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smtClean="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41F3BA-4A31-4F1A-BBF1-C77B747413E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084098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5CF3B5-B502-47E9-AC81-65565469B0E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014181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39"/>
            <a:ext cx="2743200" cy="5851525"/>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609600" y="274639"/>
            <a:ext cx="80264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A3852A-CF68-4D22-995E-E392198AF46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942963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smtClean="0"/>
              <a:t>Titelmasterformat durch Klicken bearbeiten</a:t>
            </a:r>
            <a:endParaRPr lang="de-CH"/>
          </a:p>
        </p:txBody>
      </p:sp>
      <p:sp>
        <p:nvSpPr>
          <p:cNvPr id="3" name="Unt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CH"/>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B58AFCA-344D-451A-A1AB-B81384B1640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4829070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9C53F9-A870-4F29-9C80-78D32FD8C5B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6137085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59E5DA-5699-4EB1-A7B5-E6A56EFE6E0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8516343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5DD062-627C-443B-8C7F-0CF60361836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0462932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E9EFE90-3A03-4DC4-9E00-4951AD0748F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109190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CE17E6F-E09B-4606-A31A-6B99375D95D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9263660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2937FF9-37FD-48C5-8C9C-0B19D334D39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29211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smtClean="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5"/>
          <p:cNvSpPr>
            <a:spLocks noGrp="1" noChangeArrowheads="1"/>
          </p:cNvSpPr>
          <p:nvPr>
            <p:ph type="dt" sz="half" idx="10"/>
          </p:nvPr>
        </p:nvSpPr>
        <p:spPr>
          <a:ln/>
        </p:spPr>
        <p:txBody>
          <a:bodyPr/>
          <a:lstStyle>
            <a:lvl1pPr>
              <a:defRPr/>
            </a:lvl1pPr>
          </a:lstStyle>
          <a:p>
            <a:pPr>
              <a:defRPr/>
            </a:pPr>
            <a:fld id="{C8623DF7-3EAF-49E7-92BD-0B21EF6B12D6}" type="datetime1">
              <a:rPr lang="de-DE" smtClean="0">
                <a:solidFill>
                  <a:srgbClr val="000000"/>
                </a:solidFill>
              </a:rPr>
              <a:pPr>
                <a:defRPr/>
              </a:pPr>
              <a:t>11.03.2015</a:t>
            </a:fld>
            <a:endParaRPr lang="de-CH">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Asphalt Recycling | For Internal Use Only</a:t>
            </a:r>
            <a:endParaRPr lang="de-CH">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3E4D3442-880B-4968-BCF7-A35366CF72B3}" type="slidenum">
              <a:rPr lang="de-CH">
                <a:solidFill>
                  <a:srgbClr val="000000"/>
                </a:solidFill>
              </a:rPr>
              <a:pPr>
                <a:defRPr/>
              </a:pPr>
              <a:t>‹#›</a:t>
            </a:fld>
            <a:endParaRPr lang="de-CH">
              <a:solidFill>
                <a:srgbClr val="000000"/>
              </a:solidFill>
            </a:endParaRPr>
          </a:p>
        </p:txBody>
      </p:sp>
    </p:spTree>
    <p:extLst>
      <p:ext uri="{BB962C8B-B14F-4D97-AF65-F5344CB8AC3E}">
        <p14:creationId xmlns:p14="http://schemas.microsoft.com/office/powerpoint/2010/main" val="406256920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7AC6CE-E320-413D-BD79-A5590522E20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5330620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smtClean="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41F3BA-4A31-4F1A-BBF1-C77B747413E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242199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5CF3B5-B502-47E9-AC81-65565469B0E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2096343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39"/>
            <a:ext cx="2743200" cy="5851525"/>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609600" y="274639"/>
            <a:ext cx="80264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A3852A-CF68-4D22-995E-E392198AF46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1838098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1199106" name="Rectangle 2"/>
          <p:cNvSpPr>
            <a:spLocks noChangeArrowheads="1"/>
          </p:cNvSpPr>
          <p:nvPr/>
        </p:nvSpPr>
        <p:spPr bwMode="auto">
          <a:xfrm>
            <a:off x="408518" y="942975"/>
            <a:ext cx="11374967" cy="5607050"/>
          </a:xfrm>
          <a:prstGeom prst="rect">
            <a:avLst/>
          </a:prstGeom>
          <a:solidFill>
            <a:schemeClr val="bg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marL="185738" indent="-185738">
              <a:defRPr>
                <a:solidFill>
                  <a:schemeClr val="tx1"/>
                </a:solidFill>
                <a:latin typeface="Arial" panose="020B0604020202020204" pitchFamily="34" charset="0"/>
              </a:defRPr>
            </a:lvl1pPr>
            <a:lvl2pPr marL="185738" indent="-185738">
              <a:defRPr>
                <a:solidFill>
                  <a:schemeClr val="tx1"/>
                </a:solidFill>
                <a:latin typeface="Arial" panose="020B0604020202020204" pitchFamily="34" charset="0"/>
              </a:defRPr>
            </a:lvl2pPr>
            <a:lvl3pPr marL="185738" indent="-185738">
              <a:defRPr>
                <a:solidFill>
                  <a:schemeClr val="tx1"/>
                </a:solidFill>
                <a:latin typeface="Arial" panose="020B0604020202020204" pitchFamily="34" charset="0"/>
              </a:defRPr>
            </a:lvl3pPr>
            <a:lvl4pPr marL="185738" indent="-185738">
              <a:defRPr>
                <a:solidFill>
                  <a:schemeClr val="tx1"/>
                </a:solidFill>
                <a:latin typeface="Arial" panose="020B0604020202020204" pitchFamily="34" charset="0"/>
              </a:defRPr>
            </a:lvl4pPr>
            <a:lvl5pPr marL="185738" indent="-185738">
              <a:defRPr>
                <a:solidFill>
                  <a:schemeClr val="tx1"/>
                </a:solidFill>
                <a:latin typeface="Arial" panose="020B0604020202020204" pitchFamily="34" charset="0"/>
              </a:defRPr>
            </a:lvl5pPr>
            <a:lvl6pPr marL="642938" indent="-185738" fontAlgn="base">
              <a:spcBef>
                <a:spcPct val="0"/>
              </a:spcBef>
              <a:spcAft>
                <a:spcPct val="0"/>
              </a:spcAft>
              <a:defRPr>
                <a:solidFill>
                  <a:schemeClr val="tx1"/>
                </a:solidFill>
                <a:latin typeface="Arial" panose="020B0604020202020204" pitchFamily="34" charset="0"/>
              </a:defRPr>
            </a:lvl6pPr>
            <a:lvl7pPr marL="1100138" indent="-185738" fontAlgn="base">
              <a:spcBef>
                <a:spcPct val="0"/>
              </a:spcBef>
              <a:spcAft>
                <a:spcPct val="0"/>
              </a:spcAft>
              <a:defRPr>
                <a:solidFill>
                  <a:schemeClr val="tx1"/>
                </a:solidFill>
                <a:latin typeface="Arial" panose="020B0604020202020204" pitchFamily="34" charset="0"/>
              </a:defRPr>
            </a:lvl7pPr>
            <a:lvl8pPr marL="1557338" indent="-185738" fontAlgn="base">
              <a:spcBef>
                <a:spcPct val="0"/>
              </a:spcBef>
              <a:spcAft>
                <a:spcPct val="0"/>
              </a:spcAft>
              <a:defRPr>
                <a:solidFill>
                  <a:schemeClr val="tx1"/>
                </a:solidFill>
                <a:latin typeface="Arial" panose="020B0604020202020204" pitchFamily="34" charset="0"/>
              </a:defRPr>
            </a:lvl8pPr>
            <a:lvl9pPr marL="2014538" indent="-185738" fontAlgn="base">
              <a:spcBef>
                <a:spcPct val="0"/>
              </a:spcBef>
              <a:spcAft>
                <a:spcPct val="0"/>
              </a:spcAft>
              <a:defRPr>
                <a:solidFill>
                  <a:schemeClr val="tx1"/>
                </a:solidFill>
                <a:latin typeface="Arial" panose="020B0604020202020204" pitchFamily="34" charset="0"/>
              </a:defRPr>
            </a:lvl9pPr>
          </a:lstStyle>
          <a:p>
            <a:pPr fontAlgn="base">
              <a:lnSpc>
                <a:spcPct val="97000"/>
              </a:lnSpc>
              <a:spcBef>
                <a:spcPct val="25000"/>
              </a:spcBef>
              <a:spcAft>
                <a:spcPct val="0"/>
              </a:spcAft>
            </a:pPr>
            <a:endParaRPr lang="fr-FR" altLang="en-US" sz="2400" b="1" smtClean="0">
              <a:solidFill>
                <a:srgbClr val="FFFFFF"/>
              </a:solidFill>
            </a:endParaRPr>
          </a:p>
        </p:txBody>
      </p:sp>
      <p:sp>
        <p:nvSpPr>
          <p:cNvPr id="1199107" name="Rectangle 3"/>
          <p:cNvSpPr>
            <a:spLocks noGrp="1" noChangeArrowheads="1"/>
          </p:cNvSpPr>
          <p:nvPr>
            <p:ph type="dt" sz="half" idx="2"/>
          </p:nvPr>
        </p:nvSpPr>
        <p:spPr/>
        <p:txBody>
          <a:bodyPr/>
          <a:lstStyle>
            <a:lvl1pPr>
              <a:defRPr/>
            </a:lvl1pPr>
          </a:lstStyle>
          <a:p>
            <a:r>
              <a:rPr lang="de-DE" altLang="en-US">
                <a:solidFill>
                  <a:srgbClr val="000000"/>
                </a:solidFill>
              </a:rPr>
              <a:t>June 20, 2010</a:t>
            </a:r>
            <a:endParaRPr lang="de-CH" altLang="en-US">
              <a:solidFill>
                <a:srgbClr val="000000"/>
              </a:solidFill>
            </a:endParaRPr>
          </a:p>
        </p:txBody>
      </p:sp>
      <p:sp>
        <p:nvSpPr>
          <p:cNvPr id="1199108" name="Rectangle 4"/>
          <p:cNvSpPr>
            <a:spLocks noGrp="1" noChangeArrowheads="1"/>
          </p:cNvSpPr>
          <p:nvPr>
            <p:ph type="ftr" sz="quarter" idx="3"/>
          </p:nvPr>
        </p:nvSpPr>
        <p:spPr/>
        <p:txBody>
          <a:bodyPr/>
          <a:lstStyle>
            <a:lvl1pPr>
              <a:defRPr/>
            </a:lvl1pPr>
          </a:lstStyle>
          <a:p>
            <a:r>
              <a:rPr lang="de-CH" altLang="en-US">
                <a:solidFill>
                  <a:srgbClr val="000000"/>
                </a:solidFill>
              </a:rPr>
              <a:t>Cairo Conference</a:t>
            </a:r>
          </a:p>
        </p:txBody>
      </p:sp>
      <p:sp>
        <p:nvSpPr>
          <p:cNvPr id="1199109" name="Rectangle 5"/>
          <p:cNvSpPr>
            <a:spLocks noGrp="1" noChangeArrowheads="1"/>
          </p:cNvSpPr>
          <p:nvPr>
            <p:ph type="sldNum" sz="quarter" idx="4"/>
          </p:nvPr>
        </p:nvSpPr>
        <p:spPr>
          <a:xfrm>
            <a:off x="11182351" y="6589714"/>
            <a:ext cx="601133" cy="147637"/>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a:defRPr/>
            </a:lvl1pPr>
          </a:lstStyle>
          <a:p>
            <a:fld id="{F65DC521-9745-4E27-9EF1-7F39BBAEBD30}" type="slidenum">
              <a:rPr lang="de-CH" altLang="en-US">
                <a:solidFill>
                  <a:srgbClr val="000000"/>
                </a:solidFill>
              </a:rPr>
              <a:pPr/>
              <a:t>‹#›</a:t>
            </a:fld>
            <a:endParaRPr lang="de-CH" altLang="en-US">
              <a:solidFill>
                <a:srgbClr val="000000"/>
              </a:solidFill>
            </a:endParaRPr>
          </a:p>
        </p:txBody>
      </p:sp>
      <p:sp>
        <p:nvSpPr>
          <p:cNvPr id="1199110" name="Rectangle 6"/>
          <p:cNvSpPr>
            <a:spLocks noGrp="1" noChangeArrowheads="1"/>
          </p:cNvSpPr>
          <p:nvPr>
            <p:ph type="subTitle" idx="1"/>
          </p:nvPr>
        </p:nvSpPr>
        <p:spPr>
          <a:xfrm>
            <a:off x="397934" y="5764213"/>
            <a:ext cx="11385551" cy="785812"/>
          </a:xfrm>
          <a:extLst>
            <a:ext uri="{91240B29-F687-4F45-9708-019B960494DF}">
              <a14:hiddenLine xmlns:a14="http://schemas.microsoft.com/office/drawing/2010/main" w="9525">
                <a:solidFill>
                  <a:schemeClr val="tx1"/>
                </a:solidFill>
                <a:miter lim="800000"/>
                <a:headEnd/>
                <a:tailEnd/>
              </a14:hiddenLine>
            </a:ext>
          </a:extLst>
        </p:spPr>
        <p:txBody>
          <a:bodyPr lIns="306000" rIns="306000"/>
          <a:lstStyle>
            <a:lvl1pPr marL="0" indent="0">
              <a:lnSpc>
                <a:spcPct val="120000"/>
              </a:lnSpc>
              <a:spcBef>
                <a:spcPct val="0"/>
              </a:spcBef>
              <a:buFontTx/>
              <a:buNone/>
              <a:defRPr sz="1600">
                <a:solidFill>
                  <a:schemeClr val="tx2"/>
                </a:solidFill>
              </a:defRPr>
            </a:lvl1pPr>
          </a:lstStyle>
          <a:p>
            <a:pPr lvl="0"/>
            <a:r>
              <a:rPr lang="de-CH" altLang="en-US" noProof="0" smtClean="0"/>
              <a:t>Formatvorlage des Untertitelmasters durch Klicken bearbeiten</a:t>
            </a:r>
          </a:p>
        </p:txBody>
      </p:sp>
      <p:sp>
        <p:nvSpPr>
          <p:cNvPr id="1199111" name="Rectangle 7"/>
          <p:cNvSpPr>
            <a:spLocks noGrp="1" noChangeArrowheads="1"/>
          </p:cNvSpPr>
          <p:nvPr>
            <p:ph type="ctrTitle"/>
          </p:nvPr>
        </p:nvSpPr>
        <p:spPr>
          <a:xfrm>
            <a:off x="397934" y="4824413"/>
            <a:ext cx="11385551" cy="939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306000" tIns="0" rIns="306000" bIns="0"/>
          <a:lstStyle>
            <a:lvl1pPr marL="0" indent="0">
              <a:lnSpc>
                <a:spcPct val="110000"/>
              </a:lnSpc>
              <a:spcBef>
                <a:spcPct val="0"/>
              </a:spcBef>
              <a:defRPr/>
            </a:lvl1pPr>
          </a:lstStyle>
          <a:p>
            <a:pPr lvl="0"/>
            <a:r>
              <a:rPr lang="de-CH" altLang="en-US" noProof="0" smtClean="0"/>
              <a:t>Titelmasterformat durch Klicken bearbeiten</a:t>
            </a:r>
          </a:p>
        </p:txBody>
      </p:sp>
      <p:grpSp>
        <p:nvGrpSpPr>
          <p:cNvPr id="1199112" name="Group 8"/>
          <p:cNvGrpSpPr>
            <a:grpSpLocks/>
          </p:cNvGrpSpPr>
          <p:nvPr/>
        </p:nvGrpSpPr>
        <p:grpSpPr bwMode="auto">
          <a:xfrm>
            <a:off x="9239251" y="309564"/>
            <a:ext cx="2540000" cy="282575"/>
            <a:chOff x="1860" y="3171"/>
            <a:chExt cx="2677" cy="397"/>
          </a:xfrm>
        </p:grpSpPr>
        <p:sp>
          <p:nvSpPr>
            <p:cNvPr id="1199113" name="Freeform 9"/>
            <p:cNvSpPr>
              <a:spLocks/>
            </p:cNvSpPr>
            <p:nvPr userDrawn="1"/>
          </p:nvSpPr>
          <p:spPr bwMode="auto">
            <a:xfrm>
              <a:off x="4175" y="3171"/>
              <a:ext cx="362" cy="397"/>
            </a:xfrm>
            <a:custGeom>
              <a:avLst/>
              <a:gdLst>
                <a:gd name="T0" fmla="*/ 50 w 153"/>
                <a:gd name="T1" fmla="*/ 74 h 168"/>
                <a:gd name="T2" fmla="*/ 49 w 153"/>
                <a:gd name="T3" fmla="*/ 74 h 168"/>
                <a:gd name="T4" fmla="*/ 49 w 153"/>
                <a:gd name="T5" fmla="*/ 114 h 168"/>
                <a:gd name="T6" fmla="*/ 49 w 153"/>
                <a:gd name="T7" fmla="*/ 168 h 168"/>
                <a:gd name="T8" fmla="*/ 0 w 153"/>
                <a:gd name="T9" fmla="*/ 168 h 168"/>
                <a:gd name="T10" fmla="*/ 0 w 153"/>
                <a:gd name="T11" fmla="*/ 0 h 168"/>
                <a:gd name="T12" fmla="*/ 57 w 153"/>
                <a:gd name="T13" fmla="*/ 0 h 168"/>
                <a:gd name="T14" fmla="*/ 104 w 153"/>
                <a:gd name="T15" fmla="*/ 93 h 168"/>
                <a:gd name="T16" fmla="*/ 105 w 153"/>
                <a:gd name="T17" fmla="*/ 93 h 168"/>
                <a:gd name="T18" fmla="*/ 104 w 153"/>
                <a:gd name="T19" fmla="*/ 54 h 168"/>
                <a:gd name="T20" fmla="*/ 104 w 153"/>
                <a:gd name="T21" fmla="*/ 0 h 168"/>
                <a:gd name="T22" fmla="*/ 153 w 153"/>
                <a:gd name="T23" fmla="*/ 0 h 168"/>
                <a:gd name="T24" fmla="*/ 153 w 153"/>
                <a:gd name="T25" fmla="*/ 168 h 168"/>
                <a:gd name="T26" fmla="*/ 97 w 153"/>
                <a:gd name="T27" fmla="*/ 168 h 168"/>
                <a:gd name="T28" fmla="*/ 50 w 153"/>
                <a:gd name="T29" fmla="*/ 7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4" y="93"/>
                    <a:pt x="104" y="93"/>
                    <a:pt x="104"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800" b="1" smtClean="0">
                <a:solidFill>
                  <a:srgbClr val="000000"/>
                </a:solidFill>
              </a:endParaRPr>
            </a:p>
          </p:txBody>
        </p:sp>
        <p:sp>
          <p:nvSpPr>
            <p:cNvPr id="1199114" name="Freeform 10"/>
            <p:cNvSpPr>
              <a:spLocks/>
            </p:cNvSpPr>
            <p:nvPr userDrawn="1"/>
          </p:nvSpPr>
          <p:spPr bwMode="auto">
            <a:xfrm>
              <a:off x="3760" y="3171"/>
              <a:ext cx="361" cy="397"/>
            </a:xfrm>
            <a:custGeom>
              <a:avLst/>
              <a:gdLst>
                <a:gd name="T0" fmla="*/ 50 w 153"/>
                <a:gd name="T1" fmla="*/ 74 h 168"/>
                <a:gd name="T2" fmla="*/ 49 w 153"/>
                <a:gd name="T3" fmla="*/ 74 h 168"/>
                <a:gd name="T4" fmla="*/ 49 w 153"/>
                <a:gd name="T5" fmla="*/ 114 h 168"/>
                <a:gd name="T6" fmla="*/ 49 w 153"/>
                <a:gd name="T7" fmla="*/ 168 h 168"/>
                <a:gd name="T8" fmla="*/ 0 w 153"/>
                <a:gd name="T9" fmla="*/ 168 h 168"/>
                <a:gd name="T10" fmla="*/ 0 w 153"/>
                <a:gd name="T11" fmla="*/ 0 h 168"/>
                <a:gd name="T12" fmla="*/ 57 w 153"/>
                <a:gd name="T13" fmla="*/ 0 h 168"/>
                <a:gd name="T14" fmla="*/ 103 w 153"/>
                <a:gd name="T15" fmla="*/ 93 h 168"/>
                <a:gd name="T16" fmla="*/ 105 w 153"/>
                <a:gd name="T17" fmla="*/ 93 h 168"/>
                <a:gd name="T18" fmla="*/ 104 w 153"/>
                <a:gd name="T19" fmla="*/ 54 h 168"/>
                <a:gd name="T20" fmla="*/ 104 w 153"/>
                <a:gd name="T21" fmla="*/ 0 h 168"/>
                <a:gd name="T22" fmla="*/ 153 w 153"/>
                <a:gd name="T23" fmla="*/ 0 h 168"/>
                <a:gd name="T24" fmla="*/ 153 w 153"/>
                <a:gd name="T25" fmla="*/ 168 h 168"/>
                <a:gd name="T26" fmla="*/ 97 w 153"/>
                <a:gd name="T27" fmla="*/ 168 h 168"/>
                <a:gd name="T28" fmla="*/ 50 w 153"/>
                <a:gd name="T29" fmla="*/ 7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3" y="93"/>
                    <a:pt x="103" y="93"/>
                    <a:pt x="103"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800" b="1" smtClean="0">
                <a:solidFill>
                  <a:srgbClr val="000000"/>
                </a:solidFill>
              </a:endParaRPr>
            </a:p>
          </p:txBody>
        </p:sp>
        <p:sp>
          <p:nvSpPr>
            <p:cNvPr id="1199115" name="Freeform 11"/>
            <p:cNvSpPr>
              <a:spLocks/>
            </p:cNvSpPr>
            <p:nvPr userDrawn="1"/>
          </p:nvSpPr>
          <p:spPr bwMode="auto">
            <a:xfrm>
              <a:off x="1860" y="3171"/>
              <a:ext cx="442" cy="397"/>
            </a:xfrm>
            <a:custGeom>
              <a:avLst/>
              <a:gdLst>
                <a:gd name="T0" fmla="*/ 286 w 442"/>
                <a:gd name="T1" fmla="*/ 0 h 397"/>
                <a:gd name="T2" fmla="*/ 154 w 442"/>
                <a:gd name="T3" fmla="*/ 0 h 397"/>
                <a:gd name="T4" fmla="*/ 0 w 442"/>
                <a:gd name="T5" fmla="*/ 397 h 397"/>
                <a:gd name="T6" fmla="*/ 137 w 442"/>
                <a:gd name="T7" fmla="*/ 397 h 397"/>
                <a:gd name="T8" fmla="*/ 220 w 442"/>
                <a:gd name="T9" fmla="*/ 158 h 397"/>
                <a:gd name="T10" fmla="*/ 222 w 442"/>
                <a:gd name="T11" fmla="*/ 158 h 397"/>
                <a:gd name="T12" fmla="*/ 303 w 442"/>
                <a:gd name="T13" fmla="*/ 397 h 397"/>
                <a:gd name="T14" fmla="*/ 442 w 442"/>
                <a:gd name="T15" fmla="*/ 397 h 397"/>
                <a:gd name="T16" fmla="*/ 286 w 442"/>
                <a:gd name="T17"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2" h="397">
                  <a:moveTo>
                    <a:pt x="286" y="0"/>
                  </a:moveTo>
                  <a:lnTo>
                    <a:pt x="154" y="0"/>
                  </a:lnTo>
                  <a:lnTo>
                    <a:pt x="0" y="397"/>
                  </a:lnTo>
                  <a:lnTo>
                    <a:pt x="137" y="397"/>
                  </a:lnTo>
                  <a:lnTo>
                    <a:pt x="220" y="158"/>
                  </a:lnTo>
                  <a:lnTo>
                    <a:pt x="222" y="158"/>
                  </a:lnTo>
                  <a:lnTo>
                    <a:pt x="303" y="397"/>
                  </a:lnTo>
                  <a:lnTo>
                    <a:pt x="442" y="397"/>
                  </a:lnTo>
                  <a:lnTo>
                    <a:pt x="2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800" b="1" smtClean="0">
                <a:solidFill>
                  <a:srgbClr val="000000"/>
                </a:solidFill>
              </a:endParaRPr>
            </a:p>
          </p:txBody>
        </p:sp>
        <p:sp>
          <p:nvSpPr>
            <p:cNvPr id="1199116" name="Freeform 12"/>
            <p:cNvSpPr>
              <a:spLocks/>
            </p:cNvSpPr>
            <p:nvPr userDrawn="1"/>
          </p:nvSpPr>
          <p:spPr bwMode="auto">
            <a:xfrm>
              <a:off x="3306" y="3171"/>
              <a:ext cx="444" cy="397"/>
            </a:xfrm>
            <a:custGeom>
              <a:avLst/>
              <a:gdLst>
                <a:gd name="T0" fmla="*/ 288 w 444"/>
                <a:gd name="T1" fmla="*/ 0 h 397"/>
                <a:gd name="T2" fmla="*/ 156 w 444"/>
                <a:gd name="T3" fmla="*/ 0 h 397"/>
                <a:gd name="T4" fmla="*/ 0 w 444"/>
                <a:gd name="T5" fmla="*/ 397 h 397"/>
                <a:gd name="T6" fmla="*/ 140 w 444"/>
                <a:gd name="T7" fmla="*/ 397 h 397"/>
                <a:gd name="T8" fmla="*/ 220 w 444"/>
                <a:gd name="T9" fmla="*/ 158 h 397"/>
                <a:gd name="T10" fmla="*/ 225 w 444"/>
                <a:gd name="T11" fmla="*/ 158 h 397"/>
                <a:gd name="T12" fmla="*/ 305 w 444"/>
                <a:gd name="T13" fmla="*/ 397 h 397"/>
                <a:gd name="T14" fmla="*/ 444 w 444"/>
                <a:gd name="T15" fmla="*/ 397 h 397"/>
                <a:gd name="T16" fmla="*/ 288 w 444"/>
                <a:gd name="T17"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4" h="397">
                  <a:moveTo>
                    <a:pt x="288" y="0"/>
                  </a:moveTo>
                  <a:lnTo>
                    <a:pt x="156" y="0"/>
                  </a:lnTo>
                  <a:lnTo>
                    <a:pt x="0" y="397"/>
                  </a:lnTo>
                  <a:lnTo>
                    <a:pt x="140" y="397"/>
                  </a:lnTo>
                  <a:lnTo>
                    <a:pt x="220" y="158"/>
                  </a:lnTo>
                  <a:lnTo>
                    <a:pt x="225" y="158"/>
                  </a:lnTo>
                  <a:lnTo>
                    <a:pt x="305" y="397"/>
                  </a:lnTo>
                  <a:lnTo>
                    <a:pt x="444" y="397"/>
                  </a:lnTo>
                  <a:lnTo>
                    <a:pt x="288" y="0"/>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800" b="1" smtClean="0">
                <a:solidFill>
                  <a:srgbClr val="000000"/>
                </a:solidFill>
              </a:endParaRPr>
            </a:p>
          </p:txBody>
        </p:sp>
        <p:sp>
          <p:nvSpPr>
            <p:cNvPr id="1199117" name="Freeform 13"/>
            <p:cNvSpPr>
              <a:spLocks/>
            </p:cNvSpPr>
            <p:nvPr userDrawn="1"/>
          </p:nvSpPr>
          <p:spPr bwMode="auto">
            <a:xfrm>
              <a:off x="2831" y="3171"/>
              <a:ext cx="466" cy="397"/>
            </a:xfrm>
            <a:custGeom>
              <a:avLst/>
              <a:gdLst>
                <a:gd name="T0" fmla="*/ 79 w 197"/>
                <a:gd name="T1" fmla="*/ 168 h 168"/>
                <a:gd name="T2" fmla="*/ 50 w 197"/>
                <a:gd name="T3" fmla="*/ 66 h 168"/>
                <a:gd name="T4" fmla="*/ 49 w 197"/>
                <a:gd name="T5" fmla="*/ 66 h 168"/>
                <a:gd name="T6" fmla="*/ 49 w 197"/>
                <a:gd name="T7" fmla="*/ 104 h 168"/>
                <a:gd name="T8" fmla="*/ 49 w 197"/>
                <a:gd name="T9" fmla="*/ 168 h 168"/>
                <a:gd name="T10" fmla="*/ 0 w 197"/>
                <a:gd name="T11" fmla="*/ 168 h 168"/>
                <a:gd name="T12" fmla="*/ 0 w 197"/>
                <a:gd name="T13" fmla="*/ 0 h 168"/>
                <a:gd name="T14" fmla="*/ 69 w 197"/>
                <a:gd name="T15" fmla="*/ 0 h 168"/>
                <a:gd name="T16" fmla="*/ 98 w 197"/>
                <a:gd name="T17" fmla="*/ 99 h 168"/>
                <a:gd name="T18" fmla="*/ 99 w 197"/>
                <a:gd name="T19" fmla="*/ 99 h 168"/>
                <a:gd name="T20" fmla="*/ 128 w 197"/>
                <a:gd name="T21" fmla="*/ 0 h 168"/>
                <a:gd name="T22" fmla="*/ 197 w 197"/>
                <a:gd name="T23" fmla="*/ 0 h 168"/>
                <a:gd name="T24" fmla="*/ 197 w 197"/>
                <a:gd name="T25" fmla="*/ 168 h 168"/>
                <a:gd name="T26" fmla="*/ 148 w 197"/>
                <a:gd name="T27" fmla="*/ 168 h 168"/>
                <a:gd name="T28" fmla="*/ 148 w 197"/>
                <a:gd name="T29" fmla="*/ 104 h 168"/>
                <a:gd name="T30" fmla="*/ 149 w 197"/>
                <a:gd name="T31" fmla="*/ 66 h 168"/>
                <a:gd name="T32" fmla="*/ 147 w 197"/>
                <a:gd name="T33" fmla="*/ 66 h 168"/>
                <a:gd name="T34" fmla="*/ 118 w 197"/>
                <a:gd name="T35" fmla="*/ 168 h 168"/>
                <a:gd name="T36" fmla="*/ 79 w 197"/>
                <a:gd name="T37"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7" y="66"/>
                    <a:pt x="147" y="66"/>
                    <a:pt x="147"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800" b="1" smtClean="0">
                <a:solidFill>
                  <a:srgbClr val="000000"/>
                </a:solidFill>
              </a:endParaRPr>
            </a:p>
          </p:txBody>
        </p:sp>
        <p:sp>
          <p:nvSpPr>
            <p:cNvPr id="1199118" name="Freeform 14"/>
            <p:cNvSpPr>
              <a:spLocks/>
            </p:cNvSpPr>
            <p:nvPr userDrawn="1"/>
          </p:nvSpPr>
          <p:spPr bwMode="auto">
            <a:xfrm>
              <a:off x="2312" y="3171"/>
              <a:ext cx="465" cy="397"/>
            </a:xfrm>
            <a:custGeom>
              <a:avLst/>
              <a:gdLst>
                <a:gd name="T0" fmla="*/ 79 w 197"/>
                <a:gd name="T1" fmla="*/ 168 h 168"/>
                <a:gd name="T2" fmla="*/ 50 w 197"/>
                <a:gd name="T3" fmla="*/ 66 h 168"/>
                <a:gd name="T4" fmla="*/ 49 w 197"/>
                <a:gd name="T5" fmla="*/ 66 h 168"/>
                <a:gd name="T6" fmla="*/ 49 w 197"/>
                <a:gd name="T7" fmla="*/ 104 h 168"/>
                <a:gd name="T8" fmla="*/ 49 w 197"/>
                <a:gd name="T9" fmla="*/ 168 h 168"/>
                <a:gd name="T10" fmla="*/ 0 w 197"/>
                <a:gd name="T11" fmla="*/ 168 h 168"/>
                <a:gd name="T12" fmla="*/ 0 w 197"/>
                <a:gd name="T13" fmla="*/ 0 h 168"/>
                <a:gd name="T14" fmla="*/ 69 w 197"/>
                <a:gd name="T15" fmla="*/ 0 h 168"/>
                <a:gd name="T16" fmla="*/ 98 w 197"/>
                <a:gd name="T17" fmla="*/ 99 h 168"/>
                <a:gd name="T18" fmla="*/ 99 w 197"/>
                <a:gd name="T19" fmla="*/ 99 h 168"/>
                <a:gd name="T20" fmla="*/ 128 w 197"/>
                <a:gd name="T21" fmla="*/ 0 h 168"/>
                <a:gd name="T22" fmla="*/ 197 w 197"/>
                <a:gd name="T23" fmla="*/ 0 h 168"/>
                <a:gd name="T24" fmla="*/ 197 w 197"/>
                <a:gd name="T25" fmla="*/ 168 h 168"/>
                <a:gd name="T26" fmla="*/ 148 w 197"/>
                <a:gd name="T27" fmla="*/ 168 h 168"/>
                <a:gd name="T28" fmla="*/ 148 w 197"/>
                <a:gd name="T29" fmla="*/ 104 h 168"/>
                <a:gd name="T30" fmla="*/ 149 w 197"/>
                <a:gd name="T31" fmla="*/ 66 h 168"/>
                <a:gd name="T32" fmla="*/ 148 w 197"/>
                <a:gd name="T33" fmla="*/ 66 h 168"/>
                <a:gd name="T34" fmla="*/ 118 w 197"/>
                <a:gd name="T35" fmla="*/ 168 h 168"/>
                <a:gd name="T36" fmla="*/ 79 w 197"/>
                <a:gd name="T37"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8" y="66"/>
                    <a:pt x="148" y="66"/>
                    <a:pt x="148"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800" b="1" smtClean="0">
                <a:solidFill>
                  <a:srgbClr val="000000"/>
                </a:solidFill>
              </a:endParaRPr>
            </a:p>
          </p:txBody>
        </p:sp>
      </p:grpSp>
    </p:spTree>
    <p:extLst>
      <p:ext uri="{BB962C8B-B14F-4D97-AF65-F5344CB8AC3E}">
        <p14:creationId xmlns:p14="http://schemas.microsoft.com/office/powerpoint/2010/main" val="3024955226"/>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GB"/>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Datumsplatzhalter 3"/>
          <p:cNvSpPr>
            <a:spLocks noGrp="1"/>
          </p:cNvSpPr>
          <p:nvPr>
            <p:ph type="dt" sz="half" idx="10"/>
          </p:nvPr>
        </p:nvSpPr>
        <p:spPr/>
        <p:txBody>
          <a:bodyPr/>
          <a:lstStyle>
            <a:lvl1pPr>
              <a:defRPr/>
            </a:lvl1pPr>
          </a:lstStyle>
          <a:p>
            <a:r>
              <a:rPr lang="de-DE" altLang="en-US">
                <a:solidFill>
                  <a:srgbClr val="000000"/>
                </a:solidFill>
              </a:rPr>
              <a:t>June 20, 2010</a:t>
            </a:r>
            <a:endParaRPr lang="de-CH" altLang="en-US">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AU" altLang="en-US">
                <a:solidFill>
                  <a:srgbClr val="000000"/>
                </a:solidFill>
              </a:rPr>
              <a:t>Cairo Conference</a:t>
            </a:r>
          </a:p>
        </p:txBody>
      </p:sp>
      <p:sp>
        <p:nvSpPr>
          <p:cNvPr id="6" name="Foliennummernplatzhalter 5"/>
          <p:cNvSpPr>
            <a:spLocks noGrp="1"/>
          </p:cNvSpPr>
          <p:nvPr>
            <p:ph type="sldNum" sz="quarter" idx="12"/>
          </p:nvPr>
        </p:nvSpPr>
        <p:spPr/>
        <p:txBody>
          <a:bodyPr/>
          <a:lstStyle>
            <a:lvl1pPr>
              <a:defRPr/>
            </a:lvl1pPr>
          </a:lstStyle>
          <a:p>
            <a:fld id="{097C5099-EB5A-4F2F-8E6F-E797EDD3FEB8}" type="slidenum">
              <a:rPr lang="de-CH" altLang="en-US">
                <a:solidFill>
                  <a:srgbClr val="000000"/>
                </a:solidFill>
              </a:rPr>
              <a:pPr/>
              <a:t>‹#›</a:t>
            </a:fld>
            <a:endParaRPr lang="de-CH" altLang="en-US">
              <a:solidFill>
                <a:srgbClr val="000000"/>
              </a:solidFill>
            </a:endParaRPr>
          </a:p>
        </p:txBody>
      </p:sp>
    </p:spTree>
    <p:extLst>
      <p:ext uri="{BB962C8B-B14F-4D97-AF65-F5344CB8AC3E}">
        <p14:creationId xmlns:p14="http://schemas.microsoft.com/office/powerpoint/2010/main" val="145691105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1" y="1709739"/>
            <a:ext cx="10515600" cy="2852737"/>
          </a:xfrm>
        </p:spPr>
        <p:txBody>
          <a:bodyPr anchor="b"/>
          <a:lstStyle>
            <a:lvl1pPr>
              <a:defRPr sz="6000"/>
            </a:lvl1pPr>
          </a:lstStyle>
          <a:p>
            <a:r>
              <a:rPr lang="de-DE" smtClean="0"/>
              <a:t>Titelmasterformat durch Klicken bearbeiten</a:t>
            </a:r>
            <a:endParaRPr lang="en-GB"/>
          </a:p>
        </p:txBody>
      </p:sp>
      <p:sp>
        <p:nvSpPr>
          <p:cNvPr id="3" name="Textplatzhalt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r>
              <a:rPr lang="de-DE" altLang="en-US">
                <a:solidFill>
                  <a:srgbClr val="000000"/>
                </a:solidFill>
              </a:rPr>
              <a:t>June 20, 2010</a:t>
            </a:r>
            <a:endParaRPr lang="de-CH" altLang="en-US">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AU" altLang="en-US">
                <a:solidFill>
                  <a:srgbClr val="000000"/>
                </a:solidFill>
              </a:rPr>
              <a:t>Cairo Conference</a:t>
            </a:r>
          </a:p>
        </p:txBody>
      </p:sp>
      <p:sp>
        <p:nvSpPr>
          <p:cNvPr id="6" name="Foliennummernplatzhalter 5"/>
          <p:cNvSpPr>
            <a:spLocks noGrp="1"/>
          </p:cNvSpPr>
          <p:nvPr>
            <p:ph type="sldNum" sz="quarter" idx="12"/>
          </p:nvPr>
        </p:nvSpPr>
        <p:spPr/>
        <p:txBody>
          <a:bodyPr/>
          <a:lstStyle>
            <a:lvl1pPr>
              <a:defRPr/>
            </a:lvl1pPr>
          </a:lstStyle>
          <a:p>
            <a:fld id="{A65BDC96-E864-44B2-836B-EC3C32814F26}" type="slidenum">
              <a:rPr lang="de-CH" altLang="en-US">
                <a:solidFill>
                  <a:srgbClr val="000000"/>
                </a:solidFill>
              </a:rPr>
              <a:pPr/>
              <a:t>‹#›</a:t>
            </a:fld>
            <a:endParaRPr lang="de-CH" altLang="en-US">
              <a:solidFill>
                <a:srgbClr val="000000"/>
              </a:solidFill>
            </a:endParaRPr>
          </a:p>
        </p:txBody>
      </p:sp>
    </p:spTree>
    <p:extLst>
      <p:ext uri="{BB962C8B-B14F-4D97-AF65-F5344CB8AC3E}">
        <p14:creationId xmlns:p14="http://schemas.microsoft.com/office/powerpoint/2010/main" val="151408252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GB"/>
          </a:p>
        </p:txBody>
      </p:sp>
      <p:sp>
        <p:nvSpPr>
          <p:cNvPr id="3" name="Inhaltsplatzhalter 2"/>
          <p:cNvSpPr>
            <a:spLocks noGrp="1"/>
          </p:cNvSpPr>
          <p:nvPr>
            <p:ph sz="half" idx="1"/>
          </p:nvPr>
        </p:nvSpPr>
        <p:spPr>
          <a:xfrm>
            <a:off x="527051" y="1555751"/>
            <a:ext cx="5467349" cy="49942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Inhaltsplatzhalter 3"/>
          <p:cNvSpPr>
            <a:spLocks noGrp="1"/>
          </p:cNvSpPr>
          <p:nvPr>
            <p:ph sz="half" idx="2"/>
          </p:nvPr>
        </p:nvSpPr>
        <p:spPr>
          <a:xfrm>
            <a:off x="6197601" y="1555751"/>
            <a:ext cx="5467351" cy="49942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5" name="Datumsplatzhalter 4"/>
          <p:cNvSpPr>
            <a:spLocks noGrp="1"/>
          </p:cNvSpPr>
          <p:nvPr>
            <p:ph type="dt" sz="half" idx="10"/>
          </p:nvPr>
        </p:nvSpPr>
        <p:spPr/>
        <p:txBody>
          <a:bodyPr/>
          <a:lstStyle>
            <a:lvl1pPr>
              <a:defRPr/>
            </a:lvl1pPr>
          </a:lstStyle>
          <a:p>
            <a:r>
              <a:rPr lang="de-DE" altLang="en-US">
                <a:solidFill>
                  <a:srgbClr val="000000"/>
                </a:solidFill>
              </a:rPr>
              <a:t>June 20, 2010</a:t>
            </a:r>
            <a:endParaRPr lang="de-CH" altLang="en-US">
              <a:solidFill>
                <a:srgbClr val="000000"/>
              </a:solidFill>
            </a:endParaRPr>
          </a:p>
        </p:txBody>
      </p:sp>
      <p:sp>
        <p:nvSpPr>
          <p:cNvPr id="6" name="Fußzeilenplatzhalter 5"/>
          <p:cNvSpPr>
            <a:spLocks noGrp="1"/>
          </p:cNvSpPr>
          <p:nvPr>
            <p:ph type="ftr" sz="quarter" idx="11"/>
          </p:nvPr>
        </p:nvSpPr>
        <p:spPr/>
        <p:txBody>
          <a:bodyPr/>
          <a:lstStyle>
            <a:lvl1pPr>
              <a:defRPr/>
            </a:lvl1pPr>
          </a:lstStyle>
          <a:p>
            <a:r>
              <a:rPr lang="en-AU" altLang="en-US">
                <a:solidFill>
                  <a:srgbClr val="000000"/>
                </a:solidFill>
              </a:rPr>
              <a:t>Cairo Conference</a:t>
            </a:r>
          </a:p>
        </p:txBody>
      </p:sp>
      <p:sp>
        <p:nvSpPr>
          <p:cNvPr id="7" name="Foliennummernplatzhalter 6"/>
          <p:cNvSpPr>
            <a:spLocks noGrp="1"/>
          </p:cNvSpPr>
          <p:nvPr>
            <p:ph type="sldNum" sz="quarter" idx="12"/>
          </p:nvPr>
        </p:nvSpPr>
        <p:spPr/>
        <p:txBody>
          <a:bodyPr/>
          <a:lstStyle>
            <a:lvl1pPr>
              <a:defRPr/>
            </a:lvl1pPr>
          </a:lstStyle>
          <a:p>
            <a:fld id="{38B07EA7-305E-4F1F-B809-3DD6825812C8}" type="slidenum">
              <a:rPr lang="de-CH" altLang="en-US">
                <a:solidFill>
                  <a:srgbClr val="000000"/>
                </a:solidFill>
              </a:rPr>
              <a:pPr/>
              <a:t>‹#›</a:t>
            </a:fld>
            <a:endParaRPr lang="de-CH" altLang="en-US">
              <a:solidFill>
                <a:srgbClr val="000000"/>
              </a:solidFill>
            </a:endParaRPr>
          </a:p>
        </p:txBody>
      </p:sp>
    </p:spTree>
    <p:extLst>
      <p:ext uri="{BB962C8B-B14F-4D97-AF65-F5344CB8AC3E}">
        <p14:creationId xmlns:p14="http://schemas.microsoft.com/office/powerpoint/2010/main" val="143800783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40317" y="365126"/>
            <a:ext cx="10515600" cy="1325563"/>
          </a:xfrm>
        </p:spPr>
        <p:txBody>
          <a:bodyPr/>
          <a:lstStyle/>
          <a:p>
            <a:r>
              <a:rPr lang="de-DE" smtClean="0"/>
              <a:t>Titelmasterformat durch Klicken bearbeiten</a:t>
            </a:r>
            <a:endParaRPr lang="en-GB"/>
          </a:p>
        </p:txBody>
      </p:sp>
      <p:sp>
        <p:nvSpPr>
          <p:cNvPr id="3" name="Textplatzhalt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840318" y="2505075"/>
            <a:ext cx="5158316"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5" name="Textplatzhalt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72200" y="2505075"/>
            <a:ext cx="5183717"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7" name="Datumsplatzhalter 6"/>
          <p:cNvSpPr>
            <a:spLocks noGrp="1"/>
          </p:cNvSpPr>
          <p:nvPr>
            <p:ph type="dt" sz="half" idx="10"/>
          </p:nvPr>
        </p:nvSpPr>
        <p:spPr/>
        <p:txBody>
          <a:bodyPr/>
          <a:lstStyle>
            <a:lvl1pPr>
              <a:defRPr/>
            </a:lvl1pPr>
          </a:lstStyle>
          <a:p>
            <a:r>
              <a:rPr lang="de-DE" altLang="en-US">
                <a:solidFill>
                  <a:srgbClr val="000000"/>
                </a:solidFill>
              </a:rPr>
              <a:t>June 20, 2010</a:t>
            </a:r>
            <a:endParaRPr lang="de-CH" altLang="en-US">
              <a:solidFill>
                <a:srgbClr val="000000"/>
              </a:solidFill>
            </a:endParaRPr>
          </a:p>
        </p:txBody>
      </p:sp>
      <p:sp>
        <p:nvSpPr>
          <p:cNvPr id="8" name="Fußzeilenplatzhalter 7"/>
          <p:cNvSpPr>
            <a:spLocks noGrp="1"/>
          </p:cNvSpPr>
          <p:nvPr>
            <p:ph type="ftr" sz="quarter" idx="11"/>
          </p:nvPr>
        </p:nvSpPr>
        <p:spPr/>
        <p:txBody>
          <a:bodyPr/>
          <a:lstStyle>
            <a:lvl1pPr>
              <a:defRPr/>
            </a:lvl1pPr>
          </a:lstStyle>
          <a:p>
            <a:r>
              <a:rPr lang="en-AU" altLang="en-US">
                <a:solidFill>
                  <a:srgbClr val="000000"/>
                </a:solidFill>
              </a:rPr>
              <a:t>Cairo Conference</a:t>
            </a:r>
          </a:p>
        </p:txBody>
      </p:sp>
      <p:sp>
        <p:nvSpPr>
          <p:cNvPr id="9" name="Foliennummernplatzhalter 8"/>
          <p:cNvSpPr>
            <a:spLocks noGrp="1"/>
          </p:cNvSpPr>
          <p:nvPr>
            <p:ph type="sldNum" sz="quarter" idx="12"/>
          </p:nvPr>
        </p:nvSpPr>
        <p:spPr/>
        <p:txBody>
          <a:bodyPr/>
          <a:lstStyle>
            <a:lvl1pPr>
              <a:defRPr/>
            </a:lvl1pPr>
          </a:lstStyle>
          <a:p>
            <a:fld id="{3F3AA662-E6DF-4E45-9953-85B65357F094}" type="slidenum">
              <a:rPr lang="de-CH" altLang="en-US">
                <a:solidFill>
                  <a:srgbClr val="000000"/>
                </a:solidFill>
              </a:rPr>
              <a:pPr/>
              <a:t>‹#›</a:t>
            </a:fld>
            <a:endParaRPr lang="de-CH" altLang="en-US">
              <a:solidFill>
                <a:srgbClr val="000000"/>
              </a:solidFill>
            </a:endParaRPr>
          </a:p>
        </p:txBody>
      </p:sp>
    </p:spTree>
    <p:extLst>
      <p:ext uri="{BB962C8B-B14F-4D97-AF65-F5344CB8AC3E}">
        <p14:creationId xmlns:p14="http://schemas.microsoft.com/office/powerpoint/2010/main" val="186834784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GB"/>
          </a:p>
        </p:txBody>
      </p:sp>
      <p:sp>
        <p:nvSpPr>
          <p:cNvPr id="3" name="Datumsplatzhalter 2"/>
          <p:cNvSpPr>
            <a:spLocks noGrp="1"/>
          </p:cNvSpPr>
          <p:nvPr>
            <p:ph type="dt" sz="half" idx="10"/>
          </p:nvPr>
        </p:nvSpPr>
        <p:spPr/>
        <p:txBody>
          <a:bodyPr/>
          <a:lstStyle>
            <a:lvl1pPr>
              <a:defRPr/>
            </a:lvl1pPr>
          </a:lstStyle>
          <a:p>
            <a:r>
              <a:rPr lang="de-DE" altLang="en-US">
                <a:solidFill>
                  <a:srgbClr val="000000"/>
                </a:solidFill>
              </a:rPr>
              <a:t>June 20, 2010</a:t>
            </a:r>
            <a:endParaRPr lang="de-CH" altLang="en-US">
              <a:solidFill>
                <a:srgbClr val="000000"/>
              </a:solidFill>
            </a:endParaRPr>
          </a:p>
        </p:txBody>
      </p:sp>
      <p:sp>
        <p:nvSpPr>
          <p:cNvPr id="4" name="Fußzeilenplatzhalter 3"/>
          <p:cNvSpPr>
            <a:spLocks noGrp="1"/>
          </p:cNvSpPr>
          <p:nvPr>
            <p:ph type="ftr" sz="quarter" idx="11"/>
          </p:nvPr>
        </p:nvSpPr>
        <p:spPr/>
        <p:txBody>
          <a:bodyPr/>
          <a:lstStyle>
            <a:lvl1pPr>
              <a:defRPr/>
            </a:lvl1pPr>
          </a:lstStyle>
          <a:p>
            <a:r>
              <a:rPr lang="en-AU" altLang="en-US">
                <a:solidFill>
                  <a:srgbClr val="000000"/>
                </a:solidFill>
              </a:rPr>
              <a:t>Cairo Conference</a:t>
            </a:r>
          </a:p>
        </p:txBody>
      </p:sp>
      <p:sp>
        <p:nvSpPr>
          <p:cNvPr id="5" name="Foliennummernplatzhalter 4"/>
          <p:cNvSpPr>
            <a:spLocks noGrp="1"/>
          </p:cNvSpPr>
          <p:nvPr>
            <p:ph type="sldNum" sz="quarter" idx="12"/>
          </p:nvPr>
        </p:nvSpPr>
        <p:spPr/>
        <p:txBody>
          <a:bodyPr/>
          <a:lstStyle>
            <a:lvl1pPr>
              <a:defRPr/>
            </a:lvl1pPr>
          </a:lstStyle>
          <a:p>
            <a:fld id="{A13CCE4D-01B9-4E24-9A83-BAC7757FD808}" type="slidenum">
              <a:rPr lang="de-CH" altLang="en-US">
                <a:solidFill>
                  <a:srgbClr val="000000"/>
                </a:solidFill>
              </a:rPr>
              <a:pPr/>
              <a:t>‹#›</a:t>
            </a:fld>
            <a:endParaRPr lang="de-CH" altLang="en-US">
              <a:solidFill>
                <a:srgbClr val="000000"/>
              </a:solidFill>
            </a:endParaRPr>
          </a:p>
        </p:txBody>
      </p:sp>
    </p:spTree>
    <p:extLst>
      <p:ext uri="{BB962C8B-B14F-4D97-AF65-F5344CB8AC3E}">
        <p14:creationId xmlns:p14="http://schemas.microsoft.com/office/powerpoint/2010/main" val="1331524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17" Type="http://schemas.openxmlformats.org/officeDocument/2006/relationships/theme" Target="../theme/theme11.xml"/><Relationship Id="rId2" Type="http://schemas.openxmlformats.org/officeDocument/2006/relationships/slideLayout" Target="../slideLayouts/slideLayout134.xml"/><Relationship Id="rId16" Type="http://schemas.openxmlformats.org/officeDocument/2006/relationships/slideLayout" Target="../slideLayouts/slideLayout148.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slideLayout" Target="../slideLayouts/slideLayout14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slideLayout" Target="../slideLayouts/slideLayout14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17" Type="http://schemas.openxmlformats.org/officeDocument/2006/relationships/theme" Target="../theme/theme12.xml"/><Relationship Id="rId2" Type="http://schemas.openxmlformats.org/officeDocument/2006/relationships/slideLayout" Target="../slideLayouts/slideLayout150.xml"/><Relationship Id="rId16" Type="http://schemas.openxmlformats.org/officeDocument/2006/relationships/slideLayout" Target="../slideLayouts/slideLayout164.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5" Type="http://schemas.openxmlformats.org/officeDocument/2006/relationships/slideLayout" Target="../slideLayouts/slideLayout16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slideLayout" Target="../slideLayouts/slideLayout16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slideLayout" Target="../slideLayouts/slideLayout177.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17" Type="http://schemas.openxmlformats.org/officeDocument/2006/relationships/theme" Target="../theme/theme13.xml"/><Relationship Id="rId2" Type="http://schemas.openxmlformats.org/officeDocument/2006/relationships/slideLayout" Target="../slideLayouts/slideLayout166.xml"/><Relationship Id="rId16" Type="http://schemas.openxmlformats.org/officeDocument/2006/relationships/slideLayout" Target="../slideLayouts/slideLayout180.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5" Type="http://schemas.openxmlformats.org/officeDocument/2006/relationships/slideLayout" Target="../slideLayouts/slideLayout17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slideLayout" Target="../slideLayouts/slideLayout17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slideLayout" Target="../slideLayouts/slideLayout193.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17" Type="http://schemas.openxmlformats.org/officeDocument/2006/relationships/theme" Target="../theme/theme14.xml"/><Relationship Id="rId2" Type="http://schemas.openxmlformats.org/officeDocument/2006/relationships/slideLayout" Target="../slideLayouts/slideLayout182.xml"/><Relationship Id="rId16" Type="http://schemas.openxmlformats.org/officeDocument/2006/relationships/slideLayout" Target="../slideLayouts/slideLayout196.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5" Type="http://schemas.openxmlformats.org/officeDocument/2006/relationships/slideLayout" Target="../slideLayouts/slideLayout19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slideLayout" Target="../slideLayouts/slideLayout19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theme" Target="../theme/theme15.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slideLayout" Target="../slideLayouts/slideLayout208.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slideLayout" Target="../slideLayouts/slideLayout221.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slideLayout" Target="../slideLayouts/slideLayout220.xml"/><Relationship Id="rId17" Type="http://schemas.openxmlformats.org/officeDocument/2006/relationships/theme" Target="../theme/theme16.xml"/><Relationship Id="rId2" Type="http://schemas.openxmlformats.org/officeDocument/2006/relationships/slideLayout" Target="../slideLayouts/slideLayout210.xml"/><Relationship Id="rId16" Type="http://schemas.openxmlformats.org/officeDocument/2006/relationships/slideLayout" Target="../slideLayouts/slideLayout224.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5" Type="http://schemas.openxmlformats.org/officeDocument/2006/relationships/slideLayout" Target="../slideLayouts/slideLayout22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 Id="rId14" Type="http://schemas.openxmlformats.org/officeDocument/2006/relationships/slideLayout" Target="../slideLayouts/slideLayout22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slideLayout" Target="../slideLayouts/slideLayout237.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slideLayout" Target="../slideLayouts/slideLayout236.xml"/><Relationship Id="rId17" Type="http://schemas.openxmlformats.org/officeDocument/2006/relationships/theme" Target="../theme/theme17.xml"/><Relationship Id="rId2" Type="http://schemas.openxmlformats.org/officeDocument/2006/relationships/slideLayout" Target="../slideLayouts/slideLayout226.xml"/><Relationship Id="rId16" Type="http://schemas.openxmlformats.org/officeDocument/2006/relationships/slideLayout" Target="../slideLayouts/slideLayout240.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5" Type="http://schemas.openxmlformats.org/officeDocument/2006/relationships/slideLayout" Target="../slideLayouts/slideLayout23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 Id="rId14" Type="http://schemas.openxmlformats.org/officeDocument/2006/relationships/slideLayout" Target="../slideLayouts/slideLayout23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48.xml"/><Relationship Id="rId13" Type="http://schemas.openxmlformats.org/officeDocument/2006/relationships/slideLayout" Target="../slideLayouts/slideLayout253.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slideLayout" Target="../slideLayouts/slideLayout252.xml"/><Relationship Id="rId17" Type="http://schemas.openxmlformats.org/officeDocument/2006/relationships/theme" Target="../theme/theme18.xml"/><Relationship Id="rId2" Type="http://schemas.openxmlformats.org/officeDocument/2006/relationships/slideLayout" Target="../slideLayouts/slideLayout242.xml"/><Relationship Id="rId16" Type="http://schemas.openxmlformats.org/officeDocument/2006/relationships/slideLayout" Target="../slideLayouts/slideLayout256.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5" Type="http://schemas.openxmlformats.org/officeDocument/2006/relationships/slideLayout" Target="../slideLayouts/slideLayout25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 Id="rId14" Type="http://schemas.openxmlformats.org/officeDocument/2006/relationships/slideLayout" Target="../slideLayouts/slideLayout25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64.xml"/><Relationship Id="rId13" Type="http://schemas.openxmlformats.org/officeDocument/2006/relationships/slideLayout" Target="../slideLayouts/slideLayout269.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slideLayout" Target="../slideLayouts/slideLayout268.xml"/><Relationship Id="rId17" Type="http://schemas.openxmlformats.org/officeDocument/2006/relationships/theme" Target="../theme/theme19.xml"/><Relationship Id="rId2" Type="http://schemas.openxmlformats.org/officeDocument/2006/relationships/slideLayout" Target="../slideLayouts/slideLayout258.xml"/><Relationship Id="rId16" Type="http://schemas.openxmlformats.org/officeDocument/2006/relationships/slideLayout" Target="../slideLayouts/slideLayout272.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5" Type="http://schemas.openxmlformats.org/officeDocument/2006/relationships/slideLayout" Target="../slideLayouts/slideLayout27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 Id="rId14" Type="http://schemas.openxmlformats.org/officeDocument/2006/relationships/slideLayout" Target="../slideLayouts/slideLayout27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80.xml"/><Relationship Id="rId13" Type="http://schemas.openxmlformats.org/officeDocument/2006/relationships/slideLayout" Target="../slideLayouts/slideLayout285.xml"/><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slideLayout" Target="../slideLayouts/slideLayout284.xml"/><Relationship Id="rId17" Type="http://schemas.openxmlformats.org/officeDocument/2006/relationships/theme" Target="../theme/theme20.xml"/><Relationship Id="rId2" Type="http://schemas.openxmlformats.org/officeDocument/2006/relationships/slideLayout" Target="../slideLayouts/slideLayout274.xml"/><Relationship Id="rId16" Type="http://schemas.openxmlformats.org/officeDocument/2006/relationships/slideLayout" Target="../slideLayouts/slideLayout288.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5" Type="http://schemas.openxmlformats.org/officeDocument/2006/relationships/slideLayout" Target="../slideLayouts/slideLayout287.xml"/><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 Id="rId14" Type="http://schemas.openxmlformats.org/officeDocument/2006/relationships/slideLayout" Target="../slideLayouts/slideLayout28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slideLayout" Target="../slideLayouts/slideLayout301.xml"/><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slideLayout" Target="../slideLayouts/slideLayout300.xml"/><Relationship Id="rId17" Type="http://schemas.openxmlformats.org/officeDocument/2006/relationships/theme" Target="../theme/theme21.xml"/><Relationship Id="rId2" Type="http://schemas.openxmlformats.org/officeDocument/2006/relationships/slideLayout" Target="../slideLayouts/slideLayout290.xml"/><Relationship Id="rId16" Type="http://schemas.openxmlformats.org/officeDocument/2006/relationships/slideLayout" Target="../slideLayouts/slideLayout304.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5" Type="http://schemas.openxmlformats.org/officeDocument/2006/relationships/slideLayout" Target="../slideLayouts/slideLayout30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 Id="rId14" Type="http://schemas.openxmlformats.org/officeDocument/2006/relationships/slideLayout" Target="../slideLayouts/slideLayout30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12.xml"/><Relationship Id="rId13" Type="http://schemas.openxmlformats.org/officeDocument/2006/relationships/slideLayout" Target="../slideLayouts/slideLayout317.xml"/><Relationship Id="rId3" Type="http://schemas.openxmlformats.org/officeDocument/2006/relationships/slideLayout" Target="../slideLayouts/slideLayout307.xml"/><Relationship Id="rId7" Type="http://schemas.openxmlformats.org/officeDocument/2006/relationships/slideLayout" Target="../slideLayouts/slideLayout311.xml"/><Relationship Id="rId12" Type="http://schemas.openxmlformats.org/officeDocument/2006/relationships/slideLayout" Target="../slideLayouts/slideLayout316.xml"/><Relationship Id="rId17" Type="http://schemas.openxmlformats.org/officeDocument/2006/relationships/theme" Target="../theme/theme22.xml"/><Relationship Id="rId2" Type="http://schemas.openxmlformats.org/officeDocument/2006/relationships/slideLayout" Target="../slideLayouts/slideLayout306.xml"/><Relationship Id="rId16" Type="http://schemas.openxmlformats.org/officeDocument/2006/relationships/slideLayout" Target="../slideLayouts/slideLayout320.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5" Type="http://schemas.openxmlformats.org/officeDocument/2006/relationships/slideLayout" Target="../slideLayouts/slideLayout319.xml"/><Relationship Id="rId10" Type="http://schemas.openxmlformats.org/officeDocument/2006/relationships/slideLayout" Target="../slideLayouts/slideLayout314.xml"/><Relationship Id="rId4" Type="http://schemas.openxmlformats.org/officeDocument/2006/relationships/slideLayout" Target="../slideLayouts/slideLayout308.xml"/><Relationship Id="rId9" Type="http://schemas.openxmlformats.org/officeDocument/2006/relationships/slideLayout" Target="../slideLayouts/slideLayout313.xml"/><Relationship Id="rId14" Type="http://schemas.openxmlformats.org/officeDocument/2006/relationships/slideLayout" Target="../slideLayouts/slideLayout318.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28.xml"/><Relationship Id="rId13" Type="http://schemas.openxmlformats.org/officeDocument/2006/relationships/slideLayout" Target="../slideLayouts/slideLayout333.xml"/><Relationship Id="rId3" Type="http://schemas.openxmlformats.org/officeDocument/2006/relationships/slideLayout" Target="../slideLayouts/slideLayout323.xml"/><Relationship Id="rId7" Type="http://schemas.openxmlformats.org/officeDocument/2006/relationships/slideLayout" Target="../slideLayouts/slideLayout327.xml"/><Relationship Id="rId12" Type="http://schemas.openxmlformats.org/officeDocument/2006/relationships/slideLayout" Target="../slideLayouts/slideLayout332.xml"/><Relationship Id="rId17" Type="http://schemas.openxmlformats.org/officeDocument/2006/relationships/theme" Target="../theme/theme23.xml"/><Relationship Id="rId2" Type="http://schemas.openxmlformats.org/officeDocument/2006/relationships/slideLayout" Target="../slideLayouts/slideLayout322.xml"/><Relationship Id="rId16" Type="http://schemas.openxmlformats.org/officeDocument/2006/relationships/slideLayout" Target="../slideLayouts/slideLayout336.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5" Type="http://schemas.openxmlformats.org/officeDocument/2006/relationships/slideLayout" Target="../slideLayouts/slideLayout325.xml"/><Relationship Id="rId15" Type="http://schemas.openxmlformats.org/officeDocument/2006/relationships/slideLayout" Target="../slideLayouts/slideLayout335.xml"/><Relationship Id="rId10" Type="http://schemas.openxmlformats.org/officeDocument/2006/relationships/slideLayout" Target="../slideLayouts/slideLayout330.xml"/><Relationship Id="rId4" Type="http://schemas.openxmlformats.org/officeDocument/2006/relationships/slideLayout" Target="../slideLayouts/slideLayout324.xml"/><Relationship Id="rId9" Type="http://schemas.openxmlformats.org/officeDocument/2006/relationships/slideLayout" Target="../slideLayouts/slideLayout329.xml"/><Relationship Id="rId14" Type="http://schemas.openxmlformats.org/officeDocument/2006/relationships/slideLayout" Target="../slideLayouts/slideLayout33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44.xml"/><Relationship Id="rId13" Type="http://schemas.openxmlformats.org/officeDocument/2006/relationships/slideLayout" Target="../slideLayouts/slideLayout349.xml"/><Relationship Id="rId3" Type="http://schemas.openxmlformats.org/officeDocument/2006/relationships/slideLayout" Target="../slideLayouts/slideLayout339.xml"/><Relationship Id="rId7" Type="http://schemas.openxmlformats.org/officeDocument/2006/relationships/slideLayout" Target="../slideLayouts/slideLayout343.xml"/><Relationship Id="rId12" Type="http://schemas.openxmlformats.org/officeDocument/2006/relationships/slideLayout" Target="../slideLayouts/slideLayout348.xml"/><Relationship Id="rId17" Type="http://schemas.openxmlformats.org/officeDocument/2006/relationships/theme" Target="../theme/theme24.xml"/><Relationship Id="rId2" Type="http://schemas.openxmlformats.org/officeDocument/2006/relationships/slideLayout" Target="../slideLayouts/slideLayout338.xml"/><Relationship Id="rId16" Type="http://schemas.openxmlformats.org/officeDocument/2006/relationships/slideLayout" Target="../slideLayouts/slideLayout352.xml"/><Relationship Id="rId1" Type="http://schemas.openxmlformats.org/officeDocument/2006/relationships/slideLayout" Target="../slideLayouts/slideLayout337.xml"/><Relationship Id="rId6" Type="http://schemas.openxmlformats.org/officeDocument/2006/relationships/slideLayout" Target="../slideLayouts/slideLayout342.xml"/><Relationship Id="rId11" Type="http://schemas.openxmlformats.org/officeDocument/2006/relationships/slideLayout" Target="../slideLayouts/slideLayout347.xml"/><Relationship Id="rId5" Type="http://schemas.openxmlformats.org/officeDocument/2006/relationships/slideLayout" Target="../slideLayouts/slideLayout341.xml"/><Relationship Id="rId15" Type="http://schemas.openxmlformats.org/officeDocument/2006/relationships/slideLayout" Target="../slideLayouts/slideLayout351.xml"/><Relationship Id="rId10" Type="http://schemas.openxmlformats.org/officeDocument/2006/relationships/slideLayout" Target="../slideLayouts/slideLayout346.xml"/><Relationship Id="rId4" Type="http://schemas.openxmlformats.org/officeDocument/2006/relationships/slideLayout" Target="../slideLayouts/slideLayout340.xml"/><Relationship Id="rId9" Type="http://schemas.openxmlformats.org/officeDocument/2006/relationships/slideLayout" Target="../slideLayouts/slideLayout345.xml"/><Relationship Id="rId14" Type="http://schemas.openxmlformats.org/officeDocument/2006/relationships/slideLayout" Target="../slideLayouts/slideLayout350.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60.xml"/><Relationship Id="rId13" Type="http://schemas.openxmlformats.org/officeDocument/2006/relationships/slideLayout" Target="../slideLayouts/slideLayout365.xml"/><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slideLayout" Target="../slideLayouts/slideLayout364.xml"/><Relationship Id="rId17" Type="http://schemas.openxmlformats.org/officeDocument/2006/relationships/theme" Target="../theme/theme25.xml"/><Relationship Id="rId2" Type="http://schemas.openxmlformats.org/officeDocument/2006/relationships/slideLayout" Target="../slideLayouts/slideLayout354.xml"/><Relationship Id="rId16" Type="http://schemas.openxmlformats.org/officeDocument/2006/relationships/slideLayout" Target="../slideLayouts/slideLayout368.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5" Type="http://schemas.openxmlformats.org/officeDocument/2006/relationships/slideLayout" Target="../slideLayouts/slideLayout36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 Id="rId14" Type="http://schemas.openxmlformats.org/officeDocument/2006/relationships/slideLayout" Target="../slideLayouts/slideLayout366.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76.xml"/><Relationship Id="rId13" Type="http://schemas.openxmlformats.org/officeDocument/2006/relationships/slideLayout" Target="../slideLayouts/slideLayout381.xml"/><Relationship Id="rId3" Type="http://schemas.openxmlformats.org/officeDocument/2006/relationships/slideLayout" Target="../slideLayouts/slideLayout371.xml"/><Relationship Id="rId7" Type="http://schemas.openxmlformats.org/officeDocument/2006/relationships/slideLayout" Target="../slideLayouts/slideLayout375.xml"/><Relationship Id="rId12" Type="http://schemas.openxmlformats.org/officeDocument/2006/relationships/slideLayout" Target="../slideLayouts/slideLayout380.xml"/><Relationship Id="rId17" Type="http://schemas.openxmlformats.org/officeDocument/2006/relationships/theme" Target="../theme/theme26.xml"/><Relationship Id="rId2" Type="http://schemas.openxmlformats.org/officeDocument/2006/relationships/slideLayout" Target="../slideLayouts/slideLayout370.xml"/><Relationship Id="rId16" Type="http://schemas.openxmlformats.org/officeDocument/2006/relationships/slideLayout" Target="../slideLayouts/slideLayout384.xml"/><Relationship Id="rId1" Type="http://schemas.openxmlformats.org/officeDocument/2006/relationships/slideLayout" Target="../slideLayouts/slideLayout369.xml"/><Relationship Id="rId6" Type="http://schemas.openxmlformats.org/officeDocument/2006/relationships/slideLayout" Target="../slideLayouts/slideLayout374.xml"/><Relationship Id="rId11" Type="http://schemas.openxmlformats.org/officeDocument/2006/relationships/slideLayout" Target="../slideLayouts/slideLayout379.xml"/><Relationship Id="rId5" Type="http://schemas.openxmlformats.org/officeDocument/2006/relationships/slideLayout" Target="../slideLayouts/slideLayout373.xml"/><Relationship Id="rId15" Type="http://schemas.openxmlformats.org/officeDocument/2006/relationships/slideLayout" Target="../slideLayouts/slideLayout383.xml"/><Relationship Id="rId10" Type="http://schemas.openxmlformats.org/officeDocument/2006/relationships/slideLayout" Target="../slideLayouts/slideLayout378.xml"/><Relationship Id="rId4" Type="http://schemas.openxmlformats.org/officeDocument/2006/relationships/slideLayout" Target="../slideLayouts/slideLayout372.xml"/><Relationship Id="rId9" Type="http://schemas.openxmlformats.org/officeDocument/2006/relationships/slideLayout" Target="../slideLayouts/slideLayout377.xml"/><Relationship Id="rId14" Type="http://schemas.openxmlformats.org/officeDocument/2006/relationships/slideLayout" Target="../slideLayouts/slideLayout382.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92.xml"/><Relationship Id="rId13" Type="http://schemas.openxmlformats.org/officeDocument/2006/relationships/theme" Target="../theme/theme27.xml"/><Relationship Id="rId3" Type="http://schemas.openxmlformats.org/officeDocument/2006/relationships/slideLayout" Target="../slideLayouts/slideLayout387.xml"/><Relationship Id="rId7" Type="http://schemas.openxmlformats.org/officeDocument/2006/relationships/slideLayout" Target="../slideLayouts/slideLayout391.xml"/><Relationship Id="rId12" Type="http://schemas.openxmlformats.org/officeDocument/2006/relationships/slideLayout" Target="../slideLayouts/slideLayout396.xml"/><Relationship Id="rId2" Type="http://schemas.openxmlformats.org/officeDocument/2006/relationships/slideLayout" Target="../slideLayouts/slideLayout386.xml"/><Relationship Id="rId1" Type="http://schemas.openxmlformats.org/officeDocument/2006/relationships/slideLayout" Target="../slideLayouts/slideLayout385.xml"/><Relationship Id="rId6" Type="http://schemas.openxmlformats.org/officeDocument/2006/relationships/slideLayout" Target="../slideLayouts/slideLayout390.xml"/><Relationship Id="rId11" Type="http://schemas.openxmlformats.org/officeDocument/2006/relationships/slideLayout" Target="../slideLayouts/slideLayout395.xml"/><Relationship Id="rId5" Type="http://schemas.openxmlformats.org/officeDocument/2006/relationships/slideLayout" Target="../slideLayouts/slideLayout389.xml"/><Relationship Id="rId10" Type="http://schemas.openxmlformats.org/officeDocument/2006/relationships/slideLayout" Target="../slideLayouts/slideLayout394.xml"/><Relationship Id="rId4" Type="http://schemas.openxmlformats.org/officeDocument/2006/relationships/slideLayout" Target="../slideLayouts/slideLayout388.xml"/><Relationship Id="rId9" Type="http://schemas.openxmlformats.org/officeDocument/2006/relationships/slideLayout" Target="../slideLayouts/slideLayout393.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404.xml"/><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theme" Target="../theme/theme28.xml"/><Relationship Id="rId2" Type="http://schemas.openxmlformats.org/officeDocument/2006/relationships/slideLayout" Target="../slideLayouts/slideLayout398.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415.xml"/><Relationship Id="rId13" Type="http://schemas.openxmlformats.org/officeDocument/2006/relationships/slideLayout" Target="../slideLayouts/slideLayout420.xml"/><Relationship Id="rId3" Type="http://schemas.openxmlformats.org/officeDocument/2006/relationships/slideLayout" Target="../slideLayouts/slideLayout410.xml"/><Relationship Id="rId7" Type="http://schemas.openxmlformats.org/officeDocument/2006/relationships/slideLayout" Target="../slideLayouts/slideLayout414.xml"/><Relationship Id="rId12" Type="http://schemas.openxmlformats.org/officeDocument/2006/relationships/slideLayout" Target="../slideLayouts/slideLayout419.xml"/><Relationship Id="rId17" Type="http://schemas.openxmlformats.org/officeDocument/2006/relationships/theme" Target="../theme/theme29.xml"/><Relationship Id="rId2" Type="http://schemas.openxmlformats.org/officeDocument/2006/relationships/slideLayout" Target="../slideLayouts/slideLayout409.xml"/><Relationship Id="rId16" Type="http://schemas.openxmlformats.org/officeDocument/2006/relationships/slideLayout" Target="../slideLayouts/slideLayout423.xml"/><Relationship Id="rId1" Type="http://schemas.openxmlformats.org/officeDocument/2006/relationships/slideLayout" Target="../slideLayouts/slideLayout408.xml"/><Relationship Id="rId6" Type="http://schemas.openxmlformats.org/officeDocument/2006/relationships/slideLayout" Target="../slideLayouts/slideLayout413.xml"/><Relationship Id="rId11" Type="http://schemas.openxmlformats.org/officeDocument/2006/relationships/slideLayout" Target="../slideLayouts/slideLayout418.xml"/><Relationship Id="rId5" Type="http://schemas.openxmlformats.org/officeDocument/2006/relationships/slideLayout" Target="../slideLayouts/slideLayout412.xml"/><Relationship Id="rId15" Type="http://schemas.openxmlformats.org/officeDocument/2006/relationships/slideLayout" Target="../slideLayouts/slideLayout422.xml"/><Relationship Id="rId10" Type="http://schemas.openxmlformats.org/officeDocument/2006/relationships/slideLayout" Target="../slideLayouts/slideLayout417.xml"/><Relationship Id="rId4" Type="http://schemas.openxmlformats.org/officeDocument/2006/relationships/slideLayout" Target="../slideLayouts/slideLayout411.xml"/><Relationship Id="rId9" Type="http://schemas.openxmlformats.org/officeDocument/2006/relationships/slideLayout" Target="../slideLayouts/slideLayout416.xml"/><Relationship Id="rId14" Type="http://schemas.openxmlformats.org/officeDocument/2006/relationships/slideLayout" Target="../slideLayouts/slideLayout4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3.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431.xml"/><Relationship Id="rId13" Type="http://schemas.openxmlformats.org/officeDocument/2006/relationships/slideLayout" Target="../slideLayouts/slideLayout436.xml"/><Relationship Id="rId3" Type="http://schemas.openxmlformats.org/officeDocument/2006/relationships/slideLayout" Target="../slideLayouts/slideLayout426.xml"/><Relationship Id="rId7" Type="http://schemas.openxmlformats.org/officeDocument/2006/relationships/slideLayout" Target="../slideLayouts/slideLayout430.xml"/><Relationship Id="rId12" Type="http://schemas.openxmlformats.org/officeDocument/2006/relationships/slideLayout" Target="../slideLayouts/slideLayout435.xml"/><Relationship Id="rId17" Type="http://schemas.openxmlformats.org/officeDocument/2006/relationships/theme" Target="../theme/theme30.xml"/><Relationship Id="rId2" Type="http://schemas.openxmlformats.org/officeDocument/2006/relationships/slideLayout" Target="../slideLayouts/slideLayout425.xml"/><Relationship Id="rId16" Type="http://schemas.openxmlformats.org/officeDocument/2006/relationships/slideLayout" Target="../slideLayouts/slideLayout439.xml"/><Relationship Id="rId1" Type="http://schemas.openxmlformats.org/officeDocument/2006/relationships/slideLayout" Target="../slideLayouts/slideLayout424.xml"/><Relationship Id="rId6" Type="http://schemas.openxmlformats.org/officeDocument/2006/relationships/slideLayout" Target="../slideLayouts/slideLayout429.xml"/><Relationship Id="rId11" Type="http://schemas.openxmlformats.org/officeDocument/2006/relationships/slideLayout" Target="../slideLayouts/slideLayout434.xml"/><Relationship Id="rId5" Type="http://schemas.openxmlformats.org/officeDocument/2006/relationships/slideLayout" Target="../slideLayouts/slideLayout428.xml"/><Relationship Id="rId15" Type="http://schemas.openxmlformats.org/officeDocument/2006/relationships/slideLayout" Target="../slideLayouts/slideLayout438.xml"/><Relationship Id="rId10" Type="http://schemas.openxmlformats.org/officeDocument/2006/relationships/slideLayout" Target="../slideLayouts/slideLayout433.xml"/><Relationship Id="rId4" Type="http://schemas.openxmlformats.org/officeDocument/2006/relationships/slideLayout" Target="../slideLayouts/slideLayout427.xml"/><Relationship Id="rId9" Type="http://schemas.openxmlformats.org/officeDocument/2006/relationships/slideLayout" Target="../slideLayouts/slideLayout432.xml"/><Relationship Id="rId14" Type="http://schemas.openxmlformats.org/officeDocument/2006/relationships/slideLayout" Target="../slideLayouts/slideLayout437.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447.xml"/><Relationship Id="rId3" Type="http://schemas.openxmlformats.org/officeDocument/2006/relationships/slideLayout" Target="../slideLayouts/slideLayout442.xml"/><Relationship Id="rId7" Type="http://schemas.openxmlformats.org/officeDocument/2006/relationships/slideLayout" Target="../slideLayouts/slideLayout446.xml"/><Relationship Id="rId12" Type="http://schemas.openxmlformats.org/officeDocument/2006/relationships/theme" Target="../theme/theme31.xml"/><Relationship Id="rId2" Type="http://schemas.openxmlformats.org/officeDocument/2006/relationships/slideLayout" Target="../slideLayouts/slideLayout441.xml"/><Relationship Id="rId1" Type="http://schemas.openxmlformats.org/officeDocument/2006/relationships/slideLayout" Target="../slideLayouts/slideLayout440.xml"/><Relationship Id="rId6" Type="http://schemas.openxmlformats.org/officeDocument/2006/relationships/slideLayout" Target="../slideLayouts/slideLayout445.xml"/><Relationship Id="rId11" Type="http://schemas.openxmlformats.org/officeDocument/2006/relationships/slideLayout" Target="../slideLayouts/slideLayout450.xml"/><Relationship Id="rId5" Type="http://schemas.openxmlformats.org/officeDocument/2006/relationships/slideLayout" Target="../slideLayouts/slideLayout444.xml"/><Relationship Id="rId10" Type="http://schemas.openxmlformats.org/officeDocument/2006/relationships/slideLayout" Target="../slideLayouts/slideLayout449.xml"/><Relationship Id="rId4" Type="http://schemas.openxmlformats.org/officeDocument/2006/relationships/slideLayout" Target="../slideLayouts/slideLayout443.xml"/><Relationship Id="rId9" Type="http://schemas.openxmlformats.org/officeDocument/2006/relationships/slideLayout" Target="../slideLayouts/slideLayout448.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458.xml"/><Relationship Id="rId13" Type="http://schemas.openxmlformats.org/officeDocument/2006/relationships/tags" Target="../tags/tag2.xml"/><Relationship Id="rId3" Type="http://schemas.openxmlformats.org/officeDocument/2006/relationships/slideLayout" Target="../slideLayouts/slideLayout453.xml"/><Relationship Id="rId7" Type="http://schemas.openxmlformats.org/officeDocument/2006/relationships/slideLayout" Target="../slideLayouts/slideLayout457.xml"/><Relationship Id="rId12" Type="http://schemas.openxmlformats.org/officeDocument/2006/relationships/tags" Target="../tags/tag1.xml"/><Relationship Id="rId2" Type="http://schemas.openxmlformats.org/officeDocument/2006/relationships/slideLayout" Target="../slideLayouts/slideLayout452.xml"/><Relationship Id="rId1" Type="http://schemas.openxmlformats.org/officeDocument/2006/relationships/slideLayout" Target="../slideLayouts/slideLayout451.xml"/><Relationship Id="rId6" Type="http://schemas.openxmlformats.org/officeDocument/2006/relationships/slideLayout" Target="../slideLayouts/slideLayout456.xml"/><Relationship Id="rId11" Type="http://schemas.openxmlformats.org/officeDocument/2006/relationships/theme" Target="../theme/theme32.xml"/><Relationship Id="rId5" Type="http://schemas.openxmlformats.org/officeDocument/2006/relationships/slideLayout" Target="../slideLayouts/slideLayout455.xml"/><Relationship Id="rId15" Type="http://schemas.openxmlformats.org/officeDocument/2006/relationships/image" Target="../media/image1.png"/><Relationship Id="rId10" Type="http://schemas.openxmlformats.org/officeDocument/2006/relationships/slideLayout" Target="../slideLayouts/slideLayout460.xml"/><Relationship Id="rId4" Type="http://schemas.openxmlformats.org/officeDocument/2006/relationships/slideLayout" Target="../slideLayouts/slideLayout454.xml"/><Relationship Id="rId9" Type="http://schemas.openxmlformats.org/officeDocument/2006/relationships/slideLayout" Target="../slideLayouts/slideLayout459.xml"/><Relationship Id="rId14" Type="http://schemas.openxmlformats.org/officeDocument/2006/relationships/tags" Target="../tags/tag3.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468.xml"/><Relationship Id="rId13" Type="http://schemas.openxmlformats.org/officeDocument/2006/relationships/tags" Target="../tags/tag17.xml"/><Relationship Id="rId3" Type="http://schemas.openxmlformats.org/officeDocument/2006/relationships/slideLayout" Target="../slideLayouts/slideLayout463.xml"/><Relationship Id="rId7" Type="http://schemas.openxmlformats.org/officeDocument/2006/relationships/slideLayout" Target="../slideLayouts/slideLayout467.xml"/><Relationship Id="rId12" Type="http://schemas.openxmlformats.org/officeDocument/2006/relationships/tags" Target="../tags/tag16.xml"/><Relationship Id="rId2" Type="http://schemas.openxmlformats.org/officeDocument/2006/relationships/slideLayout" Target="../slideLayouts/slideLayout462.xml"/><Relationship Id="rId1" Type="http://schemas.openxmlformats.org/officeDocument/2006/relationships/slideLayout" Target="../slideLayouts/slideLayout461.xml"/><Relationship Id="rId6" Type="http://schemas.openxmlformats.org/officeDocument/2006/relationships/slideLayout" Target="../slideLayouts/slideLayout466.xml"/><Relationship Id="rId11" Type="http://schemas.openxmlformats.org/officeDocument/2006/relationships/theme" Target="../theme/theme33.xml"/><Relationship Id="rId5" Type="http://schemas.openxmlformats.org/officeDocument/2006/relationships/slideLayout" Target="../slideLayouts/slideLayout465.xml"/><Relationship Id="rId15" Type="http://schemas.openxmlformats.org/officeDocument/2006/relationships/image" Target="../media/image1.png"/><Relationship Id="rId10" Type="http://schemas.openxmlformats.org/officeDocument/2006/relationships/slideLayout" Target="../slideLayouts/slideLayout470.xml"/><Relationship Id="rId4" Type="http://schemas.openxmlformats.org/officeDocument/2006/relationships/slideLayout" Target="../slideLayouts/slideLayout464.xml"/><Relationship Id="rId9" Type="http://schemas.openxmlformats.org/officeDocument/2006/relationships/slideLayout" Target="../slideLayouts/slideLayout469.xml"/><Relationship Id="rId14" Type="http://schemas.openxmlformats.org/officeDocument/2006/relationships/tags" Target="../tags/tag18.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478.xml"/><Relationship Id="rId13" Type="http://schemas.openxmlformats.org/officeDocument/2006/relationships/tags" Target="../tags/tag32.xml"/><Relationship Id="rId3" Type="http://schemas.openxmlformats.org/officeDocument/2006/relationships/slideLayout" Target="../slideLayouts/slideLayout473.xml"/><Relationship Id="rId7" Type="http://schemas.openxmlformats.org/officeDocument/2006/relationships/slideLayout" Target="../slideLayouts/slideLayout477.xml"/><Relationship Id="rId12" Type="http://schemas.openxmlformats.org/officeDocument/2006/relationships/tags" Target="../tags/tag31.xml"/><Relationship Id="rId2" Type="http://schemas.openxmlformats.org/officeDocument/2006/relationships/slideLayout" Target="../slideLayouts/slideLayout472.xml"/><Relationship Id="rId1" Type="http://schemas.openxmlformats.org/officeDocument/2006/relationships/slideLayout" Target="../slideLayouts/slideLayout471.xml"/><Relationship Id="rId6" Type="http://schemas.openxmlformats.org/officeDocument/2006/relationships/slideLayout" Target="../slideLayouts/slideLayout476.xml"/><Relationship Id="rId11" Type="http://schemas.openxmlformats.org/officeDocument/2006/relationships/theme" Target="../theme/theme34.xml"/><Relationship Id="rId5" Type="http://schemas.openxmlformats.org/officeDocument/2006/relationships/slideLayout" Target="../slideLayouts/slideLayout475.xml"/><Relationship Id="rId15" Type="http://schemas.openxmlformats.org/officeDocument/2006/relationships/image" Target="../media/image1.png"/><Relationship Id="rId10" Type="http://schemas.openxmlformats.org/officeDocument/2006/relationships/slideLayout" Target="../slideLayouts/slideLayout480.xml"/><Relationship Id="rId4" Type="http://schemas.openxmlformats.org/officeDocument/2006/relationships/slideLayout" Target="../slideLayouts/slideLayout474.xml"/><Relationship Id="rId9" Type="http://schemas.openxmlformats.org/officeDocument/2006/relationships/slideLayout" Target="../slideLayouts/slideLayout479.xml"/><Relationship Id="rId14" Type="http://schemas.openxmlformats.org/officeDocument/2006/relationships/tags" Target="../tags/tag3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488.xml"/><Relationship Id="rId13" Type="http://schemas.openxmlformats.org/officeDocument/2006/relationships/tags" Target="../tags/tag42.xml"/><Relationship Id="rId3" Type="http://schemas.openxmlformats.org/officeDocument/2006/relationships/slideLayout" Target="../slideLayouts/slideLayout483.xml"/><Relationship Id="rId7" Type="http://schemas.openxmlformats.org/officeDocument/2006/relationships/slideLayout" Target="../slideLayouts/slideLayout487.xml"/><Relationship Id="rId12" Type="http://schemas.openxmlformats.org/officeDocument/2006/relationships/tags" Target="../tags/tag41.xml"/><Relationship Id="rId2" Type="http://schemas.openxmlformats.org/officeDocument/2006/relationships/slideLayout" Target="../slideLayouts/slideLayout482.xml"/><Relationship Id="rId1" Type="http://schemas.openxmlformats.org/officeDocument/2006/relationships/slideLayout" Target="../slideLayouts/slideLayout481.xml"/><Relationship Id="rId6" Type="http://schemas.openxmlformats.org/officeDocument/2006/relationships/slideLayout" Target="../slideLayouts/slideLayout486.xml"/><Relationship Id="rId11" Type="http://schemas.openxmlformats.org/officeDocument/2006/relationships/theme" Target="../theme/theme35.xml"/><Relationship Id="rId5" Type="http://schemas.openxmlformats.org/officeDocument/2006/relationships/slideLayout" Target="../slideLayouts/slideLayout485.xml"/><Relationship Id="rId15" Type="http://schemas.openxmlformats.org/officeDocument/2006/relationships/image" Target="../media/image1.png"/><Relationship Id="rId10" Type="http://schemas.openxmlformats.org/officeDocument/2006/relationships/slideLayout" Target="../slideLayouts/slideLayout490.xml"/><Relationship Id="rId4" Type="http://schemas.openxmlformats.org/officeDocument/2006/relationships/slideLayout" Target="../slideLayouts/slideLayout484.xml"/><Relationship Id="rId9" Type="http://schemas.openxmlformats.org/officeDocument/2006/relationships/slideLayout" Target="../slideLayouts/slideLayout489.xml"/><Relationship Id="rId14" Type="http://schemas.openxmlformats.org/officeDocument/2006/relationships/tags" Target="../tags/tag43.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98.xml"/><Relationship Id="rId13" Type="http://schemas.openxmlformats.org/officeDocument/2006/relationships/tags" Target="../tags/tag52.xml"/><Relationship Id="rId3" Type="http://schemas.openxmlformats.org/officeDocument/2006/relationships/slideLayout" Target="../slideLayouts/slideLayout493.xml"/><Relationship Id="rId7" Type="http://schemas.openxmlformats.org/officeDocument/2006/relationships/slideLayout" Target="../slideLayouts/slideLayout497.xml"/><Relationship Id="rId12" Type="http://schemas.openxmlformats.org/officeDocument/2006/relationships/tags" Target="../tags/tag51.xml"/><Relationship Id="rId2" Type="http://schemas.openxmlformats.org/officeDocument/2006/relationships/slideLayout" Target="../slideLayouts/slideLayout492.xml"/><Relationship Id="rId1" Type="http://schemas.openxmlformats.org/officeDocument/2006/relationships/slideLayout" Target="../slideLayouts/slideLayout491.xml"/><Relationship Id="rId6" Type="http://schemas.openxmlformats.org/officeDocument/2006/relationships/slideLayout" Target="../slideLayouts/slideLayout496.xml"/><Relationship Id="rId11" Type="http://schemas.openxmlformats.org/officeDocument/2006/relationships/theme" Target="../theme/theme36.xml"/><Relationship Id="rId5" Type="http://schemas.openxmlformats.org/officeDocument/2006/relationships/slideLayout" Target="../slideLayouts/slideLayout495.xml"/><Relationship Id="rId15" Type="http://schemas.openxmlformats.org/officeDocument/2006/relationships/image" Target="../media/image1.png"/><Relationship Id="rId10" Type="http://schemas.openxmlformats.org/officeDocument/2006/relationships/slideLayout" Target="../slideLayouts/slideLayout500.xml"/><Relationship Id="rId4" Type="http://schemas.openxmlformats.org/officeDocument/2006/relationships/slideLayout" Target="../slideLayouts/slideLayout494.xml"/><Relationship Id="rId9" Type="http://schemas.openxmlformats.org/officeDocument/2006/relationships/slideLayout" Target="../slideLayouts/slideLayout499.xml"/><Relationship Id="rId14" Type="http://schemas.openxmlformats.org/officeDocument/2006/relationships/tags" Target="../tags/tag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theme" Target="../theme/theme4.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5.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6.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7.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ChangeArrowheads="1"/>
          </p:cNvSpPr>
          <p:nvPr/>
        </p:nvSpPr>
        <p:spPr bwMode="auto">
          <a:xfrm>
            <a:off x="408518" y="1555751"/>
            <a:ext cx="11374967" cy="4994275"/>
          </a:xfrm>
          <a:prstGeom prst="rect">
            <a:avLst/>
          </a:prstGeom>
          <a:solidFill>
            <a:schemeClr val="accent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fr-FR" sz="1400">
              <a:solidFill>
                <a:srgbClr val="000000"/>
              </a:solidFill>
            </a:endParaRPr>
          </a:p>
        </p:txBody>
      </p:sp>
      <p:sp>
        <p:nvSpPr>
          <p:cNvPr id="7171" name="Rectangle 3"/>
          <p:cNvSpPr>
            <a:spLocks noGrp="1" noChangeArrowheads="1"/>
          </p:cNvSpPr>
          <p:nvPr>
            <p:ph type="body" idx="1"/>
          </p:nvPr>
        </p:nvSpPr>
        <p:spPr bwMode="auto">
          <a:xfrm>
            <a:off x="527051" y="1555751"/>
            <a:ext cx="11137900" cy="499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7172" name="Rectangle 4"/>
          <p:cNvSpPr>
            <a:spLocks noGrp="1" noChangeArrowheads="1"/>
          </p:cNvSpPr>
          <p:nvPr>
            <p:ph type="title"/>
          </p:nvPr>
        </p:nvSpPr>
        <p:spPr bwMode="auto">
          <a:xfrm>
            <a:off x="408518" y="942975"/>
            <a:ext cx="11374967" cy="522288"/>
          </a:xfrm>
          <a:prstGeom prst="rect">
            <a:avLst/>
          </a:prstGeom>
          <a:solidFill>
            <a:schemeClr val="bg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lvl="0"/>
            <a:r>
              <a:rPr lang="de-CH" smtClean="0"/>
              <a:t>Titelmasterformat durch Klicken bearbeiten</a:t>
            </a:r>
          </a:p>
        </p:txBody>
      </p:sp>
      <p:sp>
        <p:nvSpPr>
          <p:cNvPr id="897029" name="Rectangle 5"/>
          <p:cNvSpPr>
            <a:spLocks noGrp="1" noChangeArrowheads="1"/>
          </p:cNvSpPr>
          <p:nvPr>
            <p:ph type="dt" sz="half" idx="2"/>
          </p:nvPr>
        </p:nvSpPr>
        <p:spPr bwMode="auto">
          <a:xfrm>
            <a:off x="9235017" y="6589714"/>
            <a:ext cx="1828800" cy="14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defRPr sz="800" smtClean="0"/>
            </a:lvl1pPr>
          </a:lstStyle>
          <a:p>
            <a:pPr fontAlgn="base">
              <a:spcBef>
                <a:spcPct val="0"/>
              </a:spcBef>
              <a:spcAft>
                <a:spcPct val="0"/>
              </a:spcAft>
              <a:defRPr/>
            </a:pPr>
            <a:fld id="{42E63A60-A9AB-45B7-A1E7-0B0DCD7243FC}" type="datetime1">
              <a:rPr lang="de-DE">
                <a:solidFill>
                  <a:srgbClr val="000000"/>
                </a:solidFill>
              </a:rPr>
              <a:pPr fontAlgn="base">
                <a:spcBef>
                  <a:spcPct val="0"/>
                </a:spcBef>
                <a:spcAft>
                  <a:spcPct val="0"/>
                </a:spcAft>
                <a:defRPr/>
              </a:pPr>
              <a:t>11.03.2015</a:t>
            </a:fld>
            <a:endParaRPr lang="de-CH">
              <a:solidFill>
                <a:srgbClr val="000000"/>
              </a:solidFill>
            </a:endParaRPr>
          </a:p>
        </p:txBody>
      </p:sp>
      <p:sp>
        <p:nvSpPr>
          <p:cNvPr id="897030" name="Rectangle 6"/>
          <p:cNvSpPr>
            <a:spLocks noGrp="1" noChangeArrowheads="1"/>
          </p:cNvSpPr>
          <p:nvPr>
            <p:ph type="ftr" sz="quarter" idx="3"/>
          </p:nvPr>
        </p:nvSpPr>
        <p:spPr bwMode="auto">
          <a:xfrm>
            <a:off x="406400" y="6589714"/>
            <a:ext cx="8434917" cy="147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defRPr sz="800"/>
            </a:lvl1pPr>
          </a:lstStyle>
          <a:p>
            <a:pPr fontAlgn="base">
              <a:spcBef>
                <a:spcPct val="0"/>
              </a:spcBef>
              <a:spcAft>
                <a:spcPct val="0"/>
              </a:spcAft>
              <a:defRPr/>
            </a:pPr>
            <a:r>
              <a:rPr lang="en-US" smtClean="0">
                <a:solidFill>
                  <a:srgbClr val="000000"/>
                </a:solidFill>
              </a:rPr>
              <a:t>Asphalt Recycling | For Internal Use Only</a:t>
            </a:r>
            <a:endParaRPr lang="de-CH">
              <a:solidFill>
                <a:srgbClr val="000000"/>
              </a:solidFill>
            </a:endParaRPr>
          </a:p>
        </p:txBody>
      </p:sp>
      <p:sp>
        <p:nvSpPr>
          <p:cNvPr id="897031" name="Rectangle 7"/>
          <p:cNvSpPr>
            <a:spLocks noGrp="1" noChangeArrowheads="1"/>
          </p:cNvSpPr>
          <p:nvPr>
            <p:ph type="sldNum" sz="quarter" idx="4"/>
          </p:nvPr>
        </p:nvSpPr>
        <p:spPr bwMode="auto">
          <a:xfrm>
            <a:off x="11182351" y="6589714"/>
            <a:ext cx="601133" cy="14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eaLnBrk="1" hangingPunct="1">
              <a:defRPr sz="800" smtClean="0"/>
            </a:lvl1pPr>
          </a:lstStyle>
          <a:p>
            <a:pPr fontAlgn="base">
              <a:spcBef>
                <a:spcPct val="0"/>
              </a:spcBef>
              <a:spcAft>
                <a:spcPct val="0"/>
              </a:spcAft>
              <a:defRPr/>
            </a:pPr>
            <a:fld id="{9E40D57D-5AB3-41E4-8658-7B450E9B93F5}" type="slidenum">
              <a:rPr lang="de-CH">
                <a:solidFill>
                  <a:srgbClr val="000000"/>
                </a:solidFill>
              </a:rPr>
              <a:pPr fontAlgn="base">
                <a:spcBef>
                  <a:spcPct val="0"/>
                </a:spcBef>
                <a:spcAft>
                  <a:spcPct val="0"/>
                </a:spcAft>
                <a:defRPr/>
              </a:pPr>
              <a:t>‹#›</a:t>
            </a:fld>
            <a:endParaRPr lang="de-CH">
              <a:solidFill>
                <a:srgbClr val="000000"/>
              </a:solidFill>
            </a:endParaRPr>
          </a:p>
        </p:txBody>
      </p:sp>
      <p:grpSp>
        <p:nvGrpSpPr>
          <p:cNvPr id="7176" name="Group 8"/>
          <p:cNvGrpSpPr>
            <a:grpSpLocks/>
          </p:cNvGrpSpPr>
          <p:nvPr/>
        </p:nvGrpSpPr>
        <p:grpSpPr bwMode="auto">
          <a:xfrm>
            <a:off x="9239251" y="309564"/>
            <a:ext cx="2540000" cy="282575"/>
            <a:chOff x="1860" y="3171"/>
            <a:chExt cx="2677" cy="397"/>
          </a:xfrm>
        </p:grpSpPr>
        <p:sp>
          <p:nvSpPr>
            <p:cNvPr id="7186" name="Freeform 9"/>
            <p:cNvSpPr>
              <a:spLocks/>
            </p:cNvSpPr>
            <p:nvPr userDrawn="1"/>
          </p:nvSpPr>
          <p:spPr bwMode="auto">
            <a:xfrm>
              <a:off x="4175" y="3171"/>
              <a:ext cx="362" cy="397"/>
            </a:xfrm>
            <a:custGeom>
              <a:avLst/>
              <a:gdLst>
                <a:gd name="T0" fmla="*/ 279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9 w 153"/>
                <a:gd name="T13" fmla="*/ 0 h 168"/>
                <a:gd name="T14" fmla="*/ 582 w 153"/>
                <a:gd name="T15" fmla="*/ 520 h 168"/>
                <a:gd name="T16" fmla="*/ 587 w 153"/>
                <a:gd name="T17" fmla="*/ 520 h 168"/>
                <a:gd name="T18" fmla="*/ 582 w 153"/>
                <a:gd name="T19" fmla="*/ 302 h 168"/>
                <a:gd name="T20" fmla="*/ 582 w 153"/>
                <a:gd name="T21" fmla="*/ 0 h 168"/>
                <a:gd name="T22" fmla="*/ 856 w 153"/>
                <a:gd name="T23" fmla="*/ 0 h 168"/>
                <a:gd name="T24" fmla="*/ 856 w 153"/>
                <a:gd name="T25" fmla="*/ 938 h 168"/>
                <a:gd name="T26" fmla="*/ 544 w 153"/>
                <a:gd name="T27" fmla="*/ 938 h 168"/>
                <a:gd name="T28" fmla="*/ 279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4" y="93"/>
                    <a:pt x="104" y="93"/>
                    <a:pt x="104"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7" name="Freeform 10"/>
            <p:cNvSpPr>
              <a:spLocks/>
            </p:cNvSpPr>
            <p:nvPr userDrawn="1"/>
          </p:nvSpPr>
          <p:spPr bwMode="auto">
            <a:xfrm>
              <a:off x="3760" y="3171"/>
              <a:ext cx="361" cy="397"/>
            </a:xfrm>
            <a:custGeom>
              <a:avLst/>
              <a:gdLst>
                <a:gd name="T0" fmla="*/ 278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6 w 153"/>
                <a:gd name="T13" fmla="*/ 0 h 168"/>
                <a:gd name="T14" fmla="*/ 573 w 153"/>
                <a:gd name="T15" fmla="*/ 520 h 168"/>
                <a:gd name="T16" fmla="*/ 585 w 153"/>
                <a:gd name="T17" fmla="*/ 520 h 168"/>
                <a:gd name="T18" fmla="*/ 578 w 153"/>
                <a:gd name="T19" fmla="*/ 302 h 168"/>
                <a:gd name="T20" fmla="*/ 578 w 153"/>
                <a:gd name="T21" fmla="*/ 0 h 168"/>
                <a:gd name="T22" fmla="*/ 852 w 153"/>
                <a:gd name="T23" fmla="*/ 0 h 168"/>
                <a:gd name="T24" fmla="*/ 852 w 153"/>
                <a:gd name="T25" fmla="*/ 938 h 168"/>
                <a:gd name="T26" fmla="*/ 540 w 153"/>
                <a:gd name="T27" fmla="*/ 938 h 168"/>
                <a:gd name="T28" fmla="*/ 278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3" y="93"/>
                    <a:pt x="103" y="93"/>
                    <a:pt x="103"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8" name="Freeform 11"/>
            <p:cNvSpPr>
              <a:spLocks/>
            </p:cNvSpPr>
            <p:nvPr userDrawn="1"/>
          </p:nvSpPr>
          <p:spPr bwMode="auto">
            <a:xfrm>
              <a:off x="1860" y="3171"/>
              <a:ext cx="442" cy="397"/>
            </a:xfrm>
            <a:custGeom>
              <a:avLst/>
              <a:gdLst>
                <a:gd name="T0" fmla="*/ 286 w 442"/>
                <a:gd name="T1" fmla="*/ 0 h 397"/>
                <a:gd name="T2" fmla="*/ 154 w 442"/>
                <a:gd name="T3" fmla="*/ 0 h 397"/>
                <a:gd name="T4" fmla="*/ 0 w 442"/>
                <a:gd name="T5" fmla="*/ 397 h 397"/>
                <a:gd name="T6" fmla="*/ 137 w 442"/>
                <a:gd name="T7" fmla="*/ 397 h 397"/>
                <a:gd name="T8" fmla="*/ 220 w 442"/>
                <a:gd name="T9" fmla="*/ 158 h 397"/>
                <a:gd name="T10" fmla="*/ 222 w 442"/>
                <a:gd name="T11" fmla="*/ 158 h 397"/>
                <a:gd name="T12" fmla="*/ 303 w 442"/>
                <a:gd name="T13" fmla="*/ 397 h 397"/>
                <a:gd name="T14" fmla="*/ 442 w 442"/>
                <a:gd name="T15" fmla="*/ 397 h 397"/>
                <a:gd name="T16" fmla="*/ 286 w 442"/>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2" h="397">
                  <a:moveTo>
                    <a:pt x="286" y="0"/>
                  </a:moveTo>
                  <a:lnTo>
                    <a:pt x="154" y="0"/>
                  </a:lnTo>
                  <a:lnTo>
                    <a:pt x="0" y="397"/>
                  </a:lnTo>
                  <a:lnTo>
                    <a:pt x="137" y="397"/>
                  </a:lnTo>
                  <a:lnTo>
                    <a:pt x="220" y="158"/>
                  </a:lnTo>
                  <a:lnTo>
                    <a:pt x="222" y="158"/>
                  </a:lnTo>
                  <a:lnTo>
                    <a:pt x="303" y="397"/>
                  </a:lnTo>
                  <a:lnTo>
                    <a:pt x="442" y="397"/>
                  </a:lnTo>
                  <a:lnTo>
                    <a:pt x="2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9" name="Freeform 12"/>
            <p:cNvSpPr>
              <a:spLocks/>
            </p:cNvSpPr>
            <p:nvPr userDrawn="1"/>
          </p:nvSpPr>
          <p:spPr bwMode="auto">
            <a:xfrm>
              <a:off x="3306" y="3171"/>
              <a:ext cx="444" cy="397"/>
            </a:xfrm>
            <a:custGeom>
              <a:avLst/>
              <a:gdLst>
                <a:gd name="T0" fmla="*/ 288 w 444"/>
                <a:gd name="T1" fmla="*/ 0 h 397"/>
                <a:gd name="T2" fmla="*/ 156 w 444"/>
                <a:gd name="T3" fmla="*/ 0 h 397"/>
                <a:gd name="T4" fmla="*/ 0 w 444"/>
                <a:gd name="T5" fmla="*/ 397 h 397"/>
                <a:gd name="T6" fmla="*/ 140 w 444"/>
                <a:gd name="T7" fmla="*/ 397 h 397"/>
                <a:gd name="T8" fmla="*/ 220 w 444"/>
                <a:gd name="T9" fmla="*/ 158 h 397"/>
                <a:gd name="T10" fmla="*/ 225 w 444"/>
                <a:gd name="T11" fmla="*/ 158 h 397"/>
                <a:gd name="T12" fmla="*/ 305 w 444"/>
                <a:gd name="T13" fmla="*/ 397 h 397"/>
                <a:gd name="T14" fmla="*/ 444 w 444"/>
                <a:gd name="T15" fmla="*/ 397 h 397"/>
                <a:gd name="T16" fmla="*/ 288 w 444"/>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4" h="397">
                  <a:moveTo>
                    <a:pt x="288" y="0"/>
                  </a:moveTo>
                  <a:lnTo>
                    <a:pt x="156" y="0"/>
                  </a:lnTo>
                  <a:lnTo>
                    <a:pt x="0" y="397"/>
                  </a:lnTo>
                  <a:lnTo>
                    <a:pt x="140" y="397"/>
                  </a:lnTo>
                  <a:lnTo>
                    <a:pt x="220" y="158"/>
                  </a:lnTo>
                  <a:lnTo>
                    <a:pt x="225" y="158"/>
                  </a:lnTo>
                  <a:lnTo>
                    <a:pt x="305" y="397"/>
                  </a:lnTo>
                  <a:lnTo>
                    <a:pt x="444" y="397"/>
                  </a:lnTo>
                  <a:lnTo>
                    <a:pt x="288" y="0"/>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90" name="Freeform 13"/>
            <p:cNvSpPr>
              <a:spLocks/>
            </p:cNvSpPr>
            <p:nvPr userDrawn="1"/>
          </p:nvSpPr>
          <p:spPr bwMode="auto">
            <a:xfrm>
              <a:off x="2831" y="3171"/>
              <a:ext cx="466" cy="397"/>
            </a:xfrm>
            <a:custGeom>
              <a:avLst/>
              <a:gdLst>
                <a:gd name="T0" fmla="*/ 442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6 w 197"/>
                <a:gd name="T15" fmla="*/ 0 h 168"/>
                <a:gd name="T16" fmla="*/ 549 w 197"/>
                <a:gd name="T17" fmla="*/ 553 h 168"/>
                <a:gd name="T18" fmla="*/ 554 w 197"/>
                <a:gd name="T19" fmla="*/ 553 h 168"/>
                <a:gd name="T20" fmla="*/ 717 w 197"/>
                <a:gd name="T21" fmla="*/ 0 h 168"/>
                <a:gd name="T22" fmla="*/ 1102 w 197"/>
                <a:gd name="T23" fmla="*/ 0 h 168"/>
                <a:gd name="T24" fmla="*/ 1102 w 197"/>
                <a:gd name="T25" fmla="*/ 938 h 168"/>
                <a:gd name="T26" fmla="*/ 828 w 197"/>
                <a:gd name="T27" fmla="*/ 938 h 168"/>
                <a:gd name="T28" fmla="*/ 828 w 197"/>
                <a:gd name="T29" fmla="*/ 581 h 168"/>
                <a:gd name="T30" fmla="*/ 833 w 197"/>
                <a:gd name="T31" fmla="*/ 369 h 168"/>
                <a:gd name="T32" fmla="*/ 823 w 197"/>
                <a:gd name="T33" fmla="*/ 369 h 168"/>
                <a:gd name="T34" fmla="*/ 660 w 197"/>
                <a:gd name="T35" fmla="*/ 938 h 168"/>
                <a:gd name="T36" fmla="*/ 442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7" y="66"/>
                    <a:pt x="147" y="66"/>
                    <a:pt x="147"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91" name="Freeform 14"/>
            <p:cNvSpPr>
              <a:spLocks/>
            </p:cNvSpPr>
            <p:nvPr userDrawn="1"/>
          </p:nvSpPr>
          <p:spPr bwMode="auto">
            <a:xfrm>
              <a:off x="2312" y="3171"/>
              <a:ext cx="465" cy="397"/>
            </a:xfrm>
            <a:custGeom>
              <a:avLst/>
              <a:gdLst>
                <a:gd name="T0" fmla="*/ 439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5 w 197"/>
                <a:gd name="T15" fmla="*/ 0 h 168"/>
                <a:gd name="T16" fmla="*/ 545 w 197"/>
                <a:gd name="T17" fmla="*/ 553 h 168"/>
                <a:gd name="T18" fmla="*/ 552 w 197"/>
                <a:gd name="T19" fmla="*/ 553 h 168"/>
                <a:gd name="T20" fmla="*/ 713 w 197"/>
                <a:gd name="T21" fmla="*/ 0 h 168"/>
                <a:gd name="T22" fmla="*/ 1098 w 197"/>
                <a:gd name="T23" fmla="*/ 0 h 168"/>
                <a:gd name="T24" fmla="*/ 1098 w 197"/>
                <a:gd name="T25" fmla="*/ 938 h 168"/>
                <a:gd name="T26" fmla="*/ 824 w 197"/>
                <a:gd name="T27" fmla="*/ 938 h 168"/>
                <a:gd name="T28" fmla="*/ 824 w 197"/>
                <a:gd name="T29" fmla="*/ 581 h 168"/>
                <a:gd name="T30" fmla="*/ 831 w 197"/>
                <a:gd name="T31" fmla="*/ 369 h 168"/>
                <a:gd name="T32" fmla="*/ 824 w 197"/>
                <a:gd name="T33" fmla="*/ 369 h 168"/>
                <a:gd name="T34" fmla="*/ 659 w 197"/>
                <a:gd name="T35" fmla="*/ 938 h 168"/>
                <a:gd name="T36" fmla="*/ 439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8" y="66"/>
                    <a:pt x="148" y="66"/>
                    <a:pt x="148"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grpSp>
        <p:nvGrpSpPr>
          <p:cNvPr id="7177" name="Group 35"/>
          <p:cNvGrpSpPr>
            <a:grpSpLocks noChangeAspect="1"/>
          </p:cNvGrpSpPr>
          <p:nvPr/>
        </p:nvGrpSpPr>
        <p:grpSpPr bwMode="auto">
          <a:xfrm>
            <a:off x="408517" y="309563"/>
            <a:ext cx="2029883" cy="201612"/>
            <a:chOff x="836" y="342"/>
            <a:chExt cx="1047" cy="139"/>
          </a:xfrm>
        </p:grpSpPr>
        <p:sp>
          <p:nvSpPr>
            <p:cNvPr id="7178" name="Rectangle 27"/>
            <p:cNvSpPr>
              <a:spLocks noChangeAspect="1" noChangeArrowheads="1"/>
            </p:cNvSpPr>
            <p:nvPr userDrawn="1"/>
          </p:nvSpPr>
          <p:spPr bwMode="auto">
            <a:xfrm>
              <a:off x="836" y="342"/>
              <a:ext cx="1047" cy="139"/>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endParaRPr>
            </a:p>
          </p:txBody>
        </p:sp>
        <p:sp>
          <p:nvSpPr>
            <p:cNvPr id="7179" name="Freeform 28"/>
            <p:cNvSpPr>
              <a:spLocks noChangeAspect="1"/>
            </p:cNvSpPr>
            <p:nvPr userDrawn="1"/>
          </p:nvSpPr>
          <p:spPr bwMode="auto">
            <a:xfrm>
              <a:off x="888" y="375"/>
              <a:ext cx="40" cy="66"/>
            </a:xfrm>
            <a:custGeom>
              <a:avLst/>
              <a:gdLst>
                <a:gd name="T0" fmla="*/ 38 w 17"/>
                <a:gd name="T1" fmla="*/ 156 h 28"/>
                <a:gd name="T2" fmla="*/ 0 w 17"/>
                <a:gd name="T3" fmla="*/ 151 h 28"/>
                <a:gd name="T4" fmla="*/ 5 w 17"/>
                <a:gd name="T5" fmla="*/ 127 h 28"/>
                <a:gd name="T6" fmla="*/ 38 w 17"/>
                <a:gd name="T7" fmla="*/ 134 h 28"/>
                <a:gd name="T8" fmla="*/ 61 w 17"/>
                <a:gd name="T9" fmla="*/ 118 h 28"/>
                <a:gd name="T10" fmla="*/ 45 w 17"/>
                <a:gd name="T11" fmla="*/ 90 h 28"/>
                <a:gd name="T12" fmla="*/ 21 w 17"/>
                <a:gd name="T13" fmla="*/ 78 h 28"/>
                <a:gd name="T14" fmla="*/ 0 w 17"/>
                <a:gd name="T15" fmla="*/ 45 h 28"/>
                <a:gd name="T16" fmla="*/ 49 w 17"/>
                <a:gd name="T17" fmla="*/ 0 h 28"/>
                <a:gd name="T18" fmla="*/ 82 w 17"/>
                <a:gd name="T19" fmla="*/ 5 h 28"/>
                <a:gd name="T20" fmla="*/ 78 w 17"/>
                <a:gd name="T21" fmla="*/ 28 h 28"/>
                <a:gd name="T22" fmla="*/ 56 w 17"/>
                <a:gd name="T23" fmla="*/ 21 h 28"/>
                <a:gd name="T24" fmla="*/ 33 w 17"/>
                <a:gd name="T25" fmla="*/ 40 h 28"/>
                <a:gd name="T26" fmla="*/ 49 w 17"/>
                <a:gd name="T27" fmla="*/ 61 h 28"/>
                <a:gd name="T28" fmla="*/ 73 w 17"/>
                <a:gd name="T29" fmla="*/ 78 h 28"/>
                <a:gd name="T30" fmla="*/ 94 w 17"/>
                <a:gd name="T31" fmla="*/ 111 h 28"/>
                <a:gd name="T32" fmla="*/ 38 w 17"/>
                <a:gd name="T33" fmla="*/ 156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28">
                  <a:moveTo>
                    <a:pt x="7" y="28"/>
                  </a:moveTo>
                  <a:cubicBezTo>
                    <a:pt x="4" y="28"/>
                    <a:pt x="3" y="28"/>
                    <a:pt x="0" y="27"/>
                  </a:cubicBezTo>
                  <a:cubicBezTo>
                    <a:pt x="1" y="23"/>
                    <a:pt x="1" y="23"/>
                    <a:pt x="1" y="23"/>
                  </a:cubicBezTo>
                  <a:cubicBezTo>
                    <a:pt x="2" y="24"/>
                    <a:pt x="5" y="24"/>
                    <a:pt x="7" y="24"/>
                  </a:cubicBezTo>
                  <a:cubicBezTo>
                    <a:pt x="9" y="24"/>
                    <a:pt x="11" y="23"/>
                    <a:pt x="11" y="21"/>
                  </a:cubicBezTo>
                  <a:cubicBezTo>
                    <a:pt x="11" y="19"/>
                    <a:pt x="10" y="18"/>
                    <a:pt x="8" y="16"/>
                  </a:cubicBezTo>
                  <a:cubicBezTo>
                    <a:pt x="7" y="16"/>
                    <a:pt x="5" y="15"/>
                    <a:pt x="4" y="14"/>
                  </a:cubicBezTo>
                  <a:cubicBezTo>
                    <a:pt x="1" y="12"/>
                    <a:pt x="0" y="10"/>
                    <a:pt x="0" y="8"/>
                  </a:cubicBezTo>
                  <a:cubicBezTo>
                    <a:pt x="0" y="3"/>
                    <a:pt x="4" y="0"/>
                    <a:pt x="9" y="0"/>
                  </a:cubicBezTo>
                  <a:cubicBezTo>
                    <a:pt x="11" y="0"/>
                    <a:pt x="13" y="1"/>
                    <a:pt x="15" y="1"/>
                  </a:cubicBezTo>
                  <a:cubicBezTo>
                    <a:pt x="14" y="5"/>
                    <a:pt x="14" y="5"/>
                    <a:pt x="14" y="5"/>
                  </a:cubicBezTo>
                  <a:cubicBezTo>
                    <a:pt x="13" y="4"/>
                    <a:pt x="11" y="4"/>
                    <a:pt x="10" y="4"/>
                  </a:cubicBezTo>
                  <a:cubicBezTo>
                    <a:pt x="7" y="4"/>
                    <a:pt x="6" y="5"/>
                    <a:pt x="6" y="7"/>
                  </a:cubicBezTo>
                  <a:cubicBezTo>
                    <a:pt x="6" y="9"/>
                    <a:pt x="6" y="9"/>
                    <a:pt x="9" y="11"/>
                  </a:cubicBezTo>
                  <a:cubicBezTo>
                    <a:pt x="11" y="13"/>
                    <a:pt x="13" y="14"/>
                    <a:pt x="13" y="14"/>
                  </a:cubicBezTo>
                  <a:cubicBezTo>
                    <a:pt x="16" y="16"/>
                    <a:pt x="17" y="18"/>
                    <a:pt x="17" y="20"/>
                  </a:cubicBezTo>
                  <a:cubicBezTo>
                    <a:pt x="17" y="25"/>
                    <a:pt x="13" y="28"/>
                    <a:pt x="7" y="2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0" name="Freeform 29"/>
            <p:cNvSpPr>
              <a:spLocks noChangeAspect="1"/>
            </p:cNvSpPr>
            <p:nvPr userDrawn="1"/>
          </p:nvSpPr>
          <p:spPr bwMode="auto">
            <a:xfrm>
              <a:off x="931" y="394"/>
              <a:ext cx="45" cy="66"/>
            </a:xfrm>
            <a:custGeom>
              <a:avLst/>
              <a:gdLst>
                <a:gd name="T0" fmla="*/ 62 w 19"/>
                <a:gd name="T1" fmla="*/ 127 h 28"/>
                <a:gd name="T2" fmla="*/ 45 w 19"/>
                <a:gd name="T3" fmla="*/ 151 h 28"/>
                <a:gd name="T4" fmla="*/ 21 w 19"/>
                <a:gd name="T5" fmla="*/ 156 h 28"/>
                <a:gd name="T6" fmla="*/ 0 w 19"/>
                <a:gd name="T7" fmla="*/ 156 h 28"/>
                <a:gd name="T8" fmla="*/ 5 w 19"/>
                <a:gd name="T9" fmla="*/ 134 h 28"/>
                <a:gd name="T10" fmla="*/ 21 w 19"/>
                <a:gd name="T11" fmla="*/ 139 h 28"/>
                <a:gd name="T12" fmla="*/ 40 w 19"/>
                <a:gd name="T13" fmla="*/ 123 h 28"/>
                <a:gd name="T14" fmla="*/ 40 w 19"/>
                <a:gd name="T15" fmla="*/ 111 h 28"/>
                <a:gd name="T16" fmla="*/ 0 w 19"/>
                <a:gd name="T17" fmla="*/ 0 h 28"/>
                <a:gd name="T18" fmla="*/ 33 w 19"/>
                <a:gd name="T19" fmla="*/ 0 h 28"/>
                <a:gd name="T20" fmla="*/ 57 w 19"/>
                <a:gd name="T21" fmla="*/ 78 h 28"/>
                <a:gd name="T22" fmla="*/ 78 w 19"/>
                <a:gd name="T23" fmla="*/ 0 h 28"/>
                <a:gd name="T24" fmla="*/ 107 w 19"/>
                <a:gd name="T25" fmla="*/ 0 h 28"/>
                <a:gd name="T26" fmla="*/ 62 w 19"/>
                <a:gd name="T27" fmla="*/ 127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 h="28">
                  <a:moveTo>
                    <a:pt x="11" y="23"/>
                  </a:moveTo>
                  <a:cubicBezTo>
                    <a:pt x="10" y="25"/>
                    <a:pt x="9" y="26"/>
                    <a:pt x="8" y="27"/>
                  </a:cubicBezTo>
                  <a:cubicBezTo>
                    <a:pt x="7" y="28"/>
                    <a:pt x="6" y="28"/>
                    <a:pt x="4" y="28"/>
                  </a:cubicBezTo>
                  <a:cubicBezTo>
                    <a:pt x="3" y="28"/>
                    <a:pt x="1" y="28"/>
                    <a:pt x="0" y="28"/>
                  </a:cubicBezTo>
                  <a:cubicBezTo>
                    <a:pt x="1" y="24"/>
                    <a:pt x="1" y="24"/>
                    <a:pt x="1" y="24"/>
                  </a:cubicBezTo>
                  <a:cubicBezTo>
                    <a:pt x="2" y="24"/>
                    <a:pt x="3" y="25"/>
                    <a:pt x="4" y="25"/>
                  </a:cubicBezTo>
                  <a:cubicBezTo>
                    <a:pt x="5" y="25"/>
                    <a:pt x="6" y="24"/>
                    <a:pt x="7" y="22"/>
                  </a:cubicBezTo>
                  <a:cubicBezTo>
                    <a:pt x="7" y="20"/>
                    <a:pt x="7" y="20"/>
                    <a:pt x="7" y="20"/>
                  </a:cubicBezTo>
                  <a:cubicBezTo>
                    <a:pt x="0" y="0"/>
                    <a:pt x="0" y="0"/>
                    <a:pt x="0" y="0"/>
                  </a:cubicBezTo>
                  <a:cubicBezTo>
                    <a:pt x="6" y="0"/>
                    <a:pt x="6" y="0"/>
                    <a:pt x="6" y="0"/>
                  </a:cubicBezTo>
                  <a:cubicBezTo>
                    <a:pt x="10" y="14"/>
                    <a:pt x="10" y="14"/>
                    <a:pt x="10" y="14"/>
                  </a:cubicBezTo>
                  <a:cubicBezTo>
                    <a:pt x="14" y="0"/>
                    <a:pt x="14" y="0"/>
                    <a:pt x="14" y="0"/>
                  </a:cubicBezTo>
                  <a:cubicBezTo>
                    <a:pt x="19" y="0"/>
                    <a:pt x="19" y="0"/>
                    <a:pt x="19" y="0"/>
                  </a:cubicBezTo>
                  <a:lnTo>
                    <a:pt x="11"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1" name="Freeform 30"/>
            <p:cNvSpPr>
              <a:spLocks noChangeAspect="1"/>
            </p:cNvSpPr>
            <p:nvPr userDrawn="1"/>
          </p:nvSpPr>
          <p:spPr bwMode="auto">
            <a:xfrm>
              <a:off x="980" y="394"/>
              <a:ext cx="33" cy="47"/>
            </a:xfrm>
            <a:custGeom>
              <a:avLst/>
              <a:gdLst>
                <a:gd name="T0" fmla="*/ 33 w 14"/>
                <a:gd name="T1" fmla="*/ 110 h 20"/>
                <a:gd name="T2" fmla="*/ 0 w 14"/>
                <a:gd name="T3" fmla="*/ 106 h 20"/>
                <a:gd name="T4" fmla="*/ 5 w 14"/>
                <a:gd name="T5" fmla="*/ 82 h 20"/>
                <a:gd name="T6" fmla="*/ 33 w 14"/>
                <a:gd name="T7" fmla="*/ 89 h 20"/>
                <a:gd name="T8" fmla="*/ 50 w 14"/>
                <a:gd name="T9" fmla="*/ 78 h 20"/>
                <a:gd name="T10" fmla="*/ 40 w 14"/>
                <a:gd name="T11" fmla="*/ 66 h 20"/>
                <a:gd name="T12" fmla="*/ 21 w 14"/>
                <a:gd name="T13" fmla="*/ 61 h 20"/>
                <a:gd name="T14" fmla="*/ 0 w 14"/>
                <a:gd name="T15" fmla="*/ 33 h 20"/>
                <a:gd name="T16" fmla="*/ 45 w 14"/>
                <a:gd name="T17" fmla="*/ 0 h 20"/>
                <a:gd name="T18" fmla="*/ 73 w 14"/>
                <a:gd name="T19" fmla="*/ 0 h 20"/>
                <a:gd name="T20" fmla="*/ 66 w 14"/>
                <a:gd name="T21" fmla="*/ 21 h 20"/>
                <a:gd name="T22" fmla="*/ 45 w 14"/>
                <a:gd name="T23" fmla="*/ 16 h 20"/>
                <a:gd name="T24" fmla="*/ 28 w 14"/>
                <a:gd name="T25" fmla="*/ 28 h 20"/>
                <a:gd name="T26" fmla="*/ 50 w 14"/>
                <a:gd name="T27" fmla="*/ 45 h 20"/>
                <a:gd name="T28" fmla="*/ 78 w 14"/>
                <a:gd name="T29" fmla="*/ 78 h 20"/>
                <a:gd name="T30" fmla="*/ 33 w 14"/>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 h="20">
                  <a:moveTo>
                    <a:pt x="6" y="20"/>
                  </a:moveTo>
                  <a:cubicBezTo>
                    <a:pt x="3" y="20"/>
                    <a:pt x="2" y="20"/>
                    <a:pt x="0" y="19"/>
                  </a:cubicBezTo>
                  <a:cubicBezTo>
                    <a:pt x="1" y="15"/>
                    <a:pt x="1" y="15"/>
                    <a:pt x="1" y="15"/>
                  </a:cubicBezTo>
                  <a:cubicBezTo>
                    <a:pt x="2" y="16"/>
                    <a:pt x="4" y="16"/>
                    <a:pt x="6" y="16"/>
                  </a:cubicBezTo>
                  <a:cubicBezTo>
                    <a:pt x="8" y="16"/>
                    <a:pt x="9" y="16"/>
                    <a:pt x="9" y="14"/>
                  </a:cubicBezTo>
                  <a:cubicBezTo>
                    <a:pt x="9" y="13"/>
                    <a:pt x="8" y="13"/>
                    <a:pt x="7" y="12"/>
                  </a:cubicBezTo>
                  <a:cubicBezTo>
                    <a:pt x="6" y="12"/>
                    <a:pt x="5" y="11"/>
                    <a:pt x="4" y="11"/>
                  </a:cubicBezTo>
                  <a:cubicBezTo>
                    <a:pt x="1" y="9"/>
                    <a:pt x="0" y="8"/>
                    <a:pt x="0" y="6"/>
                  </a:cubicBezTo>
                  <a:cubicBezTo>
                    <a:pt x="0" y="2"/>
                    <a:pt x="3" y="0"/>
                    <a:pt x="8" y="0"/>
                  </a:cubicBezTo>
                  <a:cubicBezTo>
                    <a:pt x="10" y="0"/>
                    <a:pt x="11" y="0"/>
                    <a:pt x="13" y="0"/>
                  </a:cubicBezTo>
                  <a:cubicBezTo>
                    <a:pt x="12" y="4"/>
                    <a:pt x="12" y="4"/>
                    <a:pt x="12" y="4"/>
                  </a:cubicBezTo>
                  <a:cubicBezTo>
                    <a:pt x="10" y="3"/>
                    <a:pt x="9" y="3"/>
                    <a:pt x="8" y="3"/>
                  </a:cubicBezTo>
                  <a:cubicBezTo>
                    <a:pt x="6" y="3"/>
                    <a:pt x="5" y="4"/>
                    <a:pt x="5" y="5"/>
                  </a:cubicBezTo>
                  <a:cubicBezTo>
                    <a:pt x="5" y="6"/>
                    <a:pt x="6" y="7"/>
                    <a:pt x="9" y="8"/>
                  </a:cubicBezTo>
                  <a:cubicBezTo>
                    <a:pt x="13" y="9"/>
                    <a:pt x="14" y="11"/>
                    <a:pt x="14" y="14"/>
                  </a:cubicBezTo>
                  <a:cubicBezTo>
                    <a:pt x="14" y="18"/>
                    <a:pt x="11"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2" name="Freeform 31"/>
            <p:cNvSpPr>
              <a:spLocks noChangeAspect="1"/>
            </p:cNvSpPr>
            <p:nvPr userDrawn="1"/>
          </p:nvSpPr>
          <p:spPr bwMode="auto">
            <a:xfrm>
              <a:off x="1020" y="382"/>
              <a:ext cx="34" cy="59"/>
            </a:xfrm>
            <a:custGeom>
              <a:avLst/>
              <a:gdLst>
                <a:gd name="T0" fmla="*/ 41 w 14"/>
                <a:gd name="T1" fmla="*/ 139 h 25"/>
                <a:gd name="T2" fmla="*/ 17 w 14"/>
                <a:gd name="T3" fmla="*/ 106 h 25"/>
                <a:gd name="T4" fmla="*/ 17 w 14"/>
                <a:gd name="T5" fmla="*/ 50 h 25"/>
                <a:gd name="T6" fmla="*/ 0 w 14"/>
                <a:gd name="T7" fmla="*/ 50 h 25"/>
                <a:gd name="T8" fmla="*/ 0 w 14"/>
                <a:gd name="T9" fmla="*/ 28 h 25"/>
                <a:gd name="T10" fmla="*/ 17 w 14"/>
                <a:gd name="T11" fmla="*/ 28 h 25"/>
                <a:gd name="T12" fmla="*/ 17 w 14"/>
                <a:gd name="T13" fmla="*/ 0 h 25"/>
                <a:gd name="T14" fmla="*/ 46 w 14"/>
                <a:gd name="T15" fmla="*/ 0 h 25"/>
                <a:gd name="T16" fmla="*/ 46 w 14"/>
                <a:gd name="T17" fmla="*/ 28 h 25"/>
                <a:gd name="T18" fmla="*/ 78 w 14"/>
                <a:gd name="T19" fmla="*/ 28 h 25"/>
                <a:gd name="T20" fmla="*/ 78 w 14"/>
                <a:gd name="T21" fmla="*/ 50 h 25"/>
                <a:gd name="T22" fmla="*/ 46 w 14"/>
                <a:gd name="T23" fmla="*/ 50 h 25"/>
                <a:gd name="T24" fmla="*/ 46 w 14"/>
                <a:gd name="T25" fmla="*/ 99 h 25"/>
                <a:gd name="T26" fmla="*/ 53 w 14"/>
                <a:gd name="T27" fmla="*/ 118 h 25"/>
                <a:gd name="T28" fmla="*/ 70 w 14"/>
                <a:gd name="T29" fmla="*/ 106 h 25"/>
                <a:gd name="T30" fmla="*/ 83 w 14"/>
                <a:gd name="T31" fmla="*/ 123 h 25"/>
                <a:gd name="T32" fmla="*/ 41 w 14"/>
                <a:gd name="T33" fmla="*/ 139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 h="25">
                  <a:moveTo>
                    <a:pt x="7" y="25"/>
                  </a:moveTo>
                  <a:cubicBezTo>
                    <a:pt x="4" y="25"/>
                    <a:pt x="3" y="24"/>
                    <a:pt x="3" y="19"/>
                  </a:cubicBezTo>
                  <a:cubicBezTo>
                    <a:pt x="3" y="9"/>
                    <a:pt x="3" y="9"/>
                    <a:pt x="3" y="9"/>
                  </a:cubicBezTo>
                  <a:cubicBezTo>
                    <a:pt x="0" y="9"/>
                    <a:pt x="0" y="9"/>
                    <a:pt x="0" y="9"/>
                  </a:cubicBezTo>
                  <a:cubicBezTo>
                    <a:pt x="0" y="5"/>
                    <a:pt x="0" y="5"/>
                    <a:pt x="0" y="5"/>
                  </a:cubicBezTo>
                  <a:cubicBezTo>
                    <a:pt x="3" y="5"/>
                    <a:pt x="3" y="5"/>
                    <a:pt x="3" y="5"/>
                  </a:cubicBezTo>
                  <a:cubicBezTo>
                    <a:pt x="3" y="0"/>
                    <a:pt x="3" y="0"/>
                    <a:pt x="3" y="0"/>
                  </a:cubicBezTo>
                  <a:cubicBezTo>
                    <a:pt x="8" y="0"/>
                    <a:pt x="8" y="0"/>
                    <a:pt x="8" y="0"/>
                  </a:cubicBezTo>
                  <a:cubicBezTo>
                    <a:pt x="8" y="5"/>
                    <a:pt x="8" y="5"/>
                    <a:pt x="8" y="5"/>
                  </a:cubicBezTo>
                  <a:cubicBezTo>
                    <a:pt x="13" y="5"/>
                    <a:pt x="13" y="5"/>
                    <a:pt x="13" y="5"/>
                  </a:cubicBezTo>
                  <a:cubicBezTo>
                    <a:pt x="13" y="9"/>
                    <a:pt x="13" y="9"/>
                    <a:pt x="13" y="9"/>
                  </a:cubicBezTo>
                  <a:cubicBezTo>
                    <a:pt x="8" y="9"/>
                    <a:pt x="8" y="9"/>
                    <a:pt x="8" y="9"/>
                  </a:cubicBezTo>
                  <a:cubicBezTo>
                    <a:pt x="8" y="18"/>
                    <a:pt x="8" y="18"/>
                    <a:pt x="8" y="18"/>
                  </a:cubicBezTo>
                  <a:cubicBezTo>
                    <a:pt x="8" y="20"/>
                    <a:pt x="8" y="21"/>
                    <a:pt x="9" y="21"/>
                  </a:cubicBezTo>
                  <a:cubicBezTo>
                    <a:pt x="10" y="21"/>
                    <a:pt x="11" y="21"/>
                    <a:pt x="12" y="19"/>
                  </a:cubicBezTo>
                  <a:cubicBezTo>
                    <a:pt x="14" y="22"/>
                    <a:pt x="14" y="22"/>
                    <a:pt x="14" y="22"/>
                  </a:cubicBezTo>
                  <a:cubicBezTo>
                    <a:pt x="11" y="24"/>
                    <a:pt x="9" y="25"/>
                    <a:pt x="7" y="2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3" name="Freeform 32"/>
            <p:cNvSpPr>
              <a:spLocks noChangeAspect="1" noEditPoints="1"/>
            </p:cNvSpPr>
            <p:nvPr userDrawn="1"/>
          </p:nvSpPr>
          <p:spPr bwMode="auto">
            <a:xfrm>
              <a:off x="1058" y="394"/>
              <a:ext cx="38" cy="47"/>
            </a:xfrm>
            <a:custGeom>
              <a:avLst/>
              <a:gdLst>
                <a:gd name="T0" fmla="*/ 45 w 16"/>
                <a:gd name="T1" fmla="*/ 110 h 20"/>
                <a:gd name="T2" fmla="*/ 0 w 16"/>
                <a:gd name="T3" fmla="*/ 56 h 20"/>
                <a:gd name="T4" fmla="*/ 45 w 16"/>
                <a:gd name="T5" fmla="*/ 0 h 20"/>
                <a:gd name="T6" fmla="*/ 90 w 16"/>
                <a:gd name="T7" fmla="*/ 56 h 20"/>
                <a:gd name="T8" fmla="*/ 90 w 16"/>
                <a:gd name="T9" fmla="*/ 61 h 20"/>
                <a:gd name="T10" fmla="*/ 29 w 16"/>
                <a:gd name="T11" fmla="*/ 61 h 20"/>
                <a:gd name="T12" fmla="*/ 50 w 16"/>
                <a:gd name="T13" fmla="*/ 89 h 20"/>
                <a:gd name="T14" fmla="*/ 78 w 16"/>
                <a:gd name="T15" fmla="*/ 78 h 20"/>
                <a:gd name="T16" fmla="*/ 90 w 16"/>
                <a:gd name="T17" fmla="*/ 94 h 20"/>
                <a:gd name="T18" fmla="*/ 45 w 16"/>
                <a:gd name="T19" fmla="*/ 110 h 20"/>
                <a:gd name="T20" fmla="*/ 45 w 16"/>
                <a:gd name="T21" fmla="*/ 16 h 20"/>
                <a:gd name="T22" fmla="*/ 29 w 16"/>
                <a:gd name="T23" fmla="*/ 45 h 20"/>
                <a:gd name="T24" fmla="*/ 62 w 16"/>
                <a:gd name="T25" fmla="*/ 45 h 20"/>
                <a:gd name="T26" fmla="*/ 45 w 16"/>
                <a:gd name="T27" fmla="*/ 16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 h="20">
                  <a:moveTo>
                    <a:pt x="8" y="20"/>
                  </a:moveTo>
                  <a:cubicBezTo>
                    <a:pt x="3" y="20"/>
                    <a:pt x="0" y="16"/>
                    <a:pt x="0" y="10"/>
                  </a:cubicBezTo>
                  <a:cubicBezTo>
                    <a:pt x="0" y="4"/>
                    <a:pt x="3" y="0"/>
                    <a:pt x="8" y="0"/>
                  </a:cubicBezTo>
                  <a:cubicBezTo>
                    <a:pt x="14" y="0"/>
                    <a:pt x="16" y="3"/>
                    <a:pt x="16" y="10"/>
                  </a:cubicBezTo>
                  <a:cubicBezTo>
                    <a:pt x="16" y="10"/>
                    <a:pt x="16" y="10"/>
                    <a:pt x="16" y="11"/>
                  </a:cubicBezTo>
                  <a:cubicBezTo>
                    <a:pt x="5" y="11"/>
                    <a:pt x="5" y="11"/>
                    <a:pt x="5" y="11"/>
                  </a:cubicBezTo>
                  <a:cubicBezTo>
                    <a:pt x="5" y="14"/>
                    <a:pt x="6" y="16"/>
                    <a:pt x="9" y="16"/>
                  </a:cubicBezTo>
                  <a:cubicBezTo>
                    <a:pt x="10" y="16"/>
                    <a:pt x="12" y="15"/>
                    <a:pt x="14" y="14"/>
                  </a:cubicBezTo>
                  <a:cubicBezTo>
                    <a:pt x="16" y="17"/>
                    <a:pt x="16" y="17"/>
                    <a:pt x="16" y="17"/>
                  </a:cubicBezTo>
                  <a:cubicBezTo>
                    <a:pt x="13" y="19"/>
                    <a:pt x="11" y="20"/>
                    <a:pt x="8" y="20"/>
                  </a:cubicBezTo>
                  <a:close/>
                  <a:moveTo>
                    <a:pt x="8" y="3"/>
                  </a:moveTo>
                  <a:cubicBezTo>
                    <a:pt x="6" y="3"/>
                    <a:pt x="5" y="5"/>
                    <a:pt x="5" y="8"/>
                  </a:cubicBezTo>
                  <a:cubicBezTo>
                    <a:pt x="11" y="8"/>
                    <a:pt x="11" y="8"/>
                    <a:pt x="11" y="8"/>
                  </a:cubicBezTo>
                  <a:cubicBezTo>
                    <a:pt x="11" y="5"/>
                    <a:pt x="10" y="3"/>
                    <a:pt x="8"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4" name="Freeform 33"/>
            <p:cNvSpPr>
              <a:spLocks noChangeAspect="1"/>
            </p:cNvSpPr>
            <p:nvPr userDrawn="1"/>
          </p:nvSpPr>
          <p:spPr bwMode="auto">
            <a:xfrm>
              <a:off x="1108" y="394"/>
              <a:ext cx="61" cy="47"/>
            </a:xfrm>
            <a:custGeom>
              <a:avLst/>
              <a:gdLst>
                <a:gd name="T0" fmla="*/ 115 w 26"/>
                <a:gd name="T1" fmla="*/ 110 h 20"/>
                <a:gd name="T2" fmla="*/ 115 w 26"/>
                <a:gd name="T3" fmla="*/ 45 h 20"/>
                <a:gd name="T4" fmla="*/ 115 w 26"/>
                <a:gd name="T5" fmla="*/ 33 h 20"/>
                <a:gd name="T6" fmla="*/ 110 w 26"/>
                <a:gd name="T7" fmla="*/ 28 h 20"/>
                <a:gd name="T8" fmla="*/ 82 w 26"/>
                <a:gd name="T9" fmla="*/ 38 h 20"/>
                <a:gd name="T10" fmla="*/ 82 w 26"/>
                <a:gd name="T11" fmla="*/ 110 h 20"/>
                <a:gd name="T12" fmla="*/ 61 w 26"/>
                <a:gd name="T13" fmla="*/ 110 h 20"/>
                <a:gd name="T14" fmla="*/ 61 w 26"/>
                <a:gd name="T15" fmla="*/ 45 h 20"/>
                <a:gd name="T16" fmla="*/ 54 w 26"/>
                <a:gd name="T17" fmla="*/ 28 h 20"/>
                <a:gd name="T18" fmla="*/ 49 w 26"/>
                <a:gd name="T19" fmla="*/ 28 h 20"/>
                <a:gd name="T20" fmla="*/ 28 w 26"/>
                <a:gd name="T21" fmla="*/ 38 h 20"/>
                <a:gd name="T22" fmla="*/ 28 w 26"/>
                <a:gd name="T23" fmla="*/ 110 h 20"/>
                <a:gd name="T24" fmla="*/ 0 w 26"/>
                <a:gd name="T25" fmla="*/ 110 h 20"/>
                <a:gd name="T26" fmla="*/ 0 w 26"/>
                <a:gd name="T27" fmla="*/ 0 h 20"/>
                <a:gd name="T28" fmla="*/ 28 w 26"/>
                <a:gd name="T29" fmla="*/ 0 h 20"/>
                <a:gd name="T30" fmla="*/ 28 w 26"/>
                <a:gd name="T31" fmla="*/ 16 h 20"/>
                <a:gd name="T32" fmla="*/ 61 w 26"/>
                <a:gd name="T33" fmla="*/ 0 h 20"/>
                <a:gd name="T34" fmla="*/ 82 w 26"/>
                <a:gd name="T35" fmla="*/ 16 h 20"/>
                <a:gd name="T36" fmla="*/ 122 w 26"/>
                <a:gd name="T37" fmla="*/ 0 h 20"/>
                <a:gd name="T38" fmla="*/ 138 w 26"/>
                <a:gd name="T39" fmla="*/ 12 h 20"/>
                <a:gd name="T40" fmla="*/ 143 w 26"/>
                <a:gd name="T41" fmla="*/ 38 h 20"/>
                <a:gd name="T42" fmla="*/ 143 w 26"/>
                <a:gd name="T43" fmla="*/ 110 h 20"/>
                <a:gd name="T44" fmla="*/ 115 w 26"/>
                <a:gd name="T45" fmla="*/ 110 h 2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 h="20">
                  <a:moveTo>
                    <a:pt x="21" y="20"/>
                  </a:moveTo>
                  <a:cubicBezTo>
                    <a:pt x="21" y="8"/>
                    <a:pt x="21" y="8"/>
                    <a:pt x="21" y="8"/>
                  </a:cubicBezTo>
                  <a:cubicBezTo>
                    <a:pt x="21" y="7"/>
                    <a:pt x="21" y="6"/>
                    <a:pt x="21" y="6"/>
                  </a:cubicBezTo>
                  <a:cubicBezTo>
                    <a:pt x="21" y="5"/>
                    <a:pt x="20" y="5"/>
                    <a:pt x="20" y="5"/>
                  </a:cubicBezTo>
                  <a:cubicBezTo>
                    <a:pt x="19" y="5"/>
                    <a:pt x="17" y="5"/>
                    <a:pt x="15" y="7"/>
                  </a:cubicBezTo>
                  <a:cubicBezTo>
                    <a:pt x="15" y="20"/>
                    <a:pt x="15" y="20"/>
                    <a:pt x="15" y="20"/>
                  </a:cubicBezTo>
                  <a:cubicBezTo>
                    <a:pt x="11" y="20"/>
                    <a:pt x="11" y="20"/>
                    <a:pt x="11" y="20"/>
                  </a:cubicBezTo>
                  <a:cubicBezTo>
                    <a:pt x="11" y="8"/>
                    <a:pt x="11" y="8"/>
                    <a:pt x="11" y="8"/>
                  </a:cubicBezTo>
                  <a:cubicBezTo>
                    <a:pt x="11" y="6"/>
                    <a:pt x="11" y="6"/>
                    <a:pt x="10" y="5"/>
                  </a:cubicBezTo>
                  <a:cubicBezTo>
                    <a:pt x="10" y="5"/>
                    <a:pt x="10" y="5"/>
                    <a:pt x="9" y="5"/>
                  </a:cubicBezTo>
                  <a:cubicBezTo>
                    <a:pt x="8" y="5"/>
                    <a:pt x="7" y="6"/>
                    <a:pt x="5" y="7"/>
                  </a:cubicBezTo>
                  <a:cubicBezTo>
                    <a:pt x="5" y="20"/>
                    <a:pt x="5" y="20"/>
                    <a:pt x="5" y="20"/>
                  </a:cubicBezTo>
                  <a:cubicBezTo>
                    <a:pt x="0" y="20"/>
                    <a:pt x="0" y="20"/>
                    <a:pt x="0" y="20"/>
                  </a:cubicBezTo>
                  <a:cubicBezTo>
                    <a:pt x="0" y="0"/>
                    <a:pt x="0" y="0"/>
                    <a:pt x="0" y="0"/>
                  </a:cubicBezTo>
                  <a:cubicBezTo>
                    <a:pt x="5" y="0"/>
                    <a:pt x="5" y="0"/>
                    <a:pt x="5" y="0"/>
                  </a:cubicBezTo>
                  <a:cubicBezTo>
                    <a:pt x="5" y="3"/>
                    <a:pt x="5" y="3"/>
                    <a:pt x="5" y="3"/>
                  </a:cubicBezTo>
                  <a:cubicBezTo>
                    <a:pt x="7" y="1"/>
                    <a:pt x="9" y="0"/>
                    <a:pt x="11" y="0"/>
                  </a:cubicBezTo>
                  <a:cubicBezTo>
                    <a:pt x="13" y="0"/>
                    <a:pt x="15" y="1"/>
                    <a:pt x="15" y="3"/>
                  </a:cubicBezTo>
                  <a:cubicBezTo>
                    <a:pt x="18" y="1"/>
                    <a:pt x="20" y="0"/>
                    <a:pt x="22" y="0"/>
                  </a:cubicBezTo>
                  <a:cubicBezTo>
                    <a:pt x="24" y="0"/>
                    <a:pt x="25" y="1"/>
                    <a:pt x="25" y="2"/>
                  </a:cubicBezTo>
                  <a:cubicBezTo>
                    <a:pt x="26" y="3"/>
                    <a:pt x="26" y="4"/>
                    <a:pt x="26" y="7"/>
                  </a:cubicBezTo>
                  <a:cubicBezTo>
                    <a:pt x="26" y="20"/>
                    <a:pt x="26" y="20"/>
                    <a:pt x="26" y="20"/>
                  </a:cubicBezTo>
                  <a:lnTo>
                    <a:pt x="21"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5" name="Freeform 34"/>
            <p:cNvSpPr>
              <a:spLocks noChangeAspect="1"/>
            </p:cNvSpPr>
            <p:nvPr userDrawn="1"/>
          </p:nvSpPr>
          <p:spPr bwMode="auto">
            <a:xfrm>
              <a:off x="1179" y="394"/>
              <a:ext cx="35" cy="47"/>
            </a:xfrm>
            <a:custGeom>
              <a:avLst/>
              <a:gdLst>
                <a:gd name="T0" fmla="*/ 33 w 15"/>
                <a:gd name="T1" fmla="*/ 110 h 20"/>
                <a:gd name="T2" fmla="*/ 0 w 15"/>
                <a:gd name="T3" fmla="*/ 106 h 20"/>
                <a:gd name="T4" fmla="*/ 5 w 15"/>
                <a:gd name="T5" fmla="*/ 82 h 20"/>
                <a:gd name="T6" fmla="*/ 33 w 15"/>
                <a:gd name="T7" fmla="*/ 89 h 20"/>
                <a:gd name="T8" fmla="*/ 49 w 15"/>
                <a:gd name="T9" fmla="*/ 78 h 20"/>
                <a:gd name="T10" fmla="*/ 37 w 15"/>
                <a:gd name="T11" fmla="*/ 66 h 20"/>
                <a:gd name="T12" fmla="*/ 21 w 15"/>
                <a:gd name="T13" fmla="*/ 61 h 20"/>
                <a:gd name="T14" fmla="*/ 5 w 15"/>
                <a:gd name="T15" fmla="*/ 33 h 20"/>
                <a:gd name="T16" fmla="*/ 49 w 15"/>
                <a:gd name="T17" fmla="*/ 0 h 20"/>
                <a:gd name="T18" fmla="*/ 77 w 15"/>
                <a:gd name="T19" fmla="*/ 0 h 20"/>
                <a:gd name="T20" fmla="*/ 70 w 15"/>
                <a:gd name="T21" fmla="*/ 21 h 20"/>
                <a:gd name="T22" fmla="*/ 49 w 15"/>
                <a:gd name="T23" fmla="*/ 16 h 20"/>
                <a:gd name="T24" fmla="*/ 33 w 15"/>
                <a:gd name="T25" fmla="*/ 28 h 20"/>
                <a:gd name="T26" fmla="*/ 54 w 15"/>
                <a:gd name="T27" fmla="*/ 45 h 20"/>
                <a:gd name="T28" fmla="*/ 82 w 15"/>
                <a:gd name="T29" fmla="*/ 78 h 20"/>
                <a:gd name="T30" fmla="*/ 33 w 15"/>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 h="20">
                  <a:moveTo>
                    <a:pt x="6" y="20"/>
                  </a:moveTo>
                  <a:cubicBezTo>
                    <a:pt x="4" y="20"/>
                    <a:pt x="2" y="20"/>
                    <a:pt x="0" y="19"/>
                  </a:cubicBezTo>
                  <a:cubicBezTo>
                    <a:pt x="1" y="15"/>
                    <a:pt x="1" y="15"/>
                    <a:pt x="1" y="15"/>
                  </a:cubicBezTo>
                  <a:cubicBezTo>
                    <a:pt x="3" y="16"/>
                    <a:pt x="5" y="16"/>
                    <a:pt x="6" y="16"/>
                  </a:cubicBezTo>
                  <a:cubicBezTo>
                    <a:pt x="8" y="16"/>
                    <a:pt x="9" y="16"/>
                    <a:pt x="9" y="14"/>
                  </a:cubicBezTo>
                  <a:cubicBezTo>
                    <a:pt x="9" y="13"/>
                    <a:pt x="9" y="13"/>
                    <a:pt x="7" y="12"/>
                  </a:cubicBezTo>
                  <a:cubicBezTo>
                    <a:pt x="6" y="12"/>
                    <a:pt x="6" y="11"/>
                    <a:pt x="4" y="11"/>
                  </a:cubicBezTo>
                  <a:cubicBezTo>
                    <a:pt x="2" y="9"/>
                    <a:pt x="1" y="8"/>
                    <a:pt x="1" y="6"/>
                  </a:cubicBezTo>
                  <a:cubicBezTo>
                    <a:pt x="1" y="2"/>
                    <a:pt x="4" y="0"/>
                    <a:pt x="9" y="0"/>
                  </a:cubicBezTo>
                  <a:cubicBezTo>
                    <a:pt x="10" y="0"/>
                    <a:pt x="12" y="0"/>
                    <a:pt x="14" y="0"/>
                  </a:cubicBezTo>
                  <a:cubicBezTo>
                    <a:pt x="13" y="4"/>
                    <a:pt x="13" y="4"/>
                    <a:pt x="13" y="4"/>
                  </a:cubicBezTo>
                  <a:cubicBezTo>
                    <a:pt x="11" y="3"/>
                    <a:pt x="10" y="3"/>
                    <a:pt x="9" y="3"/>
                  </a:cubicBezTo>
                  <a:cubicBezTo>
                    <a:pt x="7" y="3"/>
                    <a:pt x="6" y="4"/>
                    <a:pt x="6" y="5"/>
                  </a:cubicBezTo>
                  <a:cubicBezTo>
                    <a:pt x="6" y="6"/>
                    <a:pt x="6" y="7"/>
                    <a:pt x="10" y="8"/>
                  </a:cubicBezTo>
                  <a:cubicBezTo>
                    <a:pt x="13" y="9"/>
                    <a:pt x="15" y="11"/>
                    <a:pt x="15" y="14"/>
                  </a:cubicBezTo>
                  <a:cubicBezTo>
                    <a:pt x="15" y="18"/>
                    <a:pt x="12"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spTree>
    <p:extLst>
      <p:ext uri="{BB962C8B-B14F-4D97-AF65-F5344CB8AC3E}">
        <p14:creationId xmlns:p14="http://schemas.microsoft.com/office/powerpoint/2010/main" val="29891343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iming>
    <p:tnLst>
      <p:par>
        <p:cTn id="1" dur="indefinite" restart="never" nodeType="tmRoot"/>
      </p:par>
    </p:tnLst>
  </p:timing>
  <p:hf hdr="0"/>
  <p:txStyles>
    <p:titleStyle>
      <a:lvl1pPr marL="185738" indent="-185738" algn="l" rtl="0" eaLnBrk="0" fontAlgn="base" hangingPunct="0">
        <a:lnSpc>
          <a:spcPct val="97000"/>
        </a:lnSpc>
        <a:spcBef>
          <a:spcPct val="25000"/>
        </a:spcBef>
        <a:spcAft>
          <a:spcPct val="0"/>
        </a:spcAft>
        <a:defRPr sz="2400" b="1">
          <a:solidFill>
            <a:schemeClr val="tx2"/>
          </a:solidFill>
          <a:latin typeface="+mj-lt"/>
          <a:ea typeface="+mj-ea"/>
          <a:cs typeface="+mj-cs"/>
        </a:defRPr>
      </a:lvl1pPr>
      <a:lvl2pPr marL="185738" indent="-185738" algn="l" rtl="0" eaLnBrk="0" fontAlgn="base" hangingPunct="0">
        <a:lnSpc>
          <a:spcPct val="97000"/>
        </a:lnSpc>
        <a:spcBef>
          <a:spcPct val="25000"/>
        </a:spcBef>
        <a:spcAft>
          <a:spcPct val="0"/>
        </a:spcAft>
        <a:defRPr sz="2400" b="1">
          <a:solidFill>
            <a:schemeClr val="tx2"/>
          </a:solidFill>
          <a:latin typeface="Arial" charset="0"/>
        </a:defRPr>
      </a:lvl2pPr>
      <a:lvl3pPr marL="185738" indent="-185738" algn="l" rtl="0" eaLnBrk="0" fontAlgn="base" hangingPunct="0">
        <a:lnSpc>
          <a:spcPct val="97000"/>
        </a:lnSpc>
        <a:spcBef>
          <a:spcPct val="25000"/>
        </a:spcBef>
        <a:spcAft>
          <a:spcPct val="0"/>
        </a:spcAft>
        <a:defRPr sz="2400" b="1">
          <a:solidFill>
            <a:schemeClr val="tx2"/>
          </a:solidFill>
          <a:latin typeface="Arial" charset="0"/>
        </a:defRPr>
      </a:lvl3pPr>
      <a:lvl4pPr marL="185738" indent="-185738" algn="l" rtl="0" eaLnBrk="0" fontAlgn="base" hangingPunct="0">
        <a:lnSpc>
          <a:spcPct val="97000"/>
        </a:lnSpc>
        <a:spcBef>
          <a:spcPct val="25000"/>
        </a:spcBef>
        <a:spcAft>
          <a:spcPct val="0"/>
        </a:spcAft>
        <a:defRPr sz="2400" b="1">
          <a:solidFill>
            <a:schemeClr val="tx2"/>
          </a:solidFill>
          <a:latin typeface="Arial" charset="0"/>
        </a:defRPr>
      </a:lvl4pPr>
      <a:lvl5pPr marL="185738" indent="-185738" algn="l" rtl="0" eaLnBrk="0" fontAlgn="base" hangingPunct="0">
        <a:lnSpc>
          <a:spcPct val="97000"/>
        </a:lnSpc>
        <a:spcBef>
          <a:spcPct val="25000"/>
        </a:spcBef>
        <a:spcAft>
          <a:spcPct val="0"/>
        </a:spcAft>
        <a:defRPr sz="2400" b="1">
          <a:solidFill>
            <a:schemeClr val="tx2"/>
          </a:solidFill>
          <a:latin typeface="Arial" charset="0"/>
        </a:defRPr>
      </a:lvl5pPr>
      <a:lvl6pPr marL="642938" indent="-185738" algn="l" rtl="0" fontAlgn="base">
        <a:lnSpc>
          <a:spcPct val="97000"/>
        </a:lnSpc>
        <a:spcBef>
          <a:spcPct val="25000"/>
        </a:spcBef>
        <a:spcAft>
          <a:spcPct val="0"/>
        </a:spcAft>
        <a:defRPr sz="2400" b="1">
          <a:solidFill>
            <a:schemeClr val="tx2"/>
          </a:solidFill>
          <a:latin typeface="Arial" charset="0"/>
        </a:defRPr>
      </a:lvl6pPr>
      <a:lvl7pPr marL="1100138" indent="-185738" algn="l" rtl="0" fontAlgn="base">
        <a:lnSpc>
          <a:spcPct val="97000"/>
        </a:lnSpc>
        <a:spcBef>
          <a:spcPct val="25000"/>
        </a:spcBef>
        <a:spcAft>
          <a:spcPct val="0"/>
        </a:spcAft>
        <a:defRPr sz="2400" b="1">
          <a:solidFill>
            <a:schemeClr val="tx2"/>
          </a:solidFill>
          <a:latin typeface="Arial" charset="0"/>
        </a:defRPr>
      </a:lvl7pPr>
      <a:lvl8pPr marL="1557338" indent="-185738" algn="l" rtl="0" fontAlgn="base">
        <a:lnSpc>
          <a:spcPct val="97000"/>
        </a:lnSpc>
        <a:spcBef>
          <a:spcPct val="25000"/>
        </a:spcBef>
        <a:spcAft>
          <a:spcPct val="0"/>
        </a:spcAft>
        <a:defRPr sz="2400" b="1">
          <a:solidFill>
            <a:schemeClr val="tx2"/>
          </a:solidFill>
          <a:latin typeface="Arial" charset="0"/>
        </a:defRPr>
      </a:lvl8pPr>
      <a:lvl9pPr marL="2014538" indent="-185738" algn="l" rtl="0" fontAlgn="base">
        <a:lnSpc>
          <a:spcPct val="97000"/>
        </a:lnSpc>
        <a:spcBef>
          <a:spcPct val="25000"/>
        </a:spcBef>
        <a:spcAft>
          <a:spcPct val="0"/>
        </a:spcAft>
        <a:defRPr sz="2400" b="1">
          <a:solidFill>
            <a:schemeClr val="tx2"/>
          </a:solidFill>
          <a:latin typeface="Arial" charset="0"/>
        </a:defRPr>
      </a:lvl9pPr>
    </p:titleStyle>
    <p:bodyStyle>
      <a:lvl1pPr marL="185738" indent="-185738" algn="l" rtl="0" eaLnBrk="0" fontAlgn="base" hangingPunct="0">
        <a:lnSpc>
          <a:spcPct val="97000"/>
        </a:lnSpc>
        <a:spcBef>
          <a:spcPct val="25000"/>
        </a:spcBef>
        <a:spcAft>
          <a:spcPct val="0"/>
        </a:spcAft>
        <a:buChar char="•"/>
        <a:defRPr sz="2000">
          <a:solidFill>
            <a:schemeClr val="tx1"/>
          </a:solidFill>
          <a:latin typeface="+mn-lt"/>
          <a:ea typeface="+mn-ea"/>
          <a:cs typeface="+mn-cs"/>
        </a:defRPr>
      </a:lvl1pPr>
      <a:lvl2pPr marL="542925" indent="-177800" algn="l" rtl="0" eaLnBrk="0" fontAlgn="base" hangingPunct="0">
        <a:lnSpc>
          <a:spcPct val="97000"/>
        </a:lnSpc>
        <a:spcBef>
          <a:spcPct val="25000"/>
        </a:spcBef>
        <a:spcAft>
          <a:spcPct val="0"/>
        </a:spcAft>
        <a:buChar char="•"/>
        <a:defRPr sz="2000">
          <a:solidFill>
            <a:schemeClr val="tx1"/>
          </a:solidFill>
          <a:latin typeface="+mn-lt"/>
        </a:defRPr>
      </a:lvl2pPr>
      <a:lvl3pPr marL="901700" indent="-179388" algn="l" rtl="0" eaLnBrk="0" fontAlgn="base" hangingPunct="0">
        <a:lnSpc>
          <a:spcPct val="97000"/>
        </a:lnSpc>
        <a:spcBef>
          <a:spcPct val="25000"/>
        </a:spcBef>
        <a:spcAft>
          <a:spcPct val="0"/>
        </a:spcAft>
        <a:buChar char="•"/>
        <a:defRPr sz="2000">
          <a:solidFill>
            <a:schemeClr val="tx1"/>
          </a:solidFill>
          <a:latin typeface="+mn-lt"/>
        </a:defRPr>
      </a:lvl3pPr>
      <a:lvl4pPr marL="1258888" indent="-177800" algn="l" rtl="0" eaLnBrk="0" fontAlgn="base" hangingPunct="0">
        <a:lnSpc>
          <a:spcPct val="97000"/>
        </a:lnSpc>
        <a:spcBef>
          <a:spcPct val="25000"/>
        </a:spcBef>
        <a:spcAft>
          <a:spcPct val="0"/>
        </a:spcAft>
        <a:buChar char="•"/>
        <a:defRPr sz="2000">
          <a:solidFill>
            <a:schemeClr val="tx1"/>
          </a:solidFill>
          <a:latin typeface="+mn-lt"/>
        </a:defRPr>
      </a:lvl4pPr>
      <a:lvl5pPr marL="1616075" indent="-177800" algn="l" rtl="0" eaLnBrk="0" fontAlgn="base" hangingPunct="0">
        <a:lnSpc>
          <a:spcPct val="97000"/>
        </a:lnSpc>
        <a:spcBef>
          <a:spcPct val="25000"/>
        </a:spcBef>
        <a:spcAft>
          <a:spcPct val="0"/>
        </a:spcAft>
        <a:buChar char="•"/>
        <a:defRPr sz="2000">
          <a:solidFill>
            <a:schemeClr val="tx1"/>
          </a:solidFill>
          <a:latin typeface="+mn-lt"/>
        </a:defRPr>
      </a:lvl5pPr>
      <a:lvl6pPr marL="2073275" indent="-177800" algn="l" rtl="0" fontAlgn="base">
        <a:lnSpc>
          <a:spcPct val="97000"/>
        </a:lnSpc>
        <a:spcBef>
          <a:spcPct val="25000"/>
        </a:spcBef>
        <a:spcAft>
          <a:spcPct val="0"/>
        </a:spcAft>
        <a:buChar char="•"/>
        <a:defRPr sz="2000">
          <a:solidFill>
            <a:schemeClr val="tx1"/>
          </a:solidFill>
          <a:latin typeface="+mn-lt"/>
        </a:defRPr>
      </a:lvl6pPr>
      <a:lvl7pPr marL="2530475" indent="-177800" algn="l" rtl="0" fontAlgn="base">
        <a:lnSpc>
          <a:spcPct val="97000"/>
        </a:lnSpc>
        <a:spcBef>
          <a:spcPct val="25000"/>
        </a:spcBef>
        <a:spcAft>
          <a:spcPct val="0"/>
        </a:spcAft>
        <a:buChar char="•"/>
        <a:defRPr sz="2000">
          <a:solidFill>
            <a:schemeClr val="tx1"/>
          </a:solidFill>
          <a:latin typeface="+mn-lt"/>
        </a:defRPr>
      </a:lvl7pPr>
      <a:lvl8pPr marL="2987675" indent="-177800" algn="l" rtl="0" fontAlgn="base">
        <a:lnSpc>
          <a:spcPct val="97000"/>
        </a:lnSpc>
        <a:spcBef>
          <a:spcPct val="25000"/>
        </a:spcBef>
        <a:spcAft>
          <a:spcPct val="0"/>
        </a:spcAft>
        <a:buChar char="•"/>
        <a:defRPr sz="2000">
          <a:solidFill>
            <a:schemeClr val="tx1"/>
          </a:solidFill>
          <a:latin typeface="+mn-lt"/>
        </a:defRPr>
      </a:lvl8pPr>
      <a:lvl9pPr marL="3444875" indent="-177800" algn="l" rtl="0" fontAlgn="base">
        <a:lnSpc>
          <a:spcPct val="97000"/>
        </a:lnSpc>
        <a:spcBef>
          <a:spcPct val="25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98082" name="Rectangle 2"/>
          <p:cNvSpPr>
            <a:spLocks noChangeArrowheads="1"/>
          </p:cNvSpPr>
          <p:nvPr/>
        </p:nvSpPr>
        <p:spPr bwMode="auto">
          <a:xfrm>
            <a:off x="408518" y="1555751"/>
            <a:ext cx="11374967" cy="4994275"/>
          </a:xfrm>
          <a:prstGeom prst="rect">
            <a:avLst/>
          </a:prstGeom>
          <a:solidFill>
            <a:schemeClr val="accent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fr-FR" altLang="en-US" sz="1400" smtClean="0">
              <a:solidFill>
                <a:srgbClr val="000000"/>
              </a:solidFill>
            </a:endParaRPr>
          </a:p>
        </p:txBody>
      </p:sp>
      <p:sp>
        <p:nvSpPr>
          <p:cNvPr id="1198083" name="Rectangle 3"/>
          <p:cNvSpPr>
            <a:spLocks noGrp="1" noChangeArrowheads="1"/>
          </p:cNvSpPr>
          <p:nvPr>
            <p:ph type="body" idx="1"/>
          </p:nvPr>
        </p:nvSpPr>
        <p:spPr bwMode="auto">
          <a:xfrm>
            <a:off x="527051" y="1555751"/>
            <a:ext cx="11137900" cy="499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bodyPr>
          <a:lstStyle/>
          <a:p>
            <a:pPr lvl="0"/>
            <a:r>
              <a:rPr lang="en-AU" altLang="en-US" smtClean="0"/>
              <a:t>Textmasterformate durch Klicken bearbeiten</a:t>
            </a:r>
          </a:p>
          <a:p>
            <a:pPr lvl="1"/>
            <a:r>
              <a:rPr lang="en-AU" altLang="en-US" smtClean="0"/>
              <a:t>Zweite Ebene</a:t>
            </a:r>
          </a:p>
          <a:p>
            <a:pPr lvl="2"/>
            <a:r>
              <a:rPr lang="en-AU" altLang="en-US" smtClean="0"/>
              <a:t>Dritte Ebene</a:t>
            </a:r>
          </a:p>
          <a:p>
            <a:pPr lvl="3"/>
            <a:r>
              <a:rPr lang="en-AU" altLang="en-US" smtClean="0"/>
              <a:t>Vierte Ebene</a:t>
            </a:r>
          </a:p>
          <a:p>
            <a:pPr lvl="4"/>
            <a:r>
              <a:rPr lang="en-AU" altLang="en-US" smtClean="0"/>
              <a:t>Fünfte Ebene</a:t>
            </a:r>
          </a:p>
        </p:txBody>
      </p:sp>
      <p:sp>
        <p:nvSpPr>
          <p:cNvPr id="1198084" name="Rectangle 4"/>
          <p:cNvSpPr>
            <a:spLocks noGrp="1" noChangeArrowheads="1"/>
          </p:cNvSpPr>
          <p:nvPr>
            <p:ph type="title"/>
          </p:nvPr>
        </p:nvSpPr>
        <p:spPr bwMode="auto">
          <a:xfrm>
            <a:off x="408518" y="942975"/>
            <a:ext cx="11374967" cy="522288"/>
          </a:xfrm>
          <a:prstGeom prst="rect">
            <a:avLst/>
          </a:prstGeom>
          <a:solidFill>
            <a:schemeClr val="bg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lvl="0"/>
            <a:r>
              <a:rPr lang="en-AU" altLang="en-US" smtClean="0"/>
              <a:t>Titelmasterformat durch Klicken bearbeiten</a:t>
            </a:r>
          </a:p>
        </p:txBody>
      </p:sp>
      <p:sp>
        <p:nvSpPr>
          <p:cNvPr id="1198085" name="Rectangle 5"/>
          <p:cNvSpPr>
            <a:spLocks noGrp="1" noChangeArrowheads="1"/>
          </p:cNvSpPr>
          <p:nvPr>
            <p:ph type="dt" sz="half" idx="2"/>
          </p:nvPr>
        </p:nvSpPr>
        <p:spPr bwMode="auto">
          <a:xfrm>
            <a:off x="9235017" y="6589714"/>
            <a:ext cx="1828800" cy="14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sz="800" b="0"/>
            </a:lvl1pPr>
          </a:lstStyle>
          <a:p>
            <a:pPr fontAlgn="base">
              <a:spcBef>
                <a:spcPct val="0"/>
              </a:spcBef>
              <a:spcAft>
                <a:spcPct val="0"/>
              </a:spcAft>
            </a:pPr>
            <a:r>
              <a:rPr lang="de-DE" altLang="en-US" smtClean="0">
                <a:solidFill>
                  <a:srgbClr val="000000"/>
                </a:solidFill>
              </a:rPr>
              <a:t>June 20, 2010</a:t>
            </a:r>
            <a:endParaRPr lang="de-CH" altLang="en-US" smtClean="0">
              <a:solidFill>
                <a:srgbClr val="000000"/>
              </a:solidFill>
            </a:endParaRPr>
          </a:p>
        </p:txBody>
      </p:sp>
      <p:sp>
        <p:nvSpPr>
          <p:cNvPr id="1198086" name="Rectangle 6"/>
          <p:cNvSpPr>
            <a:spLocks noGrp="1" noChangeArrowheads="1"/>
          </p:cNvSpPr>
          <p:nvPr>
            <p:ph type="ftr" sz="quarter" idx="3"/>
          </p:nvPr>
        </p:nvSpPr>
        <p:spPr bwMode="auto">
          <a:xfrm>
            <a:off x="406400" y="6589714"/>
            <a:ext cx="8434917" cy="147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sz="800" b="0"/>
            </a:lvl1pPr>
          </a:lstStyle>
          <a:p>
            <a:pPr fontAlgn="base">
              <a:spcBef>
                <a:spcPct val="0"/>
              </a:spcBef>
              <a:spcAft>
                <a:spcPct val="0"/>
              </a:spcAft>
            </a:pPr>
            <a:r>
              <a:rPr lang="en-AU" altLang="en-US" smtClean="0">
                <a:solidFill>
                  <a:srgbClr val="000000"/>
                </a:solidFill>
              </a:rPr>
              <a:t>Cairo Conference</a:t>
            </a:r>
          </a:p>
        </p:txBody>
      </p:sp>
      <p:sp>
        <p:nvSpPr>
          <p:cNvPr id="1198087" name="Rectangle 7"/>
          <p:cNvSpPr>
            <a:spLocks noGrp="1" noChangeArrowheads="1"/>
          </p:cNvSpPr>
          <p:nvPr>
            <p:ph type="sldNum" sz="quarter" idx="4"/>
          </p:nvPr>
        </p:nvSpPr>
        <p:spPr bwMode="auto">
          <a:xfrm>
            <a:off x="11182351" y="6589714"/>
            <a:ext cx="601133" cy="14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800" b="0"/>
            </a:lvl1pPr>
          </a:lstStyle>
          <a:p>
            <a:pPr fontAlgn="base">
              <a:spcBef>
                <a:spcPct val="0"/>
              </a:spcBef>
              <a:spcAft>
                <a:spcPct val="0"/>
              </a:spcAft>
            </a:pPr>
            <a:fld id="{6F107646-0B13-435D-815E-4C8C0FBC7993}" type="slidenum">
              <a:rPr lang="de-CH" altLang="en-US" smtClean="0">
                <a:solidFill>
                  <a:srgbClr val="000000"/>
                </a:solidFill>
              </a:rPr>
              <a:pPr fontAlgn="base">
                <a:spcBef>
                  <a:spcPct val="0"/>
                </a:spcBef>
                <a:spcAft>
                  <a:spcPct val="0"/>
                </a:spcAft>
              </a:pPr>
              <a:t>‹#›</a:t>
            </a:fld>
            <a:endParaRPr lang="de-CH" altLang="en-US" smtClean="0">
              <a:solidFill>
                <a:srgbClr val="000000"/>
              </a:solidFill>
            </a:endParaRPr>
          </a:p>
        </p:txBody>
      </p:sp>
      <p:grpSp>
        <p:nvGrpSpPr>
          <p:cNvPr id="1198088" name="Group 8"/>
          <p:cNvGrpSpPr>
            <a:grpSpLocks/>
          </p:cNvGrpSpPr>
          <p:nvPr/>
        </p:nvGrpSpPr>
        <p:grpSpPr bwMode="auto">
          <a:xfrm>
            <a:off x="9239251" y="309564"/>
            <a:ext cx="2540000" cy="282575"/>
            <a:chOff x="1860" y="3171"/>
            <a:chExt cx="2677" cy="397"/>
          </a:xfrm>
        </p:grpSpPr>
        <p:sp>
          <p:nvSpPr>
            <p:cNvPr id="1198089" name="Freeform 9"/>
            <p:cNvSpPr>
              <a:spLocks/>
            </p:cNvSpPr>
            <p:nvPr userDrawn="1"/>
          </p:nvSpPr>
          <p:spPr bwMode="auto">
            <a:xfrm>
              <a:off x="4175" y="3171"/>
              <a:ext cx="362" cy="397"/>
            </a:xfrm>
            <a:custGeom>
              <a:avLst/>
              <a:gdLst>
                <a:gd name="T0" fmla="*/ 50 w 153"/>
                <a:gd name="T1" fmla="*/ 74 h 168"/>
                <a:gd name="T2" fmla="*/ 49 w 153"/>
                <a:gd name="T3" fmla="*/ 74 h 168"/>
                <a:gd name="T4" fmla="*/ 49 w 153"/>
                <a:gd name="T5" fmla="*/ 114 h 168"/>
                <a:gd name="T6" fmla="*/ 49 w 153"/>
                <a:gd name="T7" fmla="*/ 168 h 168"/>
                <a:gd name="T8" fmla="*/ 0 w 153"/>
                <a:gd name="T9" fmla="*/ 168 h 168"/>
                <a:gd name="T10" fmla="*/ 0 w 153"/>
                <a:gd name="T11" fmla="*/ 0 h 168"/>
                <a:gd name="T12" fmla="*/ 57 w 153"/>
                <a:gd name="T13" fmla="*/ 0 h 168"/>
                <a:gd name="T14" fmla="*/ 104 w 153"/>
                <a:gd name="T15" fmla="*/ 93 h 168"/>
                <a:gd name="T16" fmla="*/ 105 w 153"/>
                <a:gd name="T17" fmla="*/ 93 h 168"/>
                <a:gd name="T18" fmla="*/ 104 w 153"/>
                <a:gd name="T19" fmla="*/ 54 h 168"/>
                <a:gd name="T20" fmla="*/ 104 w 153"/>
                <a:gd name="T21" fmla="*/ 0 h 168"/>
                <a:gd name="T22" fmla="*/ 153 w 153"/>
                <a:gd name="T23" fmla="*/ 0 h 168"/>
                <a:gd name="T24" fmla="*/ 153 w 153"/>
                <a:gd name="T25" fmla="*/ 168 h 168"/>
                <a:gd name="T26" fmla="*/ 97 w 153"/>
                <a:gd name="T27" fmla="*/ 168 h 168"/>
                <a:gd name="T28" fmla="*/ 50 w 153"/>
                <a:gd name="T29" fmla="*/ 7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4" y="93"/>
                    <a:pt x="104" y="93"/>
                    <a:pt x="104"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800" b="1" smtClean="0">
                <a:solidFill>
                  <a:srgbClr val="000000"/>
                </a:solidFill>
              </a:endParaRPr>
            </a:p>
          </p:txBody>
        </p:sp>
        <p:sp>
          <p:nvSpPr>
            <p:cNvPr id="1198090" name="Freeform 10"/>
            <p:cNvSpPr>
              <a:spLocks/>
            </p:cNvSpPr>
            <p:nvPr userDrawn="1"/>
          </p:nvSpPr>
          <p:spPr bwMode="auto">
            <a:xfrm>
              <a:off x="3760" y="3171"/>
              <a:ext cx="361" cy="397"/>
            </a:xfrm>
            <a:custGeom>
              <a:avLst/>
              <a:gdLst>
                <a:gd name="T0" fmla="*/ 50 w 153"/>
                <a:gd name="T1" fmla="*/ 74 h 168"/>
                <a:gd name="T2" fmla="*/ 49 w 153"/>
                <a:gd name="T3" fmla="*/ 74 h 168"/>
                <a:gd name="T4" fmla="*/ 49 w 153"/>
                <a:gd name="T5" fmla="*/ 114 h 168"/>
                <a:gd name="T6" fmla="*/ 49 w 153"/>
                <a:gd name="T7" fmla="*/ 168 h 168"/>
                <a:gd name="T8" fmla="*/ 0 w 153"/>
                <a:gd name="T9" fmla="*/ 168 h 168"/>
                <a:gd name="T10" fmla="*/ 0 w 153"/>
                <a:gd name="T11" fmla="*/ 0 h 168"/>
                <a:gd name="T12" fmla="*/ 57 w 153"/>
                <a:gd name="T13" fmla="*/ 0 h 168"/>
                <a:gd name="T14" fmla="*/ 103 w 153"/>
                <a:gd name="T15" fmla="*/ 93 h 168"/>
                <a:gd name="T16" fmla="*/ 105 w 153"/>
                <a:gd name="T17" fmla="*/ 93 h 168"/>
                <a:gd name="T18" fmla="*/ 104 w 153"/>
                <a:gd name="T19" fmla="*/ 54 h 168"/>
                <a:gd name="T20" fmla="*/ 104 w 153"/>
                <a:gd name="T21" fmla="*/ 0 h 168"/>
                <a:gd name="T22" fmla="*/ 153 w 153"/>
                <a:gd name="T23" fmla="*/ 0 h 168"/>
                <a:gd name="T24" fmla="*/ 153 w 153"/>
                <a:gd name="T25" fmla="*/ 168 h 168"/>
                <a:gd name="T26" fmla="*/ 97 w 153"/>
                <a:gd name="T27" fmla="*/ 168 h 168"/>
                <a:gd name="T28" fmla="*/ 50 w 153"/>
                <a:gd name="T29" fmla="*/ 7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3" y="93"/>
                    <a:pt x="103" y="93"/>
                    <a:pt x="103"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800" b="1" smtClean="0">
                <a:solidFill>
                  <a:srgbClr val="000000"/>
                </a:solidFill>
              </a:endParaRPr>
            </a:p>
          </p:txBody>
        </p:sp>
        <p:sp>
          <p:nvSpPr>
            <p:cNvPr id="1198091" name="Freeform 11"/>
            <p:cNvSpPr>
              <a:spLocks/>
            </p:cNvSpPr>
            <p:nvPr userDrawn="1"/>
          </p:nvSpPr>
          <p:spPr bwMode="auto">
            <a:xfrm>
              <a:off x="1860" y="3171"/>
              <a:ext cx="442" cy="397"/>
            </a:xfrm>
            <a:custGeom>
              <a:avLst/>
              <a:gdLst>
                <a:gd name="T0" fmla="*/ 286 w 442"/>
                <a:gd name="T1" fmla="*/ 0 h 397"/>
                <a:gd name="T2" fmla="*/ 154 w 442"/>
                <a:gd name="T3" fmla="*/ 0 h 397"/>
                <a:gd name="T4" fmla="*/ 0 w 442"/>
                <a:gd name="T5" fmla="*/ 397 h 397"/>
                <a:gd name="T6" fmla="*/ 137 w 442"/>
                <a:gd name="T7" fmla="*/ 397 h 397"/>
                <a:gd name="T8" fmla="*/ 220 w 442"/>
                <a:gd name="T9" fmla="*/ 158 h 397"/>
                <a:gd name="T10" fmla="*/ 222 w 442"/>
                <a:gd name="T11" fmla="*/ 158 h 397"/>
                <a:gd name="T12" fmla="*/ 303 w 442"/>
                <a:gd name="T13" fmla="*/ 397 h 397"/>
                <a:gd name="T14" fmla="*/ 442 w 442"/>
                <a:gd name="T15" fmla="*/ 397 h 397"/>
                <a:gd name="T16" fmla="*/ 286 w 442"/>
                <a:gd name="T17"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2" h="397">
                  <a:moveTo>
                    <a:pt x="286" y="0"/>
                  </a:moveTo>
                  <a:lnTo>
                    <a:pt x="154" y="0"/>
                  </a:lnTo>
                  <a:lnTo>
                    <a:pt x="0" y="397"/>
                  </a:lnTo>
                  <a:lnTo>
                    <a:pt x="137" y="397"/>
                  </a:lnTo>
                  <a:lnTo>
                    <a:pt x="220" y="158"/>
                  </a:lnTo>
                  <a:lnTo>
                    <a:pt x="222" y="158"/>
                  </a:lnTo>
                  <a:lnTo>
                    <a:pt x="303" y="397"/>
                  </a:lnTo>
                  <a:lnTo>
                    <a:pt x="442" y="397"/>
                  </a:lnTo>
                  <a:lnTo>
                    <a:pt x="2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800" b="1" smtClean="0">
                <a:solidFill>
                  <a:srgbClr val="000000"/>
                </a:solidFill>
              </a:endParaRPr>
            </a:p>
          </p:txBody>
        </p:sp>
        <p:sp>
          <p:nvSpPr>
            <p:cNvPr id="1198092" name="Freeform 12"/>
            <p:cNvSpPr>
              <a:spLocks/>
            </p:cNvSpPr>
            <p:nvPr userDrawn="1"/>
          </p:nvSpPr>
          <p:spPr bwMode="auto">
            <a:xfrm>
              <a:off x="3306" y="3171"/>
              <a:ext cx="444" cy="397"/>
            </a:xfrm>
            <a:custGeom>
              <a:avLst/>
              <a:gdLst>
                <a:gd name="T0" fmla="*/ 288 w 444"/>
                <a:gd name="T1" fmla="*/ 0 h 397"/>
                <a:gd name="T2" fmla="*/ 156 w 444"/>
                <a:gd name="T3" fmla="*/ 0 h 397"/>
                <a:gd name="T4" fmla="*/ 0 w 444"/>
                <a:gd name="T5" fmla="*/ 397 h 397"/>
                <a:gd name="T6" fmla="*/ 140 w 444"/>
                <a:gd name="T7" fmla="*/ 397 h 397"/>
                <a:gd name="T8" fmla="*/ 220 w 444"/>
                <a:gd name="T9" fmla="*/ 158 h 397"/>
                <a:gd name="T10" fmla="*/ 225 w 444"/>
                <a:gd name="T11" fmla="*/ 158 h 397"/>
                <a:gd name="T12" fmla="*/ 305 w 444"/>
                <a:gd name="T13" fmla="*/ 397 h 397"/>
                <a:gd name="T14" fmla="*/ 444 w 444"/>
                <a:gd name="T15" fmla="*/ 397 h 397"/>
                <a:gd name="T16" fmla="*/ 288 w 444"/>
                <a:gd name="T17"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4" h="397">
                  <a:moveTo>
                    <a:pt x="288" y="0"/>
                  </a:moveTo>
                  <a:lnTo>
                    <a:pt x="156" y="0"/>
                  </a:lnTo>
                  <a:lnTo>
                    <a:pt x="0" y="397"/>
                  </a:lnTo>
                  <a:lnTo>
                    <a:pt x="140" y="397"/>
                  </a:lnTo>
                  <a:lnTo>
                    <a:pt x="220" y="158"/>
                  </a:lnTo>
                  <a:lnTo>
                    <a:pt x="225" y="158"/>
                  </a:lnTo>
                  <a:lnTo>
                    <a:pt x="305" y="397"/>
                  </a:lnTo>
                  <a:lnTo>
                    <a:pt x="444" y="397"/>
                  </a:lnTo>
                  <a:lnTo>
                    <a:pt x="288" y="0"/>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800" b="1" smtClean="0">
                <a:solidFill>
                  <a:srgbClr val="000000"/>
                </a:solidFill>
              </a:endParaRPr>
            </a:p>
          </p:txBody>
        </p:sp>
        <p:sp>
          <p:nvSpPr>
            <p:cNvPr id="1198093" name="Freeform 13"/>
            <p:cNvSpPr>
              <a:spLocks/>
            </p:cNvSpPr>
            <p:nvPr userDrawn="1"/>
          </p:nvSpPr>
          <p:spPr bwMode="auto">
            <a:xfrm>
              <a:off x="2831" y="3171"/>
              <a:ext cx="466" cy="397"/>
            </a:xfrm>
            <a:custGeom>
              <a:avLst/>
              <a:gdLst>
                <a:gd name="T0" fmla="*/ 79 w 197"/>
                <a:gd name="T1" fmla="*/ 168 h 168"/>
                <a:gd name="T2" fmla="*/ 50 w 197"/>
                <a:gd name="T3" fmla="*/ 66 h 168"/>
                <a:gd name="T4" fmla="*/ 49 w 197"/>
                <a:gd name="T5" fmla="*/ 66 h 168"/>
                <a:gd name="T6" fmla="*/ 49 w 197"/>
                <a:gd name="T7" fmla="*/ 104 h 168"/>
                <a:gd name="T8" fmla="*/ 49 w 197"/>
                <a:gd name="T9" fmla="*/ 168 h 168"/>
                <a:gd name="T10" fmla="*/ 0 w 197"/>
                <a:gd name="T11" fmla="*/ 168 h 168"/>
                <a:gd name="T12" fmla="*/ 0 w 197"/>
                <a:gd name="T13" fmla="*/ 0 h 168"/>
                <a:gd name="T14" fmla="*/ 69 w 197"/>
                <a:gd name="T15" fmla="*/ 0 h 168"/>
                <a:gd name="T16" fmla="*/ 98 w 197"/>
                <a:gd name="T17" fmla="*/ 99 h 168"/>
                <a:gd name="T18" fmla="*/ 99 w 197"/>
                <a:gd name="T19" fmla="*/ 99 h 168"/>
                <a:gd name="T20" fmla="*/ 128 w 197"/>
                <a:gd name="T21" fmla="*/ 0 h 168"/>
                <a:gd name="T22" fmla="*/ 197 w 197"/>
                <a:gd name="T23" fmla="*/ 0 h 168"/>
                <a:gd name="T24" fmla="*/ 197 w 197"/>
                <a:gd name="T25" fmla="*/ 168 h 168"/>
                <a:gd name="T26" fmla="*/ 148 w 197"/>
                <a:gd name="T27" fmla="*/ 168 h 168"/>
                <a:gd name="T28" fmla="*/ 148 w 197"/>
                <a:gd name="T29" fmla="*/ 104 h 168"/>
                <a:gd name="T30" fmla="*/ 149 w 197"/>
                <a:gd name="T31" fmla="*/ 66 h 168"/>
                <a:gd name="T32" fmla="*/ 147 w 197"/>
                <a:gd name="T33" fmla="*/ 66 h 168"/>
                <a:gd name="T34" fmla="*/ 118 w 197"/>
                <a:gd name="T35" fmla="*/ 168 h 168"/>
                <a:gd name="T36" fmla="*/ 79 w 197"/>
                <a:gd name="T37"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7" y="66"/>
                    <a:pt x="147" y="66"/>
                    <a:pt x="147"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800" b="1" smtClean="0">
                <a:solidFill>
                  <a:srgbClr val="000000"/>
                </a:solidFill>
              </a:endParaRPr>
            </a:p>
          </p:txBody>
        </p:sp>
        <p:sp>
          <p:nvSpPr>
            <p:cNvPr id="1198094" name="Freeform 14"/>
            <p:cNvSpPr>
              <a:spLocks/>
            </p:cNvSpPr>
            <p:nvPr userDrawn="1"/>
          </p:nvSpPr>
          <p:spPr bwMode="auto">
            <a:xfrm>
              <a:off x="2312" y="3171"/>
              <a:ext cx="465" cy="397"/>
            </a:xfrm>
            <a:custGeom>
              <a:avLst/>
              <a:gdLst>
                <a:gd name="T0" fmla="*/ 79 w 197"/>
                <a:gd name="T1" fmla="*/ 168 h 168"/>
                <a:gd name="T2" fmla="*/ 50 w 197"/>
                <a:gd name="T3" fmla="*/ 66 h 168"/>
                <a:gd name="T4" fmla="*/ 49 w 197"/>
                <a:gd name="T5" fmla="*/ 66 h 168"/>
                <a:gd name="T6" fmla="*/ 49 w 197"/>
                <a:gd name="T7" fmla="*/ 104 h 168"/>
                <a:gd name="T8" fmla="*/ 49 w 197"/>
                <a:gd name="T9" fmla="*/ 168 h 168"/>
                <a:gd name="T10" fmla="*/ 0 w 197"/>
                <a:gd name="T11" fmla="*/ 168 h 168"/>
                <a:gd name="T12" fmla="*/ 0 w 197"/>
                <a:gd name="T13" fmla="*/ 0 h 168"/>
                <a:gd name="T14" fmla="*/ 69 w 197"/>
                <a:gd name="T15" fmla="*/ 0 h 168"/>
                <a:gd name="T16" fmla="*/ 98 w 197"/>
                <a:gd name="T17" fmla="*/ 99 h 168"/>
                <a:gd name="T18" fmla="*/ 99 w 197"/>
                <a:gd name="T19" fmla="*/ 99 h 168"/>
                <a:gd name="T20" fmla="*/ 128 w 197"/>
                <a:gd name="T21" fmla="*/ 0 h 168"/>
                <a:gd name="T22" fmla="*/ 197 w 197"/>
                <a:gd name="T23" fmla="*/ 0 h 168"/>
                <a:gd name="T24" fmla="*/ 197 w 197"/>
                <a:gd name="T25" fmla="*/ 168 h 168"/>
                <a:gd name="T26" fmla="*/ 148 w 197"/>
                <a:gd name="T27" fmla="*/ 168 h 168"/>
                <a:gd name="T28" fmla="*/ 148 w 197"/>
                <a:gd name="T29" fmla="*/ 104 h 168"/>
                <a:gd name="T30" fmla="*/ 149 w 197"/>
                <a:gd name="T31" fmla="*/ 66 h 168"/>
                <a:gd name="T32" fmla="*/ 148 w 197"/>
                <a:gd name="T33" fmla="*/ 66 h 168"/>
                <a:gd name="T34" fmla="*/ 118 w 197"/>
                <a:gd name="T35" fmla="*/ 168 h 168"/>
                <a:gd name="T36" fmla="*/ 79 w 197"/>
                <a:gd name="T37"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8" y="66"/>
                    <a:pt x="148" y="66"/>
                    <a:pt x="148"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800" b="1" smtClean="0">
                <a:solidFill>
                  <a:srgbClr val="000000"/>
                </a:solidFill>
              </a:endParaRPr>
            </a:p>
          </p:txBody>
        </p:sp>
      </p:grpSp>
    </p:spTree>
    <p:extLst>
      <p:ext uri="{BB962C8B-B14F-4D97-AF65-F5344CB8AC3E}">
        <p14:creationId xmlns:p14="http://schemas.microsoft.com/office/powerpoint/2010/main" val="2485910422"/>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Lst>
  <p:timing>
    <p:tnLst>
      <p:par>
        <p:cTn id="1" dur="indefinite" restart="never" nodeType="tmRoot"/>
      </p:par>
    </p:tnLst>
  </p:timing>
  <p:hf hdr="0"/>
  <p:txStyles>
    <p:titleStyle>
      <a:lvl1pPr marL="185738" indent="-185738" algn="l" rtl="0" fontAlgn="base">
        <a:lnSpc>
          <a:spcPct val="97000"/>
        </a:lnSpc>
        <a:spcBef>
          <a:spcPct val="25000"/>
        </a:spcBef>
        <a:spcAft>
          <a:spcPct val="0"/>
        </a:spcAft>
        <a:defRPr sz="2400" b="1" kern="1200">
          <a:solidFill>
            <a:schemeClr val="tx2"/>
          </a:solidFill>
          <a:latin typeface="+mj-lt"/>
          <a:ea typeface="+mj-ea"/>
          <a:cs typeface="+mj-cs"/>
        </a:defRPr>
      </a:lvl1pPr>
      <a:lvl2pPr marL="185738" indent="-185738" algn="l" rtl="0" fontAlgn="base">
        <a:lnSpc>
          <a:spcPct val="97000"/>
        </a:lnSpc>
        <a:spcBef>
          <a:spcPct val="25000"/>
        </a:spcBef>
        <a:spcAft>
          <a:spcPct val="0"/>
        </a:spcAft>
        <a:defRPr sz="2400" b="1">
          <a:solidFill>
            <a:schemeClr val="tx2"/>
          </a:solidFill>
          <a:latin typeface="Arial" panose="020B0604020202020204" pitchFamily="34" charset="0"/>
        </a:defRPr>
      </a:lvl2pPr>
      <a:lvl3pPr marL="185738" indent="-185738" algn="l" rtl="0" fontAlgn="base">
        <a:lnSpc>
          <a:spcPct val="97000"/>
        </a:lnSpc>
        <a:spcBef>
          <a:spcPct val="25000"/>
        </a:spcBef>
        <a:spcAft>
          <a:spcPct val="0"/>
        </a:spcAft>
        <a:defRPr sz="2400" b="1">
          <a:solidFill>
            <a:schemeClr val="tx2"/>
          </a:solidFill>
          <a:latin typeface="Arial" panose="020B0604020202020204" pitchFamily="34" charset="0"/>
        </a:defRPr>
      </a:lvl3pPr>
      <a:lvl4pPr marL="185738" indent="-185738" algn="l" rtl="0" fontAlgn="base">
        <a:lnSpc>
          <a:spcPct val="97000"/>
        </a:lnSpc>
        <a:spcBef>
          <a:spcPct val="25000"/>
        </a:spcBef>
        <a:spcAft>
          <a:spcPct val="0"/>
        </a:spcAft>
        <a:defRPr sz="2400" b="1">
          <a:solidFill>
            <a:schemeClr val="tx2"/>
          </a:solidFill>
          <a:latin typeface="Arial" panose="020B0604020202020204" pitchFamily="34" charset="0"/>
        </a:defRPr>
      </a:lvl4pPr>
      <a:lvl5pPr marL="185738" indent="-185738" algn="l" rtl="0" fontAlgn="base">
        <a:lnSpc>
          <a:spcPct val="97000"/>
        </a:lnSpc>
        <a:spcBef>
          <a:spcPct val="25000"/>
        </a:spcBef>
        <a:spcAft>
          <a:spcPct val="0"/>
        </a:spcAft>
        <a:defRPr sz="2400" b="1">
          <a:solidFill>
            <a:schemeClr val="tx2"/>
          </a:solidFill>
          <a:latin typeface="Arial" panose="020B0604020202020204" pitchFamily="34" charset="0"/>
        </a:defRPr>
      </a:lvl5pPr>
      <a:lvl6pPr marL="642938" indent="-185738" algn="l" rtl="0" fontAlgn="base">
        <a:lnSpc>
          <a:spcPct val="97000"/>
        </a:lnSpc>
        <a:spcBef>
          <a:spcPct val="25000"/>
        </a:spcBef>
        <a:spcAft>
          <a:spcPct val="0"/>
        </a:spcAft>
        <a:defRPr sz="2400" b="1">
          <a:solidFill>
            <a:schemeClr val="tx2"/>
          </a:solidFill>
          <a:latin typeface="Arial" panose="020B0604020202020204" pitchFamily="34" charset="0"/>
        </a:defRPr>
      </a:lvl6pPr>
      <a:lvl7pPr marL="1100138" indent="-185738" algn="l" rtl="0" fontAlgn="base">
        <a:lnSpc>
          <a:spcPct val="97000"/>
        </a:lnSpc>
        <a:spcBef>
          <a:spcPct val="25000"/>
        </a:spcBef>
        <a:spcAft>
          <a:spcPct val="0"/>
        </a:spcAft>
        <a:defRPr sz="2400" b="1">
          <a:solidFill>
            <a:schemeClr val="tx2"/>
          </a:solidFill>
          <a:latin typeface="Arial" panose="020B0604020202020204" pitchFamily="34" charset="0"/>
        </a:defRPr>
      </a:lvl7pPr>
      <a:lvl8pPr marL="1557338" indent="-185738" algn="l" rtl="0" fontAlgn="base">
        <a:lnSpc>
          <a:spcPct val="97000"/>
        </a:lnSpc>
        <a:spcBef>
          <a:spcPct val="25000"/>
        </a:spcBef>
        <a:spcAft>
          <a:spcPct val="0"/>
        </a:spcAft>
        <a:defRPr sz="2400" b="1">
          <a:solidFill>
            <a:schemeClr val="tx2"/>
          </a:solidFill>
          <a:latin typeface="Arial" panose="020B0604020202020204" pitchFamily="34" charset="0"/>
        </a:defRPr>
      </a:lvl8pPr>
      <a:lvl9pPr marL="2014538" indent="-185738" algn="l" rtl="0" fontAlgn="base">
        <a:lnSpc>
          <a:spcPct val="97000"/>
        </a:lnSpc>
        <a:spcBef>
          <a:spcPct val="25000"/>
        </a:spcBef>
        <a:spcAft>
          <a:spcPct val="0"/>
        </a:spcAft>
        <a:defRPr sz="2400" b="1">
          <a:solidFill>
            <a:schemeClr val="tx2"/>
          </a:solidFill>
          <a:latin typeface="Arial" panose="020B0604020202020204" pitchFamily="34" charset="0"/>
        </a:defRPr>
      </a:lvl9pPr>
    </p:titleStyle>
    <p:bodyStyle>
      <a:lvl1pPr marL="185738" indent="-185738" algn="l" rtl="0" fontAlgn="base">
        <a:lnSpc>
          <a:spcPct val="97000"/>
        </a:lnSpc>
        <a:spcBef>
          <a:spcPct val="25000"/>
        </a:spcBef>
        <a:spcAft>
          <a:spcPct val="0"/>
        </a:spcAft>
        <a:buChar char="•"/>
        <a:defRPr sz="2000" kern="1200">
          <a:solidFill>
            <a:schemeClr val="tx1"/>
          </a:solidFill>
          <a:latin typeface="+mn-lt"/>
          <a:ea typeface="+mn-ea"/>
          <a:cs typeface="+mn-cs"/>
        </a:defRPr>
      </a:lvl1pPr>
      <a:lvl2pPr marL="542925" indent="-177800" algn="l" rtl="0" fontAlgn="base">
        <a:lnSpc>
          <a:spcPct val="97000"/>
        </a:lnSpc>
        <a:spcBef>
          <a:spcPct val="25000"/>
        </a:spcBef>
        <a:spcAft>
          <a:spcPct val="0"/>
        </a:spcAft>
        <a:buChar char="•"/>
        <a:defRPr sz="2000" kern="1200">
          <a:solidFill>
            <a:schemeClr val="tx1"/>
          </a:solidFill>
          <a:latin typeface="+mn-lt"/>
          <a:ea typeface="+mn-ea"/>
          <a:cs typeface="+mn-cs"/>
        </a:defRPr>
      </a:lvl2pPr>
      <a:lvl3pPr marL="901700" indent="-179388" algn="l" rtl="0" fontAlgn="base">
        <a:lnSpc>
          <a:spcPct val="97000"/>
        </a:lnSpc>
        <a:spcBef>
          <a:spcPct val="25000"/>
        </a:spcBef>
        <a:spcAft>
          <a:spcPct val="0"/>
        </a:spcAft>
        <a:buChar char="•"/>
        <a:defRPr sz="2000" kern="1200">
          <a:solidFill>
            <a:schemeClr val="tx1"/>
          </a:solidFill>
          <a:latin typeface="+mn-lt"/>
          <a:ea typeface="+mn-ea"/>
          <a:cs typeface="+mn-cs"/>
        </a:defRPr>
      </a:lvl3pPr>
      <a:lvl4pPr marL="1258888" indent="-177800" algn="l" rtl="0" fontAlgn="base">
        <a:lnSpc>
          <a:spcPct val="97000"/>
        </a:lnSpc>
        <a:spcBef>
          <a:spcPct val="25000"/>
        </a:spcBef>
        <a:spcAft>
          <a:spcPct val="0"/>
        </a:spcAft>
        <a:buChar char="•"/>
        <a:defRPr sz="2000" kern="1200">
          <a:solidFill>
            <a:schemeClr val="tx1"/>
          </a:solidFill>
          <a:latin typeface="+mn-lt"/>
          <a:ea typeface="+mn-ea"/>
          <a:cs typeface="+mn-cs"/>
        </a:defRPr>
      </a:lvl4pPr>
      <a:lvl5pPr marL="1616075" indent="-177800" algn="l" rtl="0" fontAlgn="base">
        <a:lnSpc>
          <a:spcPct val="97000"/>
        </a:lnSpc>
        <a:spcBef>
          <a:spcPct val="25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ChangeArrowheads="1"/>
          </p:cNvSpPr>
          <p:nvPr/>
        </p:nvSpPr>
        <p:spPr bwMode="auto">
          <a:xfrm>
            <a:off x="408518" y="1555751"/>
            <a:ext cx="11374967" cy="4994275"/>
          </a:xfrm>
          <a:prstGeom prst="rect">
            <a:avLst/>
          </a:prstGeom>
          <a:solidFill>
            <a:schemeClr val="accent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fr-FR" sz="1400">
              <a:solidFill>
                <a:srgbClr val="000000"/>
              </a:solidFill>
            </a:endParaRPr>
          </a:p>
        </p:txBody>
      </p:sp>
      <p:sp>
        <p:nvSpPr>
          <p:cNvPr id="7171" name="Rectangle 3"/>
          <p:cNvSpPr>
            <a:spLocks noGrp="1" noChangeArrowheads="1"/>
          </p:cNvSpPr>
          <p:nvPr>
            <p:ph type="body" idx="1"/>
          </p:nvPr>
        </p:nvSpPr>
        <p:spPr bwMode="auto">
          <a:xfrm>
            <a:off x="527051" y="1555751"/>
            <a:ext cx="11137900" cy="499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7172" name="Rectangle 4"/>
          <p:cNvSpPr>
            <a:spLocks noGrp="1" noChangeArrowheads="1"/>
          </p:cNvSpPr>
          <p:nvPr>
            <p:ph type="title"/>
          </p:nvPr>
        </p:nvSpPr>
        <p:spPr bwMode="auto">
          <a:xfrm>
            <a:off x="408518" y="942975"/>
            <a:ext cx="11374967" cy="522288"/>
          </a:xfrm>
          <a:prstGeom prst="rect">
            <a:avLst/>
          </a:prstGeom>
          <a:solidFill>
            <a:schemeClr val="bg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lvl="0"/>
            <a:r>
              <a:rPr lang="de-CH" smtClean="0"/>
              <a:t>Titelmasterformat durch Klicken bearbeiten</a:t>
            </a:r>
          </a:p>
        </p:txBody>
      </p:sp>
      <p:sp>
        <p:nvSpPr>
          <p:cNvPr id="897029" name="Rectangle 5"/>
          <p:cNvSpPr>
            <a:spLocks noGrp="1" noChangeArrowheads="1"/>
          </p:cNvSpPr>
          <p:nvPr>
            <p:ph type="dt" sz="half" idx="2"/>
          </p:nvPr>
        </p:nvSpPr>
        <p:spPr bwMode="auto">
          <a:xfrm>
            <a:off x="9235017" y="6589714"/>
            <a:ext cx="1828800" cy="14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defRPr sz="800" smtClean="0"/>
            </a:lvl1pPr>
          </a:lstStyle>
          <a:p>
            <a:pPr fontAlgn="base">
              <a:spcBef>
                <a:spcPct val="0"/>
              </a:spcBef>
              <a:spcAft>
                <a:spcPct val="0"/>
              </a:spcAft>
              <a:defRPr/>
            </a:pPr>
            <a:fld id="{42E63A60-A9AB-45B7-A1E7-0B0DCD7243FC}" type="datetime1">
              <a:rPr lang="de-DE">
                <a:solidFill>
                  <a:srgbClr val="000000"/>
                </a:solidFill>
              </a:rPr>
              <a:pPr fontAlgn="base">
                <a:spcBef>
                  <a:spcPct val="0"/>
                </a:spcBef>
                <a:spcAft>
                  <a:spcPct val="0"/>
                </a:spcAft>
                <a:defRPr/>
              </a:pPr>
              <a:t>11.03.2015</a:t>
            </a:fld>
            <a:endParaRPr lang="de-CH">
              <a:solidFill>
                <a:srgbClr val="000000"/>
              </a:solidFill>
            </a:endParaRPr>
          </a:p>
        </p:txBody>
      </p:sp>
      <p:sp>
        <p:nvSpPr>
          <p:cNvPr id="897030" name="Rectangle 6"/>
          <p:cNvSpPr>
            <a:spLocks noGrp="1" noChangeArrowheads="1"/>
          </p:cNvSpPr>
          <p:nvPr>
            <p:ph type="ftr" sz="quarter" idx="3"/>
          </p:nvPr>
        </p:nvSpPr>
        <p:spPr bwMode="auto">
          <a:xfrm>
            <a:off x="406400" y="6589714"/>
            <a:ext cx="8434917" cy="147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defRPr sz="800"/>
            </a:lvl1pPr>
          </a:lstStyle>
          <a:p>
            <a:pPr fontAlgn="base">
              <a:spcBef>
                <a:spcPct val="0"/>
              </a:spcBef>
              <a:spcAft>
                <a:spcPct val="0"/>
              </a:spcAft>
              <a:defRPr/>
            </a:pPr>
            <a:r>
              <a:rPr lang="en-US" smtClean="0">
                <a:solidFill>
                  <a:srgbClr val="000000"/>
                </a:solidFill>
              </a:rPr>
              <a:t>Asphalt Recycling | For Internal Use Only</a:t>
            </a:r>
            <a:endParaRPr lang="de-CH">
              <a:solidFill>
                <a:srgbClr val="000000"/>
              </a:solidFill>
            </a:endParaRPr>
          </a:p>
        </p:txBody>
      </p:sp>
      <p:sp>
        <p:nvSpPr>
          <p:cNvPr id="897031" name="Rectangle 7"/>
          <p:cNvSpPr>
            <a:spLocks noGrp="1" noChangeArrowheads="1"/>
          </p:cNvSpPr>
          <p:nvPr>
            <p:ph type="sldNum" sz="quarter" idx="4"/>
          </p:nvPr>
        </p:nvSpPr>
        <p:spPr bwMode="auto">
          <a:xfrm>
            <a:off x="11182351" y="6589714"/>
            <a:ext cx="601133" cy="14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eaLnBrk="1" hangingPunct="1">
              <a:defRPr sz="800" smtClean="0"/>
            </a:lvl1pPr>
          </a:lstStyle>
          <a:p>
            <a:pPr fontAlgn="base">
              <a:spcBef>
                <a:spcPct val="0"/>
              </a:spcBef>
              <a:spcAft>
                <a:spcPct val="0"/>
              </a:spcAft>
              <a:defRPr/>
            </a:pPr>
            <a:fld id="{9E40D57D-5AB3-41E4-8658-7B450E9B93F5}" type="slidenum">
              <a:rPr lang="de-CH">
                <a:solidFill>
                  <a:srgbClr val="000000"/>
                </a:solidFill>
              </a:rPr>
              <a:pPr fontAlgn="base">
                <a:spcBef>
                  <a:spcPct val="0"/>
                </a:spcBef>
                <a:spcAft>
                  <a:spcPct val="0"/>
                </a:spcAft>
                <a:defRPr/>
              </a:pPr>
              <a:t>‹#›</a:t>
            </a:fld>
            <a:endParaRPr lang="de-CH">
              <a:solidFill>
                <a:srgbClr val="000000"/>
              </a:solidFill>
            </a:endParaRPr>
          </a:p>
        </p:txBody>
      </p:sp>
      <p:grpSp>
        <p:nvGrpSpPr>
          <p:cNvPr id="7176" name="Group 8"/>
          <p:cNvGrpSpPr>
            <a:grpSpLocks/>
          </p:cNvGrpSpPr>
          <p:nvPr/>
        </p:nvGrpSpPr>
        <p:grpSpPr bwMode="auto">
          <a:xfrm>
            <a:off x="9239251" y="309564"/>
            <a:ext cx="2540000" cy="282575"/>
            <a:chOff x="1860" y="3171"/>
            <a:chExt cx="2677" cy="397"/>
          </a:xfrm>
        </p:grpSpPr>
        <p:sp>
          <p:nvSpPr>
            <p:cNvPr id="7186" name="Freeform 9"/>
            <p:cNvSpPr>
              <a:spLocks/>
            </p:cNvSpPr>
            <p:nvPr userDrawn="1"/>
          </p:nvSpPr>
          <p:spPr bwMode="auto">
            <a:xfrm>
              <a:off x="4175" y="3171"/>
              <a:ext cx="362" cy="397"/>
            </a:xfrm>
            <a:custGeom>
              <a:avLst/>
              <a:gdLst>
                <a:gd name="T0" fmla="*/ 279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9 w 153"/>
                <a:gd name="T13" fmla="*/ 0 h 168"/>
                <a:gd name="T14" fmla="*/ 582 w 153"/>
                <a:gd name="T15" fmla="*/ 520 h 168"/>
                <a:gd name="T16" fmla="*/ 587 w 153"/>
                <a:gd name="T17" fmla="*/ 520 h 168"/>
                <a:gd name="T18" fmla="*/ 582 w 153"/>
                <a:gd name="T19" fmla="*/ 302 h 168"/>
                <a:gd name="T20" fmla="*/ 582 w 153"/>
                <a:gd name="T21" fmla="*/ 0 h 168"/>
                <a:gd name="T22" fmla="*/ 856 w 153"/>
                <a:gd name="T23" fmla="*/ 0 h 168"/>
                <a:gd name="T24" fmla="*/ 856 w 153"/>
                <a:gd name="T25" fmla="*/ 938 h 168"/>
                <a:gd name="T26" fmla="*/ 544 w 153"/>
                <a:gd name="T27" fmla="*/ 938 h 168"/>
                <a:gd name="T28" fmla="*/ 279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4" y="93"/>
                    <a:pt x="104" y="93"/>
                    <a:pt x="104"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7" name="Freeform 10"/>
            <p:cNvSpPr>
              <a:spLocks/>
            </p:cNvSpPr>
            <p:nvPr userDrawn="1"/>
          </p:nvSpPr>
          <p:spPr bwMode="auto">
            <a:xfrm>
              <a:off x="3760" y="3171"/>
              <a:ext cx="361" cy="397"/>
            </a:xfrm>
            <a:custGeom>
              <a:avLst/>
              <a:gdLst>
                <a:gd name="T0" fmla="*/ 278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6 w 153"/>
                <a:gd name="T13" fmla="*/ 0 h 168"/>
                <a:gd name="T14" fmla="*/ 573 w 153"/>
                <a:gd name="T15" fmla="*/ 520 h 168"/>
                <a:gd name="T16" fmla="*/ 585 w 153"/>
                <a:gd name="T17" fmla="*/ 520 h 168"/>
                <a:gd name="T18" fmla="*/ 578 w 153"/>
                <a:gd name="T19" fmla="*/ 302 h 168"/>
                <a:gd name="T20" fmla="*/ 578 w 153"/>
                <a:gd name="T21" fmla="*/ 0 h 168"/>
                <a:gd name="T22" fmla="*/ 852 w 153"/>
                <a:gd name="T23" fmla="*/ 0 h 168"/>
                <a:gd name="T24" fmla="*/ 852 w 153"/>
                <a:gd name="T25" fmla="*/ 938 h 168"/>
                <a:gd name="T26" fmla="*/ 540 w 153"/>
                <a:gd name="T27" fmla="*/ 938 h 168"/>
                <a:gd name="T28" fmla="*/ 278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3" y="93"/>
                    <a:pt x="103" y="93"/>
                    <a:pt x="103"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8" name="Freeform 11"/>
            <p:cNvSpPr>
              <a:spLocks/>
            </p:cNvSpPr>
            <p:nvPr userDrawn="1"/>
          </p:nvSpPr>
          <p:spPr bwMode="auto">
            <a:xfrm>
              <a:off x="1860" y="3171"/>
              <a:ext cx="442" cy="397"/>
            </a:xfrm>
            <a:custGeom>
              <a:avLst/>
              <a:gdLst>
                <a:gd name="T0" fmla="*/ 286 w 442"/>
                <a:gd name="T1" fmla="*/ 0 h 397"/>
                <a:gd name="T2" fmla="*/ 154 w 442"/>
                <a:gd name="T3" fmla="*/ 0 h 397"/>
                <a:gd name="T4" fmla="*/ 0 w 442"/>
                <a:gd name="T5" fmla="*/ 397 h 397"/>
                <a:gd name="T6" fmla="*/ 137 w 442"/>
                <a:gd name="T7" fmla="*/ 397 h 397"/>
                <a:gd name="T8" fmla="*/ 220 w 442"/>
                <a:gd name="T9" fmla="*/ 158 h 397"/>
                <a:gd name="T10" fmla="*/ 222 w 442"/>
                <a:gd name="T11" fmla="*/ 158 h 397"/>
                <a:gd name="T12" fmla="*/ 303 w 442"/>
                <a:gd name="T13" fmla="*/ 397 h 397"/>
                <a:gd name="T14" fmla="*/ 442 w 442"/>
                <a:gd name="T15" fmla="*/ 397 h 397"/>
                <a:gd name="T16" fmla="*/ 286 w 442"/>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2" h="397">
                  <a:moveTo>
                    <a:pt x="286" y="0"/>
                  </a:moveTo>
                  <a:lnTo>
                    <a:pt x="154" y="0"/>
                  </a:lnTo>
                  <a:lnTo>
                    <a:pt x="0" y="397"/>
                  </a:lnTo>
                  <a:lnTo>
                    <a:pt x="137" y="397"/>
                  </a:lnTo>
                  <a:lnTo>
                    <a:pt x="220" y="158"/>
                  </a:lnTo>
                  <a:lnTo>
                    <a:pt x="222" y="158"/>
                  </a:lnTo>
                  <a:lnTo>
                    <a:pt x="303" y="397"/>
                  </a:lnTo>
                  <a:lnTo>
                    <a:pt x="442" y="397"/>
                  </a:lnTo>
                  <a:lnTo>
                    <a:pt x="2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9" name="Freeform 12"/>
            <p:cNvSpPr>
              <a:spLocks/>
            </p:cNvSpPr>
            <p:nvPr userDrawn="1"/>
          </p:nvSpPr>
          <p:spPr bwMode="auto">
            <a:xfrm>
              <a:off x="3306" y="3171"/>
              <a:ext cx="444" cy="397"/>
            </a:xfrm>
            <a:custGeom>
              <a:avLst/>
              <a:gdLst>
                <a:gd name="T0" fmla="*/ 288 w 444"/>
                <a:gd name="T1" fmla="*/ 0 h 397"/>
                <a:gd name="T2" fmla="*/ 156 w 444"/>
                <a:gd name="T3" fmla="*/ 0 h 397"/>
                <a:gd name="T4" fmla="*/ 0 w 444"/>
                <a:gd name="T5" fmla="*/ 397 h 397"/>
                <a:gd name="T6" fmla="*/ 140 w 444"/>
                <a:gd name="T7" fmla="*/ 397 h 397"/>
                <a:gd name="T8" fmla="*/ 220 w 444"/>
                <a:gd name="T9" fmla="*/ 158 h 397"/>
                <a:gd name="T10" fmla="*/ 225 w 444"/>
                <a:gd name="T11" fmla="*/ 158 h 397"/>
                <a:gd name="T12" fmla="*/ 305 w 444"/>
                <a:gd name="T13" fmla="*/ 397 h 397"/>
                <a:gd name="T14" fmla="*/ 444 w 444"/>
                <a:gd name="T15" fmla="*/ 397 h 397"/>
                <a:gd name="T16" fmla="*/ 288 w 444"/>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4" h="397">
                  <a:moveTo>
                    <a:pt x="288" y="0"/>
                  </a:moveTo>
                  <a:lnTo>
                    <a:pt x="156" y="0"/>
                  </a:lnTo>
                  <a:lnTo>
                    <a:pt x="0" y="397"/>
                  </a:lnTo>
                  <a:lnTo>
                    <a:pt x="140" y="397"/>
                  </a:lnTo>
                  <a:lnTo>
                    <a:pt x="220" y="158"/>
                  </a:lnTo>
                  <a:lnTo>
                    <a:pt x="225" y="158"/>
                  </a:lnTo>
                  <a:lnTo>
                    <a:pt x="305" y="397"/>
                  </a:lnTo>
                  <a:lnTo>
                    <a:pt x="444" y="397"/>
                  </a:lnTo>
                  <a:lnTo>
                    <a:pt x="288" y="0"/>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90" name="Freeform 13"/>
            <p:cNvSpPr>
              <a:spLocks/>
            </p:cNvSpPr>
            <p:nvPr userDrawn="1"/>
          </p:nvSpPr>
          <p:spPr bwMode="auto">
            <a:xfrm>
              <a:off x="2831" y="3171"/>
              <a:ext cx="466" cy="397"/>
            </a:xfrm>
            <a:custGeom>
              <a:avLst/>
              <a:gdLst>
                <a:gd name="T0" fmla="*/ 442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6 w 197"/>
                <a:gd name="T15" fmla="*/ 0 h 168"/>
                <a:gd name="T16" fmla="*/ 549 w 197"/>
                <a:gd name="T17" fmla="*/ 553 h 168"/>
                <a:gd name="T18" fmla="*/ 554 w 197"/>
                <a:gd name="T19" fmla="*/ 553 h 168"/>
                <a:gd name="T20" fmla="*/ 717 w 197"/>
                <a:gd name="T21" fmla="*/ 0 h 168"/>
                <a:gd name="T22" fmla="*/ 1102 w 197"/>
                <a:gd name="T23" fmla="*/ 0 h 168"/>
                <a:gd name="T24" fmla="*/ 1102 w 197"/>
                <a:gd name="T25" fmla="*/ 938 h 168"/>
                <a:gd name="T26" fmla="*/ 828 w 197"/>
                <a:gd name="T27" fmla="*/ 938 h 168"/>
                <a:gd name="T28" fmla="*/ 828 w 197"/>
                <a:gd name="T29" fmla="*/ 581 h 168"/>
                <a:gd name="T30" fmla="*/ 833 w 197"/>
                <a:gd name="T31" fmla="*/ 369 h 168"/>
                <a:gd name="T32" fmla="*/ 823 w 197"/>
                <a:gd name="T33" fmla="*/ 369 h 168"/>
                <a:gd name="T34" fmla="*/ 660 w 197"/>
                <a:gd name="T35" fmla="*/ 938 h 168"/>
                <a:gd name="T36" fmla="*/ 442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7" y="66"/>
                    <a:pt x="147" y="66"/>
                    <a:pt x="147"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91" name="Freeform 14"/>
            <p:cNvSpPr>
              <a:spLocks/>
            </p:cNvSpPr>
            <p:nvPr userDrawn="1"/>
          </p:nvSpPr>
          <p:spPr bwMode="auto">
            <a:xfrm>
              <a:off x="2312" y="3171"/>
              <a:ext cx="465" cy="397"/>
            </a:xfrm>
            <a:custGeom>
              <a:avLst/>
              <a:gdLst>
                <a:gd name="T0" fmla="*/ 439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5 w 197"/>
                <a:gd name="T15" fmla="*/ 0 h 168"/>
                <a:gd name="T16" fmla="*/ 545 w 197"/>
                <a:gd name="T17" fmla="*/ 553 h 168"/>
                <a:gd name="T18" fmla="*/ 552 w 197"/>
                <a:gd name="T19" fmla="*/ 553 h 168"/>
                <a:gd name="T20" fmla="*/ 713 w 197"/>
                <a:gd name="T21" fmla="*/ 0 h 168"/>
                <a:gd name="T22" fmla="*/ 1098 w 197"/>
                <a:gd name="T23" fmla="*/ 0 h 168"/>
                <a:gd name="T24" fmla="*/ 1098 w 197"/>
                <a:gd name="T25" fmla="*/ 938 h 168"/>
                <a:gd name="T26" fmla="*/ 824 w 197"/>
                <a:gd name="T27" fmla="*/ 938 h 168"/>
                <a:gd name="T28" fmla="*/ 824 w 197"/>
                <a:gd name="T29" fmla="*/ 581 h 168"/>
                <a:gd name="T30" fmla="*/ 831 w 197"/>
                <a:gd name="T31" fmla="*/ 369 h 168"/>
                <a:gd name="T32" fmla="*/ 824 w 197"/>
                <a:gd name="T33" fmla="*/ 369 h 168"/>
                <a:gd name="T34" fmla="*/ 659 w 197"/>
                <a:gd name="T35" fmla="*/ 938 h 168"/>
                <a:gd name="T36" fmla="*/ 439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8" y="66"/>
                    <a:pt x="148" y="66"/>
                    <a:pt x="148"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grpSp>
        <p:nvGrpSpPr>
          <p:cNvPr id="7177" name="Group 35"/>
          <p:cNvGrpSpPr>
            <a:grpSpLocks noChangeAspect="1"/>
          </p:cNvGrpSpPr>
          <p:nvPr/>
        </p:nvGrpSpPr>
        <p:grpSpPr bwMode="auto">
          <a:xfrm>
            <a:off x="408517" y="309563"/>
            <a:ext cx="2029883" cy="201612"/>
            <a:chOff x="836" y="342"/>
            <a:chExt cx="1047" cy="139"/>
          </a:xfrm>
        </p:grpSpPr>
        <p:sp>
          <p:nvSpPr>
            <p:cNvPr id="7178" name="Rectangle 27"/>
            <p:cNvSpPr>
              <a:spLocks noChangeAspect="1" noChangeArrowheads="1"/>
            </p:cNvSpPr>
            <p:nvPr userDrawn="1"/>
          </p:nvSpPr>
          <p:spPr bwMode="auto">
            <a:xfrm>
              <a:off x="836" y="342"/>
              <a:ext cx="1047" cy="139"/>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endParaRPr>
            </a:p>
          </p:txBody>
        </p:sp>
        <p:sp>
          <p:nvSpPr>
            <p:cNvPr id="7179" name="Freeform 28"/>
            <p:cNvSpPr>
              <a:spLocks noChangeAspect="1"/>
            </p:cNvSpPr>
            <p:nvPr userDrawn="1"/>
          </p:nvSpPr>
          <p:spPr bwMode="auto">
            <a:xfrm>
              <a:off x="888" y="375"/>
              <a:ext cx="40" cy="66"/>
            </a:xfrm>
            <a:custGeom>
              <a:avLst/>
              <a:gdLst>
                <a:gd name="T0" fmla="*/ 38 w 17"/>
                <a:gd name="T1" fmla="*/ 156 h 28"/>
                <a:gd name="T2" fmla="*/ 0 w 17"/>
                <a:gd name="T3" fmla="*/ 151 h 28"/>
                <a:gd name="T4" fmla="*/ 5 w 17"/>
                <a:gd name="T5" fmla="*/ 127 h 28"/>
                <a:gd name="T6" fmla="*/ 38 w 17"/>
                <a:gd name="T7" fmla="*/ 134 h 28"/>
                <a:gd name="T8" fmla="*/ 61 w 17"/>
                <a:gd name="T9" fmla="*/ 118 h 28"/>
                <a:gd name="T10" fmla="*/ 45 w 17"/>
                <a:gd name="T11" fmla="*/ 90 h 28"/>
                <a:gd name="T12" fmla="*/ 21 w 17"/>
                <a:gd name="T13" fmla="*/ 78 h 28"/>
                <a:gd name="T14" fmla="*/ 0 w 17"/>
                <a:gd name="T15" fmla="*/ 45 h 28"/>
                <a:gd name="T16" fmla="*/ 49 w 17"/>
                <a:gd name="T17" fmla="*/ 0 h 28"/>
                <a:gd name="T18" fmla="*/ 82 w 17"/>
                <a:gd name="T19" fmla="*/ 5 h 28"/>
                <a:gd name="T20" fmla="*/ 78 w 17"/>
                <a:gd name="T21" fmla="*/ 28 h 28"/>
                <a:gd name="T22" fmla="*/ 56 w 17"/>
                <a:gd name="T23" fmla="*/ 21 h 28"/>
                <a:gd name="T24" fmla="*/ 33 w 17"/>
                <a:gd name="T25" fmla="*/ 40 h 28"/>
                <a:gd name="T26" fmla="*/ 49 w 17"/>
                <a:gd name="T27" fmla="*/ 61 h 28"/>
                <a:gd name="T28" fmla="*/ 73 w 17"/>
                <a:gd name="T29" fmla="*/ 78 h 28"/>
                <a:gd name="T30" fmla="*/ 94 w 17"/>
                <a:gd name="T31" fmla="*/ 111 h 28"/>
                <a:gd name="T32" fmla="*/ 38 w 17"/>
                <a:gd name="T33" fmla="*/ 156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28">
                  <a:moveTo>
                    <a:pt x="7" y="28"/>
                  </a:moveTo>
                  <a:cubicBezTo>
                    <a:pt x="4" y="28"/>
                    <a:pt x="3" y="28"/>
                    <a:pt x="0" y="27"/>
                  </a:cubicBezTo>
                  <a:cubicBezTo>
                    <a:pt x="1" y="23"/>
                    <a:pt x="1" y="23"/>
                    <a:pt x="1" y="23"/>
                  </a:cubicBezTo>
                  <a:cubicBezTo>
                    <a:pt x="2" y="24"/>
                    <a:pt x="5" y="24"/>
                    <a:pt x="7" y="24"/>
                  </a:cubicBezTo>
                  <a:cubicBezTo>
                    <a:pt x="9" y="24"/>
                    <a:pt x="11" y="23"/>
                    <a:pt x="11" y="21"/>
                  </a:cubicBezTo>
                  <a:cubicBezTo>
                    <a:pt x="11" y="19"/>
                    <a:pt x="10" y="18"/>
                    <a:pt x="8" y="16"/>
                  </a:cubicBezTo>
                  <a:cubicBezTo>
                    <a:pt x="7" y="16"/>
                    <a:pt x="5" y="15"/>
                    <a:pt x="4" y="14"/>
                  </a:cubicBezTo>
                  <a:cubicBezTo>
                    <a:pt x="1" y="12"/>
                    <a:pt x="0" y="10"/>
                    <a:pt x="0" y="8"/>
                  </a:cubicBezTo>
                  <a:cubicBezTo>
                    <a:pt x="0" y="3"/>
                    <a:pt x="4" y="0"/>
                    <a:pt x="9" y="0"/>
                  </a:cubicBezTo>
                  <a:cubicBezTo>
                    <a:pt x="11" y="0"/>
                    <a:pt x="13" y="1"/>
                    <a:pt x="15" y="1"/>
                  </a:cubicBezTo>
                  <a:cubicBezTo>
                    <a:pt x="14" y="5"/>
                    <a:pt x="14" y="5"/>
                    <a:pt x="14" y="5"/>
                  </a:cubicBezTo>
                  <a:cubicBezTo>
                    <a:pt x="13" y="4"/>
                    <a:pt x="11" y="4"/>
                    <a:pt x="10" y="4"/>
                  </a:cubicBezTo>
                  <a:cubicBezTo>
                    <a:pt x="7" y="4"/>
                    <a:pt x="6" y="5"/>
                    <a:pt x="6" y="7"/>
                  </a:cubicBezTo>
                  <a:cubicBezTo>
                    <a:pt x="6" y="9"/>
                    <a:pt x="6" y="9"/>
                    <a:pt x="9" y="11"/>
                  </a:cubicBezTo>
                  <a:cubicBezTo>
                    <a:pt x="11" y="13"/>
                    <a:pt x="13" y="14"/>
                    <a:pt x="13" y="14"/>
                  </a:cubicBezTo>
                  <a:cubicBezTo>
                    <a:pt x="16" y="16"/>
                    <a:pt x="17" y="18"/>
                    <a:pt x="17" y="20"/>
                  </a:cubicBezTo>
                  <a:cubicBezTo>
                    <a:pt x="17" y="25"/>
                    <a:pt x="13" y="28"/>
                    <a:pt x="7" y="2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0" name="Freeform 29"/>
            <p:cNvSpPr>
              <a:spLocks noChangeAspect="1"/>
            </p:cNvSpPr>
            <p:nvPr userDrawn="1"/>
          </p:nvSpPr>
          <p:spPr bwMode="auto">
            <a:xfrm>
              <a:off x="931" y="394"/>
              <a:ext cx="45" cy="66"/>
            </a:xfrm>
            <a:custGeom>
              <a:avLst/>
              <a:gdLst>
                <a:gd name="T0" fmla="*/ 62 w 19"/>
                <a:gd name="T1" fmla="*/ 127 h 28"/>
                <a:gd name="T2" fmla="*/ 45 w 19"/>
                <a:gd name="T3" fmla="*/ 151 h 28"/>
                <a:gd name="T4" fmla="*/ 21 w 19"/>
                <a:gd name="T5" fmla="*/ 156 h 28"/>
                <a:gd name="T6" fmla="*/ 0 w 19"/>
                <a:gd name="T7" fmla="*/ 156 h 28"/>
                <a:gd name="T8" fmla="*/ 5 w 19"/>
                <a:gd name="T9" fmla="*/ 134 h 28"/>
                <a:gd name="T10" fmla="*/ 21 w 19"/>
                <a:gd name="T11" fmla="*/ 139 h 28"/>
                <a:gd name="T12" fmla="*/ 40 w 19"/>
                <a:gd name="T13" fmla="*/ 123 h 28"/>
                <a:gd name="T14" fmla="*/ 40 w 19"/>
                <a:gd name="T15" fmla="*/ 111 h 28"/>
                <a:gd name="T16" fmla="*/ 0 w 19"/>
                <a:gd name="T17" fmla="*/ 0 h 28"/>
                <a:gd name="T18" fmla="*/ 33 w 19"/>
                <a:gd name="T19" fmla="*/ 0 h 28"/>
                <a:gd name="T20" fmla="*/ 57 w 19"/>
                <a:gd name="T21" fmla="*/ 78 h 28"/>
                <a:gd name="T22" fmla="*/ 78 w 19"/>
                <a:gd name="T23" fmla="*/ 0 h 28"/>
                <a:gd name="T24" fmla="*/ 107 w 19"/>
                <a:gd name="T25" fmla="*/ 0 h 28"/>
                <a:gd name="T26" fmla="*/ 62 w 19"/>
                <a:gd name="T27" fmla="*/ 127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 h="28">
                  <a:moveTo>
                    <a:pt x="11" y="23"/>
                  </a:moveTo>
                  <a:cubicBezTo>
                    <a:pt x="10" y="25"/>
                    <a:pt x="9" y="26"/>
                    <a:pt x="8" y="27"/>
                  </a:cubicBezTo>
                  <a:cubicBezTo>
                    <a:pt x="7" y="28"/>
                    <a:pt x="6" y="28"/>
                    <a:pt x="4" y="28"/>
                  </a:cubicBezTo>
                  <a:cubicBezTo>
                    <a:pt x="3" y="28"/>
                    <a:pt x="1" y="28"/>
                    <a:pt x="0" y="28"/>
                  </a:cubicBezTo>
                  <a:cubicBezTo>
                    <a:pt x="1" y="24"/>
                    <a:pt x="1" y="24"/>
                    <a:pt x="1" y="24"/>
                  </a:cubicBezTo>
                  <a:cubicBezTo>
                    <a:pt x="2" y="24"/>
                    <a:pt x="3" y="25"/>
                    <a:pt x="4" y="25"/>
                  </a:cubicBezTo>
                  <a:cubicBezTo>
                    <a:pt x="5" y="25"/>
                    <a:pt x="6" y="24"/>
                    <a:pt x="7" y="22"/>
                  </a:cubicBezTo>
                  <a:cubicBezTo>
                    <a:pt x="7" y="20"/>
                    <a:pt x="7" y="20"/>
                    <a:pt x="7" y="20"/>
                  </a:cubicBezTo>
                  <a:cubicBezTo>
                    <a:pt x="0" y="0"/>
                    <a:pt x="0" y="0"/>
                    <a:pt x="0" y="0"/>
                  </a:cubicBezTo>
                  <a:cubicBezTo>
                    <a:pt x="6" y="0"/>
                    <a:pt x="6" y="0"/>
                    <a:pt x="6" y="0"/>
                  </a:cubicBezTo>
                  <a:cubicBezTo>
                    <a:pt x="10" y="14"/>
                    <a:pt x="10" y="14"/>
                    <a:pt x="10" y="14"/>
                  </a:cubicBezTo>
                  <a:cubicBezTo>
                    <a:pt x="14" y="0"/>
                    <a:pt x="14" y="0"/>
                    <a:pt x="14" y="0"/>
                  </a:cubicBezTo>
                  <a:cubicBezTo>
                    <a:pt x="19" y="0"/>
                    <a:pt x="19" y="0"/>
                    <a:pt x="19" y="0"/>
                  </a:cubicBezTo>
                  <a:lnTo>
                    <a:pt x="11"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1" name="Freeform 30"/>
            <p:cNvSpPr>
              <a:spLocks noChangeAspect="1"/>
            </p:cNvSpPr>
            <p:nvPr userDrawn="1"/>
          </p:nvSpPr>
          <p:spPr bwMode="auto">
            <a:xfrm>
              <a:off x="980" y="394"/>
              <a:ext cx="33" cy="47"/>
            </a:xfrm>
            <a:custGeom>
              <a:avLst/>
              <a:gdLst>
                <a:gd name="T0" fmla="*/ 33 w 14"/>
                <a:gd name="T1" fmla="*/ 110 h 20"/>
                <a:gd name="T2" fmla="*/ 0 w 14"/>
                <a:gd name="T3" fmla="*/ 106 h 20"/>
                <a:gd name="T4" fmla="*/ 5 w 14"/>
                <a:gd name="T5" fmla="*/ 82 h 20"/>
                <a:gd name="T6" fmla="*/ 33 w 14"/>
                <a:gd name="T7" fmla="*/ 89 h 20"/>
                <a:gd name="T8" fmla="*/ 50 w 14"/>
                <a:gd name="T9" fmla="*/ 78 h 20"/>
                <a:gd name="T10" fmla="*/ 40 w 14"/>
                <a:gd name="T11" fmla="*/ 66 h 20"/>
                <a:gd name="T12" fmla="*/ 21 w 14"/>
                <a:gd name="T13" fmla="*/ 61 h 20"/>
                <a:gd name="T14" fmla="*/ 0 w 14"/>
                <a:gd name="T15" fmla="*/ 33 h 20"/>
                <a:gd name="T16" fmla="*/ 45 w 14"/>
                <a:gd name="T17" fmla="*/ 0 h 20"/>
                <a:gd name="T18" fmla="*/ 73 w 14"/>
                <a:gd name="T19" fmla="*/ 0 h 20"/>
                <a:gd name="T20" fmla="*/ 66 w 14"/>
                <a:gd name="T21" fmla="*/ 21 h 20"/>
                <a:gd name="T22" fmla="*/ 45 w 14"/>
                <a:gd name="T23" fmla="*/ 16 h 20"/>
                <a:gd name="T24" fmla="*/ 28 w 14"/>
                <a:gd name="T25" fmla="*/ 28 h 20"/>
                <a:gd name="T26" fmla="*/ 50 w 14"/>
                <a:gd name="T27" fmla="*/ 45 h 20"/>
                <a:gd name="T28" fmla="*/ 78 w 14"/>
                <a:gd name="T29" fmla="*/ 78 h 20"/>
                <a:gd name="T30" fmla="*/ 33 w 14"/>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 h="20">
                  <a:moveTo>
                    <a:pt x="6" y="20"/>
                  </a:moveTo>
                  <a:cubicBezTo>
                    <a:pt x="3" y="20"/>
                    <a:pt x="2" y="20"/>
                    <a:pt x="0" y="19"/>
                  </a:cubicBezTo>
                  <a:cubicBezTo>
                    <a:pt x="1" y="15"/>
                    <a:pt x="1" y="15"/>
                    <a:pt x="1" y="15"/>
                  </a:cubicBezTo>
                  <a:cubicBezTo>
                    <a:pt x="2" y="16"/>
                    <a:pt x="4" y="16"/>
                    <a:pt x="6" y="16"/>
                  </a:cubicBezTo>
                  <a:cubicBezTo>
                    <a:pt x="8" y="16"/>
                    <a:pt x="9" y="16"/>
                    <a:pt x="9" y="14"/>
                  </a:cubicBezTo>
                  <a:cubicBezTo>
                    <a:pt x="9" y="13"/>
                    <a:pt x="8" y="13"/>
                    <a:pt x="7" y="12"/>
                  </a:cubicBezTo>
                  <a:cubicBezTo>
                    <a:pt x="6" y="12"/>
                    <a:pt x="5" y="11"/>
                    <a:pt x="4" y="11"/>
                  </a:cubicBezTo>
                  <a:cubicBezTo>
                    <a:pt x="1" y="9"/>
                    <a:pt x="0" y="8"/>
                    <a:pt x="0" y="6"/>
                  </a:cubicBezTo>
                  <a:cubicBezTo>
                    <a:pt x="0" y="2"/>
                    <a:pt x="3" y="0"/>
                    <a:pt x="8" y="0"/>
                  </a:cubicBezTo>
                  <a:cubicBezTo>
                    <a:pt x="10" y="0"/>
                    <a:pt x="11" y="0"/>
                    <a:pt x="13" y="0"/>
                  </a:cubicBezTo>
                  <a:cubicBezTo>
                    <a:pt x="12" y="4"/>
                    <a:pt x="12" y="4"/>
                    <a:pt x="12" y="4"/>
                  </a:cubicBezTo>
                  <a:cubicBezTo>
                    <a:pt x="10" y="3"/>
                    <a:pt x="9" y="3"/>
                    <a:pt x="8" y="3"/>
                  </a:cubicBezTo>
                  <a:cubicBezTo>
                    <a:pt x="6" y="3"/>
                    <a:pt x="5" y="4"/>
                    <a:pt x="5" y="5"/>
                  </a:cubicBezTo>
                  <a:cubicBezTo>
                    <a:pt x="5" y="6"/>
                    <a:pt x="6" y="7"/>
                    <a:pt x="9" y="8"/>
                  </a:cubicBezTo>
                  <a:cubicBezTo>
                    <a:pt x="13" y="9"/>
                    <a:pt x="14" y="11"/>
                    <a:pt x="14" y="14"/>
                  </a:cubicBezTo>
                  <a:cubicBezTo>
                    <a:pt x="14" y="18"/>
                    <a:pt x="11"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2" name="Freeform 31"/>
            <p:cNvSpPr>
              <a:spLocks noChangeAspect="1"/>
            </p:cNvSpPr>
            <p:nvPr userDrawn="1"/>
          </p:nvSpPr>
          <p:spPr bwMode="auto">
            <a:xfrm>
              <a:off x="1020" y="382"/>
              <a:ext cx="34" cy="59"/>
            </a:xfrm>
            <a:custGeom>
              <a:avLst/>
              <a:gdLst>
                <a:gd name="T0" fmla="*/ 41 w 14"/>
                <a:gd name="T1" fmla="*/ 139 h 25"/>
                <a:gd name="T2" fmla="*/ 17 w 14"/>
                <a:gd name="T3" fmla="*/ 106 h 25"/>
                <a:gd name="T4" fmla="*/ 17 w 14"/>
                <a:gd name="T5" fmla="*/ 50 h 25"/>
                <a:gd name="T6" fmla="*/ 0 w 14"/>
                <a:gd name="T7" fmla="*/ 50 h 25"/>
                <a:gd name="T8" fmla="*/ 0 w 14"/>
                <a:gd name="T9" fmla="*/ 28 h 25"/>
                <a:gd name="T10" fmla="*/ 17 w 14"/>
                <a:gd name="T11" fmla="*/ 28 h 25"/>
                <a:gd name="T12" fmla="*/ 17 w 14"/>
                <a:gd name="T13" fmla="*/ 0 h 25"/>
                <a:gd name="T14" fmla="*/ 46 w 14"/>
                <a:gd name="T15" fmla="*/ 0 h 25"/>
                <a:gd name="T16" fmla="*/ 46 w 14"/>
                <a:gd name="T17" fmla="*/ 28 h 25"/>
                <a:gd name="T18" fmla="*/ 78 w 14"/>
                <a:gd name="T19" fmla="*/ 28 h 25"/>
                <a:gd name="T20" fmla="*/ 78 w 14"/>
                <a:gd name="T21" fmla="*/ 50 h 25"/>
                <a:gd name="T22" fmla="*/ 46 w 14"/>
                <a:gd name="T23" fmla="*/ 50 h 25"/>
                <a:gd name="T24" fmla="*/ 46 w 14"/>
                <a:gd name="T25" fmla="*/ 99 h 25"/>
                <a:gd name="T26" fmla="*/ 53 w 14"/>
                <a:gd name="T27" fmla="*/ 118 h 25"/>
                <a:gd name="T28" fmla="*/ 70 w 14"/>
                <a:gd name="T29" fmla="*/ 106 h 25"/>
                <a:gd name="T30" fmla="*/ 83 w 14"/>
                <a:gd name="T31" fmla="*/ 123 h 25"/>
                <a:gd name="T32" fmla="*/ 41 w 14"/>
                <a:gd name="T33" fmla="*/ 139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 h="25">
                  <a:moveTo>
                    <a:pt x="7" y="25"/>
                  </a:moveTo>
                  <a:cubicBezTo>
                    <a:pt x="4" y="25"/>
                    <a:pt x="3" y="24"/>
                    <a:pt x="3" y="19"/>
                  </a:cubicBezTo>
                  <a:cubicBezTo>
                    <a:pt x="3" y="9"/>
                    <a:pt x="3" y="9"/>
                    <a:pt x="3" y="9"/>
                  </a:cubicBezTo>
                  <a:cubicBezTo>
                    <a:pt x="0" y="9"/>
                    <a:pt x="0" y="9"/>
                    <a:pt x="0" y="9"/>
                  </a:cubicBezTo>
                  <a:cubicBezTo>
                    <a:pt x="0" y="5"/>
                    <a:pt x="0" y="5"/>
                    <a:pt x="0" y="5"/>
                  </a:cubicBezTo>
                  <a:cubicBezTo>
                    <a:pt x="3" y="5"/>
                    <a:pt x="3" y="5"/>
                    <a:pt x="3" y="5"/>
                  </a:cubicBezTo>
                  <a:cubicBezTo>
                    <a:pt x="3" y="0"/>
                    <a:pt x="3" y="0"/>
                    <a:pt x="3" y="0"/>
                  </a:cubicBezTo>
                  <a:cubicBezTo>
                    <a:pt x="8" y="0"/>
                    <a:pt x="8" y="0"/>
                    <a:pt x="8" y="0"/>
                  </a:cubicBezTo>
                  <a:cubicBezTo>
                    <a:pt x="8" y="5"/>
                    <a:pt x="8" y="5"/>
                    <a:pt x="8" y="5"/>
                  </a:cubicBezTo>
                  <a:cubicBezTo>
                    <a:pt x="13" y="5"/>
                    <a:pt x="13" y="5"/>
                    <a:pt x="13" y="5"/>
                  </a:cubicBezTo>
                  <a:cubicBezTo>
                    <a:pt x="13" y="9"/>
                    <a:pt x="13" y="9"/>
                    <a:pt x="13" y="9"/>
                  </a:cubicBezTo>
                  <a:cubicBezTo>
                    <a:pt x="8" y="9"/>
                    <a:pt x="8" y="9"/>
                    <a:pt x="8" y="9"/>
                  </a:cubicBezTo>
                  <a:cubicBezTo>
                    <a:pt x="8" y="18"/>
                    <a:pt x="8" y="18"/>
                    <a:pt x="8" y="18"/>
                  </a:cubicBezTo>
                  <a:cubicBezTo>
                    <a:pt x="8" y="20"/>
                    <a:pt x="8" y="21"/>
                    <a:pt x="9" y="21"/>
                  </a:cubicBezTo>
                  <a:cubicBezTo>
                    <a:pt x="10" y="21"/>
                    <a:pt x="11" y="21"/>
                    <a:pt x="12" y="19"/>
                  </a:cubicBezTo>
                  <a:cubicBezTo>
                    <a:pt x="14" y="22"/>
                    <a:pt x="14" y="22"/>
                    <a:pt x="14" y="22"/>
                  </a:cubicBezTo>
                  <a:cubicBezTo>
                    <a:pt x="11" y="24"/>
                    <a:pt x="9" y="25"/>
                    <a:pt x="7" y="2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3" name="Freeform 32"/>
            <p:cNvSpPr>
              <a:spLocks noChangeAspect="1" noEditPoints="1"/>
            </p:cNvSpPr>
            <p:nvPr userDrawn="1"/>
          </p:nvSpPr>
          <p:spPr bwMode="auto">
            <a:xfrm>
              <a:off x="1058" y="394"/>
              <a:ext cx="38" cy="47"/>
            </a:xfrm>
            <a:custGeom>
              <a:avLst/>
              <a:gdLst>
                <a:gd name="T0" fmla="*/ 45 w 16"/>
                <a:gd name="T1" fmla="*/ 110 h 20"/>
                <a:gd name="T2" fmla="*/ 0 w 16"/>
                <a:gd name="T3" fmla="*/ 56 h 20"/>
                <a:gd name="T4" fmla="*/ 45 w 16"/>
                <a:gd name="T5" fmla="*/ 0 h 20"/>
                <a:gd name="T6" fmla="*/ 90 w 16"/>
                <a:gd name="T7" fmla="*/ 56 h 20"/>
                <a:gd name="T8" fmla="*/ 90 w 16"/>
                <a:gd name="T9" fmla="*/ 61 h 20"/>
                <a:gd name="T10" fmla="*/ 29 w 16"/>
                <a:gd name="T11" fmla="*/ 61 h 20"/>
                <a:gd name="T12" fmla="*/ 50 w 16"/>
                <a:gd name="T13" fmla="*/ 89 h 20"/>
                <a:gd name="T14" fmla="*/ 78 w 16"/>
                <a:gd name="T15" fmla="*/ 78 h 20"/>
                <a:gd name="T16" fmla="*/ 90 w 16"/>
                <a:gd name="T17" fmla="*/ 94 h 20"/>
                <a:gd name="T18" fmla="*/ 45 w 16"/>
                <a:gd name="T19" fmla="*/ 110 h 20"/>
                <a:gd name="T20" fmla="*/ 45 w 16"/>
                <a:gd name="T21" fmla="*/ 16 h 20"/>
                <a:gd name="T22" fmla="*/ 29 w 16"/>
                <a:gd name="T23" fmla="*/ 45 h 20"/>
                <a:gd name="T24" fmla="*/ 62 w 16"/>
                <a:gd name="T25" fmla="*/ 45 h 20"/>
                <a:gd name="T26" fmla="*/ 45 w 16"/>
                <a:gd name="T27" fmla="*/ 16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 h="20">
                  <a:moveTo>
                    <a:pt x="8" y="20"/>
                  </a:moveTo>
                  <a:cubicBezTo>
                    <a:pt x="3" y="20"/>
                    <a:pt x="0" y="16"/>
                    <a:pt x="0" y="10"/>
                  </a:cubicBezTo>
                  <a:cubicBezTo>
                    <a:pt x="0" y="4"/>
                    <a:pt x="3" y="0"/>
                    <a:pt x="8" y="0"/>
                  </a:cubicBezTo>
                  <a:cubicBezTo>
                    <a:pt x="14" y="0"/>
                    <a:pt x="16" y="3"/>
                    <a:pt x="16" y="10"/>
                  </a:cubicBezTo>
                  <a:cubicBezTo>
                    <a:pt x="16" y="10"/>
                    <a:pt x="16" y="10"/>
                    <a:pt x="16" y="11"/>
                  </a:cubicBezTo>
                  <a:cubicBezTo>
                    <a:pt x="5" y="11"/>
                    <a:pt x="5" y="11"/>
                    <a:pt x="5" y="11"/>
                  </a:cubicBezTo>
                  <a:cubicBezTo>
                    <a:pt x="5" y="14"/>
                    <a:pt x="6" y="16"/>
                    <a:pt x="9" y="16"/>
                  </a:cubicBezTo>
                  <a:cubicBezTo>
                    <a:pt x="10" y="16"/>
                    <a:pt x="12" y="15"/>
                    <a:pt x="14" y="14"/>
                  </a:cubicBezTo>
                  <a:cubicBezTo>
                    <a:pt x="16" y="17"/>
                    <a:pt x="16" y="17"/>
                    <a:pt x="16" y="17"/>
                  </a:cubicBezTo>
                  <a:cubicBezTo>
                    <a:pt x="13" y="19"/>
                    <a:pt x="11" y="20"/>
                    <a:pt x="8" y="20"/>
                  </a:cubicBezTo>
                  <a:close/>
                  <a:moveTo>
                    <a:pt x="8" y="3"/>
                  </a:moveTo>
                  <a:cubicBezTo>
                    <a:pt x="6" y="3"/>
                    <a:pt x="5" y="5"/>
                    <a:pt x="5" y="8"/>
                  </a:cubicBezTo>
                  <a:cubicBezTo>
                    <a:pt x="11" y="8"/>
                    <a:pt x="11" y="8"/>
                    <a:pt x="11" y="8"/>
                  </a:cubicBezTo>
                  <a:cubicBezTo>
                    <a:pt x="11" y="5"/>
                    <a:pt x="10" y="3"/>
                    <a:pt x="8"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4" name="Freeform 33"/>
            <p:cNvSpPr>
              <a:spLocks noChangeAspect="1"/>
            </p:cNvSpPr>
            <p:nvPr userDrawn="1"/>
          </p:nvSpPr>
          <p:spPr bwMode="auto">
            <a:xfrm>
              <a:off x="1108" y="394"/>
              <a:ext cx="61" cy="47"/>
            </a:xfrm>
            <a:custGeom>
              <a:avLst/>
              <a:gdLst>
                <a:gd name="T0" fmla="*/ 115 w 26"/>
                <a:gd name="T1" fmla="*/ 110 h 20"/>
                <a:gd name="T2" fmla="*/ 115 w 26"/>
                <a:gd name="T3" fmla="*/ 45 h 20"/>
                <a:gd name="T4" fmla="*/ 115 w 26"/>
                <a:gd name="T5" fmla="*/ 33 h 20"/>
                <a:gd name="T6" fmla="*/ 110 w 26"/>
                <a:gd name="T7" fmla="*/ 28 h 20"/>
                <a:gd name="T8" fmla="*/ 82 w 26"/>
                <a:gd name="T9" fmla="*/ 38 h 20"/>
                <a:gd name="T10" fmla="*/ 82 w 26"/>
                <a:gd name="T11" fmla="*/ 110 h 20"/>
                <a:gd name="T12" fmla="*/ 61 w 26"/>
                <a:gd name="T13" fmla="*/ 110 h 20"/>
                <a:gd name="T14" fmla="*/ 61 w 26"/>
                <a:gd name="T15" fmla="*/ 45 h 20"/>
                <a:gd name="T16" fmla="*/ 54 w 26"/>
                <a:gd name="T17" fmla="*/ 28 h 20"/>
                <a:gd name="T18" fmla="*/ 49 w 26"/>
                <a:gd name="T19" fmla="*/ 28 h 20"/>
                <a:gd name="T20" fmla="*/ 28 w 26"/>
                <a:gd name="T21" fmla="*/ 38 h 20"/>
                <a:gd name="T22" fmla="*/ 28 w 26"/>
                <a:gd name="T23" fmla="*/ 110 h 20"/>
                <a:gd name="T24" fmla="*/ 0 w 26"/>
                <a:gd name="T25" fmla="*/ 110 h 20"/>
                <a:gd name="T26" fmla="*/ 0 w 26"/>
                <a:gd name="T27" fmla="*/ 0 h 20"/>
                <a:gd name="T28" fmla="*/ 28 w 26"/>
                <a:gd name="T29" fmla="*/ 0 h 20"/>
                <a:gd name="T30" fmla="*/ 28 w 26"/>
                <a:gd name="T31" fmla="*/ 16 h 20"/>
                <a:gd name="T32" fmla="*/ 61 w 26"/>
                <a:gd name="T33" fmla="*/ 0 h 20"/>
                <a:gd name="T34" fmla="*/ 82 w 26"/>
                <a:gd name="T35" fmla="*/ 16 h 20"/>
                <a:gd name="T36" fmla="*/ 122 w 26"/>
                <a:gd name="T37" fmla="*/ 0 h 20"/>
                <a:gd name="T38" fmla="*/ 138 w 26"/>
                <a:gd name="T39" fmla="*/ 12 h 20"/>
                <a:gd name="T40" fmla="*/ 143 w 26"/>
                <a:gd name="T41" fmla="*/ 38 h 20"/>
                <a:gd name="T42" fmla="*/ 143 w 26"/>
                <a:gd name="T43" fmla="*/ 110 h 20"/>
                <a:gd name="T44" fmla="*/ 115 w 26"/>
                <a:gd name="T45" fmla="*/ 110 h 2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 h="20">
                  <a:moveTo>
                    <a:pt x="21" y="20"/>
                  </a:moveTo>
                  <a:cubicBezTo>
                    <a:pt x="21" y="8"/>
                    <a:pt x="21" y="8"/>
                    <a:pt x="21" y="8"/>
                  </a:cubicBezTo>
                  <a:cubicBezTo>
                    <a:pt x="21" y="7"/>
                    <a:pt x="21" y="6"/>
                    <a:pt x="21" y="6"/>
                  </a:cubicBezTo>
                  <a:cubicBezTo>
                    <a:pt x="21" y="5"/>
                    <a:pt x="20" y="5"/>
                    <a:pt x="20" y="5"/>
                  </a:cubicBezTo>
                  <a:cubicBezTo>
                    <a:pt x="19" y="5"/>
                    <a:pt x="17" y="5"/>
                    <a:pt x="15" y="7"/>
                  </a:cubicBezTo>
                  <a:cubicBezTo>
                    <a:pt x="15" y="20"/>
                    <a:pt x="15" y="20"/>
                    <a:pt x="15" y="20"/>
                  </a:cubicBezTo>
                  <a:cubicBezTo>
                    <a:pt x="11" y="20"/>
                    <a:pt x="11" y="20"/>
                    <a:pt x="11" y="20"/>
                  </a:cubicBezTo>
                  <a:cubicBezTo>
                    <a:pt x="11" y="8"/>
                    <a:pt x="11" y="8"/>
                    <a:pt x="11" y="8"/>
                  </a:cubicBezTo>
                  <a:cubicBezTo>
                    <a:pt x="11" y="6"/>
                    <a:pt x="11" y="6"/>
                    <a:pt x="10" y="5"/>
                  </a:cubicBezTo>
                  <a:cubicBezTo>
                    <a:pt x="10" y="5"/>
                    <a:pt x="10" y="5"/>
                    <a:pt x="9" y="5"/>
                  </a:cubicBezTo>
                  <a:cubicBezTo>
                    <a:pt x="8" y="5"/>
                    <a:pt x="7" y="6"/>
                    <a:pt x="5" y="7"/>
                  </a:cubicBezTo>
                  <a:cubicBezTo>
                    <a:pt x="5" y="20"/>
                    <a:pt x="5" y="20"/>
                    <a:pt x="5" y="20"/>
                  </a:cubicBezTo>
                  <a:cubicBezTo>
                    <a:pt x="0" y="20"/>
                    <a:pt x="0" y="20"/>
                    <a:pt x="0" y="20"/>
                  </a:cubicBezTo>
                  <a:cubicBezTo>
                    <a:pt x="0" y="0"/>
                    <a:pt x="0" y="0"/>
                    <a:pt x="0" y="0"/>
                  </a:cubicBezTo>
                  <a:cubicBezTo>
                    <a:pt x="5" y="0"/>
                    <a:pt x="5" y="0"/>
                    <a:pt x="5" y="0"/>
                  </a:cubicBezTo>
                  <a:cubicBezTo>
                    <a:pt x="5" y="3"/>
                    <a:pt x="5" y="3"/>
                    <a:pt x="5" y="3"/>
                  </a:cubicBezTo>
                  <a:cubicBezTo>
                    <a:pt x="7" y="1"/>
                    <a:pt x="9" y="0"/>
                    <a:pt x="11" y="0"/>
                  </a:cubicBezTo>
                  <a:cubicBezTo>
                    <a:pt x="13" y="0"/>
                    <a:pt x="15" y="1"/>
                    <a:pt x="15" y="3"/>
                  </a:cubicBezTo>
                  <a:cubicBezTo>
                    <a:pt x="18" y="1"/>
                    <a:pt x="20" y="0"/>
                    <a:pt x="22" y="0"/>
                  </a:cubicBezTo>
                  <a:cubicBezTo>
                    <a:pt x="24" y="0"/>
                    <a:pt x="25" y="1"/>
                    <a:pt x="25" y="2"/>
                  </a:cubicBezTo>
                  <a:cubicBezTo>
                    <a:pt x="26" y="3"/>
                    <a:pt x="26" y="4"/>
                    <a:pt x="26" y="7"/>
                  </a:cubicBezTo>
                  <a:cubicBezTo>
                    <a:pt x="26" y="20"/>
                    <a:pt x="26" y="20"/>
                    <a:pt x="26" y="20"/>
                  </a:cubicBezTo>
                  <a:lnTo>
                    <a:pt x="21"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5" name="Freeform 34"/>
            <p:cNvSpPr>
              <a:spLocks noChangeAspect="1"/>
            </p:cNvSpPr>
            <p:nvPr userDrawn="1"/>
          </p:nvSpPr>
          <p:spPr bwMode="auto">
            <a:xfrm>
              <a:off x="1179" y="394"/>
              <a:ext cx="35" cy="47"/>
            </a:xfrm>
            <a:custGeom>
              <a:avLst/>
              <a:gdLst>
                <a:gd name="T0" fmla="*/ 33 w 15"/>
                <a:gd name="T1" fmla="*/ 110 h 20"/>
                <a:gd name="T2" fmla="*/ 0 w 15"/>
                <a:gd name="T3" fmla="*/ 106 h 20"/>
                <a:gd name="T4" fmla="*/ 5 w 15"/>
                <a:gd name="T5" fmla="*/ 82 h 20"/>
                <a:gd name="T6" fmla="*/ 33 w 15"/>
                <a:gd name="T7" fmla="*/ 89 h 20"/>
                <a:gd name="T8" fmla="*/ 49 w 15"/>
                <a:gd name="T9" fmla="*/ 78 h 20"/>
                <a:gd name="T10" fmla="*/ 37 w 15"/>
                <a:gd name="T11" fmla="*/ 66 h 20"/>
                <a:gd name="T12" fmla="*/ 21 w 15"/>
                <a:gd name="T13" fmla="*/ 61 h 20"/>
                <a:gd name="T14" fmla="*/ 5 w 15"/>
                <a:gd name="T15" fmla="*/ 33 h 20"/>
                <a:gd name="T16" fmla="*/ 49 w 15"/>
                <a:gd name="T17" fmla="*/ 0 h 20"/>
                <a:gd name="T18" fmla="*/ 77 w 15"/>
                <a:gd name="T19" fmla="*/ 0 h 20"/>
                <a:gd name="T20" fmla="*/ 70 w 15"/>
                <a:gd name="T21" fmla="*/ 21 h 20"/>
                <a:gd name="T22" fmla="*/ 49 w 15"/>
                <a:gd name="T23" fmla="*/ 16 h 20"/>
                <a:gd name="T24" fmla="*/ 33 w 15"/>
                <a:gd name="T25" fmla="*/ 28 h 20"/>
                <a:gd name="T26" fmla="*/ 54 w 15"/>
                <a:gd name="T27" fmla="*/ 45 h 20"/>
                <a:gd name="T28" fmla="*/ 82 w 15"/>
                <a:gd name="T29" fmla="*/ 78 h 20"/>
                <a:gd name="T30" fmla="*/ 33 w 15"/>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 h="20">
                  <a:moveTo>
                    <a:pt x="6" y="20"/>
                  </a:moveTo>
                  <a:cubicBezTo>
                    <a:pt x="4" y="20"/>
                    <a:pt x="2" y="20"/>
                    <a:pt x="0" y="19"/>
                  </a:cubicBezTo>
                  <a:cubicBezTo>
                    <a:pt x="1" y="15"/>
                    <a:pt x="1" y="15"/>
                    <a:pt x="1" y="15"/>
                  </a:cubicBezTo>
                  <a:cubicBezTo>
                    <a:pt x="3" y="16"/>
                    <a:pt x="5" y="16"/>
                    <a:pt x="6" y="16"/>
                  </a:cubicBezTo>
                  <a:cubicBezTo>
                    <a:pt x="8" y="16"/>
                    <a:pt x="9" y="16"/>
                    <a:pt x="9" y="14"/>
                  </a:cubicBezTo>
                  <a:cubicBezTo>
                    <a:pt x="9" y="13"/>
                    <a:pt x="9" y="13"/>
                    <a:pt x="7" y="12"/>
                  </a:cubicBezTo>
                  <a:cubicBezTo>
                    <a:pt x="6" y="12"/>
                    <a:pt x="6" y="11"/>
                    <a:pt x="4" y="11"/>
                  </a:cubicBezTo>
                  <a:cubicBezTo>
                    <a:pt x="2" y="9"/>
                    <a:pt x="1" y="8"/>
                    <a:pt x="1" y="6"/>
                  </a:cubicBezTo>
                  <a:cubicBezTo>
                    <a:pt x="1" y="2"/>
                    <a:pt x="4" y="0"/>
                    <a:pt x="9" y="0"/>
                  </a:cubicBezTo>
                  <a:cubicBezTo>
                    <a:pt x="10" y="0"/>
                    <a:pt x="12" y="0"/>
                    <a:pt x="14" y="0"/>
                  </a:cubicBezTo>
                  <a:cubicBezTo>
                    <a:pt x="13" y="4"/>
                    <a:pt x="13" y="4"/>
                    <a:pt x="13" y="4"/>
                  </a:cubicBezTo>
                  <a:cubicBezTo>
                    <a:pt x="11" y="3"/>
                    <a:pt x="10" y="3"/>
                    <a:pt x="9" y="3"/>
                  </a:cubicBezTo>
                  <a:cubicBezTo>
                    <a:pt x="7" y="3"/>
                    <a:pt x="6" y="4"/>
                    <a:pt x="6" y="5"/>
                  </a:cubicBezTo>
                  <a:cubicBezTo>
                    <a:pt x="6" y="6"/>
                    <a:pt x="6" y="7"/>
                    <a:pt x="10" y="8"/>
                  </a:cubicBezTo>
                  <a:cubicBezTo>
                    <a:pt x="13" y="9"/>
                    <a:pt x="15" y="11"/>
                    <a:pt x="15" y="14"/>
                  </a:cubicBezTo>
                  <a:cubicBezTo>
                    <a:pt x="15" y="18"/>
                    <a:pt x="12"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spTree>
    <p:extLst>
      <p:ext uri="{BB962C8B-B14F-4D97-AF65-F5344CB8AC3E}">
        <p14:creationId xmlns:p14="http://schemas.microsoft.com/office/powerpoint/2010/main" val="102484054"/>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 id="2147483818" r:id="rId16"/>
  </p:sldLayoutIdLst>
  <p:timing>
    <p:tnLst>
      <p:par>
        <p:cTn id="1" dur="indefinite" restart="never" nodeType="tmRoot"/>
      </p:par>
    </p:tnLst>
  </p:timing>
  <p:hf hdr="0"/>
  <p:txStyles>
    <p:titleStyle>
      <a:lvl1pPr marL="185738" indent="-185738" algn="l" rtl="0" eaLnBrk="0" fontAlgn="base" hangingPunct="0">
        <a:lnSpc>
          <a:spcPct val="97000"/>
        </a:lnSpc>
        <a:spcBef>
          <a:spcPct val="25000"/>
        </a:spcBef>
        <a:spcAft>
          <a:spcPct val="0"/>
        </a:spcAft>
        <a:defRPr sz="2400" b="1">
          <a:solidFill>
            <a:schemeClr val="tx2"/>
          </a:solidFill>
          <a:latin typeface="+mj-lt"/>
          <a:ea typeface="+mj-ea"/>
          <a:cs typeface="+mj-cs"/>
        </a:defRPr>
      </a:lvl1pPr>
      <a:lvl2pPr marL="185738" indent="-185738" algn="l" rtl="0" eaLnBrk="0" fontAlgn="base" hangingPunct="0">
        <a:lnSpc>
          <a:spcPct val="97000"/>
        </a:lnSpc>
        <a:spcBef>
          <a:spcPct val="25000"/>
        </a:spcBef>
        <a:spcAft>
          <a:spcPct val="0"/>
        </a:spcAft>
        <a:defRPr sz="2400" b="1">
          <a:solidFill>
            <a:schemeClr val="tx2"/>
          </a:solidFill>
          <a:latin typeface="Arial" charset="0"/>
        </a:defRPr>
      </a:lvl2pPr>
      <a:lvl3pPr marL="185738" indent="-185738" algn="l" rtl="0" eaLnBrk="0" fontAlgn="base" hangingPunct="0">
        <a:lnSpc>
          <a:spcPct val="97000"/>
        </a:lnSpc>
        <a:spcBef>
          <a:spcPct val="25000"/>
        </a:spcBef>
        <a:spcAft>
          <a:spcPct val="0"/>
        </a:spcAft>
        <a:defRPr sz="2400" b="1">
          <a:solidFill>
            <a:schemeClr val="tx2"/>
          </a:solidFill>
          <a:latin typeface="Arial" charset="0"/>
        </a:defRPr>
      </a:lvl3pPr>
      <a:lvl4pPr marL="185738" indent="-185738" algn="l" rtl="0" eaLnBrk="0" fontAlgn="base" hangingPunct="0">
        <a:lnSpc>
          <a:spcPct val="97000"/>
        </a:lnSpc>
        <a:spcBef>
          <a:spcPct val="25000"/>
        </a:spcBef>
        <a:spcAft>
          <a:spcPct val="0"/>
        </a:spcAft>
        <a:defRPr sz="2400" b="1">
          <a:solidFill>
            <a:schemeClr val="tx2"/>
          </a:solidFill>
          <a:latin typeface="Arial" charset="0"/>
        </a:defRPr>
      </a:lvl4pPr>
      <a:lvl5pPr marL="185738" indent="-185738" algn="l" rtl="0" eaLnBrk="0" fontAlgn="base" hangingPunct="0">
        <a:lnSpc>
          <a:spcPct val="97000"/>
        </a:lnSpc>
        <a:spcBef>
          <a:spcPct val="25000"/>
        </a:spcBef>
        <a:spcAft>
          <a:spcPct val="0"/>
        </a:spcAft>
        <a:defRPr sz="2400" b="1">
          <a:solidFill>
            <a:schemeClr val="tx2"/>
          </a:solidFill>
          <a:latin typeface="Arial" charset="0"/>
        </a:defRPr>
      </a:lvl5pPr>
      <a:lvl6pPr marL="642938" indent="-185738" algn="l" rtl="0" fontAlgn="base">
        <a:lnSpc>
          <a:spcPct val="97000"/>
        </a:lnSpc>
        <a:spcBef>
          <a:spcPct val="25000"/>
        </a:spcBef>
        <a:spcAft>
          <a:spcPct val="0"/>
        </a:spcAft>
        <a:defRPr sz="2400" b="1">
          <a:solidFill>
            <a:schemeClr val="tx2"/>
          </a:solidFill>
          <a:latin typeface="Arial" charset="0"/>
        </a:defRPr>
      </a:lvl6pPr>
      <a:lvl7pPr marL="1100138" indent="-185738" algn="l" rtl="0" fontAlgn="base">
        <a:lnSpc>
          <a:spcPct val="97000"/>
        </a:lnSpc>
        <a:spcBef>
          <a:spcPct val="25000"/>
        </a:spcBef>
        <a:spcAft>
          <a:spcPct val="0"/>
        </a:spcAft>
        <a:defRPr sz="2400" b="1">
          <a:solidFill>
            <a:schemeClr val="tx2"/>
          </a:solidFill>
          <a:latin typeface="Arial" charset="0"/>
        </a:defRPr>
      </a:lvl7pPr>
      <a:lvl8pPr marL="1557338" indent="-185738" algn="l" rtl="0" fontAlgn="base">
        <a:lnSpc>
          <a:spcPct val="97000"/>
        </a:lnSpc>
        <a:spcBef>
          <a:spcPct val="25000"/>
        </a:spcBef>
        <a:spcAft>
          <a:spcPct val="0"/>
        </a:spcAft>
        <a:defRPr sz="2400" b="1">
          <a:solidFill>
            <a:schemeClr val="tx2"/>
          </a:solidFill>
          <a:latin typeface="Arial" charset="0"/>
        </a:defRPr>
      </a:lvl8pPr>
      <a:lvl9pPr marL="2014538" indent="-185738" algn="l" rtl="0" fontAlgn="base">
        <a:lnSpc>
          <a:spcPct val="97000"/>
        </a:lnSpc>
        <a:spcBef>
          <a:spcPct val="25000"/>
        </a:spcBef>
        <a:spcAft>
          <a:spcPct val="0"/>
        </a:spcAft>
        <a:defRPr sz="2400" b="1">
          <a:solidFill>
            <a:schemeClr val="tx2"/>
          </a:solidFill>
          <a:latin typeface="Arial" charset="0"/>
        </a:defRPr>
      </a:lvl9pPr>
    </p:titleStyle>
    <p:bodyStyle>
      <a:lvl1pPr marL="185738" indent="-185738" algn="l" rtl="0" eaLnBrk="0" fontAlgn="base" hangingPunct="0">
        <a:lnSpc>
          <a:spcPct val="97000"/>
        </a:lnSpc>
        <a:spcBef>
          <a:spcPct val="25000"/>
        </a:spcBef>
        <a:spcAft>
          <a:spcPct val="0"/>
        </a:spcAft>
        <a:buChar char="•"/>
        <a:defRPr sz="2000">
          <a:solidFill>
            <a:schemeClr val="tx1"/>
          </a:solidFill>
          <a:latin typeface="+mn-lt"/>
          <a:ea typeface="+mn-ea"/>
          <a:cs typeface="+mn-cs"/>
        </a:defRPr>
      </a:lvl1pPr>
      <a:lvl2pPr marL="542925" indent="-177800" algn="l" rtl="0" eaLnBrk="0" fontAlgn="base" hangingPunct="0">
        <a:lnSpc>
          <a:spcPct val="97000"/>
        </a:lnSpc>
        <a:spcBef>
          <a:spcPct val="25000"/>
        </a:spcBef>
        <a:spcAft>
          <a:spcPct val="0"/>
        </a:spcAft>
        <a:buChar char="•"/>
        <a:defRPr sz="2000">
          <a:solidFill>
            <a:schemeClr val="tx1"/>
          </a:solidFill>
          <a:latin typeface="+mn-lt"/>
        </a:defRPr>
      </a:lvl2pPr>
      <a:lvl3pPr marL="901700" indent="-179388" algn="l" rtl="0" eaLnBrk="0" fontAlgn="base" hangingPunct="0">
        <a:lnSpc>
          <a:spcPct val="97000"/>
        </a:lnSpc>
        <a:spcBef>
          <a:spcPct val="25000"/>
        </a:spcBef>
        <a:spcAft>
          <a:spcPct val="0"/>
        </a:spcAft>
        <a:buChar char="•"/>
        <a:defRPr sz="2000">
          <a:solidFill>
            <a:schemeClr val="tx1"/>
          </a:solidFill>
          <a:latin typeface="+mn-lt"/>
        </a:defRPr>
      </a:lvl3pPr>
      <a:lvl4pPr marL="1258888" indent="-177800" algn="l" rtl="0" eaLnBrk="0" fontAlgn="base" hangingPunct="0">
        <a:lnSpc>
          <a:spcPct val="97000"/>
        </a:lnSpc>
        <a:spcBef>
          <a:spcPct val="25000"/>
        </a:spcBef>
        <a:spcAft>
          <a:spcPct val="0"/>
        </a:spcAft>
        <a:buChar char="•"/>
        <a:defRPr sz="2000">
          <a:solidFill>
            <a:schemeClr val="tx1"/>
          </a:solidFill>
          <a:latin typeface="+mn-lt"/>
        </a:defRPr>
      </a:lvl4pPr>
      <a:lvl5pPr marL="1616075" indent="-177800" algn="l" rtl="0" eaLnBrk="0" fontAlgn="base" hangingPunct="0">
        <a:lnSpc>
          <a:spcPct val="97000"/>
        </a:lnSpc>
        <a:spcBef>
          <a:spcPct val="25000"/>
        </a:spcBef>
        <a:spcAft>
          <a:spcPct val="0"/>
        </a:spcAft>
        <a:buChar char="•"/>
        <a:defRPr sz="2000">
          <a:solidFill>
            <a:schemeClr val="tx1"/>
          </a:solidFill>
          <a:latin typeface="+mn-lt"/>
        </a:defRPr>
      </a:lvl5pPr>
      <a:lvl6pPr marL="2073275" indent="-177800" algn="l" rtl="0" fontAlgn="base">
        <a:lnSpc>
          <a:spcPct val="97000"/>
        </a:lnSpc>
        <a:spcBef>
          <a:spcPct val="25000"/>
        </a:spcBef>
        <a:spcAft>
          <a:spcPct val="0"/>
        </a:spcAft>
        <a:buChar char="•"/>
        <a:defRPr sz="2000">
          <a:solidFill>
            <a:schemeClr val="tx1"/>
          </a:solidFill>
          <a:latin typeface="+mn-lt"/>
        </a:defRPr>
      </a:lvl6pPr>
      <a:lvl7pPr marL="2530475" indent="-177800" algn="l" rtl="0" fontAlgn="base">
        <a:lnSpc>
          <a:spcPct val="97000"/>
        </a:lnSpc>
        <a:spcBef>
          <a:spcPct val="25000"/>
        </a:spcBef>
        <a:spcAft>
          <a:spcPct val="0"/>
        </a:spcAft>
        <a:buChar char="•"/>
        <a:defRPr sz="2000">
          <a:solidFill>
            <a:schemeClr val="tx1"/>
          </a:solidFill>
          <a:latin typeface="+mn-lt"/>
        </a:defRPr>
      </a:lvl7pPr>
      <a:lvl8pPr marL="2987675" indent="-177800" algn="l" rtl="0" fontAlgn="base">
        <a:lnSpc>
          <a:spcPct val="97000"/>
        </a:lnSpc>
        <a:spcBef>
          <a:spcPct val="25000"/>
        </a:spcBef>
        <a:spcAft>
          <a:spcPct val="0"/>
        </a:spcAft>
        <a:buChar char="•"/>
        <a:defRPr sz="2000">
          <a:solidFill>
            <a:schemeClr val="tx1"/>
          </a:solidFill>
          <a:latin typeface="+mn-lt"/>
        </a:defRPr>
      </a:lvl8pPr>
      <a:lvl9pPr marL="3444875" indent="-177800" algn="l" rtl="0" fontAlgn="base">
        <a:lnSpc>
          <a:spcPct val="97000"/>
        </a:lnSpc>
        <a:spcBef>
          <a:spcPct val="25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ChangeArrowheads="1"/>
          </p:cNvSpPr>
          <p:nvPr/>
        </p:nvSpPr>
        <p:spPr bwMode="auto">
          <a:xfrm>
            <a:off x="408518" y="1555751"/>
            <a:ext cx="11374967" cy="4994275"/>
          </a:xfrm>
          <a:prstGeom prst="rect">
            <a:avLst/>
          </a:prstGeom>
          <a:solidFill>
            <a:schemeClr val="accent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fr-FR" sz="1400">
              <a:solidFill>
                <a:srgbClr val="000000"/>
              </a:solidFill>
            </a:endParaRPr>
          </a:p>
        </p:txBody>
      </p:sp>
      <p:sp>
        <p:nvSpPr>
          <p:cNvPr id="7171" name="Rectangle 3"/>
          <p:cNvSpPr>
            <a:spLocks noGrp="1" noChangeArrowheads="1"/>
          </p:cNvSpPr>
          <p:nvPr>
            <p:ph type="body" idx="1"/>
          </p:nvPr>
        </p:nvSpPr>
        <p:spPr bwMode="auto">
          <a:xfrm>
            <a:off x="527051" y="1555751"/>
            <a:ext cx="11137900" cy="499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7172" name="Rectangle 4"/>
          <p:cNvSpPr>
            <a:spLocks noGrp="1" noChangeArrowheads="1"/>
          </p:cNvSpPr>
          <p:nvPr>
            <p:ph type="title"/>
          </p:nvPr>
        </p:nvSpPr>
        <p:spPr bwMode="auto">
          <a:xfrm>
            <a:off x="408518" y="942975"/>
            <a:ext cx="11374967" cy="522288"/>
          </a:xfrm>
          <a:prstGeom prst="rect">
            <a:avLst/>
          </a:prstGeom>
          <a:solidFill>
            <a:schemeClr val="bg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lvl="0"/>
            <a:r>
              <a:rPr lang="de-CH" smtClean="0"/>
              <a:t>Titelmasterformat durch Klicken bearbeiten</a:t>
            </a:r>
          </a:p>
        </p:txBody>
      </p:sp>
      <p:sp>
        <p:nvSpPr>
          <p:cNvPr id="897029" name="Rectangle 5"/>
          <p:cNvSpPr>
            <a:spLocks noGrp="1" noChangeArrowheads="1"/>
          </p:cNvSpPr>
          <p:nvPr>
            <p:ph type="dt" sz="half" idx="2"/>
          </p:nvPr>
        </p:nvSpPr>
        <p:spPr bwMode="auto">
          <a:xfrm>
            <a:off x="9235017" y="6589714"/>
            <a:ext cx="1828800" cy="14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defRPr sz="800" smtClean="0"/>
            </a:lvl1pPr>
          </a:lstStyle>
          <a:p>
            <a:pPr fontAlgn="base">
              <a:spcBef>
                <a:spcPct val="0"/>
              </a:spcBef>
              <a:spcAft>
                <a:spcPct val="0"/>
              </a:spcAft>
              <a:defRPr/>
            </a:pPr>
            <a:fld id="{42E63A60-A9AB-45B7-A1E7-0B0DCD7243FC}" type="datetime1">
              <a:rPr lang="de-DE">
                <a:solidFill>
                  <a:srgbClr val="000000"/>
                </a:solidFill>
              </a:rPr>
              <a:pPr fontAlgn="base">
                <a:spcBef>
                  <a:spcPct val="0"/>
                </a:spcBef>
                <a:spcAft>
                  <a:spcPct val="0"/>
                </a:spcAft>
                <a:defRPr/>
              </a:pPr>
              <a:t>11.03.2015</a:t>
            </a:fld>
            <a:endParaRPr lang="de-CH">
              <a:solidFill>
                <a:srgbClr val="000000"/>
              </a:solidFill>
            </a:endParaRPr>
          </a:p>
        </p:txBody>
      </p:sp>
      <p:sp>
        <p:nvSpPr>
          <p:cNvPr id="897030" name="Rectangle 6"/>
          <p:cNvSpPr>
            <a:spLocks noGrp="1" noChangeArrowheads="1"/>
          </p:cNvSpPr>
          <p:nvPr>
            <p:ph type="ftr" sz="quarter" idx="3"/>
          </p:nvPr>
        </p:nvSpPr>
        <p:spPr bwMode="auto">
          <a:xfrm>
            <a:off x="406400" y="6589714"/>
            <a:ext cx="8434917" cy="147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defRPr sz="800"/>
            </a:lvl1pPr>
          </a:lstStyle>
          <a:p>
            <a:pPr fontAlgn="base">
              <a:spcBef>
                <a:spcPct val="0"/>
              </a:spcBef>
              <a:spcAft>
                <a:spcPct val="0"/>
              </a:spcAft>
              <a:defRPr/>
            </a:pPr>
            <a:r>
              <a:rPr lang="en-US" smtClean="0">
                <a:solidFill>
                  <a:srgbClr val="000000"/>
                </a:solidFill>
              </a:rPr>
              <a:t>Asphalt Recycling | For Internal Use Only</a:t>
            </a:r>
            <a:endParaRPr lang="de-CH">
              <a:solidFill>
                <a:srgbClr val="000000"/>
              </a:solidFill>
            </a:endParaRPr>
          </a:p>
        </p:txBody>
      </p:sp>
      <p:sp>
        <p:nvSpPr>
          <p:cNvPr id="897031" name="Rectangle 7"/>
          <p:cNvSpPr>
            <a:spLocks noGrp="1" noChangeArrowheads="1"/>
          </p:cNvSpPr>
          <p:nvPr>
            <p:ph type="sldNum" sz="quarter" idx="4"/>
          </p:nvPr>
        </p:nvSpPr>
        <p:spPr bwMode="auto">
          <a:xfrm>
            <a:off x="11182351" y="6589714"/>
            <a:ext cx="601133" cy="14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eaLnBrk="1" hangingPunct="1">
              <a:defRPr sz="800" smtClean="0"/>
            </a:lvl1pPr>
          </a:lstStyle>
          <a:p>
            <a:pPr fontAlgn="base">
              <a:spcBef>
                <a:spcPct val="0"/>
              </a:spcBef>
              <a:spcAft>
                <a:spcPct val="0"/>
              </a:spcAft>
              <a:defRPr/>
            </a:pPr>
            <a:fld id="{9E40D57D-5AB3-41E4-8658-7B450E9B93F5}" type="slidenum">
              <a:rPr lang="de-CH">
                <a:solidFill>
                  <a:srgbClr val="000000"/>
                </a:solidFill>
              </a:rPr>
              <a:pPr fontAlgn="base">
                <a:spcBef>
                  <a:spcPct val="0"/>
                </a:spcBef>
                <a:spcAft>
                  <a:spcPct val="0"/>
                </a:spcAft>
                <a:defRPr/>
              </a:pPr>
              <a:t>‹#›</a:t>
            </a:fld>
            <a:endParaRPr lang="de-CH">
              <a:solidFill>
                <a:srgbClr val="000000"/>
              </a:solidFill>
            </a:endParaRPr>
          </a:p>
        </p:txBody>
      </p:sp>
      <p:grpSp>
        <p:nvGrpSpPr>
          <p:cNvPr id="7176" name="Group 8"/>
          <p:cNvGrpSpPr>
            <a:grpSpLocks/>
          </p:cNvGrpSpPr>
          <p:nvPr/>
        </p:nvGrpSpPr>
        <p:grpSpPr bwMode="auto">
          <a:xfrm>
            <a:off x="9239251" y="309564"/>
            <a:ext cx="2540000" cy="282575"/>
            <a:chOff x="1860" y="3171"/>
            <a:chExt cx="2677" cy="397"/>
          </a:xfrm>
        </p:grpSpPr>
        <p:sp>
          <p:nvSpPr>
            <p:cNvPr id="7186" name="Freeform 9"/>
            <p:cNvSpPr>
              <a:spLocks/>
            </p:cNvSpPr>
            <p:nvPr userDrawn="1"/>
          </p:nvSpPr>
          <p:spPr bwMode="auto">
            <a:xfrm>
              <a:off x="4175" y="3171"/>
              <a:ext cx="362" cy="397"/>
            </a:xfrm>
            <a:custGeom>
              <a:avLst/>
              <a:gdLst>
                <a:gd name="T0" fmla="*/ 279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9 w 153"/>
                <a:gd name="T13" fmla="*/ 0 h 168"/>
                <a:gd name="T14" fmla="*/ 582 w 153"/>
                <a:gd name="T15" fmla="*/ 520 h 168"/>
                <a:gd name="T16" fmla="*/ 587 w 153"/>
                <a:gd name="T17" fmla="*/ 520 h 168"/>
                <a:gd name="T18" fmla="*/ 582 w 153"/>
                <a:gd name="T19" fmla="*/ 302 h 168"/>
                <a:gd name="T20" fmla="*/ 582 w 153"/>
                <a:gd name="T21" fmla="*/ 0 h 168"/>
                <a:gd name="T22" fmla="*/ 856 w 153"/>
                <a:gd name="T23" fmla="*/ 0 h 168"/>
                <a:gd name="T24" fmla="*/ 856 w 153"/>
                <a:gd name="T25" fmla="*/ 938 h 168"/>
                <a:gd name="T26" fmla="*/ 544 w 153"/>
                <a:gd name="T27" fmla="*/ 938 h 168"/>
                <a:gd name="T28" fmla="*/ 279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4" y="93"/>
                    <a:pt x="104" y="93"/>
                    <a:pt x="104"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7" name="Freeform 10"/>
            <p:cNvSpPr>
              <a:spLocks/>
            </p:cNvSpPr>
            <p:nvPr userDrawn="1"/>
          </p:nvSpPr>
          <p:spPr bwMode="auto">
            <a:xfrm>
              <a:off x="3760" y="3171"/>
              <a:ext cx="361" cy="397"/>
            </a:xfrm>
            <a:custGeom>
              <a:avLst/>
              <a:gdLst>
                <a:gd name="T0" fmla="*/ 278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6 w 153"/>
                <a:gd name="T13" fmla="*/ 0 h 168"/>
                <a:gd name="T14" fmla="*/ 573 w 153"/>
                <a:gd name="T15" fmla="*/ 520 h 168"/>
                <a:gd name="T16" fmla="*/ 585 w 153"/>
                <a:gd name="T17" fmla="*/ 520 h 168"/>
                <a:gd name="T18" fmla="*/ 578 w 153"/>
                <a:gd name="T19" fmla="*/ 302 h 168"/>
                <a:gd name="T20" fmla="*/ 578 w 153"/>
                <a:gd name="T21" fmla="*/ 0 h 168"/>
                <a:gd name="T22" fmla="*/ 852 w 153"/>
                <a:gd name="T23" fmla="*/ 0 h 168"/>
                <a:gd name="T24" fmla="*/ 852 w 153"/>
                <a:gd name="T25" fmla="*/ 938 h 168"/>
                <a:gd name="T26" fmla="*/ 540 w 153"/>
                <a:gd name="T27" fmla="*/ 938 h 168"/>
                <a:gd name="T28" fmla="*/ 278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3" y="93"/>
                    <a:pt x="103" y="93"/>
                    <a:pt x="103"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8" name="Freeform 11"/>
            <p:cNvSpPr>
              <a:spLocks/>
            </p:cNvSpPr>
            <p:nvPr userDrawn="1"/>
          </p:nvSpPr>
          <p:spPr bwMode="auto">
            <a:xfrm>
              <a:off x="1860" y="3171"/>
              <a:ext cx="442" cy="397"/>
            </a:xfrm>
            <a:custGeom>
              <a:avLst/>
              <a:gdLst>
                <a:gd name="T0" fmla="*/ 286 w 442"/>
                <a:gd name="T1" fmla="*/ 0 h 397"/>
                <a:gd name="T2" fmla="*/ 154 w 442"/>
                <a:gd name="T3" fmla="*/ 0 h 397"/>
                <a:gd name="T4" fmla="*/ 0 w 442"/>
                <a:gd name="T5" fmla="*/ 397 h 397"/>
                <a:gd name="T6" fmla="*/ 137 w 442"/>
                <a:gd name="T7" fmla="*/ 397 h 397"/>
                <a:gd name="T8" fmla="*/ 220 w 442"/>
                <a:gd name="T9" fmla="*/ 158 h 397"/>
                <a:gd name="T10" fmla="*/ 222 w 442"/>
                <a:gd name="T11" fmla="*/ 158 h 397"/>
                <a:gd name="T12" fmla="*/ 303 w 442"/>
                <a:gd name="T13" fmla="*/ 397 h 397"/>
                <a:gd name="T14" fmla="*/ 442 w 442"/>
                <a:gd name="T15" fmla="*/ 397 h 397"/>
                <a:gd name="T16" fmla="*/ 286 w 442"/>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2" h="397">
                  <a:moveTo>
                    <a:pt x="286" y="0"/>
                  </a:moveTo>
                  <a:lnTo>
                    <a:pt x="154" y="0"/>
                  </a:lnTo>
                  <a:lnTo>
                    <a:pt x="0" y="397"/>
                  </a:lnTo>
                  <a:lnTo>
                    <a:pt x="137" y="397"/>
                  </a:lnTo>
                  <a:lnTo>
                    <a:pt x="220" y="158"/>
                  </a:lnTo>
                  <a:lnTo>
                    <a:pt x="222" y="158"/>
                  </a:lnTo>
                  <a:lnTo>
                    <a:pt x="303" y="397"/>
                  </a:lnTo>
                  <a:lnTo>
                    <a:pt x="442" y="397"/>
                  </a:lnTo>
                  <a:lnTo>
                    <a:pt x="2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9" name="Freeform 12"/>
            <p:cNvSpPr>
              <a:spLocks/>
            </p:cNvSpPr>
            <p:nvPr userDrawn="1"/>
          </p:nvSpPr>
          <p:spPr bwMode="auto">
            <a:xfrm>
              <a:off x="3306" y="3171"/>
              <a:ext cx="444" cy="397"/>
            </a:xfrm>
            <a:custGeom>
              <a:avLst/>
              <a:gdLst>
                <a:gd name="T0" fmla="*/ 288 w 444"/>
                <a:gd name="T1" fmla="*/ 0 h 397"/>
                <a:gd name="T2" fmla="*/ 156 w 444"/>
                <a:gd name="T3" fmla="*/ 0 h 397"/>
                <a:gd name="T4" fmla="*/ 0 w 444"/>
                <a:gd name="T5" fmla="*/ 397 h 397"/>
                <a:gd name="T6" fmla="*/ 140 w 444"/>
                <a:gd name="T7" fmla="*/ 397 h 397"/>
                <a:gd name="T8" fmla="*/ 220 w 444"/>
                <a:gd name="T9" fmla="*/ 158 h 397"/>
                <a:gd name="T10" fmla="*/ 225 w 444"/>
                <a:gd name="T11" fmla="*/ 158 h 397"/>
                <a:gd name="T12" fmla="*/ 305 w 444"/>
                <a:gd name="T13" fmla="*/ 397 h 397"/>
                <a:gd name="T14" fmla="*/ 444 w 444"/>
                <a:gd name="T15" fmla="*/ 397 h 397"/>
                <a:gd name="T16" fmla="*/ 288 w 444"/>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4" h="397">
                  <a:moveTo>
                    <a:pt x="288" y="0"/>
                  </a:moveTo>
                  <a:lnTo>
                    <a:pt x="156" y="0"/>
                  </a:lnTo>
                  <a:lnTo>
                    <a:pt x="0" y="397"/>
                  </a:lnTo>
                  <a:lnTo>
                    <a:pt x="140" y="397"/>
                  </a:lnTo>
                  <a:lnTo>
                    <a:pt x="220" y="158"/>
                  </a:lnTo>
                  <a:lnTo>
                    <a:pt x="225" y="158"/>
                  </a:lnTo>
                  <a:lnTo>
                    <a:pt x="305" y="397"/>
                  </a:lnTo>
                  <a:lnTo>
                    <a:pt x="444" y="397"/>
                  </a:lnTo>
                  <a:lnTo>
                    <a:pt x="288" y="0"/>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90" name="Freeform 13"/>
            <p:cNvSpPr>
              <a:spLocks/>
            </p:cNvSpPr>
            <p:nvPr userDrawn="1"/>
          </p:nvSpPr>
          <p:spPr bwMode="auto">
            <a:xfrm>
              <a:off x="2831" y="3171"/>
              <a:ext cx="466" cy="397"/>
            </a:xfrm>
            <a:custGeom>
              <a:avLst/>
              <a:gdLst>
                <a:gd name="T0" fmla="*/ 442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6 w 197"/>
                <a:gd name="T15" fmla="*/ 0 h 168"/>
                <a:gd name="T16" fmla="*/ 549 w 197"/>
                <a:gd name="T17" fmla="*/ 553 h 168"/>
                <a:gd name="T18" fmla="*/ 554 w 197"/>
                <a:gd name="T19" fmla="*/ 553 h 168"/>
                <a:gd name="T20" fmla="*/ 717 w 197"/>
                <a:gd name="T21" fmla="*/ 0 h 168"/>
                <a:gd name="T22" fmla="*/ 1102 w 197"/>
                <a:gd name="T23" fmla="*/ 0 h 168"/>
                <a:gd name="T24" fmla="*/ 1102 w 197"/>
                <a:gd name="T25" fmla="*/ 938 h 168"/>
                <a:gd name="T26" fmla="*/ 828 w 197"/>
                <a:gd name="T27" fmla="*/ 938 h 168"/>
                <a:gd name="T28" fmla="*/ 828 w 197"/>
                <a:gd name="T29" fmla="*/ 581 h 168"/>
                <a:gd name="T30" fmla="*/ 833 w 197"/>
                <a:gd name="T31" fmla="*/ 369 h 168"/>
                <a:gd name="T32" fmla="*/ 823 w 197"/>
                <a:gd name="T33" fmla="*/ 369 h 168"/>
                <a:gd name="T34" fmla="*/ 660 w 197"/>
                <a:gd name="T35" fmla="*/ 938 h 168"/>
                <a:gd name="T36" fmla="*/ 442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7" y="66"/>
                    <a:pt x="147" y="66"/>
                    <a:pt x="147"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91" name="Freeform 14"/>
            <p:cNvSpPr>
              <a:spLocks/>
            </p:cNvSpPr>
            <p:nvPr userDrawn="1"/>
          </p:nvSpPr>
          <p:spPr bwMode="auto">
            <a:xfrm>
              <a:off x="2312" y="3171"/>
              <a:ext cx="465" cy="397"/>
            </a:xfrm>
            <a:custGeom>
              <a:avLst/>
              <a:gdLst>
                <a:gd name="T0" fmla="*/ 439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5 w 197"/>
                <a:gd name="T15" fmla="*/ 0 h 168"/>
                <a:gd name="T16" fmla="*/ 545 w 197"/>
                <a:gd name="T17" fmla="*/ 553 h 168"/>
                <a:gd name="T18" fmla="*/ 552 w 197"/>
                <a:gd name="T19" fmla="*/ 553 h 168"/>
                <a:gd name="T20" fmla="*/ 713 w 197"/>
                <a:gd name="T21" fmla="*/ 0 h 168"/>
                <a:gd name="T22" fmla="*/ 1098 w 197"/>
                <a:gd name="T23" fmla="*/ 0 h 168"/>
                <a:gd name="T24" fmla="*/ 1098 w 197"/>
                <a:gd name="T25" fmla="*/ 938 h 168"/>
                <a:gd name="T26" fmla="*/ 824 w 197"/>
                <a:gd name="T27" fmla="*/ 938 h 168"/>
                <a:gd name="T28" fmla="*/ 824 w 197"/>
                <a:gd name="T29" fmla="*/ 581 h 168"/>
                <a:gd name="T30" fmla="*/ 831 w 197"/>
                <a:gd name="T31" fmla="*/ 369 h 168"/>
                <a:gd name="T32" fmla="*/ 824 w 197"/>
                <a:gd name="T33" fmla="*/ 369 h 168"/>
                <a:gd name="T34" fmla="*/ 659 w 197"/>
                <a:gd name="T35" fmla="*/ 938 h 168"/>
                <a:gd name="T36" fmla="*/ 439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8" y="66"/>
                    <a:pt x="148" y="66"/>
                    <a:pt x="148"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grpSp>
        <p:nvGrpSpPr>
          <p:cNvPr id="7177" name="Group 35"/>
          <p:cNvGrpSpPr>
            <a:grpSpLocks noChangeAspect="1"/>
          </p:cNvGrpSpPr>
          <p:nvPr/>
        </p:nvGrpSpPr>
        <p:grpSpPr bwMode="auto">
          <a:xfrm>
            <a:off x="408517" y="309563"/>
            <a:ext cx="2029883" cy="201612"/>
            <a:chOff x="836" y="342"/>
            <a:chExt cx="1047" cy="139"/>
          </a:xfrm>
        </p:grpSpPr>
        <p:sp>
          <p:nvSpPr>
            <p:cNvPr id="7178" name="Rectangle 27"/>
            <p:cNvSpPr>
              <a:spLocks noChangeAspect="1" noChangeArrowheads="1"/>
            </p:cNvSpPr>
            <p:nvPr userDrawn="1"/>
          </p:nvSpPr>
          <p:spPr bwMode="auto">
            <a:xfrm>
              <a:off x="836" y="342"/>
              <a:ext cx="1047" cy="139"/>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endParaRPr>
            </a:p>
          </p:txBody>
        </p:sp>
        <p:sp>
          <p:nvSpPr>
            <p:cNvPr id="7179" name="Freeform 28"/>
            <p:cNvSpPr>
              <a:spLocks noChangeAspect="1"/>
            </p:cNvSpPr>
            <p:nvPr userDrawn="1"/>
          </p:nvSpPr>
          <p:spPr bwMode="auto">
            <a:xfrm>
              <a:off x="888" y="375"/>
              <a:ext cx="40" cy="66"/>
            </a:xfrm>
            <a:custGeom>
              <a:avLst/>
              <a:gdLst>
                <a:gd name="T0" fmla="*/ 38 w 17"/>
                <a:gd name="T1" fmla="*/ 156 h 28"/>
                <a:gd name="T2" fmla="*/ 0 w 17"/>
                <a:gd name="T3" fmla="*/ 151 h 28"/>
                <a:gd name="T4" fmla="*/ 5 w 17"/>
                <a:gd name="T5" fmla="*/ 127 h 28"/>
                <a:gd name="T6" fmla="*/ 38 w 17"/>
                <a:gd name="T7" fmla="*/ 134 h 28"/>
                <a:gd name="T8" fmla="*/ 61 w 17"/>
                <a:gd name="T9" fmla="*/ 118 h 28"/>
                <a:gd name="T10" fmla="*/ 45 w 17"/>
                <a:gd name="T11" fmla="*/ 90 h 28"/>
                <a:gd name="T12" fmla="*/ 21 w 17"/>
                <a:gd name="T13" fmla="*/ 78 h 28"/>
                <a:gd name="T14" fmla="*/ 0 w 17"/>
                <a:gd name="T15" fmla="*/ 45 h 28"/>
                <a:gd name="T16" fmla="*/ 49 w 17"/>
                <a:gd name="T17" fmla="*/ 0 h 28"/>
                <a:gd name="T18" fmla="*/ 82 w 17"/>
                <a:gd name="T19" fmla="*/ 5 h 28"/>
                <a:gd name="T20" fmla="*/ 78 w 17"/>
                <a:gd name="T21" fmla="*/ 28 h 28"/>
                <a:gd name="T22" fmla="*/ 56 w 17"/>
                <a:gd name="T23" fmla="*/ 21 h 28"/>
                <a:gd name="T24" fmla="*/ 33 w 17"/>
                <a:gd name="T25" fmla="*/ 40 h 28"/>
                <a:gd name="T26" fmla="*/ 49 w 17"/>
                <a:gd name="T27" fmla="*/ 61 h 28"/>
                <a:gd name="T28" fmla="*/ 73 w 17"/>
                <a:gd name="T29" fmla="*/ 78 h 28"/>
                <a:gd name="T30" fmla="*/ 94 w 17"/>
                <a:gd name="T31" fmla="*/ 111 h 28"/>
                <a:gd name="T32" fmla="*/ 38 w 17"/>
                <a:gd name="T33" fmla="*/ 156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28">
                  <a:moveTo>
                    <a:pt x="7" y="28"/>
                  </a:moveTo>
                  <a:cubicBezTo>
                    <a:pt x="4" y="28"/>
                    <a:pt x="3" y="28"/>
                    <a:pt x="0" y="27"/>
                  </a:cubicBezTo>
                  <a:cubicBezTo>
                    <a:pt x="1" y="23"/>
                    <a:pt x="1" y="23"/>
                    <a:pt x="1" y="23"/>
                  </a:cubicBezTo>
                  <a:cubicBezTo>
                    <a:pt x="2" y="24"/>
                    <a:pt x="5" y="24"/>
                    <a:pt x="7" y="24"/>
                  </a:cubicBezTo>
                  <a:cubicBezTo>
                    <a:pt x="9" y="24"/>
                    <a:pt x="11" y="23"/>
                    <a:pt x="11" y="21"/>
                  </a:cubicBezTo>
                  <a:cubicBezTo>
                    <a:pt x="11" y="19"/>
                    <a:pt x="10" y="18"/>
                    <a:pt x="8" y="16"/>
                  </a:cubicBezTo>
                  <a:cubicBezTo>
                    <a:pt x="7" y="16"/>
                    <a:pt x="5" y="15"/>
                    <a:pt x="4" y="14"/>
                  </a:cubicBezTo>
                  <a:cubicBezTo>
                    <a:pt x="1" y="12"/>
                    <a:pt x="0" y="10"/>
                    <a:pt x="0" y="8"/>
                  </a:cubicBezTo>
                  <a:cubicBezTo>
                    <a:pt x="0" y="3"/>
                    <a:pt x="4" y="0"/>
                    <a:pt x="9" y="0"/>
                  </a:cubicBezTo>
                  <a:cubicBezTo>
                    <a:pt x="11" y="0"/>
                    <a:pt x="13" y="1"/>
                    <a:pt x="15" y="1"/>
                  </a:cubicBezTo>
                  <a:cubicBezTo>
                    <a:pt x="14" y="5"/>
                    <a:pt x="14" y="5"/>
                    <a:pt x="14" y="5"/>
                  </a:cubicBezTo>
                  <a:cubicBezTo>
                    <a:pt x="13" y="4"/>
                    <a:pt x="11" y="4"/>
                    <a:pt x="10" y="4"/>
                  </a:cubicBezTo>
                  <a:cubicBezTo>
                    <a:pt x="7" y="4"/>
                    <a:pt x="6" y="5"/>
                    <a:pt x="6" y="7"/>
                  </a:cubicBezTo>
                  <a:cubicBezTo>
                    <a:pt x="6" y="9"/>
                    <a:pt x="6" y="9"/>
                    <a:pt x="9" y="11"/>
                  </a:cubicBezTo>
                  <a:cubicBezTo>
                    <a:pt x="11" y="13"/>
                    <a:pt x="13" y="14"/>
                    <a:pt x="13" y="14"/>
                  </a:cubicBezTo>
                  <a:cubicBezTo>
                    <a:pt x="16" y="16"/>
                    <a:pt x="17" y="18"/>
                    <a:pt x="17" y="20"/>
                  </a:cubicBezTo>
                  <a:cubicBezTo>
                    <a:pt x="17" y="25"/>
                    <a:pt x="13" y="28"/>
                    <a:pt x="7" y="2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0" name="Freeform 29"/>
            <p:cNvSpPr>
              <a:spLocks noChangeAspect="1"/>
            </p:cNvSpPr>
            <p:nvPr userDrawn="1"/>
          </p:nvSpPr>
          <p:spPr bwMode="auto">
            <a:xfrm>
              <a:off x="931" y="394"/>
              <a:ext cx="45" cy="66"/>
            </a:xfrm>
            <a:custGeom>
              <a:avLst/>
              <a:gdLst>
                <a:gd name="T0" fmla="*/ 62 w 19"/>
                <a:gd name="T1" fmla="*/ 127 h 28"/>
                <a:gd name="T2" fmla="*/ 45 w 19"/>
                <a:gd name="T3" fmla="*/ 151 h 28"/>
                <a:gd name="T4" fmla="*/ 21 w 19"/>
                <a:gd name="T5" fmla="*/ 156 h 28"/>
                <a:gd name="T6" fmla="*/ 0 w 19"/>
                <a:gd name="T7" fmla="*/ 156 h 28"/>
                <a:gd name="T8" fmla="*/ 5 w 19"/>
                <a:gd name="T9" fmla="*/ 134 h 28"/>
                <a:gd name="T10" fmla="*/ 21 w 19"/>
                <a:gd name="T11" fmla="*/ 139 h 28"/>
                <a:gd name="T12" fmla="*/ 40 w 19"/>
                <a:gd name="T13" fmla="*/ 123 h 28"/>
                <a:gd name="T14" fmla="*/ 40 w 19"/>
                <a:gd name="T15" fmla="*/ 111 h 28"/>
                <a:gd name="T16" fmla="*/ 0 w 19"/>
                <a:gd name="T17" fmla="*/ 0 h 28"/>
                <a:gd name="T18" fmla="*/ 33 w 19"/>
                <a:gd name="T19" fmla="*/ 0 h 28"/>
                <a:gd name="T20" fmla="*/ 57 w 19"/>
                <a:gd name="T21" fmla="*/ 78 h 28"/>
                <a:gd name="T22" fmla="*/ 78 w 19"/>
                <a:gd name="T23" fmla="*/ 0 h 28"/>
                <a:gd name="T24" fmla="*/ 107 w 19"/>
                <a:gd name="T25" fmla="*/ 0 h 28"/>
                <a:gd name="T26" fmla="*/ 62 w 19"/>
                <a:gd name="T27" fmla="*/ 127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 h="28">
                  <a:moveTo>
                    <a:pt x="11" y="23"/>
                  </a:moveTo>
                  <a:cubicBezTo>
                    <a:pt x="10" y="25"/>
                    <a:pt x="9" y="26"/>
                    <a:pt x="8" y="27"/>
                  </a:cubicBezTo>
                  <a:cubicBezTo>
                    <a:pt x="7" y="28"/>
                    <a:pt x="6" y="28"/>
                    <a:pt x="4" y="28"/>
                  </a:cubicBezTo>
                  <a:cubicBezTo>
                    <a:pt x="3" y="28"/>
                    <a:pt x="1" y="28"/>
                    <a:pt x="0" y="28"/>
                  </a:cubicBezTo>
                  <a:cubicBezTo>
                    <a:pt x="1" y="24"/>
                    <a:pt x="1" y="24"/>
                    <a:pt x="1" y="24"/>
                  </a:cubicBezTo>
                  <a:cubicBezTo>
                    <a:pt x="2" y="24"/>
                    <a:pt x="3" y="25"/>
                    <a:pt x="4" y="25"/>
                  </a:cubicBezTo>
                  <a:cubicBezTo>
                    <a:pt x="5" y="25"/>
                    <a:pt x="6" y="24"/>
                    <a:pt x="7" y="22"/>
                  </a:cubicBezTo>
                  <a:cubicBezTo>
                    <a:pt x="7" y="20"/>
                    <a:pt x="7" y="20"/>
                    <a:pt x="7" y="20"/>
                  </a:cubicBezTo>
                  <a:cubicBezTo>
                    <a:pt x="0" y="0"/>
                    <a:pt x="0" y="0"/>
                    <a:pt x="0" y="0"/>
                  </a:cubicBezTo>
                  <a:cubicBezTo>
                    <a:pt x="6" y="0"/>
                    <a:pt x="6" y="0"/>
                    <a:pt x="6" y="0"/>
                  </a:cubicBezTo>
                  <a:cubicBezTo>
                    <a:pt x="10" y="14"/>
                    <a:pt x="10" y="14"/>
                    <a:pt x="10" y="14"/>
                  </a:cubicBezTo>
                  <a:cubicBezTo>
                    <a:pt x="14" y="0"/>
                    <a:pt x="14" y="0"/>
                    <a:pt x="14" y="0"/>
                  </a:cubicBezTo>
                  <a:cubicBezTo>
                    <a:pt x="19" y="0"/>
                    <a:pt x="19" y="0"/>
                    <a:pt x="19" y="0"/>
                  </a:cubicBezTo>
                  <a:lnTo>
                    <a:pt x="11"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1" name="Freeform 30"/>
            <p:cNvSpPr>
              <a:spLocks noChangeAspect="1"/>
            </p:cNvSpPr>
            <p:nvPr userDrawn="1"/>
          </p:nvSpPr>
          <p:spPr bwMode="auto">
            <a:xfrm>
              <a:off x="980" y="394"/>
              <a:ext cx="33" cy="47"/>
            </a:xfrm>
            <a:custGeom>
              <a:avLst/>
              <a:gdLst>
                <a:gd name="T0" fmla="*/ 33 w 14"/>
                <a:gd name="T1" fmla="*/ 110 h 20"/>
                <a:gd name="T2" fmla="*/ 0 w 14"/>
                <a:gd name="T3" fmla="*/ 106 h 20"/>
                <a:gd name="T4" fmla="*/ 5 w 14"/>
                <a:gd name="T5" fmla="*/ 82 h 20"/>
                <a:gd name="T6" fmla="*/ 33 w 14"/>
                <a:gd name="T7" fmla="*/ 89 h 20"/>
                <a:gd name="T8" fmla="*/ 50 w 14"/>
                <a:gd name="T9" fmla="*/ 78 h 20"/>
                <a:gd name="T10" fmla="*/ 40 w 14"/>
                <a:gd name="T11" fmla="*/ 66 h 20"/>
                <a:gd name="T12" fmla="*/ 21 w 14"/>
                <a:gd name="T13" fmla="*/ 61 h 20"/>
                <a:gd name="T14" fmla="*/ 0 w 14"/>
                <a:gd name="T15" fmla="*/ 33 h 20"/>
                <a:gd name="T16" fmla="*/ 45 w 14"/>
                <a:gd name="T17" fmla="*/ 0 h 20"/>
                <a:gd name="T18" fmla="*/ 73 w 14"/>
                <a:gd name="T19" fmla="*/ 0 h 20"/>
                <a:gd name="T20" fmla="*/ 66 w 14"/>
                <a:gd name="T21" fmla="*/ 21 h 20"/>
                <a:gd name="T22" fmla="*/ 45 w 14"/>
                <a:gd name="T23" fmla="*/ 16 h 20"/>
                <a:gd name="T24" fmla="*/ 28 w 14"/>
                <a:gd name="T25" fmla="*/ 28 h 20"/>
                <a:gd name="T26" fmla="*/ 50 w 14"/>
                <a:gd name="T27" fmla="*/ 45 h 20"/>
                <a:gd name="T28" fmla="*/ 78 w 14"/>
                <a:gd name="T29" fmla="*/ 78 h 20"/>
                <a:gd name="T30" fmla="*/ 33 w 14"/>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 h="20">
                  <a:moveTo>
                    <a:pt x="6" y="20"/>
                  </a:moveTo>
                  <a:cubicBezTo>
                    <a:pt x="3" y="20"/>
                    <a:pt x="2" y="20"/>
                    <a:pt x="0" y="19"/>
                  </a:cubicBezTo>
                  <a:cubicBezTo>
                    <a:pt x="1" y="15"/>
                    <a:pt x="1" y="15"/>
                    <a:pt x="1" y="15"/>
                  </a:cubicBezTo>
                  <a:cubicBezTo>
                    <a:pt x="2" y="16"/>
                    <a:pt x="4" y="16"/>
                    <a:pt x="6" y="16"/>
                  </a:cubicBezTo>
                  <a:cubicBezTo>
                    <a:pt x="8" y="16"/>
                    <a:pt x="9" y="16"/>
                    <a:pt x="9" y="14"/>
                  </a:cubicBezTo>
                  <a:cubicBezTo>
                    <a:pt x="9" y="13"/>
                    <a:pt x="8" y="13"/>
                    <a:pt x="7" y="12"/>
                  </a:cubicBezTo>
                  <a:cubicBezTo>
                    <a:pt x="6" y="12"/>
                    <a:pt x="5" y="11"/>
                    <a:pt x="4" y="11"/>
                  </a:cubicBezTo>
                  <a:cubicBezTo>
                    <a:pt x="1" y="9"/>
                    <a:pt x="0" y="8"/>
                    <a:pt x="0" y="6"/>
                  </a:cubicBezTo>
                  <a:cubicBezTo>
                    <a:pt x="0" y="2"/>
                    <a:pt x="3" y="0"/>
                    <a:pt x="8" y="0"/>
                  </a:cubicBezTo>
                  <a:cubicBezTo>
                    <a:pt x="10" y="0"/>
                    <a:pt x="11" y="0"/>
                    <a:pt x="13" y="0"/>
                  </a:cubicBezTo>
                  <a:cubicBezTo>
                    <a:pt x="12" y="4"/>
                    <a:pt x="12" y="4"/>
                    <a:pt x="12" y="4"/>
                  </a:cubicBezTo>
                  <a:cubicBezTo>
                    <a:pt x="10" y="3"/>
                    <a:pt x="9" y="3"/>
                    <a:pt x="8" y="3"/>
                  </a:cubicBezTo>
                  <a:cubicBezTo>
                    <a:pt x="6" y="3"/>
                    <a:pt x="5" y="4"/>
                    <a:pt x="5" y="5"/>
                  </a:cubicBezTo>
                  <a:cubicBezTo>
                    <a:pt x="5" y="6"/>
                    <a:pt x="6" y="7"/>
                    <a:pt x="9" y="8"/>
                  </a:cubicBezTo>
                  <a:cubicBezTo>
                    <a:pt x="13" y="9"/>
                    <a:pt x="14" y="11"/>
                    <a:pt x="14" y="14"/>
                  </a:cubicBezTo>
                  <a:cubicBezTo>
                    <a:pt x="14" y="18"/>
                    <a:pt x="11"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2" name="Freeform 31"/>
            <p:cNvSpPr>
              <a:spLocks noChangeAspect="1"/>
            </p:cNvSpPr>
            <p:nvPr userDrawn="1"/>
          </p:nvSpPr>
          <p:spPr bwMode="auto">
            <a:xfrm>
              <a:off x="1020" y="382"/>
              <a:ext cx="34" cy="59"/>
            </a:xfrm>
            <a:custGeom>
              <a:avLst/>
              <a:gdLst>
                <a:gd name="T0" fmla="*/ 41 w 14"/>
                <a:gd name="T1" fmla="*/ 139 h 25"/>
                <a:gd name="T2" fmla="*/ 17 w 14"/>
                <a:gd name="T3" fmla="*/ 106 h 25"/>
                <a:gd name="T4" fmla="*/ 17 w 14"/>
                <a:gd name="T5" fmla="*/ 50 h 25"/>
                <a:gd name="T6" fmla="*/ 0 w 14"/>
                <a:gd name="T7" fmla="*/ 50 h 25"/>
                <a:gd name="T8" fmla="*/ 0 w 14"/>
                <a:gd name="T9" fmla="*/ 28 h 25"/>
                <a:gd name="T10" fmla="*/ 17 w 14"/>
                <a:gd name="T11" fmla="*/ 28 h 25"/>
                <a:gd name="T12" fmla="*/ 17 w 14"/>
                <a:gd name="T13" fmla="*/ 0 h 25"/>
                <a:gd name="T14" fmla="*/ 46 w 14"/>
                <a:gd name="T15" fmla="*/ 0 h 25"/>
                <a:gd name="T16" fmla="*/ 46 w 14"/>
                <a:gd name="T17" fmla="*/ 28 h 25"/>
                <a:gd name="T18" fmla="*/ 78 w 14"/>
                <a:gd name="T19" fmla="*/ 28 h 25"/>
                <a:gd name="T20" fmla="*/ 78 w 14"/>
                <a:gd name="T21" fmla="*/ 50 h 25"/>
                <a:gd name="T22" fmla="*/ 46 w 14"/>
                <a:gd name="T23" fmla="*/ 50 h 25"/>
                <a:gd name="T24" fmla="*/ 46 w 14"/>
                <a:gd name="T25" fmla="*/ 99 h 25"/>
                <a:gd name="T26" fmla="*/ 53 w 14"/>
                <a:gd name="T27" fmla="*/ 118 h 25"/>
                <a:gd name="T28" fmla="*/ 70 w 14"/>
                <a:gd name="T29" fmla="*/ 106 h 25"/>
                <a:gd name="T30" fmla="*/ 83 w 14"/>
                <a:gd name="T31" fmla="*/ 123 h 25"/>
                <a:gd name="T32" fmla="*/ 41 w 14"/>
                <a:gd name="T33" fmla="*/ 139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 h="25">
                  <a:moveTo>
                    <a:pt x="7" y="25"/>
                  </a:moveTo>
                  <a:cubicBezTo>
                    <a:pt x="4" y="25"/>
                    <a:pt x="3" y="24"/>
                    <a:pt x="3" y="19"/>
                  </a:cubicBezTo>
                  <a:cubicBezTo>
                    <a:pt x="3" y="9"/>
                    <a:pt x="3" y="9"/>
                    <a:pt x="3" y="9"/>
                  </a:cubicBezTo>
                  <a:cubicBezTo>
                    <a:pt x="0" y="9"/>
                    <a:pt x="0" y="9"/>
                    <a:pt x="0" y="9"/>
                  </a:cubicBezTo>
                  <a:cubicBezTo>
                    <a:pt x="0" y="5"/>
                    <a:pt x="0" y="5"/>
                    <a:pt x="0" y="5"/>
                  </a:cubicBezTo>
                  <a:cubicBezTo>
                    <a:pt x="3" y="5"/>
                    <a:pt x="3" y="5"/>
                    <a:pt x="3" y="5"/>
                  </a:cubicBezTo>
                  <a:cubicBezTo>
                    <a:pt x="3" y="0"/>
                    <a:pt x="3" y="0"/>
                    <a:pt x="3" y="0"/>
                  </a:cubicBezTo>
                  <a:cubicBezTo>
                    <a:pt x="8" y="0"/>
                    <a:pt x="8" y="0"/>
                    <a:pt x="8" y="0"/>
                  </a:cubicBezTo>
                  <a:cubicBezTo>
                    <a:pt x="8" y="5"/>
                    <a:pt x="8" y="5"/>
                    <a:pt x="8" y="5"/>
                  </a:cubicBezTo>
                  <a:cubicBezTo>
                    <a:pt x="13" y="5"/>
                    <a:pt x="13" y="5"/>
                    <a:pt x="13" y="5"/>
                  </a:cubicBezTo>
                  <a:cubicBezTo>
                    <a:pt x="13" y="9"/>
                    <a:pt x="13" y="9"/>
                    <a:pt x="13" y="9"/>
                  </a:cubicBezTo>
                  <a:cubicBezTo>
                    <a:pt x="8" y="9"/>
                    <a:pt x="8" y="9"/>
                    <a:pt x="8" y="9"/>
                  </a:cubicBezTo>
                  <a:cubicBezTo>
                    <a:pt x="8" y="18"/>
                    <a:pt x="8" y="18"/>
                    <a:pt x="8" y="18"/>
                  </a:cubicBezTo>
                  <a:cubicBezTo>
                    <a:pt x="8" y="20"/>
                    <a:pt x="8" y="21"/>
                    <a:pt x="9" y="21"/>
                  </a:cubicBezTo>
                  <a:cubicBezTo>
                    <a:pt x="10" y="21"/>
                    <a:pt x="11" y="21"/>
                    <a:pt x="12" y="19"/>
                  </a:cubicBezTo>
                  <a:cubicBezTo>
                    <a:pt x="14" y="22"/>
                    <a:pt x="14" y="22"/>
                    <a:pt x="14" y="22"/>
                  </a:cubicBezTo>
                  <a:cubicBezTo>
                    <a:pt x="11" y="24"/>
                    <a:pt x="9" y="25"/>
                    <a:pt x="7" y="2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3" name="Freeform 32"/>
            <p:cNvSpPr>
              <a:spLocks noChangeAspect="1" noEditPoints="1"/>
            </p:cNvSpPr>
            <p:nvPr userDrawn="1"/>
          </p:nvSpPr>
          <p:spPr bwMode="auto">
            <a:xfrm>
              <a:off x="1058" y="394"/>
              <a:ext cx="38" cy="47"/>
            </a:xfrm>
            <a:custGeom>
              <a:avLst/>
              <a:gdLst>
                <a:gd name="T0" fmla="*/ 45 w 16"/>
                <a:gd name="T1" fmla="*/ 110 h 20"/>
                <a:gd name="T2" fmla="*/ 0 w 16"/>
                <a:gd name="T3" fmla="*/ 56 h 20"/>
                <a:gd name="T4" fmla="*/ 45 w 16"/>
                <a:gd name="T5" fmla="*/ 0 h 20"/>
                <a:gd name="T6" fmla="*/ 90 w 16"/>
                <a:gd name="T7" fmla="*/ 56 h 20"/>
                <a:gd name="T8" fmla="*/ 90 w 16"/>
                <a:gd name="T9" fmla="*/ 61 h 20"/>
                <a:gd name="T10" fmla="*/ 29 w 16"/>
                <a:gd name="T11" fmla="*/ 61 h 20"/>
                <a:gd name="T12" fmla="*/ 50 w 16"/>
                <a:gd name="T13" fmla="*/ 89 h 20"/>
                <a:gd name="T14" fmla="*/ 78 w 16"/>
                <a:gd name="T15" fmla="*/ 78 h 20"/>
                <a:gd name="T16" fmla="*/ 90 w 16"/>
                <a:gd name="T17" fmla="*/ 94 h 20"/>
                <a:gd name="T18" fmla="*/ 45 w 16"/>
                <a:gd name="T19" fmla="*/ 110 h 20"/>
                <a:gd name="T20" fmla="*/ 45 w 16"/>
                <a:gd name="T21" fmla="*/ 16 h 20"/>
                <a:gd name="T22" fmla="*/ 29 w 16"/>
                <a:gd name="T23" fmla="*/ 45 h 20"/>
                <a:gd name="T24" fmla="*/ 62 w 16"/>
                <a:gd name="T25" fmla="*/ 45 h 20"/>
                <a:gd name="T26" fmla="*/ 45 w 16"/>
                <a:gd name="T27" fmla="*/ 16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 h="20">
                  <a:moveTo>
                    <a:pt x="8" y="20"/>
                  </a:moveTo>
                  <a:cubicBezTo>
                    <a:pt x="3" y="20"/>
                    <a:pt x="0" y="16"/>
                    <a:pt x="0" y="10"/>
                  </a:cubicBezTo>
                  <a:cubicBezTo>
                    <a:pt x="0" y="4"/>
                    <a:pt x="3" y="0"/>
                    <a:pt x="8" y="0"/>
                  </a:cubicBezTo>
                  <a:cubicBezTo>
                    <a:pt x="14" y="0"/>
                    <a:pt x="16" y="3"/>
                    <a:pt x="16" y="10"/>
                  </a:cubicBezTo>
                  <a:cubicBezTo>
                    <a:pt x="16" y="10"/>
                    <a:pt x="16" y="10"/>
                    <a:pt x="16" y="11"/>
                  </a:cubicBezTo>
                  <a:cubicBezTo>
                    <a:pt x="5" y="11"/>
                    <a:pt x="5" y="11"/>
                    <a:pt x="5" y="11"/>
                  </a:cubicBezTo>
                  <a:cubicBezTo>
                    <a:pt x="5" y="14"/>
                    <a:pt x="6" y="16"/>
                    <a:pt x="9" y="16"/>
                  </a:cubicBezTo>
                  <a:cubicBezTo>
                    <a:pt x="10" y="16"/>
                    <a:pt x="12" y="15"/>
                    <a:pt x="14" y="14"/>
                  </a:cubicBezTo>
                  <a:cubicBezTo>
                    <a:pt x="16" y="17"/>
                    <a:pt x="16" y="17"/>
                    <a:pt x="16" y="17"/>
                  </a:cubicBezTo>
                  <a:cubicBezTo>
                    <a:pt x="13" y="19"/>
                    <a:pt x="11" y="20"/>
                    <a:pt x="8" y="20"/>
                  </a:cubicBezTo>
                  <a:close/>
                  <a:moveTo>
                    <a:pt x="8" y="3"/>
                  </a:moveTo>
                  <a:cubicBezTo>
                    <a:pt x="6" y="3"/>
                    <a:pt x="5" y="5"/>
                    <a:pt x="5" y="8"/>
                  </a:cubicBezTo>
                  <a:cubicBezTo>
                    <a:pt x="11" y="8"/>
                    <a:pt x="11" y="8"/>
                    <a:pt x="11" y="8"/>
                  </a:cubicBezTo>
                  <a:cubicBezTo>
                    <a:pt x="11" y="5"/>
                    <a:pt x="10" y="3"/>
                    <a:pt x="8"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4" name="Freeform 33"/>
            <p:cNvSpPr>
              <a:spLocks noChangeAspect="1"/>
            </p:cNvSpPr>
            <p:nvPr userDrawn="1"/>
          </p:nvSpPr>
          <p:spPr bwMode="auto">
            <a:xfrm>
              <a:off x="1108" y="394"/>
              <a:ext cx="61" cy="47"/>
            </a:xfrm>
            <a:custGeom>
              <a:avLst/>
              <a:gdLst>
                <a:gd name="T0" fmla="*/ 115 w 26"/>
                <a:gd name="T1" fmla="*/ 110 h 20"/>
                <a:gd name="T2" fmla="*/ 115 w 26"/>
                <a:gd name="T3" fmla="*/ 45 h 20"/>
                <a:gd name="T4" fmla="*/ 115 w 26"/>
                <a:gd name="T5" fmla="*/ 33 h 20"/>
                <a:gd name="T6" fmla="*/ 110 w 26"/>
                <a:gd name="T7" fmla="*/ 28 h 20"/>
                <a:gd name="T8" fmla="*/ 82 w 26"/>
                <a:gd name="T9" fmla="*/ 38 h 20"/>
                <a:gd name="T10" fmla="*/ 82 w 26"/>
                <a:gd name="T11" fmla="*/ 110 h 20"/>
                <a:gd name="T12" fmla="*/ 61 w 26"/>
                <a:gd name="T13" fmla="*/ 110 h 20"/>
                <a:gd name="T14" fmla="*/ 61 w 26"/>
                <a:gd name="T15" fmla="*/ 45 h 20"/>
                <a:gd name="T16" fmla="*/ 54 w 26"/>
                <a:gd name="T17" fmla="*/ 28 h 20"/>
                <a:gd name="T18" fmla="*/ 49 w 26"/>
                <a:gd name="T19" fmla="*/ 28 h 20"/>
                <a:gd name="T20" fmla="*/ 28 w 26"/>
                <a:gd name="T21" fmla="*/ 38 h 20"/>
                <a:gd name="T22" fmla="*/ 28 w 26"/>
                <a:gd name="T23" fmla="*/ 110 h 20"/>
                <a:gd name="T24" fmla="*/ 0 w 26"/>
                <a:gd name="T25" fmla="*/ 110 h 20"/>
                <a:gd name="T26" fmla="*/ 0 w 26"/>
                <a:gd name="T27" fmla="*/ 0 h 20"/>
                <a:gd name="T28" fmla="*/ 28 w 26"/>
                <a:gd name="T29" fmla="*/ 0 h 20"/>
                <a:gd name="T30" fmla="*/ 28 w 26"/>
                <a:gd name="T31" fmla="*/ 16 h 20"/>
                <a:gd name="T32" fmla="*/ 61 w 26"/>
                <a:gd name="T33" fmla="*/ 0 h 20"/>
                <a:gd name="T34" fmla="*/ 82 w 26"/>
                <a:gd name="T35" fmla="*/ 16 h 20"/>
                <a:gd name="T36" fmla="*/ 122 w 26"/>
                <a:gd name="T37" fmla="*/ 0 h 20"/>
                <a:gd name="T38" fmla="*/ 138 w 26"/>
                <a:gd name="T39" fmla="*/ 12 h 20"/>
                <a:gd name="T40" fmla="*/ 143 w 26"/>
                <a:gd name="T41" fmla="*/ 38 h 20"/>
                <a:gd name="T42" fmla="*/ 143 w 26"/>
                <a:gd name="T43" fmla="*/ 110 h 20"/>
                <a:gd name="T44" fmla="*/ 115 w 26"/>
                <a:gd name="T45" fmla="*/ 110 h 2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 h="20">
                  <a:moveTo>
                    <a:pt x="21" y="20"/>
                  </a:moveTo>
                  <a:cubicBezTo>
                    <a:pt x="21" y="8"/>
                    <a:pt x="21" y="8"/>
                    <a:pt x="21" y="8"/>
                  </a:cubicBezTo>
                  <a:cubicBezTo>
                    <a:pt x="21" y="7"/>
                    <a:pt x="21" y="6"/>
                    <a:pt x="21" y="6"/>
                  </a:cubicBezTo>
                  <a:cubicBezTo>
                    <a:pt x="21" y="5"/>
                    <a:pt x="20" y="5"/>
                    <a:pt x="20" y="5"/>
                  </a:cubicBezTo>
                  <a:cubicBezTo>
                    <a:pt x="19" y="5"/>
                    <a:pt x="17" y="5"/>
                    <a:pt x="15" y="7"/>
                  </a:cubicBezTo>
                  <a:cubicBezTo>
                    <a:pt x="15" y="20"/>
                    <a:pt x="15" y="20"/>
                    <a:pt x="15" y="20"/>
                  </a:cubicBezTo>
                  <a:cubicBezTo>
                    <a:pt x="11" y="20"/>
                    <a:pt x="11" y="20"/>
                    <a:pt x="11" y="20"/>
                  </a:cubicBezTo>
                  <a:cubicBezTo>
                    <a:pt x="11" y="8"/>
                    <a:pt x="11" y="8"/>
                    <a:pt x="11" y="8"/>
                  </a:cubicBezTo>
                  <a:cubicBezTo>
                    <a:pt x="11" y="6"/>
                    <a:pt x="11" y="6"/>
                    <a:pt x="10" y="5"/>
                  </a:cubicBezTo>
                  <a:cubicBezTo>
                    <a:pt x="10" y="5"/>
                    <a:pt x="10" y="5"/>
                    <a:pt x="9" y="5"/>
                  </a:cubicBezTo>
                  <a:cubicBezTo>
                    <a:pt x="8" y="5"/>
                    <a:pt x="7" y="6"/>
                    <a:pt x="5" y="7"/>
                  </a:cubicBezTo>
                  <a:cubicBezTo>
                    <a:pt x="5" y="20"/>
                    <a:pt x="5" y="20"/>
                    <a:pt x="5" y="20"/>
                  </a:cubicBezTo>
                  <a:cubicBezTo>
                    <a:pt x="0" y="20"/>
                    <a:pt x="0" y="20"/>
                    <a:pt x="0" y="20"/>
                  </a:cubicBezTo>
                  <a:cubicBezTo>
                    <a:pt x="0" y="0"/>
                    <a:pt x="0" y="0"/>
                    <a:pt x="0" y="0"/>
                  </a:cubicBezTo>
                  <a:cubicBezTo>
                    <a:pt x="5" y="0"/>
                    <a:pt x="5" y="0"/>
                    <a:pt x="5" y="0"/>
                  </a:cubicBezTo>
                  <a:cubicBezTo>
                    <a:pt x="5" y="3"/>
                    <a:pt x="5" y="3"/>
                    <a:pt x="5" y="3"/>
                  </a:cubicBezTo>
                  <a:cubicBezTo>
                    <a:pt x="7" y="1"/>
                    <a:pt x="9" y="0"/>
                    <a:pt x="11" y="0"/>
                  </a:cubicBezTo>
                  <a:cubicBezTo>
                    <a:pt x="13" y="0"/>
                    <a:pt x="15" y="1"/>
                    <a:pt x="15" y="3"/>
                  </a:cubicBezTo>
                  <a:cubicBezTo>
                    <a:pt x="18" y="1"/>
                    <a:pt x="20" y="0"/>
                    <a:pt x="22" y="0"/>
                  </a:cubicBezTo>
                  <a:cubicBezTo>
                    <a:pt x="24" y="0"/>
                    <a:pt x="25" y="1"/>
                    <a:pt x="25" y="2"/>
                  </a:cubicBezTo>
                  <a:cubicBezTo>
                    <a:pt x="26" y="3"/>
                    <a:pt x="26" y="4"/>
                    <a:pt x="26" y="7"/>
                  </a:cubicBezTo>
                  <a:cubicBezTo>
                    <a:pt x="26" y="20"/>
                    <a:pt x="26" y="20"/>
                    <a:pt x="26" y="20"/>
                  </a:cubicBezTo>
                  <a:lnTo>
                    <a:pt x="21"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5" name="Freeform 34"/>
            <p:cNvSpPr>
              <a:spLocks noChangeAspect="1"/>
            </p:cNvSpPr>
            <p:nvPr userDrawn="1"/>
          </p:nvSpPr>
          <p:spPr bwMode="auto">
            <a:xfrm>
              <a:off x="1179" y="394"/>
              <a:ext cx="35" cy="47"/>
            </a:xfrm>
            <a:custGeom>
              <a:avLst/>
              <a:gdLst>
                <a:gd name="T0" fmla="*/ 33 w 15"/>
                <a:gd name="T1" fmla="*/ 110 h 20"/>
                <a:gd name="T2" fmla="*/ 0 w 15"/>
                <a:gd name="T3" fmla="*/ 106 h 20"/>
                <a:gd name="T4" fmla="*/ 5 w 15"/>
                <a:gd name="T5" fmla="*/ 82 h 20"/>
                <a:gd name="T6" fmla="*/ 33 w 15"/>
                <a:gd name="T7" fmla="*/ 89 h 20"/>
                <a:gd name="T8" fmla="*/ 49 w 15"/>
                <a:gd name="T9" fmla="*/ 78 h 20"/>
                <a:gd name="T10" fmla="*/ 37 w 15"/>
                <a:gd name="T11" fmla="*/ 66 h 20"/>
                <a:gd name="T12" fmla="*/ 21 w 15"/>
                <a:gd name="T13" fmla="*/ 61 h 20"/>
                <a:gd name="T14" fmla="*/ 5 w 15"/>
                <a:gd name="T15" fmla="*/ 33 h 20"/>
                <a:gd name="T16" fmla="*/ 49 w 15"/>
                <a:gd name="T17" fmla="*/ 0 h 20"/>
                <a:gd name="T18" fmla="*/ 77 w 15"/>
                <a:gd name="T19" fmla="*/ 0 h 20"/>
                <a:gd name="T20" fmla="*/ 70 w 15"/>
                <a:gd name="T21" fmla="*/ 21 h 20"/>
                <a:gd name="T22" fmla="*/ 49 w 15"/>
                <a:gd name="T23" fmla="*/ 16 h 20"/>
                <a:gd name="T24" fmla="*/ 33 w 15"/>
                <a:gd name="T25" fmla="*/ 28 h 20"/>
                <a:gd name="T26" fmla="*/ 54 w 15"/>
                <a:gd name="T27" fmla="*/ 45 h 20"/>
                <a:gd name="T28" fmla="*/ 82 w 15"/>
                <a:gd name="T29" fmla="*/ 78 h 20"/>
                <a:gd name="T30" fmla="*/ 33 w 15"/>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 h="20">
                  <a:moveTo>
                    <a:pt x="6" y="20"/>
                  </a:moveTo>
                  <a:cubicBezTo>
                    <a:pt x="4" y="20"/>
                    <a:pt x="2" y="20"/>
                    <a:pt x="0" y="19"/>
                  </a:cubicBezTo>
                  <a:cubicBezTo>
                    <a:pt x="1" y="15"/>
                    <a:pt x="1" y="15"/>
                    <a:pt x="1" y="15"/>
                  </a:cubicBezTo>
                  <a:cubicBezTo>
                    <a:pt x="3" y="16"/>
                    <a:pt x="5" y="16"/>
                    <a:pt x="6" y="16"/>
                  </a:cubicBezTo>
                  <a:cubicBezTo>
                    <a:pt x="8" y="16"/>
                    <a:pt x="9" y="16"/>
                    <a:pt x="9" y="14"/>
                  </a:cubicBezTo>
                  <a:cubicBezTo>
                    <a:pt x="9" y="13"/>
                    <a:pt x="9" y="13"/>
                    <a:pt x="7" y="12"/>
                  </a:cubicBezTo>
                  <a:cubicBezTo>
                    <a:pt x="6" y="12"/>
                    <a:pt x="6" y="11"/>
                    <a:pt x="4" y="11"/>
                  </a:cubicBezTo>
                  <a:cubicBezTo>
                    <a:pt x="2" y="9"/>
                    <a:pt x="1" y="8"/>
                    <a:pt x="1" y="6"/>
                  </a:cubicBezTo>
                  <a:cubicBezTo>
                    <a:pt x="1" y="2"/>
                    <a:pt x="4" y="0"/>
                    <a:pt x="9" y="0"/>
                  </a:cubicBezTo>
                  <a:cubicBezTo>
                    <a:pt x="10" y="0"/>
                    <a:pt x="12" y="0"/>
                    <a:pt x="14" y="0"/>
                  </a:cubicBezTo>
                  <a:cubicBezTo>
                    <a:pt x="13" y="4"/>
                    <a:pt x="13" y="4"/>
                    <a:pt x="13" y="4"/>
                  </a:cubicBezTo>
                  <a:cubicBezTo>
                    <a:pt x="11" y="3"/>
                    <a:pt x="10" y="3"/>
                    <a:pt x="9" y="3"/>
                  </a:cubicBezTo>
                  <a:cubicBezTo>
                    <a:pt x="7" y="3"/>
                    <a:pt x="6" y="4"/>
                    <a:pt x="6" y="5"/>
                  </a:cubicBezTo>
                  <a:cubicBezTo>
                    <a:pt x="6" y="6"/>
                    <a:pt x="6" y="7"/>
                    <a:pt x="10" y="8"/>
                  </a:cubicBezTo>
                  <a:cubicBezTo>
                    <a:pt x="13" y="9"/>
                    <a:pt x="15" y="11"/>
                    <a:pt x="15" y="14"/>
                  </a:cubicBezTo>
                  <a:cubicBezTo>
                    <a:pt x="15" y="18"/>
                    <a:pt x="12"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spTree>
    <p:extLst>
      <p:ext uri="{BB962C8B-B14F-4D97-AF65-F5344CB8AC3E}">
        <p14:creationId xmlns:p14="http://schemas.microsoft.com/office/powerpoint/2010/main" val="232954534"/>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 id="2147483834" r:id="rId15"/>
    <p:sldLayoutId id="2147483835" r:id="rId16"/>
  </p:sldLayoutIdLst>
  <p:timing>
    <p:tnLst>
      <p:par>
        <p:cTn id="1" dur="indefinite" restart="never" nodeType="tmRoot"/>
      </p:par>
    </p:tnLst>
  </p:timing>
  <p:hf hdr="0"/>
  <p:txStyles>
    <p:titleStyle>
      <a:lvl1pPr marL="185738" indent="-185738" algn="l" rtl="0" eaLnBrk="0" fontAlgn="base" hangingPunct="0">
        <a:lnSpc>
          <a:spcPct val="97000"/>
        </a:lnSpc>
        <a:spcBef>
          <a:spcPct val="25000"/>
        </a:spcBef>
        <a:spcAft>
          <a:spcPct val="0"/>
        </a:spcAft>
        <a:defRPr sz="2400" b="1">
          <a:solidFill>
            <a:schemeClr val="tx2"/>
          </a:solidFill>
          <a:latin typeface="+mj-lt"/>
          <a:ea typeface="+mj-ea"/>
          <a:cs typeface="+mj-cs"/>
        </a:defRPr>
      </a:lvl1pPr>
      <a:lvl2pPr marL="185738" indent="-185738" algn="l" rtl="0" eaLnBrk="0" fontAlgn="base" hangingPunct="0">
        <a:lnSpc>
          <a:spcPct val="97000"/>
        </a:lnSpc>
        <a:spcBef>
          <a:spcPct val="25000"/>
        </a:spcBef>
        <a:spcAft>
          <a:spcPct val="0"/>
        </a:spcAft>
        <a:defRPr sz="2400" b="1">
          <a:solidFill>
            <a:schemeClr val="tx2"/>
          </a:solidFill>
          <a:latin typeface="Arial" charset="0"/>
        </a:defRPr>
      </a:lvl2pPr>
      <a:lvl3pPr marL="185738" indent="-185738" algn="l" rtl="0" eaLnBrk="0" fontAlgn="base" hangingPunct="0">
        <a:lnSpc>
          <a:spcPct val="97000"/>
        </a:lnSpc>
        <a:spcBef>
          <a:spcPct val="25000"/>
        </a:spcBef>
        <a:spcAft>
          <a:spcPct val="0"/>
        </a:spcAft>
        <a:defRPr sz="2400" b="1">
          <a:solidFill>
            <a:schemeClr val="tx2"/>
          </a:solidFill>
          <a:latin typeface="Arial" charset="0"/>
        </a:defRPr>
      </a:lvl3pPr>
      <a:lvl4pPr marL="185738" indent="-185738" algn="l" rtl="0" eaLnBrk="0" fontAlgn="base" hangingPunct="0">
        <a:lnSpc>
          <a:spcPct val="97000"/>
        </a:lnSpc>
        <a:spcBef>
          <a:spcPct val="25000"/>
        </a:spcBef>
        <a:spcAft>
          <a:spcPct val="0"/>
        </a:spcAft>
        <a:defRPr sz="2400" b="1">
          <a:solidFill>
            <a:schemeClr val="tx2"/>
          </a:solidFill>
          <a:latin typeface="Arial" charset="0"/>
        </a:defRPr>
      </a:lvl4pPr>
      <a:lvl5pPr marL="185738" indent="-185738" algn="l" rtl="0" eaLnBrk="0" fontAlgn="base" hangingPunct="0">
        <a:lnSpc>
          <a:spcPct val="97000"/>
        </a:lnSpc>
        <a:spcBef>
          <a:spcPct val="25000"/>
        </a:spcBef>
        <a:spcAft>
          <a:spcPct val="0"/>
        </a:spcAft>
        <a:defRPr sz="2400" b="1">
          <a:solidFill>
            <a:schemeClr val="tx2"/>
          </a:solidFill>
          <a:latin typeface="Arial" charset="0"/>
        </a:defRPr>
      </a:lvl5pPr>
      <a:lvl6pPr marL="642938" indent="-185738" algn="l" rtl="0" fontAlgn="base">
        <a:lnSpc>
          <a:spcPct val="97000"/>
        </a:lnSpc>
        <a:spcBef>
          <a:spcPct val="25000"/>
        </a:spcBef>
        <a:spcAft>
          <a:spcPct val="0"/>
        </a:spcAft>
        <a:defRPr sz="2400" b="1">
          <a:solidFill>
            <a:schemeClr val="tx2"/>
          </a:solidFill>
          <a:latin typeface="Arial" charset="0"/>
        </a:defRPr>
      </a:lvl6pPr>
      <a:lvl7pPr marL="1100138" indent="-185738" algn="l" rtl="0" fontAlgn="base">
        <a:lnSpc>
          <a:spcPct val="97000"/>
        </a:lnSpc>
        <a:spcBef>
          <a:spcPct val="25000"/>
        </a:spcBef>
        <a:spcAft>
          <a:spcPct val="0"/>
        </a:spcAft>
        <a:defRPr sz="2400" b="1">
          <a:solidFill>
            <a:schemeClr val="tx2"/>
          </a:solidFill>
          <a:latin typeface="Arial" charset="0"/>
        </a:defRPr>
      </a:lvl7pPr>
      <a:lvl8pPr marL="1557338" indent="-185738" algn="l" rtl="0" fontAlgn="base">
        <a:lnSpc>
          <a:spcPct val="97000"/>
        </a:lnSpc>
        <a:spcBef>
          <a:spcPct val="25000"/>
        </a:spcBef>
        <a:spcAft>
          <a:spcPct val="0"/>
        </a:spcAft>
        <a:defRPr sz="2400" b="1">
          <a:solidFill>
            <a:schemeClr val="tx2"/>
          </a:solidFill>
          <a:latin typeface="Arial" charset="0"/>
        </a:defRPr>
      </a:lvl8pPr>
      <a:lvl9pPr marL="2014538" indent="-185738" algn="l" rtl="0" fontAlgn="base">
        <a:lnSpc>
          <a:spcPct val="97000"/>
        </a:lnSpc>
        <a:spcBef>
          <a:spcPct val="25000"/>
        </a:spcBef>
        <a:spcAft>
          <a:spcPct val="0"/>
        </a:spcAft>
        <a:defRPr sz="2400" b="1">
          <a:solidFill>
            <a:schemeClr val="tx2"/>
          </a:solidFill>
          <a:latin typeface="Arial" charset="0"/>
        </a:defRPr>
      </a:lvl9pPr>
    </p:titleStyle>
    <p:bodyStyle>
      <a:lvl1pPr marL="185738" indent="-185738" algn="l" rtl="0" eaLnBrk="0" fontAlgn="base" hangingPunct="0">
        <a:lnSpc>
          <a:spcPct val="97000"/>
        </a:lnSpc>
        <a:spcBef>
          <a:spcPct val="25000"/>
        </a:spcBef>
        <a:spcAft>
          <a:spcPct val="0"/>
        </a:spcAft>
        <a:buChar char="•"/>
        <a:defRPr sz="2000">
          <a:solidFill>
            <a:schemeClr val="tx1"/>
          </a:solidFill>
          <a:latin typeface="+mn-lt"/>
          <a:ea typeface="+mn-ea"/>
          <a:cs typeface="+mn-cs"/>
        </a:defRPr>
      </a:lvl1pPr>
      <a:lvl2pPr marL="542925" indent="-177800" algn="l" rtl="0" eaLnBrk="0" fontAlgn="base" hangingPunct="0">
        <a:lnSpc>
          <a:spcPct val="97000"/>
        </a:lnSpc>
        <a:spcBef>
          <a:spcPct val="25000"/>
        </a:spcBef>
        <a:spcAft>
          <a:spcPct val="0"/>
        </a:spcAft>
        <a:buChar char="•"/>
        <a:defRPr sz="2000">
          <a:solidFill>
            <a:schemeClr val="tx1"/>
          </a:solidFill>
          <a:latin typeface="+mn-lt"/>
        </a:defRPr>
      </a:lvl2pPr>
      <a:lvl3pPr marL="901700" indent="-179388" algn="l" rtl="0" eaLnBrk="0" fontAlgn="base" hangingPunct="0">
        <a:lnSpc>
          <a:spcPct val="97000"/>
        </a:lnSpc>
        <a:spcBef>
          <a:spcPct val="25000"/>
        </a:spcBef>
        <a:spcAft>
          <a:spcPct val="0"/>
        </a:spcAft>
        <a:buChar char="•"/>
        <a:defRPr sz="2000">
          <a:solidFill>
            <a:schemeClr val="tx1"/>
          </a:solidFill>
          <a:latin typeface="+mn-lt"/>
        </a:defRPr>
      </a:lvl3pPr>
      <a:lvl4pPr marL="1258888" indent="-177800" algn="l" rtl="0" eaLnBrk="0" fontAlgn="base" hangingPunct="0">
        <a:lnSpc>
          <a:spcPct val="97000"/>
        </a:lnSpc>
        <a:spcBef>
          <a:spcPct val="25000"/>
        </a:spcBef>
        <a:spcAft>
          <a:spcPct val="0"/>
        </a:spcAft>
        <a:buChar char="•"/>
        <a:defRPr sz="2000">
          <a:solidFill>
            <a:schemeClr val="tx1"/>
          </a:solidFill>
          <a:latin typeface="+mn-lt"/>
        </a:defRPr>
      </a:lvl4pPr>
      <a:lvl5pPr marL="1616075" indent="-177800" algn="l" rtl="0" eaLnBrk="0" fontAlgn="base" hangingPunct="0">
        <a:lnSpc>
          <a:spcPct val="97000"/>
        </a:lnSpc>
        <a:spcBef>
          <a:spcPct val="25000"/>
        </a:spcBef>
        <a:spcAft>
          <a:spcPct val="0"/>
        </a:spcAft>
        <a:buChar char="•"/>
        <a:defRPr sz="2000">
          <a:solidFill>
            <a:schemeClr val="tx1"/>
          </a:solidFill>
          <a:latin typeface="+mn-lt"/>
        </a:defRPr>
      </a:lvl5pPr>
      <a:lvl6pPr marL="2073275" indent="-177800" algn="l" rtl="0" fontAlgn="base">
        <a:lnSpc>
          <a:spcPct val="97000"/>
        </a:lnSpc>
        <a:spcBef>
          <a:spcPct val="25000"/>
        </a:spcBef>
        <a:spcAft>
          <a:spcPct val="0"/>
        </a:spcAft>
        <a:buChar char="•"/>
        <a:defRPr sz="2000">
          <a:solidFill>
            <a:schemeClr val="tx1"/>
          </a:solidFill>
          <a:latin typeface="+mn-lt"/>
        </a:defRPr>
      </a:lvl6pPr>
      <a:lvl7pPr marL="2530475" indent="-177800" algn="l" rtl="0" fontAlgn="base">
        <a:lnSpc>
          <a:spcPct val="97000"/>
        </a:lnSpc>
        <a:spcBef>
          <a:spcPct val="25000"/>
        </a:spcBef>
        <a:spcAft>
          <a:spcPct val="0"/>
        </a:spcAft>
        <a:buChar char="•"/>
        <a:defRPr sz="2000">
          <a:solidFill>
            <a:schemeClr val="tx1"/>
          </a:solidFill>
          <a:latin typeface="+mn-lt"/>
        </a:defRPr>
      </a:lvl7pPr>
      <a:lvl8pPr marL="2987675" indent="-177800" algn="l" rtl="0" fontAlgn="base">
        <a:lnSpc>
          <a:spcPct val="97000"/>
        </a:lnSpc>
        <a:spcBef>
          <a:spcPct val="25000"/>
        </a:spcBef>
        <a:spcAft>
          <a:spcPct val="0"/>
        </a:spcAft>
        <a:buChar char="•"/>
        <a:defRPr sz="2000">
          <a:solidFill>
            <a:schemeClr val="tx1"/>
          </a:solidFill>
          <a:latin typeface="+mn-lt"/>
        </a:defRPr>
      </a:lvl8pPr>
      <a:lvl9pPr marL="3444875" indent="-177800" algn="l" rtl="0" fontAlgn="base">
        <a:lnSpc>
          <a:spcPct val="97000"/>
        </a:lnSpc>
        <a:spcBef>
          <a:spcPct val="25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ChangeArrowheads="1"/>
          </p:cNvSpPr>
          <p:nvPr/>
        </p:nvSpPr>
        <p:spPr bwMode="auto">
          <a:xfrm>
            <a:off x="408518" y="1555751"/>
            <a:ext cx="11374967" cy="4994275"/>
          </a:xfrm>
          <a:prstGeom prst="rect">
            <a:avLst/>
          </a:prstGeom>
          <a:solidFill>
            <a:schemeClr val="accent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fr-FR" sz="1400">
              <a:solidFill>
                <a:srgbClr val="000000"/>
              </a:solidFill>
            </a:endParaRPr>
          </a:p>
        </p:txBody>
      </p:sp>
      <p:sp>
        <p:nvSpPr>
          <p:cNvPr id="7171" name="Rectangle 3"/>
          <p:cNvSpPr>
            <a:spLocks noGrp="1" noChangeArrowheads="1"/>
          </p:cNvSpPr>
          <p:nvPr>
            <p:ph type="body" idx="1"/>
          </p:nvPr>
        </p:nvSpPr>
        <p:spPr bwMode="auto">
          <a:xfrm>
            <a:off x="527051" y="1555751"/>
            <a:ext cx="11137900" cy="499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7172" name="Rectangle 4"/>
          <p:cNvSpPr>
            <a:spLocks noGrp="1" noChangeArrowheads="1"/>
          </p:cNvSpPr>
          <p:nvPr>
            <p:ph type="title"/>
          </p:nvPr>
        </p:nvSpPr>
        <p:spPr bwMode="auto">
          <a:xfrm>
            <a:off x="408518" y="942975"/>
            <a:ext cx="11374967" cy="522288"/>
          </a:xfrm>
          <a:prstGeom prst="rect">
            <a:avLst/>
          </a:prstGeom>
          <a:solidFill>
            <a:schemeClr val="bg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lvl="0"/>
            <a:r>
              <a:rPr lang="de-CH" smtClean="0"/>
              <a:t>Titelmasterformat durch Klicken bearbeiten</a:t>
            </a:r>
          </a:p>
        </p:txBody>
      </p:sp>
      <p:sp>
        <p:nvSpPr>
          <p:cNvPr id="897029" name="Rectangle 5"/>
          <p:cNvSpPr>
            <a:spLocks noGrp="1" noChangeArrowheads="1"/>
          </p:cNvSpPr>
          <p:nvPr>
            <p:ph type="dt" sz="half" idx="2"/>
          </p:nvPr>
        </p:nvSpPr>
        <p:spPr bwMode="auto">
          <a:xfrm>
            <a:off x="9235017" y="6589714"/>
            <a:ext cx="1828800" cy="14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defRPr sz="800" smtClean="0"/>
            </a:lvl1pPr>
          </a:lstStyle>
          <a:p>
            <a:pPr fontAlgn="base">
              <a:spcBef>
                <a:spcPct val="0"/>
              </a:spcBef>
              <a:spcAft>
                <a:spcPct val="0"/>
              </a:spcAft>
              <a:defRPr/>
            </a:pPr>
            <a:fld id="{42E63A60-A9AB-45B7-A1E7-0B0DCD7243FC}" type="datetime1">
              <a:rPr lang="de-DE">
                <a:solidFill>
                  <a:srgbClr val="000000"/>
                </a:solidFill>
              </a:rPr>
              <a:pPr fontAlgn="base">
                <a:spcBef>
                  <a:spcPct val="0"/>
                </a:spcBef>
                <a:spcAft>
                  <a:spcPct val="0"/>
                </a:spcAft>
                <a:defRPr/>
              </a:pPr>
              <a:t>11.03.2015</a:t>
            </a:fld>
            <a:endParaRPr lang="de-CH">
              <a:solidFill>
                <a:srgbClr val="000000"/>
              </a:solidFill>
            </a:endParaRPr>
          </a:p>
        </p:txBody>
      </p:sp>
      <p:sp>
        <p:nvSpPr>
          <p:cNvPr id="897030" name="Rectangle 6"/>
          <p:cNvSpPr>
            <a:spLocks noGrp="1" noChangeArrowheads="1"/>
          </p:cNvSpPr>
          <p:nvPr>
            <p:ph type="ftr" sz="quarter" idx="3"/>
          </p:nvPr>
        </p:nvSpPr>
        <p:spPr bwMode="auto">
          <a:xfrm>
            <a:off x="406400" y="6589714"/>
            <a:ext cx="8434917" cy="147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defRPr sz="800"/>
            </a:lvl1pPr>
          </a:lstStyle>
          <a:p>
            <a:pPr fontAlgn="base">
              <a:spcBef>
                <a:spcPct val="0"/>
              </a:spcBef>
              <a:spcAft>
                <a:spcPct val="0"/>
              </a:spcAft>
              <a:defRPr/>
            </a:pPr>
            <a:r>
              <a:rPr lang="en-US" smtClean="0">
                <a:solidFill>
                  <a:srgbClr val="000000"/>
                </a:solidFill>
              </a:rPr>
              <a:t>Asphalt Recycling | For Internal Use Only</a:t>
            </a:r>
            <a:endParaRPr lang="de-CH">
              <a:solidFill>
                <a:srgbClr val="000000"/>
              </a:solidFill>
            </a:endParaRPr>
          </a:p>
        </p:txBody>
      </p:sp>
      <p:sp>
        <p:nvSpPr>
          <p:cNvPr id="897031" name="Rectangle 7"/>
          <p:cNvSpPr>
            <a:spLocks noGrp="1" noChangeArrowheads="1"/>
          </p:cNvSpPr>
          <p:nvPr>
            <p:ph type="sldNum" sz="quarter" idx="4"/>
          </p:nvPr>
        </p:nvSpPr>
        <p:spPr bwMode="auto">
          <a:xfrm>
            <a:off x="11182351" y="6589714"/>
            <a:ext cx="601133" cy="14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eaLnBrk="1" hangingPunct="1">
              <a:defRPr sz="800" smtClean="0"/>
            </a:lvl1pPr>
          </a:lstStyle>
          <a:p>
            <a:pPr fontAlgn="base">
              <a:spcBef>
                <a:spcPct val="0"/>
              </a:spcBef>
              <a:spcAft>
                <a:spcPct val="0"/>
              </a:spcAft>
              <a:defRPr/>
            </a:pPr>
            <a:fld id="{9E40D57D-5AB3-41E4-8658-7B450E9B93F5}" type="slidenum">
              <a:rPr lang="de-CH">
                <a:solidFill>
                  <a:srgbClr val="000000"/>
                </a:solidFill>
              </a:rPr>
              <a:pPr fontAlgn="base">
                <a:spcBef>
                  <a:spcPct val="0"/>
                </a:spcBef>
                <a:spcAft>
                  <a:spcPct val="0"/>
                </a:spcAft>
                <a:defRPr/>
              </a:pPr>
              <a:t>‹#›</a:t>
            </a:fld>
            <a:endParaRPr lang="de-CH">
              <a:solidFill>
                <a:srgbClr val="000000"/>
              </a:solidFill>
            </a:endParaRPr>
          </a:p>
        </p:txBody>
      </p:sp>
      <p:grpSp>
        <p:nvGrpSpPr>
          <p:cNvPr id="7176" name="Group 8"/>
          <p:cNvGrpSpPr>
            <a:grpSpLocks/>
          </p:cNvGrpSpPr>
          <p:nvPr/>
        </p:nvGrpSpPr>
        <p:grpSpPr bwMode="auto">
          <a:xfrm>
            <a:off x="9239251" y="309564"/>
            <a:ext cx="2540000" cy="282575"/>
            <a:chOff x="1860" y="3171"/>
            <a:chExt cx="2677" cy="397"/>
          </a:xfrm>
        </p:grpSpPr>
        <p:sp>
          <p:nvSpPr>
            <p:cNvPr id="7186" name="Freeform 9"/>
            <p:cNvSpPr>
              <a:spLocks/>
            </p:cNvSpPr>
            <p:nvPr userDrawn="1"/>
          </p:nvSpPr>
          <p:spPr bwMode="auto">
            <a:xfrm>
              <a:off x="4175" y="3171"/>
              <a:ext cx="362" cy="397"/>
            </a:xfrm>
            <a:custGeom>
              <a:avLst/>
              <a:gdLst>
                <a:gd name="T0" fmla="*/ 279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9 w 153"/>
                <a:gd name="T13" fmla="*/ 0 h 168"/>
                <a:gd name="T14" fmla="*/ 582 w 153"/>
                <a:gd name="T15" fmla="*/ 520 h 168"/>
                <a:gd name="T16" fmla="*/ 587 w 153"/>
                <a:gd name="T17" fmla="*/ 520 h 168"/>
                <a:gd name="T18" fmla="*/ 582 w 153"/>
                <a:gd name="T19" fmla="*/ 302 h 168"/>
                <a:gd name="T20" fmla="*/ 582 w 153"/>
                <a:gd name="T21" fmla="*/ 0 h 168"/>
                <a:gd name="T22" fmla="*/ 856 w 153"/>
                <a:gd name="T23" fmla="*/ 0 h 168"/>
                <a:gd name="T24" fmla="*/ 856 w 153"/>
                <a:gd name="T25" fmla="*/ 938 h 168"/>
                <a:gd name="T26" fmla="*/ 544 w 153"/>
                <a:gd name="T27" fmla="*/ 938 h 168"/>
                <a:gd name="T28" fmla="*/ 279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4" y="93"/>
                    <a:pt x="104" y="93"/>
                    <a:pt x="104"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7" name="Freeform 10"/>
            <p:cNvSpPr>
              <a:spLocks/>
            </p:cNvSpPr>
            <p:nvPr userDrawn="1"/>
          </p:nvSpPr>
          <p:spPr bwMode="auto">
            <a:xfrm>
              <a:off x="3760" y="3171"/>
              <a:ext cx="361" cy="397"/>
            </a:xfrm>
            <a:custGeom>
              <a:avLst/>
              <a:gdLst>
                <a:gd name="T0" fmla="*/ 278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6 w 153"/>
                <a:gd name="T13" fmla="*/ 0 h 168"/>
                <a:gd name="T14" fmla="*/ 573 w 153"/>
                <a:gd name="T15" fmla="*/ 520 h 168"/>
                <a:gd name="T16" fmla="*/ 585 w 153"/>
                <a:gd name="T17" fmla="*/ 520 h 168"/>
                <a:gd name="T18" fmla="*/ 578 w 153"/>
                <a:gd name="T19" fmla="*/ 302 h 168"/>
                <a:gd name="T20" fmla="*/ 578 w 153"/>
                <a:gd name="T21" fmla="*/ 0 h 168"/>
                <a:gd name="T22" fmla="*/ 852 w 153"/>
                <a:gd name="T23" fmla="*/ 0 h 168"/>
                <a:gd name="T24" fmla="*/ 852 w 153"/>
                <a:gd name="T25" fmla="*/ 938 h 168"/>
                <a:gd name="T26" fmla="*/ 540 w 153"/>
                <a:gd name="T27" fmla="*/ 938 h 168"/>
                <a:gd name="T28" fmla="*/ 278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3" y="93"/>
                    <a:pt x="103" y="93"/>
                    <a:pt x="103"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8" name="Freeform 11"/>
            <p:cNvSpPr>
              <a:spLocks/>
            </p:cNvSpPr>
            <p:nvPr userDrawn="1"/>
          </p:nvSpPr>
          <p:spPr bwMode="auto">
            <a:xfrm>
              <a:off x="1860" y="3171"/>
              <a:ext cx="442" cy="397"/>
            </a:xfrm>
            <a:custGeom>
              <a:avLst/>
              <a:gdLst>
                <a:gd name="T0" fmla="*/ 286 w 442"/>
                <a:gd name="T1" fmla="*/ 0 h 397"/>
                <a:gd name="T2" fmla="*/ 154 w 442"/>
                <a:gd name="T3" fmla="*/ 0 h 397"/>
                <a:gd name="T4" fmla="*/ 0 w 442"/>
                <a:gd name="T5" fmla="*/ 397 h 397"/>
                <a:gd name="T6" fmla="*/ 137 w 442"/>
                <a:gd name="T7" fmla="*/ 397 h 397"/>
                <a:gd name="T8" fmla="*/ 220 w 442"/>
                <a:gd name="T9" fmla="*/ 158 h 397"/>
                <a:gd name="T10" fmla="*/ 222 w 442"/>
                <a:gd name="T11" fmla="*/ 158 h 397"/>
                <a:gd name="T12" fmla="*/ 303 w 442"/>
                <a:gd name="T13" fmla="*/ 397 h 397"/>
                <a:gd name="T14" fmla="*/ 442 w 442"/>
                <a:gd name="T15" fmla="*/ 397 h 397"/>
                <a:gd name="T16" fmla="*/ 286 w 442"/>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2" h="397">
                  <a:moveTo>
                    <a:pt x="286" y="0"/>
                  </a:moveTo>
                  <a:lnTo>
                    <a:pt x="154" y="0"/>
                  </a:lnTo>
                  <a:lnTo>
                    <a:pt x="0" y="397"/>
                  </a:lnTo>
                  <a:lnTo>
                    <a:pt x="137" y="397"/>
                  </a:lnTo>
                  <a:lnTo>
                    <a:pt x="220" y="158"/>
                  </a:lnTo>
                  <a:lnTo>
                    <a:pt x="222" y="158"/>
                  </a:lnTo>
                  <a:lnTo>
                    <a:pt x="303" y="397"/>
                  </a:lnTo>
                  <a:lnTo>
                    <a:pt x="442" y="397"/>
                  </a:lnTo>
                  <a:lnTo>
                    <a:pt x="2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9" name="Freeform 12"/>
            <p:cNvSpPr>
              <a:spLocks/>
            </p:cNvSpPr>
            <p:nvPr userDrawn="1"/>
          </p:nvSpPr>
          <p:spPr bwMode="auto">
            <a:xfrm>
              <a:off x="3306" y="3171"/>
              <a:ext cx="444" cy="397"/>
            </a:xfrm>
            <a:custGeom>
              <a:avLst/>
              <a:gdLst>
                <a:gd name="T0" fmla="*/ 288 w 444"/>
                <a:gd name="T1" fmla="*/ 0 h 397"/>
                <a:gd name="T2" fmla="*/ 156 w 444"/>
                <a:gd name="T3" fmla="*/ 0 h 397"/>
                <a:gd name="T4" fmla="*/ 0 w 444"/>
                <a:gd name="T5" fmla="*/ 397 h 397"/>
                <a:gd name="T6" fmla="*/ 140 w 444"/>
                <a:gd name="T7" fmla="*/ 397 h 397"/>
                <a:gd name="T8" fmla="*/ 220 w 444"/>
                <a:gd name="T9" fmla="*/ 158 h 397"/>
                <a:gd name="T10" fmla="*/ 225 w 444"/>
                <a:gd name="T11" fmla="*/ 158 h 397"/>
                <a:gd name="T12" fmla="*/ 305 w 444"/>
                <a:gd name="T13" fmla="*/ 397 h 397"/>
                <a:gd name="T14" fmla="*/ 444 w 444"/>
                <a:gd name="T15" fmla="*/ 397 h 397"/>
                <a:gd name="T16" fmla="*/ 288 w 444"/>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4" h="397">
                  <a:moveTo>
                    <a:pt x="288" y="0"/>
                  </a:moveTo>
                  <a:lnTo>
                    <a:pt x="156" y="0"/>
                  </a:lnTo>
                  <a:lnTo>
                    <a:pt x="0" y="397"/>
                  </a:lnTo>
                  <a:lnTo>
                    <a:pt x="140" y="397"/>
                  </a:lnTo>
                  <a:lnTo>
                    <a:pt x="220" y="158"/>
                  </a:lnTo>
                  <a:lnTo>
                    <a:pt x="225" y="158"/>
                  </a:lnTo>
                  <a:lnTo>
                    <a:pt x="305" y="397"/>
                  </a:lnTo>
                  <a:lnTo>
                    <a:pt x="444" y="397"/>
                  </a:lnTo>
                  <a:lnTo>
                    <a:pt x="288" y="0"/>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90" name="Freeform 13"/>
            <p:cNvSpPr>
              <a:spLocks/>
            </p:cNvSpPr>
            <p:nvPr userDrawn="1"/>
          </p:nvSpPr>
          <p:spPr bwMode="auto">
            <a:xfrm>
              <a:off x="2831" y="3171"/>
              <a:ext cx="466" cy="397"/>
            </a:xfrm>
            <a:custGeom>
              <a:avLst/>
              <a:gdLst>
                <a:gd name="T0" fmla="*/ 442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6 w 197"/>
                <a:gd name="T15" fmla="*/ 0 h 168"/>
                <a:gd name="T16" fmla="*/ 549 w 197"/>
                <a:gd name="T17" fmla="*/ 553 h 168"/>
                <a:gd name="T18" fmla="*/ 554 w 197"/>
                <a:gd name="T19" fmla="*/ 553 h 168"/>
                <a:gd name="T20" fmla="*/ 717 w 197"/>
                <a:gd name="T21" fmla="*/ 0 h 168"/>
                <a:gd name="T22" fmla="*/ 1102 w 197"/>
                <a:gd name="T23" fmla="*/ 0 h 168"/>
                <a:gd name="T24" fmla="*/ 1102 w 197"/>
                <a:gd name="T25" fmla="*/ 938 h 168"/>
                <a:gd name="T26" fmla="*/ 828 w 197"/>
                <a:gd name="T27" fmla="*/ 938 h 168"/>
                <a:gd name="T28" fmla="*/ 828 w 197"/>
                <a:gd name="T29" fmla="*/ 581 h 168"/>
                <a:gd name="T30" fmla="*/ 833 w 197"/>
                <a:gd name="T31" fmla="*/ 369 h 168"/>
                <a:gd name="T32" fmla="*/ 823 w 197"/>
                <a:gd name="T33" fmla="*/ 369 h 168"/>
                <a:gd name="T34" fmla="*/ 660 w 197"/>
                <a:gd name="T35" fmla="*/ 938 h 168"/>
                <a:gd name="T36" fmla="*/ 442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7" y="66"/>
                    <a:pt x="147" y="66"/>
                    <a:pt x="147"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91" name="Freeform 14"/>
            <p:cNvSpPr>
              <a:spLocks/>
            </p:cNvSpPr>
            <p:nvPr userDrawn="1"/>
          </p:nvSpPr>
          <p:spPr bwMode="auto">
            <a:xfrm>
              <a:off x="2312" y="3171"/>
              <a:ext cx="465" cy="397"/>
            </a:xfrm>
            <a:custGeom>
              <a:avLst/>
              <a:gdLst>
                <a:gd name="T0" fmla="*/ 439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5 w 197"/>
                <a:gd name="T15" fmla="*/ 0 h 168"/>
                <a:gd name="T16" fmla="*/ 545 w 197"/>
                <a:gd name="T17" fmla="*/ 553 h 168"/>
                <a:gd name="T18" fmla="*/ 552 w 197"/>
                <a:gd name="T19" fmla="*/ 553 h 168"/>
                <a:gd name="T20" fmla="*/ 713 w 197"/>
                <a:gd name="T21" fmla="*/ 0 h 168"/>
                <a:gd name="T22" fmla="*/ 1098 w 197"/>
                <a:gd name="T23" fmla="*/ 0 h 168"/>
                <a:gd name="T24" fmla="*/ 1098 w 197"/>
                <a:gd name="T25" fmla="*/ 938 h 168"/>
                <a:gd name="T26" fmla="*/ 824 w 197"/>
                <a:gd name="T27" fmla="*/ 938 h 168"/>
                <a:gd name="T28" fmla="*/ 824 w 197"/>
                <a:gd name="T29" fmla="*/ 581 h 168"/>
                <a:gd name="T30" fmla="*/ 831 w 197"/>
                <a:gd name="T31" fmla="*/ 369 h 168"/>
                <a:gd name="T32" fmla="*/ 824 w 197"/>
                <a:gd name="T33" fmla="*/ 369 h 168"/>
                <a:gd name="T34" fmla="*/ 659 w 197"/>
                <a:gd name="T35" fmla="*/ 938 h 168"/>
                <a:gd name="T36" fmla="*/ 439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8" y="66"/>
                    <a:pt x="148" y="66"/>
                    <a:pt x="148"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grpSp>
        <p:nvGrpSpPr>
          <p:cNvPr id="7177" name="Group 35"/>
          <p:cNvGrpSpPr>
            <a:grpSpLocks noChangeAspect="1"/>
          </p:cNvGrpSpPr>
          <p:nvPr/>
        </p:nvGrpSpPr>
        <p:grpSpPr bwMode="auto">
          <a:xfrm>
            <a:off x="408517" y="309563"/>
            <a:ext cx="2029883" cy="201612"/>
            <a:chOff x="836" y="342"/>
            <a:chExt cx="1047" cy="139"/>
          </a:xfrm>
        </p:grpSpPr>
        <p:sp>
          <p:nvSpPr>
            <p:cNvPr id="7178" name="Rectangle 27"/>
            <p:cNvSpPr>
              <a:spLocks noChangeAspect="1" noChangeArrowheads="1"/>
            </p:cNvSpPr>
            <p:nvPr userDrawn="1"/>
          </p:nvSpPr>
          <p:spPr bwMode="auto">
            <a:xfrm>
              <a:off x="836" y="342"/>
              <a:ext cx="1047" cy="139"/>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endParaRPr>
            </a:p>
          </p:txBody>
        </p:sp>
        <p:sp>
          <p:nvSpPr>
            <p:cNvPr id="7179" name="Freeform 28"/>
            <p:cNvSpPr>
              <a:spLocks noChangeAspect="1"/>
            </p:cNvSpPr>
            <p:nvPr userDrawn="1"/>
          </p:nvSpPr>
          <p:spPr bwMode="auto">
            <a:xfrm>
              <a:off x="888" y="375"/>
              <a:ext cx="40" cy="66"/>
            </a:xfrm>
            <a:custGeom>
              <a:avLst/>
              <a:gdLst>
                <a:gd name="T0" fmla="*/ 38 w 17"/>
                <a:gd name="T1" fmla="*/ 156 h 28"/>
                <a:gd name="T2" fmla="*/ 0 w 17"/>
                <a:gd name="T3" fmla="*/ 151 h 28"/>
                <a:gd name="T4" fmla="*/ 5 w 17"/>
                <a:gd name="T5" fmla="*/ 127 h 28"/>
                <a:gd name="T6" fmla="*/ 38 w 17"/>
                <a:gd name="T7" fmla="*/ 134 h 28"/>
                <a:gd name="T8" fmla="*/ 61 w 17"/>
                <a:gd name="T9" fmla="*/ 118 h 28"/>
                <a:gd name="T10" fmla="*/ 45 w 17"/>
                <a:gd name="T11" fmla="*/ 90 h 28"/>
                <a:gd name="T12" fmla="*/ 21 w 17"/>
                <a:gd name="T13" fmla="*/ 78 h 28"/>
                <a:gd name="T14" fmla="*/ 0 w 17"/>
                <a:gd name="T15" fmla="*/ 45 h 28"/>
                <a:gd name="T16" fmla="*/ 49 w 17"/>
                <a:gd name="T17" fmla="*/ 0 h 28"/>
                <a:gd name="T18" fmla="*/ 82 w 17"/>
                <a:gd name="T19" fmla="*/ 5 h 28"/>
                <a:gd name="T20" fmla="*/ 78 w 17"/>
                <a:gd name="T21" fmla="*/ 28 h 28"/>
                <a:gd name="T22" fmla="*/ 56 w 17"/>
                <a:gd name="T23" fmla="*/ 21 h 28"/>
                <a:gd name="T24" fmla="*/ 33 w 17"/>
                <a:gd name="T25" fmla="*/ 40 h 28"/>
                <a:gd name="T26" fmla="*/ 49 w 17"/>
                <a:gd name="T27" fmla="*/ 61 h 28"/>
                <a:gd name="T28" fmla="*/ 73 w 17"/>
                <a:gd name="T29" fmla="*/ 78 h 28"/>
                <a:gd name="T30" fmla="*/ 94 w 17"/>
                <a:gd name="T31" fmla="*/ 111 h 28"/>
                <a:gd name="T32" fmla="*/ 38 w 17"/>
                <a:gd name="T33" fmla="*/ 156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28">
                  <a:moveTo>
                    <a:pt x="7" y="28"/>
                  </a:moveTo>
                  <a:cubicBezTo>
                    <a:pt x="4" y="28"/>
                    <a:pt x="3" y="28"/>
                    <a:pt x="0" y="27"/>
                  </a:cubicBezTo>
                  <a:cubicBezTo>
                    <a:pt x="1" y="23"/>
                    <a:pt x="1" y="23"/>
                    <a:pt x="1" y="23"/>
                  </a:cubicBezTo>
                  <a:cubicBezTo>
                    <a:pt x="2" y="24"/>
                    <a:pt x="5" y="24"/>
                    <a:pt x="7" y="24"/>
                  </a:cubicBezTo>
                  <a:cubicBezTo>
                    <a:pt x="9" y="24"/>
                    <a:pt x="11" y="23"/>
                    <a:pt x="11" y="21"/>
                  </a:cubicBezTo>
                  <a:cubicBezTo>
                    <a:pt x="11" y="19"/>
                    <a:pt x="10" y="18"/>
                    <a:pt x="8" y="16"/>
                  </a:cubicBezTo>
                  <a:cubicBezTo>
                    <a:pt x="7" y="16"/>
                    <a:pt x="5" y="15"/>
                    <a:pt x="4" y="14"/>
                  </a:cubicBezTo>
                  <a:cubicBezTo>
                    <a:pt x="1" y="12"/>
                    <a:pt x="0" y="10"/>
                    <a:pt x="0" y="8"/>
                  </a:cubicBezTo>
                  <a:cubicBezTo>
                    <a:pt x="0" y="3"/>
                    <a:pt x="4" y="0"/>
                    <a:pt x="9" y="0"/>
                  </a:cubicBezTo>
                  <a:cubicBezTo>
                    <a:pt x="11" y="0"/>
                    <a:pt x="13" y="1"/>
                    <a:pt x="15" y="1"/>
                  </a:cubicBezTo>
                  <a:cubicBezTo>
                    <a:pt x="14" y="5"/>
                    <a:pt x="14" y="5"/>
                    <a:pt x="14" y="5"/>
                  </a:cubicBezTo>
                  <a:cubicBezTo>
                    <a:pt x="13" y="4"/>
                    <a:pt x="11" y="4"/>
                    <a:pt x="10" y="4"/>
                  </a:cubicBezTo>
                  <a:cubicBezTo>
                    <a:pt x="7" y="4"/>
                    <a:pt x="6" y="5"/>
                    <a:pt x="6" y="7"/>
                  </a:cubicBezTo>
                  <a:cubicBezTo>
                    <a:pt x="6" y="9"/>
                    <a:pt x="6" y="9"/>
                    <a:pt x="9" y="11"/>
                  </a:cubicBezTo>
                  <a:cubicBezTo>
                    <a:pt x="11" y="13"/>
                    <a:pt x="13" y="14"/>
                    <a:pt x="13" y="14"/>
                  </a:cubicBezTo>
                  <a:cubicBezTo>
                    <a:pt x="16" y="16"/>
                    <a:pt x="17" y="18"/>
                    <a:pt x="17" y="20"/>
                  </a:cubicBezTo>
                  <a:cubicBezTo>
                    <a:pt x="17" y="25"/>
                    <a:pt x="13" y="28"/>
                    <a:pt x="7" y="2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0" name="Freeform 29"/>
            <p:cNvSpPr>
              <a:spLocks noChangeAspect="1"/>
            </p:cNvSpPr>
            <p:nvPr userDrawn="1"/>
          </p:nvSpPr>
          <p:spPr bwMode="auto">
            <a:xfrm>
              <a:off x="931" y="394"/>
              <a:ext cx="45" cy="66"/>
            </a:xfrm>
            <a:custGeom>
              <a:avLst/>
              <a:gdLst>
                <a:gd name="T0" fmla="*/ 62 w 19"/>
                <a:gd name="T1" fmla="*/ 127 h 28"/>
                <a:gd name="T2" fmla="*/ 45 w 19"/>
                <a:gd name="T3" fmla="*/ 151 h 28"/>
                <a:gd name="T4" fmla="*/ 21 w 19"/>
                <a:gd name="T5" fmla="*/ 156 h 28"/>
                <a:gd name="T6" fmla="*/ 0 w 19"/>
                <a:gd name="T7" fmla="*/ 156 h 28"/>
                <a:gd name="T8" fmla="*/ 5 w 19"/>
                <a:gd name="T9" fmla="*/ 134 h 28"/>
                <a:gd name="T10" fmla="*/ 21 w 19"/>
                <a:gd name="T11" fmla="*/ 139 h 28"/>
                <a:gd name="T12" fmla="*/ 40 w 19"/>
                <a:gd name="T13" fmla="*/ 123 h 28"/>
                <a:gd name="T14" fmla="*/ 40 w 19"/>
                <a:gd name="T15" fmla="*/ 111 h 28"/>
                <a:gd name="T16" fmla="*/ 0 w 19"/>
                <a:gd name="T17" fmla="*/ 0 h 28"/>
                <a:gd name="T18" fmla="*/ 33 w 19"/>
                <a:gd name="T19" fmla="*/ 0 h 28"/>
                <a:gd name="T20" fmla="*/ 57 w 19"/>
                <a:gd name="T21" fmla="*/ 78 h 28"/>
                <a:gd name="T22" fmla="*/ 78 w 19"/>
                <a:gd name="T23" fmla="*/ 0 h 28"/>
                <a:gd name="T24" fmla="*/ 107 w 19"/>
                <a:gd name="T25" fmla="*/ 0 h 28"/>
                <a:gd name="T26" fmla="*/ 62 w 19"/>
                <a:gd name="T27" fmla="*/ 127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 h="28">
                  <a:moveTo>
                    <a:pt x="11" y="23"/>
                  </a:moveTo>
                  <a:cubicBezTo>
                    <a:pt x="10" y="25"/>
                    <a:pt x="9" y="26"/>
                    <a:pt x="8" y="27"/>
                  </a:cubicBezTo>
                  <a:cubicBezTo>
                    <a:pt x="7" y="28"/>
                    <a:pt x="6" y="28"/>
                    <a:pt x="4" y="28"/>
                  </a:cubicBezTo>
                  <a:cubicBezTo>
                    <a:pt x="3" y="28"/>
                    <a:pt x="1" y="28"/>
                    <a:pt x="0" y="28"/>
                  </a:cubicBezTo>
                  <a:cubicBezTo>
                    <a:pt x="1" y="24"/>
                    <a:pt x="1" y="24"/>
                    <a:pt x="1" y="24"/>
                  </a:cubicBezTo>
                  <a:cubicBezTo>
                    <a:pt x="2" y="24"/>
                    <a:pt x="3" y="25"/>
                    <a:pt x="4" y="25"/>
                  </a:cubicBezTo>
                  <a:cubicBezTo>
                    <a:pt x="5" y="25"/>
                    <a:pt x="6" y="24"/>
                    <a:pt x="7" y="22"/>
                  </a:cubicBezTo>
                  <a:cubicBezTo>
                    <a:pt x="7" y="20"/>
                    <a:pt x="7" y="20"/>
                    <a:pt x="7" y="20"/>
                  </a:cubicBezTo>
                  <a:cubicBezTo>
                    <a:pt x="0" y="0"/>
                    <a:pt x="0" y="0"/>
                    <a:pt x="0" y="0"/>
                  </a:cubicBezTo>
                  <a:cubicBezTo>
                    <a:pt x="6" y="0"/>
                    <a:pt x="6" y="0"/>
                    <a:pt x="6" y="0"/>
                  </a:cubicBezTo>
                  <a:cubicBezTo>
                    <a:pt x="10" y="14"/>
                    <a:pt x="10" y="14"/>
                    <a:pt x="10" y="14"/>
                  </a:cubicBezTo>
                  <a:cubicBezTo>
                    <a:pt x="14" y="0"/>
                    <a:pt x="14" y="0"/>
                    <a:pt x="14" y="0"/>
                  </a:cubicBezTo>
                  <a:cubicBezTo>
                    <a:pt x="19" y="0"/>
                    <a:pt x="19" y="0"/>
                    <a:pt x="19" y="0"/>
                  </a:cubicBezTo>
                  <a:lnTo>
                    <a:pt x="11"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1" name="Freeform 30"/>
            <p:cNvSpPr>
              <a:spLocks noChangeAspect="1"/>
            </p:cNvSpPr>
            <p:nvPr userDrawn="1"/>
          </p:nvSpPr>
          <p:spPr bwMode="auto">
            <a:xfrm>
              <a:off x="980" y="394"/>
              <a:ext cx="33" cy="47"/>
            </a:xfrm>
            <a:custGeom>
              <a:avLst/>
              <a:gdLst>
                <a:gd name="T0" fmla="*/ 33 w 14"/>
                <a:gd name="T1" fmla="*/ 110 h 20"/>
                <a:gd name="T2" fmla="*/ 0 w 14"/>
                <a:gd name="T3" fmla="*/ 106 h 20"/>
                <a:gd name="T4" fmla="*/ 5 w 14"/>
                <a:gd name="T5" fmla="*/ 82 h 20"/>
                <a:gd name="T6" fmla="*/ 33 w 14"/>
                <a:gd name="T7" fmla="*/ 89 h 20"/>
                <a:gd name="T8" fmla="*/ 50 w 14"/>
                <a:gd name="T9" fmla="*/ 78 h 20"/>
                <a:gd name="T10" fmla="*/ 40 w 14"/>
                <a:gd name="T11" fmla="*/ 66 h 20"/>
                <a:gd name="T12" fmla="*/ 21 w 14"/>
                <a:gd name="T13" fmla="*/ 61 h 20"/>
                <a:gd name="T14" fmla="*/ 0 w 14"/>
                <a:gd name="T15" fmla="*/ 33 h 20"/>
                <a:gd name="T16" fmla="*/ 45 w 14"/>
                <a:gd name="T17" fmla="*/ 0 h 20"/>
                <a:gd name="T18" fmla="*/ 73 w 14"/>
                <a:gd name="T19" fmla="*/ 0 h 20"/>
                <a:gd name="T20" fmla="*/ 66 w 14"/>
                <a:gd name="T21" fmla="*/ 21 h 20"/>
                <a:gd name="T22" fmla="*/ 45 w 14"/>
                <a:gd name="T23" fmla="*/ 16 h 20"/>
                <a:gd name="T24" fmla="*/ 28 w 14"/>
                <a:gd name="T25" fmla="*/ 28 h 20"/>
                <a:gd name="T26" fmla="*/ 50 w 14"/>
                <a:gd name="T27" fmla="*/ 45 h 20"/>
                <a:gd name="T28" fmla="*/ 78 w 14"/>
                <a:gd name="T29" fmla="*/ 78 h 20"/>
                <a:gd name="T30" fmla="*/ 33 w 14"/>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 h="20">
                  <a:moveTo>
                    <a:pt x="6" y="20"/>
                  </a:moveTo>
                  <a:cubicBezTo>
                    <a:pt x="3" y="20"/>
                    <a:pt x="2" y="20"/>
                    <a:pt x="0" y="19"/>
                  </a:cubicBezTo>
                  <a:cubicBezTo>
                    <a:pt x="1" y="15"/>
                    <a:pt x="1" y="15"/>
                    <a:pt x="1" y="15"/>
                  </a:cubicBezTo>
                  <a:cubicBezTo>
                    <a:pt x="2" y="16"/>
                    <a:pt x="4" y="16"/>
                    <a:pt x="6" y="16"/>
                  </a:cubicBezTo>
                  <a:cubicBezTo>
                    <a:pt x="8" y="16"/>
                    <a:pt x="9" y="16"/>
                    <a:pt x="9" y="14"/>
                  </a:cubicBezTo>
                  <a:cubicBezTo>
                    <a:pt x="9" y="13"/>
                    <a:pt x="8" y="13"/>
                    <a:pt x="7" y="12"/>
                  </a:cubicBezTo>
                  <a:cubicBezTo>
                    <a:pt x="6" y="12"/>
                    <a:pt x="5" y="11"/>
                    <a:pt x="4" y="11"/>
                  </a:cubicBezTo>
                  <a:cubicBezTo>
                    <a:pt x="1" y="9"/>
                    <a:pt x="0" y="8"/>
                    <a:pt x="0" y="6"/>
                  </a:cubicBezTo>
                  <a:cubicBezTo>
                    <a:pt x="0" y="2"/>
                    <a:pt x="3" y="0"/>
                    <a:pt x="8" y="0"/>
                  </a:cubicBezTo>
                  <a:cubicBezTo>
                    <a:pt x="10" y="0"/>
                    <a:pt x="11" y="0"/>
                    <a:pt x="13" y="0"/>
                  </a:cubicBezTo>
                  <a:cubicBezTo>
                    <a:pt x="12" y="4"/>
                    <a:pt x="12" y="4"/>
                    <a:pt x="12" y="4"/>
                  </a:cubicBezTo>
                  <a:cubicBezTo>
                    <a:pt x="10" y="3"/>
                    <a:pt x="9" y="3"/>
                    <a:pt x="8" y="3"/>
                  </a:cubicBezTo>
                  <a:cubicBezTo>
                    <a:pt x="6" y="3"/>
                    <a:pt x="5" y="4"/>
                    <a:pt x="5" y="5"/>
                  </a:cubicBezTo>
                  <a:cubicBezTo>
                    <a:pt x="5" y="6"/>
                    <a:pt x="6" y="7"/>
                    <a:pt x="9" y="8"/>
                  </a:cubicBezTo>
                  <a:cubicBezTo>
                    <a:pt x="13" y="9"/>
                    <a:pt x="14" y="11"/>
                    <a:pt x="14" y="14"/>
                  </a:cubicBezTo>
                  <a:cubicBezTo>
                    <a:pt x="14" y="18"/>
                    <a:pt x="11"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2" name="Freeform 31"/>
            <p:cNvSpPr>
              <a:spLocks noChangeAspect="1"/>
            </p:cNvSpPr>
            <p:nvPr userDrawn="1"/>
          </p:nvSpPr>
          <p:spPr bwMode="auto">
            <a:xfrm>
              <a:off x="1020" y="382"/>
              <a:ext cx="34" cy="59"/>
            </a:xfrm>
            <a:custGeom>
              <a:avLst/>
              <a:gdLst>
                <a:gd name="T0" fmla="*/ 41 w 14"/>
                <a:gd name="T1" fmla="*/ 139 h 25"/>
                <a:gd name="T2" fmla="*/ 17 w 14"/>
                <a:gd name="T3" fmla="*/ 106 h 25"/>
                <a:gd name="T4" fmla="*/ 17 w 14"/>
                <a:gd name="T5" fmla="*/ 50 h 25"/>
                <a:gd name="T6" fmla="*/ 0 w 14"/>
                <a:gd name="T7" fmla="*/ 50 h 25"/>
                <a:gd name="T8" fmla="*/ 0 w 14"/>
                <a:gd name="T9" fmla="*/ 28 h 25"/>
                <a:gd name="T10" fmla="*/ 17 w 14"/>
                <a:gd name="T11" fmla="*/ 28 h 25"/>
                <a:gd name="T12" fmla="*/ 17 w 14"/>
                <a:gd name="T13" fmla="*/ 0 h 25"/>
                <a:gd name="T14" fmla="*/ 46 w 14"/>
                <a:gd name="T15" fmla="*/ 0 h 25"/>
                <a:gd name="T16" fmla="*/ 46 w 14"/>
                <a:gd name="T17" fmla="*/ 28 h 25"/>
                <a:gd name="T18" fmla="*/ 78 w 14"/>
                <a:gd name="T19" fmla="*/ 28 h 25"/>
                <a:gd name="T20" fmla="*/ 78 w 14"/>
                <a:gd name="T21" fmla="*/ 50 h 25"/>
                <a:gd name="T22" fmla="*/ 46 w 14"/>
                <a:gd name="T23" fmla="*/ 50 h 25"/>
                <a:gd name="T24" fmla="*/ 46 w 14"/>
                <a:gd name="T25" fmla="*/ 99 h 25"/>
                <a:gd name="T26" fmla="*/ 53 w 14"/>
                <a:gd name="T27" fmla="*/ 118 h 25"/>
                <a:gd name="T28" fmla="*/ 70 w 14"/>
                <a:gd name="T29" fmla="*/ 106 h 25"/>
                <a:gd name="T30" fmla="*/ 83 w 14"/>
                <a:gd name="T31" fmla="*/ 123 h 25"/>
                <a:gd name="T32" fmla="*/ 41 w 14"/>
                <a:gd name="T33" fmla="*/ 139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 h="25">
                  <a:moveTo>
                    <a:pt x="7" y="25"/>
                  </a:moveTo>
                  <a:cubicBezTo>
                    <a:pt x="4" y="25"/>
                    <a:pt x="3" y="24"/>
                    <a:pt x="3" y="19"/>
                  </a:cubicBezTo>
                  <a:cubicBezTo>
                    <a:pt x="3" y="9"/>
                    <a:pt x="3" y="9"/>
                    <a:pt x="3" y="9"/>
                  </a:cubicBezTo>
                  <a:cubicBezTo>
                    <a:pt x="0" y="9"/>
                    <a:pt x="0" y="9"/>
                    <a:pt x="0" y="9"/>
                  </a:cubicBezTo>
                  <a:cubicBezTo>
                    <a:pt x="0" y="5"/>
                    <a:pt x="0" y="5"/>
                    <a:pt x="0" y="5"/>
                  </a:cubicBezTo>
                  <a:cubicBezTo>
                    <a:pt x="3" y="5"/>
                    <a:pt x="3" y="5"/>
                    <a:pt x="3" y="5"/>
                  </a:cubicBezTo>
                  <a:cubicBezTo>
                    <a:pt x="3" y="0"/>
                    <a:pt x="3" y="0"/>
                    <a:pt x="3" y="0"/>
                  </a:cubicBezTo>
                  <a:cubicBezTo>
                    <a:pt x="8" y="0"/>
                    <a:pt x="8" y="0"/>
                    <a:pt x="8" y="0"/>
                  </a:cubicBezTo>
                  <a:cubicBezTo>
                    <a:pt x="8" y="5"/>
                    <a:pt x="8" y="5"/>
                    <a:pt x="8" y="5"/>
                  </a:cubicBezTo>
                  <a:cubicBezTo>
                    <a:pt x="13" y="5"/>
                    <a:pt x="13" y="5"/>
                    <a:pt x="13" y="5"/>
                  </a:cubicBezTo>
                  <a:cubicBezTo>
                    <a:pt x="13" y="9"/>
                    <a:pt x="13" y="9"/>
                    <a:pt x="13" y="9"/>
                  </a:cubicBezTo>
                  <a:cubicBezTo>
                    <a:pt x="8" y="9"/>
                    <a:pt x="8" y="9"/>
                    <a:pt x="8" y="9"/>
                  </a:cubicBezTo>
                  <a:cubicBezTo>
                    <a:pt x="8" y="18"/>
                    <a:pt x="8" y="18"/>
                    <a:pt x="8" y="18"/>
                  </a:cubicBezTo>
                  <a:cubicBezTo>
                    <a:pt x="8" y="20"/>
                    <a:pt x="8" y="21"/>
                    <a:pt x="9" y="21"/>
                  </a:cubicBezTo>
                  <a:cubicBezTo>
                    <a:pt x="10" y="21"/>
                    <a:pt x="11" y="21"/>
                    <a:pt x="12" y="19"/>
                  </a:cubicBezTo>
                  <a:cubicBezTo>
                    <a:pt x="14" y="22"/>
                    <a:pt x="14" y="22"/>
                    <a:pt x="14" y="22"/>
                  </a:cubicBezTo>
                  <a:cubicBezTo>
                    <a:pt x="11" y="24"/>
                    <a:pt x="9" y="25"/>
                    <a:pt x="7" y="2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3" name="Freeform 32"/>
            <p:cNvSpPr>
              <a:spLocks noChangeAspect="1" noEditPoints="1"/>
            </p:cNvSpPr>
            <p:nvPr userDrawn="1"/>
          </p:nvSpPr>
          <p:spPr bwMode="auto">
            <a:xfrm>
              <a:off x="1058" y="394"/>
              <a:ext cx="38" cy="47"/>
            </a:xfrm>
            <a:custGeom>
              <a:avLst/>
              <a:gdLst>
                <a:gd name="T0" fmla="*/ 45 w 16"/>
                <a:gd name="T1" fmla="*/ 110 h 20"/>
                <a:gd name="T2" fmla="*/ 0 w 16"/>
                <a:gd name="T3" fmla="*/ 56 h 20"/>
                <a:gd name="T4" fmla="*/ 45 w 16"/>
                <a:gd name="T5" fmla="*/ 0 h 20"/>
                <a:gd name="T6" fmla="*/ 90 w 16"/>
                <a:gd name="T7" fmla="*/ 56 h 20"/>
                <a:gd name="T8" fmla="*/ 90 w 16"/>
                <a:gd name="T9" fmla="*/ 61 h 20"/>
                <a:gd name="T10" fmla="*/ 29 w 16"/>
                <a:gd name="T11" fmla="*/ 61 h 20"/>
                <a:gd name="T12" fmla="*/ 50 w 16"/>
                <a:gd name="T13" fmla="*/ 89 h 20"/>
                <a:gd name="T14" fmla="*/ 78 w 16"/>
                <a:gd name="T15" fmla="*/ 78 h 20"/>
                <a:gd name="T16" fmla="*/ 90 w 16"/>
                <a:gd name="T17" fmla="*/ 94 h 20"/>
                <a:gd name="T18" fmla="*/ 45 w 16"/>
                <a:gd name="T19" fmla="*/ 110 h 20"/>
                <a:gd name="T20" fmla="*/ 45 w 16"/>
                <a:gd name="T21" fmla="*/ 16 h 20"/>
                <a:gd name="T22" fmla="*/ 29 w 16"/>
                <a:gd name="T23" fmla="*/ 45 h 20"/>
                <a:gd name="T24" fmla="*/ 62 w 16"/>
                <a:gd name="T25" fmla="*/ 45 h 20"/>
                <a:gd name="T26" fmla="*/ 45 w 16"/>
                <a:gd name="T27" fmla="*/ 16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 h="20">
                  <a:moveTo>
                    <a:pt x="8" y="20"/>
                  </a:moveTo>
                  <a:cubicBezTo>
                    <a:pt x="3" y="20"/>
                    <a:pt x="0" y="16"/>
                    <a:pt x="0" y="10"/>
                  </a:cubicBezTo>
                  <a:cubicBezTo>
                    <a:pt x="0" y="4"/>
                    <a:pt x="3" y="0"/>
                    <a:pt x="8" y="0"/>
                  </a:cubicBezTo>
                  <a:cubicBezTo>
                    <a:pt x="14" y="0"/>
                    <a:pt x="16" y="3"/>
                    <a:pt x="16" y="10"/>
                  </a:cubicBezTo>
                  <a:cubicBezTo>
                    <a:pt x="16" y="10"/>
                    <a:pt x="16" y="10"/>
                    <a:pt x="16" y="11"/>
                  </a:cubicBezTo>
                  <a:cubicBezTo>
                    <a:pt x="5" y="11"/>
                    <a:pt x="5" y="11"/>
                    <a:pt x="5" y="11"/>
                  </a:cubicBezTo>
                  <a:cubicBezTo>
                    <a:pt x="5" y="14"/>
                    <a:pt x="6" y="16"/>
                    <a:pt x="9" y="16"/>
                  </a:cubicBezTo>
                  <a:cubicBezTo>
                    <a:pt x="10" y="16"/>
                    <a:pt x="12" y="15"/>
                    <a:pt x="14" y="14"/>
                  </a:cubicBezTo>
                  <a:cubicBezTo>
                    <a:pt x="16" y="17"/>
                    <a:pt x="16" y="17"/>
                    <a:pt x="16" y="17"/>
                  </a:cubicBezTo>
                  <a:cubicBezTo>
                    <a:pt x="13" y="19"/>
                    <a:pt x="11" y="20"/>
                    <a:pt x="8" y="20"/>
                  </a:cubicBezTo>
                  <a:close/>
                  <a:moveTo>
                    <a:pt x="8" y="3"/>
                  </a:moveTo>
                  <a:cubicBezTo>
                    <a:pt x="6" y="3"/>
                    <a:pt x="5" y="5"/>
                    <a:pt x="5" y="8"/>
                  </a:cubicBezTo>
                  <a:cubicBezTo>
                    <a:pt x="11" y="8"/>
                    <a:pt x="11" y="8"/>
                    <a:pt x="11" y="8"/>
                  </a:cubicBezTo>
                  <a:cubicBezTo>
                    <a:pt x="11" y="5"/>
                    <a:pt x="10" y="3"/>
                    <a:pt x="8"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4" name="Freeform 33"/>
            <p:cNvSpPr>
              <a:spLocks noChangeAspect="1"/>
            </p:cNvSpPr>
            <p:nvPr userDrawn="1"/>
          </p:nvSpPr>
          <p:spPr bwMode="auto">
            <a:xfrm>
              <a:off x="1108" y="394"/>
              <a:ext cx="61" cy="47"/>
            </a:xfrm>
            <a:custGeom>
              <a:avLst/>
              <a:gdLst>
                <a:gd name="T0" fmla="*/ 115 w 26"/>
                <a:gd name="T1" fmla="*/ 110 h 20"/>
                <a:gd name="T2" fmla="*/ 115 w 26"/>
                <a:gd name="T3" fmla="*/ 45 h 20"/>
                <a:gd name="T4" fmla="*/ 115 w 26"/>
                <a:gd name="T5" fmla="*/ 33 h 20"/>
                <a:gd name="T6" fmla="*/ 110 w 26"/>
                <a:gd name="T7" fmla="*/ 28 h 20"/>
                <a:gd name="T8" fmla="*/ 82 w 26"/>
                <a:gd name="T9" fmla="*/ 38 h 20"/>
                <a:gd name="T10" fmla="*/ 82 w 26"/>
                <a:gd name="T11" fmla="*/ 110 h 20"/>
                <a:gd name="T12" fmla="*/ 61 w 26"/>
                <a:gd name="T13" fmla="*/ 110 h 20"/>
                <a:gd name="T14" fmla="*/ 61 w 26"/>
                <a:gd name="T15" fmla="*/ 45 h 20"/>
                <a:gd name="T16" fmla="*/ 54 w 26"/>
                <a:gd name="T17" fmla="*/ 28 h 20"/>
                <a:gd name="T18" fmla="*/ 49 w 26"/>
                <a:gd name="T19" fmla="*/ 28 h 20"/>
                <a:gd name="T20" fmla="*/ 28 w 26"/>
                <a:gd name="T21" fmla="*/ 38 h 20"/>
                <a:gd name="T22" fmla="*/ 28 w 26"/>
                <a:gd name="T23" fmla="*/ 110 h 20"/>
                <a:gd name="T24" fmla="*/ 0 w 26"/>
                <a:gd name="T25" fmla="*/ 110 h 20"/>
                <a:gd name="T26" fmla="*/ 0 w 26"/>
                <a:gd name="T27" fmla="*/ 0 h 20"/>
                <a:gd name="T28" fmla="*/ 28 w 26"/>
                <a:gd name="T29" fmla="*/ 0 h 20"/>
                <a:gd name="T30" fmla="*/ 28 w 26"/>
                <a:gd name="T31" fmla="*/ 16 h 20"/>
                <a:gd name="T32" fmla="*/ 61 w 26"/>
                <a:gd name="T33" fmla="*/ 0 h 20"/>
                <a:gd name="T34" fmla="*/ 82 w 26"/>
                <a:gd name="T35" fmla="*/ 16 h 20"/>
                <a:gd name="T36" fmla="*/ 122 w 26"/>
                <a:gd name="T37" fmla="*/ 0 h 20"/>
                <a:gd name="T38" fmla="*/ 138 w 26"/>
                <a:gd name="T39" fmla="*/ 12 h 20"/>
                <a:gd name="T40" fmla="*/ 143 w 26"/>
                <a:gd name="T41" fmla="*/ 38 h 20"/>
                <a:gd name="T42" fmla="*/ 143 w 26"/>
                <a:gd name="T43" fmla="*/ 110 h 20"/>
                <a:gd name="T44" fmla="*/ 115 w 26"/>
                <a:gd name="T45" fmla="*/ 110 h 2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 h="20">
                  <a:moveTo>
                    <a:pt x="21" y="20"/>
                  </a:moveTo>
                  <a:cubicBezTo>
                    <a:pt x="21" y="8"/>
                    <a:pt x="21" y="8"/>
                    <a:pt x="21" y="8"/>
                  </a:cubicBezTo>
                  <a:cubicBezTo>
                    <a:pt x="21" y="7"/>
                    <a:pt x="21" y="6"/>
                    <a:pt x="21" y="6"/>
                  </a:cubicBezTo>
                  <a:cubicBezTo>
                    <a:pt x="21" y="5"/>
                    <a:pt x="20" y="5"/>
                    <a:pt x="20" y="5"/>
                  </a:cubicBezTo>
                  <a:cubicBezTo>
                    <a:pt x="19" y="5"/>
                    <a:pt x="17" y="5"/>
                    <a:pt x="15" y="7"/>
                  </a:cubicBezTo>
                  <a:cubicBezTo>
                    <a:pt x="15" y="20"/>
                    <a:pt x="15" y="20"/>
                    <a:pt x="15" y="20"/>
                  </a:cubicBezTo>
                  <a:cubicBezTo>
                    <a:pt x="11" y="20"/>
                    <a:pt x="11" y="20"/>
                    <a:pt x="11" y="20"/>
                  </a:cubicBezTo>
                  <a:cubicBezTo>
                    <a:pt x="11" y="8"/>
                    <a:pt x="11" y="8"/>
                    <a:pt x="11" y="8"/>
                  </a:cubicBezTo>
                  <a:cubicBezTo>
                    <a:pt x="11" y="6"/>
                    <a:pt x="11" y="6"/>
                    <a:pt x="10" y="5"/>
                  </a:cubicBezTo>
                  <a:cubicBezTo>
                    <a:pt x="10" y="5"/>
                    <a:pt x="10" y="5"/>
                    <a:pt x="9" y="5"/>
                  </a:cubicBezTo>
                  <a:cubicBezTo>
                    <a:pt x="8" y="5"/>
                    <a:pt x="7" y="6"/>
                    <a:pt x="5" y="7"/>
                  </a:cubicBezTo>
                  <a:cubicBezTo>
                    <a:pt x="5" y="20"/>
                    <a:pt x="5" y="20"/>
                    <a:pt x="5" y="20"/>
                  </a:cubicBezTo>
                  <a:cubicBezTo>
                    <a:pt x="0" y="20"/>
                    <a:pt x="0" y="20"/>
                    <a:pt x="0" y="20"/>
                  </a:cubicBezTo>
                  <a:cubicBezTo>
                    <a:pt x="0" y="0"/>
                    <a:pt x="0" y="0"/>
                    <a:pt x="0" y="0"/>
                  </a:cubicBezTo>
                  <a:cubicBezTo>
                    <a:pt x="5" y="0"/>
                    <a:pt x="5" y="0"/>
                    <a:pt x="5" y="0"/>
                  </a:cubicBezTo>
                  <a:cubicBezTo>
                    <a:pt x="5" y="3"/>
                    <a:pt x="5" y="3"/>
                    <a:pt x="5" y="3"/>
                  </a:cubicBezTo>
                  <a:cubicBezTo>
                    <a:pt x="7" y="1"/>
                    <a:pt x="9" y="0"/>
                    <a:pt x="11" y="0"/>
                  </a:cubicBezTo>
                  <a:cubicBezTo>
                    <a:pt x="13" y="0"/>
                    <a:pt x="15" y="1"/>
                    <a:pt x="15" y="3"/>
                  </a:cubicBezTo>
                  <a:cubicBezTo>
                    <a:pt x="18" y="1"/>
                    <a:pt x="20" y="0"/>
                    <a:pt x="22" y="0"/>
                  </a:cubicBezTo>
                  <a:cubicBezTo>
                    <a:pt x="24" y="0"/>
                    <a:pt x="25" y="1"/>
                    <a:pt x="25" y="2"/>
                  </a:cubicBezTo>
                  <a:cubicBezTo>
                    <a:pt x="26" y="3"/>
                    <a:pt x="26" y="4"/>
                    <a:pt x="26" y="7"/>
                  </a:cubicBezTo>
                  <a:cubicBezTo>
                    <a:pt x="26" y="20"/>
                    <a:pt x="26" y="20"/>
                    <a:pt x="26" y="20"/>
                  </a:cubicBezTo>
                  <a:lnTo>
                    <a:pt x="21"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5" name="Freeform 34"/>
            <p:cNvSpPr>
              <a:spLocks noChangeAspect="1"/>
            </p:cNvSpPr>
            <p:nvPr userDrawn="1"/>
          </p:nvSpPr>
          <p:spPr bwMode="auto">
            <a:xfrm>
              <a:off x="1179" y="394"/>
              <a:ext cx="35" cy="47"/>
            </a:xfrm>
            <a:custGeom>
              <a:avLst/>
              <a:gdLst>
                <a:gd name="T0" fmla="*/ 33 w 15"/>
                <a:gd name="T1" fmla="*/ 110 h 20"/>
                <a:gd name="T2" fmla="*/ 0 w 15"/>
                <a:gd name="T3" fmla="*/ 106 h 20"/>
                <a:gd name="T4" fmla="*/ 5 w 15"/>
                <a:gd name="T5" fmla="*/ 82 h 20"/>
                <a:gd name="T6" fmla="*/ 33 w 15"/>
                <a:gd name="T7" fmla="*/ 89 h 20"/>
                <a:gd name="T8" fmla="*/ 49 w 15"/>
                <a:gd name="T9" fmla="*/ 78 h 20"/>
                <a:gd name="T10" fmla="*/ 37 w 15"/>
                <a:gd name="T11" fmla="*/ 66 h 20"/>
                <a:gd name="T12" fmla="*/ 21 w 15"/>
                <a:gd name="T13" fmla="*/ 61 h 20"/>
                <a:gd name="T14" fmla="*/ 5 w 15"/>
                <a:gd name="T15" fmla="*/ 33 h 20"/>
                <a:gd name="T16" fmla="*/ 49 w 15"/>
                <a:gd name="T17" fmla="*/ 0 h 20"/>
                <a:gd name="T18" fmla="*/ 77 w 15"/>
                <a:gd name="T19" fmla="*/ 0 h 20"/>
                <a:gd name="T20" fmla="*/ 70 w 15"/>
                <a:gd name="T21" fmla="*/ 21 h 20"/>
                <a:gd name="T22" fmla="*/ 49 w 15"/>
                <a:gd name="T23" fmla="*/ 16 h 20"/>
                <a:gd name="T24" fmla="*/ 33 w 15"/>
                <a:gd name="T25" fmla="*/ 28 h 20"/>
                <a:gd name="T26" fmla="*/ 54 w 15"/>
                <a:gd name="T27" fmla="*/ 45 h 20"/>
                <a:gd name="T28" fmla="*/ 82 w 15"/>
                <a:gd name="T29" fmla="*/ 78 h 20"/>
                <a:gd name="T30" fmla="*/ 33 w 15"/>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 h="20">
                  <a:moveTo>
                    <a:pt x="6" y="20"/>
                  </a:moveTo>
                  <a:cubicBezTo>
                    <a:pt x="4" y="20"/>
                    <a:pt x="2" y="20"/>
                    <a:pt x="0" y="19"/>
                  </a:cubicBezTo>
                  <a:cubicBezTo>
                    <a:pt x="1" y="15"/>
                    <a:pt x="1" y="15"/>
                    <a:pt x="1" y="15"/>
                  </a:cubicBezTo>
                  <a:cubicBezTo>
                    <a:pt x="3" y="16"/>
                    <a:pt x="5" y="16"/>
                    <a:pt x="6" y="16"/>
                  </a:cubicBezTo>
                  <a:cubicBezTo>
                    <a:pt x="8" y="16"/>
                    <a:pt x="9" y="16"/>
                    <a:pt x="9" y="14"/>
                  </a:cubicBezTo>
                  <a:cubicBezTo>
                    <a:pt x="9" y="13"/>
                    <a:pt x="9" y="13"/>
                    <a:pt x="7" y="12"/>
                  </a:cubicBezTo>
                  <a:cubicBezTo>
                    <a:pt x="6" y="12"/>
                    <a:pt x="6" y="11"/>
                    <a:pt x="4" y="11"/>
                  </a:cubicBezTo>
                  <a:cubicBezTo>
                    <a:pt x="2" y="9"/>
                    <a:pt x="1" y="8"/>
                    <a:pt x="1" y="6"/>
                  </a:cubicBezTo>
                  <a:cubicBezTo>
                    <a:pt x="1" y="2"/>
                    <a:pt x="4" y="0"/>
                    <a:pt x="9" y="0"/>
                  </a:cubicBezTo>
                  <a:cubicBezTo>
                    <a:pt x="10" y="0"/>
                    <a:pt x="12" y="0"/>
                    <a:pt x="14" y="0"/>
                  </a:cubicBezTo>
                  <a:cubicBezTo>
                    <a:pt x="13" y="4"/>
                    <a:pt x="13" y="4"/>
                    <a:pt x="13" y="4"/>
                  </a:cubicBezTo>
                  <a:cubicBezTo>
                    <a:pt x="11" y="3"/>
                    <a:pt x="10" y="3"/>
                    <a:pt x="9" y="3"/>
                  </a:cubicBezTo>
                  <a:cubicBezTo>
                    <a:pt x="7" y="3"/>
                    <a:pt x="6" y="4"/>
                    <a:pt x="6" y="5"/>
                  </a:cubicBezTo>
                  <a:cubicBezTo>
                    <a:pt x="6" y="6"/>
                    <a:pt x="6" y="7"/>
                    <a:pt x="10" y="8"/>
                  </a:cubicBezTo>
                  <a:cubicBezTo>
                    <a:pt x="13" y="9"/>
                    <a:pt x="15" y="11"/>
                    <a:pt x="15" y="14"/>
                  </a:cubicBezTo>
                  <a:cubicBezTo>
                    <a:pt x="15" y="18"/>
                    <a:pt x="12"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spTree>
    <p:extLst>
      <p:ext uri="{BB962C8B-B14F-4D97-AF65-F5344CB8AC3E}">
        <p14:creationId xmlns:p14="http://schemas.microsoft.com/office/powerpoint/2010/main" val="2927991681"/>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 id="2147483849" r:id="rId13"/>
    <p:sldLayoutId id="2147483850" r:id="rId14"/>
    <p:sldLayoutId id="2147483851" r:id="rId15"/>
    <p:sldLayoutId id="2147483852" r:id="rId16"/>
  </p:sldLayoutIdLst>
  <p:timing>
    <p:tnLst>
      <p:par>
        <p:cTn id="1" dur="indefinite" restart="never" nodeType="tmRoot"/>
      </p:par>
    </p:tnLst>
  </p:timing>
  <p:hf hdr="0"/>
  <p:txStyles>
    <p:titleStyle>
      <a:lvl1pPr marL="185738" indent="-185738" algn="l" rtl="0" eaLnBrk="0" fontAlgn="base" hangingPunct="0">
        <a:lnSpc>
          <a:spcPct val="97000"/>
        </a:lnSpc>
        <a:spcBef>
          <a:spcPct val="25000"/>
        </a:spcBef>
        <a:spcAft>
          <a:spcPct val="0"/>
        </a:spcAft>
        <a:defRPr sz="2400" b="1">
          <a:solidFill>
            <a:schemeClr val="tx2"/>
          </a:solidFill>
          <a:latin typeface="+mj-lt"/>
          <a:ea typeface="+mj-ea"/>
          <a:cs typeface="+mj-cs"/>
        </a:defRPr>
      </a:lvl1pPr>
      <a:lvl2pPr marL="185738" indent="-185738" algn="l" rtl="0" eaLnBrk="0" fontAlgn="base" hangingPunct="0">
        <a:lnSpc>
          <a:spcPct val="97000"/>
        </a:lnSpc>
        <a:spcBef>
          <a:spcPct val="25000"/>
        </a:spcBef>
        <a:spcAft>
          <a:spcPct val="0"/>
        </a:spcAft>
        <a:defRPr sz="2400" b="1">
          <a:solidFill>
            <a:schemeClr val="tx2"/>
          </a:solidFill>
          <a:latin typeface="Arial" charset="0"/>
        </a:defRPr>
      </a:lvl2pPr>
      <a:lvl3pPr marL="185738" indent="-185738" algn="l" rtl="0" eaLnBrk="0" fontAlgn="base" hangingPunct="0">
        <a:lnSpc>
          <a:spcPct val="97000"/>
        </a:lnSpc>
        <a:spcBef>
          <a:spcPct val="25000"/>
        </a:spcBef>
        <a:spcAft>
          <a:spcPct val="0"/>
        </a:spcAft>
        <a:defRPr sz="2400" b="1">
          <a:solidFill>
            <a:schemeClr val="tx2"/>
          </a:solidFill>
          <a:latin typeface="Arial" charset="0"/>
        </a:defRPr>
      </a:lvl3pPr>
      <a:lvl4pPr marL="185738" indent="-185738" algn="l" rtl="0" eaLnBrk="0" fontAlgn="base" hangingPunct="0">
        <a:lnSpc>
          <a:spcPct val="97000"/>
        </a:lnSpc>
        <a:spcBef>
          <a:spcPct val="25000"/>
        </a:spcBef>
        <a:spcAft>
          <a:spcPct val="0"/>
        </a:spcAft>
        <a:defRPr sz="2400" b="1">
          <a:solidFill>
            <a:schemeClr val="tx2"/>
          </a:solidFill>
          <a:latin typeface="Arial" charset="0"/>
        </a:defRPr>
      </a:lvl4pPr>
      <a:lvl5pPr marL="185738" indent="-185738" algn="l" rtl="0" eaLnBrk="0" fontAlgn="base" hangingPunct="0">
        <a:lnSpc>
          <a:spcPct val="97000"/>
        </a:lnSpc>
        <a:spcBef>
          <a:spcPct val="25000"/>
        </a:spcBef>
        <a:spcAft>
          <a:spcPct val="0"/>
        </a:spcAft>
        <a:defRPr sz="2400" b="1">
          <a:solidFill>
            <a:schemeClr val="tx2"/>
          </a:solidFill>
          <a:latin typeface="Arial" charset="0"/>
        </a:defRPr>
      </a:lvl5pPr>
      <a:lvl6pPr marL="642938" indent="-185738" algn="l" rtl="0" fontAlgn="base">
        <a:lnSpc>
          <a:spcPct val="97000"/>
        </a:lnSpc>
        <a:spcBef>
          <a:spcPct val="25000"/>
        </a:spcBef>
        <a:spcAft>
          <a:spcPct val="0"/>
        </a:spcAft>
        <a:defRPr sz="2400" b="1">
          <a:solidFill>
            <a:schemeClr val="tx2"/>
          </a:solidFill>
          <a:latin typeface="Arial" charset="0"/>
        </a:defRPr>
      </a:lvl6pPr>
      <a:lvl7pPr marL="1100138" indent="-185738" algn="l" rtl="0" fontAlgn="base">
        <a:lnSpc>
          <a:spcPct val="97000"/>
        </a:lnSpc>
        <a:spcBef>
          <a:spcPct val="25000"/>
        </a:spcBef>
        <a:spcAft>
          <a:spcPct val="0"/>
        </a:spcAft>
        <a:defRPr sz="2400" b="1">
          <a:solidFill>
            <a:schemeClr val="tx2"/>
          </a:solidFill>
          <a:latin typeface="Arial" charset="0"/>
        </a:defRPr>
      </a:lvl7pPr>
      <a:lvl8pPr marL="1557338" indent="-185738" algn="l" rtl="0" fontAlgn="base">
        <a:lnSpc>
          <a:spcPct val="97000"/>
        </a:lnSpc>
        <a:spcBef>
          <a:spcPct val="25000"/>
        </a:spcBef>
        <a:spcAft>
          <a:spcPct val="0"/>
        </a:spcAft>
        <a:defRPr sz="2400" b="1">
          <a:solidFill>
            <a:schemeClr val="tx2"/>
          </a:solidFill>
          <a:latin typeface="Arial" charset="0"/>
        </a:defRPr>
      </a:lvl8pPr>
      <a:lvl9pPr marL="2014538" indent="-185738" algn="l" rtl="0" fontAlgn="base">
        <a:lnSpc>
          <a:spcPct val="97000"/>
        </a:lnSpc>
        <a:spcBef>
          <a:spcPct val="25000"/>
        </a:spcBef>
        <a:spcAft>
          <a:spcPct val="0"/>
        </a:spcAft>
        <a:defRPr sz="2400" b="1">
          <a:solidFill>
            <a:schemeClr val="tx2"/>
          </a:solidFill>
          <a:latin typeface="Arial" charset="0"/>
        </a:defRPr>
      </a:lvl9pPr>
    </p:titleStyle>
    <p:bodyStyle>
      <a:lvl1pPr marL="185738" indent="-185738" algn="l" rtl="0" eaLnBrk="0" fontAlgn="base" hangingPunct="0">
        <a:lnSpc>
          <a:spcPct val="97000"/>
        </a:lnSpc>
        <a:spcBef>
          <a:spcPct val="25000"/>
        </a:spcBef>
        <a:spcAft>
          <a:spcPct val="0"/>
        </a:spcAft>
        <a:buChar char="•"/>
        <a:defRPr sz="2000">
          <a:solidFill>
            <a:schemeClr val="tx1"/>
          </a:solidFill>
          <a:latin typeface="+mn-lt"/>
          <a:ea typeface="+mn-ea"/>
          <a:cs typeface="+mn-cs"/>
        </a:defRPr>
      </a:lvl1pPr>
      <a:lvl2pPr marL="542925" indent="-177800" algn="l" rtl="0" eaLnBrk="0" fontAlgn="base" hangingPunct="0">
        <a:lnSpc>
          <a:spcPct val="97000"/>
        </a:lnSpc>
        <a:spcBef>
          <a:spcPct val="25000"/>
        </a:spcBef>
        <a:spcAft>
          <a:spcPct val="0"/>
        </a:spcAft>
        <a:buChar char="•"/>
        <a:defRPr sz="2000">
          <a:solidFill>
            <a:schemeClr val="tx1"/>
          </a:solidFill>
          <a:latin typeface="+mn-lt"/>
        </a:defRPr>
      </a:lvl2pPr>
      <a:lvl3pPr marL="901700" indent="-179388" algn="l" rtl="0" eaLnBrk="0" fontAlgn="base" hangingPunct="0">
        <a:lnSpc>
          <a:spcPct val="97000"/>
        </a:lnSpc>
        <a:spcBef>
          <a:spcPct val="25000"/>
        </a:spcBef>
        <a:spcAft>
          <a:spcPct val="0"/>
        </a:spcAft>
        <a:buChar char="•"/>
        <a:defRPr sz="2000">
          <a:solidFill>
            <a:schemeClr val="tx1"/>
          </a:solidFill>
          <a:latin typeface="+mn-lt"/>
        </a:defRPr>
      </a:lvl3pPr>
      <a:lvl4pPr marL="1258888" indent="-177800" algn="l" rtl="0" eaLnBrk="0" fontAlgn="base" hangingPunct="0">
        <a:lnSpc>
          <a:spcPct val="97000"/>
        </a:lnSpc>
        <a:spcBef>
          <a:spcPct val="25000"/>
        </a:spcBef>
        <a:spcAft>
          <a:spcPct val="0"/>
        </a:spcAft>
        <a:buChar char="•"/>
        <a:defRPr sz="2000">
          <a:solidFill>
            <a:schemeClr val="tx1"/>
          </a:solidFill>
          <a:latin typeface="+mn-lt"/>
        </a:defRPr>
      </a:lvl4pPr>
      <a:lvl5pPr marL="1616075" indent="-177800" algn="l" rtl="0" eaLnBrk="0" fontAlgn="base" hangingPunct="0">
        <a:lnSpc>
          <a:spcPct val="97000"/>
        </a:lnSpc>
        <a:spcBef>
          <a:spcPct val="25000"/>
        </a:spcBef>
        <a:spcAft>
          <a:spcPct val="0"/>
        </a:spcAft>
        <a:buChar char="•"/>
        <a:defRPr sz="2000">
          <a:solidFill>
            <a:schemeClr val="tx1"/>
          </a:solidFill>
          <a:latin typeface="+mn-lt"/>
        </a:defRPr>
      </a:lvl5pPr>
      <a:lvl6pPr marL="2073275" indent="-177800" algn="l" rtl="0" fontAlgn="base">
        <a:lnSpc>
          <a:spcPct val="97000"/>
        </a:lnSpc>
        <a:spcBef>
          <a:spcPct val="25000"/>
        </a:spcBef>
        <a:spcAft>
          <a:spcPct val="0"/>
        </a:spcAft>
        <a:buChar char="•"/>
        <a:defRPr sz="2000">
          <a:solidFill>
            <a:schemeClr val="tx1"/>
          </a:solidFill>
          <a:latin typeface="+mn-lt"/>
        </a:defRPr>
      </a:lvl6pPr>
      <a:lvl7pPr marL="2530475" indent="-177800" algn="l" rtl="0" fontAlgn="base">
        <a:lnSpc>
          <a:spcPct val="97000"/>
        </a:lnSpc>
        <a:spcBef>
          <a:spcPct val="25000"/>
        </a:spcBef>
        <a:spcAft>
          <a:spcPct val="0"/>
        </a:spcAft>
        <a:buChar char="•"/>
        <a:defRPr sz="2000">
          <a:solidFill>
            <a:schemeClr val="tx1"/>
          </a:solidFill>
          <a:latin typeface="+mn-lt"/>
        </a:defRPr>
      </a:lvl7pPr>
      <a:lvl8pPr marL="2987675" indent="-177800" algn="l" rtl="0" fontAlgn="base">
        <a:lnSpc>
          <a:spcPct val="97000"/>
        </a:lnSpc>
        <a:spcBef>
          <a:spcPct val="25000"/>
        </a:spcBef>
        <a:spcAft>
          <a:spcPct val="0"/>
        </a:spcAft>
        <a:buChar char="•"/>
        <a:defRPr sz="2000">
          <a:solidFill>
            <a:schemeClr val="tx1"/>
          </a:solidFill>
          <a:latin typeface="+mn-lt"/>
        </a:defRPr>
      </a:lvl8pPr>
      <a:lvl9pPr marL="3444875" indent="-177800" algn="l" rtl="0" fontAlgn="base">
        <a:lnSpc>
          <a:spcPct val="97000"/>
        </a:lnSpc>
        <a:spcBef>
          <a:spcPct val="25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ChangeArrowheads="1"/>
          </p:cNvSpPr>
          <p:nvPr/>
        </p:nvSpPr>
        <p:spPr bwMode="auto">
          <a:xfrm>
            <a:off x="408518" y="1555751"/>
            <a:ext cx="11374967" cy="4994275"/>
          </a:xfrm>
          <a:prstGeom prst="rect">
            <a:avLst/>
          </a:prstGeom>
          <a:solidFill>
            <a:schemeClr val="accent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fr-FR" sz="1400">
              <a:solidFill>
                <a:srgbClr val="000000"/>
              </a:solidFill>
            </a:endParaRPr>
          </a:p>
        </p:txBody>
      </p:sp>
      <p:sp>
        <p:nvSpPr>
          <p:cNvPr id="7171" name="Rectangle 3"/>
          <p:cNvSpPr>
            <a:spLocks noGrp="1" noChangeArrowheads="1"/>
          </p:cNvSpPr>
          <p:nvPr>
            <p:ph type="body" idx="1"/>
          </p:nvPr>
        </p:nvSpPr>
        <p:spPr bwMode="auto">
          <a:xfrm>
            <a:off x="527051" y="1555751"/>
            <a:ext cx="11137900" cy="499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7172" name="Rectangle 4"/>
          <p:cNvSpPr>
            <a:spLocks noGrp="1" noChangeArrowheads="1"/>
          </p:cNvSpPr>
          <p:nvPr>
            <p:ph type="title"/>
          </p:nvPr>
        </p:nvSpPr>
        <p:spPr bwMode="auto">
          <a:xfrm>
            <a:off x="408518" y="942975"/>
            <a:ext cx="11374967" cy="522288"/>
          </a:xfrm>
          <a:prstGeom prst="rect">
            <a:avLst/>
          </a:prstGeom>
          <a:solidFill>
            <a:schemeClr val="bg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lvl="0"/>
            <a:r>
              <a:rPr lang="de-CH" smtClean="0"/>
              <a:t>Titelmasterformat durch Klicken bearbeiten</a:t>
            </a:r>
          </a:p>
        </p:txBody>
      </p:sp>
      <p:sp>
        <p:nvSpPr>
          <p:cNvPr id="897029" name="Rectangle 5"/>
          <p:cNvSpPr>
            <a:spLocks noGrp="1" noChangeArrowheads="1"/>
          </p:cNvSpPr>
          <p:nvPr>
            <p:ph type="dt" sz="half" idx="2"/>
          </p:nvPr>
        </p:nvSpPr>
        <p:spPr bwMode="auto">
          <a:xfrm>
            <a:off x="9235017" y="6589714"/>
            <a:ext cx="1828800" cy="14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defRPr sz="800" smtClean="0"/>
            </a:lvl1pPr>
          </a:lstStyle>
          <a:p>
            <a:pPr fontAlgn="base">
              <a:spcBef>
                <a:spcPct val="0"/>
              </a:spcBef>
              <a:spcAft>
                <a:spcPct val="0"/>
              </a:spcAft>
              <a:defRPr/>
            </a:pPr>
            <a:fld id="{42E63A60-A9AB-45B7-A1E7-0B0DCD7243FC}" type="datetime1">
              <a:rPr lang="de-DE">
                <a:solidFill>
                  <a:srgbClr val="000000"/>
                </a:solidFill>
              </a:rPr>
              <a:pPr fontAlgn="base">
                <a:spcBef>
                  <a:spcPct val="0"/>
                </a:spcBef>
                <a:spcAft>
                  <a:spcPct val="0"/>
                </a:spcAft>
                <a:defRPr/>
              </a:pPr>
              <a:t>11.03.2015</a:t>
            </a:fld>
            <a:endParaRPr lang="de-CH">
              <a:solidFill>
                <a:srgbClr val="000000"/>
              </a:solidFill>
            </a:endParaRPr>
          </a:p>
        </p:txBody>
      </p:sp>
      <p:sp>
        <p:nvSpPr>
          <p:cNvPr id="897030" name="Rectangle 6"/>
          <p:cNvSpPr>
            <a:spLocks noGrp="1" noChangeArrowheads="1"/>
          </p:cNvSpPr>
          <p:nvPr>
            <p:ph type="ftr" sz="quarter" idx="3"/>
          </p:nvPr>
        </p:nvSpPr>
        <p:spPr bwMode="auto">
          <a:xfrm>
            <a:off x="406400" y="6589714"/>
            <a:ext cx="8434917" cy="147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defRPr sz="800"/>
            </a:lvl1pPr>
          </a:lstStyle>
          <a:p>
            <a:pPr fontAlgn="base">
              <a:spcBef>
                <a:spcPct val="0"/>
              </a:spcBef>
              <a:spcAft>
                <a:spcPct val="0"/>
              </a:spcAft>
              <a:defRPr/>
            </a:pPr>
            <a:r>
              <a:rPr lang="en-US" smtClean="0">
                <a:solidFill>
                  <a:srgbClr val="000000"/>
                </a:solidFill>
              </a:rPr>
              <a:t>Asphalt Recycling | For Internal Use Only</a:t>
            </a:r>
            <a:endParaRPr lang="de-CH">
              <a:solidFill>
                <a:srgbClr val="000000"/>
              </a:solidFill>
            </a:endParaRPr>
          </a:p>
        </p:txBody>
      </p:sp>
      <p:sp>
        <p:nvSpPr>
          <p:cNvPr id="897031" name="Rectangle 7"/>
          <p:cNvSpPr>
            <a:spLocks noGrp="1" noChangeArrowheads="1"/>
          </p:cNvSpPr>
          <p:nvPr>
            <p:ph type="sldNum" sz="quarter" idx="4"/>
          </p:nvPr>
        </p:nvSpPr>
        <p:spPr bwMode="auto">
          <a:xfrm>
            <a:off x="11182351" y="6589714"/>
            <a:ext cx="601133" cy="14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eaLnBrk="1" hangingPunct="1">
              <a:defRPr sz="800" smtClean="0"/>
            </a:lvl1pPr>
          </a:lstStyle>
          <a:p>
            <a:pPr fontAlgn="base">
              <a:spcBef>
                <a:spcPct val="0"/>
              </a:spcBef>
              <a:spcAft>
                <a:spcPct val="0"/>
              </a:spcAft>
              <a:defRPr/>
            </a:pPr>
            <a:fld id="{9E40D57D-5AB3-41E4-8658-7B450E9B93F5}" type="slidenum">
              <a:rPr lang="de-CH">
                <a:solidFill>
                  <a:srgbClr val="000000"/>
                </a:solidFill>
              </a:rPr>
              <a:pPr fontAlgn="base">
                <a:spcBef>
                  <a:spcPct val="0"/>
                </a:spcBef>
                <a:spcAft>
                  <a:spcPct val="0"/>
                </a:spcAft>
                <a:defRPr/>
              </a:pPr>
              <a:t>‹#›</a:t>
            </a:fld>
            <a:endParaRPr lang="de-CH">
              <a:solidFill>
                <a:srgbClr val="000000"/>
              </a:solidFill>
            </a:endParaRPr>
          </a:p>
        </p:txBody>
      </p:sp>
      <p:grpSp>
        <p:nvGrpSpPr>
          <p:cNvPr id="7176" name="Group 8"/>
          <p:cNvGrpSpPr>
            <a:grpSpLocks/>
          </p:cNvGrpSpPr>
          <p:nvPr/>
        </p:nvGrpSpPr>
        <p:grpSpPr bwMode="auto">
          <a:xfrm>
            <a:off x="9239251" y="309564"/>
            <a:ext cx="2540000" cy="282575"/>
            <a:chOff x="1860" y="3171"/>
            <a:chExt cx="2677" cy="397"/>
          </a:xfrm>
        </p:grpSpPr>
        <p:sp>
          <p:nvSpPr>
            <p:cNvPr id="7186" name="Freeform 9"/>
            <p:cNvSpPr>
              <a:spLocks/>
            </p:cNvSpPr>
            <p:nvPr userDrawn="1"/>
          </p:nvSpPr>
          <p:spPr bwMode="auto">
            <a:xfrm>
              <a:off x="4175" y="3171"/>
              <a:ext cx="362" cy="397"/>
            </a:xfrm>
            <a:custGeom>
              <a:avLst/>
              <a:gdLst>
                <a:gd name="T0" fmla="*/ 279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9 w 153"/>
                <a:gd name="T13" fmla="*/ 0 h 168"/>
                <a:gd name="T14" fmla="*/ 582 w 153"/>
                <a:gd name="T15" fmla="*/ 520 h 168"/>
                <a:gd name="T16" fmla="*/ 587 w 153"/>
                <a:gd name="T17" fmla="*/ 520 h 168"/>
                <a:gd name="T18" fmla="*/ 582 w 153"/>
                <a:gd name="T19" fmla="*/ 302 h 168"/>
                <a:gd name="T20" fmla="*/ 582 w 153"/>
                <a:gd name="T21" fmla="*/ 0 h 168"/>
                <a:gd name="T22" fmla="*/ 856 w 153"/>
                <a:gd name="T23" fmla="*/ 0 h 168"/>
                <a:gd name="T24" fmla="*/ 856 w 153"/>
                <a:gd name="T25" fmla="*/ 938 h 168"/>
                <a:gd name="T26" fmla="*/ 544 w 153"/>
                <a:gd name="T27" fmla="*/ 938 h 168"/>
                <a:gd name="T28" fmla="*/ 279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4" y="93"/>
                    <a:pt x="104" y="93"/>
                    <a:pt x="104"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7" name="Freeform 10"/>
            <p:cNvSpPr>
              <a:spLocks/>
            </p:cNvSpPr>
            <p:nvPr userDrawn="1"/>
          </p:nvSpPr>
          <p:spPr bwMode="auto">
            <a:xfrm>
              <a:off x="3760" y="3171"/>
              <a:ext cx="361" cy="397"/>
            </a:xfrm>
            <a:custGeom>
              <a:avLst/>
              <a:gdLst>
                <a:gd name="T0" fmla="*/ 278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6 w 153"/>
                <a:gd name="T13" fmla="*/ 0 h 168"/>
                <a:gd name="T14" fmla="*/ 573 w 153"/>
                <a:gd name="T15" fmla="*/ 520 h 168"/>
                <a:gd name="T16" fmla="*/ 585 w 153"/>
                <a:gd name="T17" fmla="*/ 520 h 168"/>
                <a:gd name="T18" fmla="*/ 578 w 153"/>
                <a:gd name="T19" fmla="*/ 302 h 168"/>
                <a:gd name="T20" fmla="*/ 578 w 153"/>
                <a:gd name="T21" fmla="*/ 0 h 168"/>
                <a:gd name="T22" fmla="*/ 852 w 153"/>
                <a:gd name="T23" fmla="*/ 0 h 168"/>
                <a:gd name="T24" fmla="*/ 852 w 153"/>
                <a:gd name="T25" fmla="*/ 938 h 168"/>
                <a:gd name="T26" fmla="*/ 540 w 153"/>
                <a:gd name="T27" fmla="*/ 938 h 168"/>
                <a:gd name="T28" fmla="*/ 278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3" y="93"/>
                    <a:pt x="103" y="93"/>
                    <a:pt x="103"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8" name="Freeform 11"/>
            <p:cNvSpPr>
              <a:spLocks/>
            </p:cNvSpPr>
            <p:nvPr userDrawn="1"/>
          </p:nvSpPr>
          <p:spPr bwMode="auto">
            <a:xfrm>
              <a:off x="1860" y="3171"/>
              <a:ext cx="442" cy="397"/>
            </a:xfrm>
            <a:custGeom>
              <a:avLst/>
              <a:gdLst>
                <a:gd name="T0" fmla="*/ 286 w 442"/>
                <a:gd name="T1" fmla="*/ 0 h 397"/>
                <a:gd name="T2" fmla="*/ 154 w 442"/>
                <a:gd name="T3" fmla="*/ 0 h 397"/>
                <a:gd name="T4" fmla="*/ 0 w 442"/>
                <a:gd name="T5" fmla="*/ 397 h 397"/>
                <a:gd name="T6" fmla="*/ 137 w 442"/>
                <a:gd name="T7" fmla="*/ 397 h 397"/>
                <a:gd name="T8" fmla="*/ 220 w 442"/>
                <a:gd name="T9" fmla="*/ 158 h 397"/>
                <a:gd name="T10" fmla="*/ 222 w 442"/>
                <a:gd name="T11" fmla="*/ 158 h 397"/>
                <a:gd name="T12" fmla="*/ 303 w 442"/>
                <a:gd name="T13" fmla="*/ 397 h 397"/>
                <a:gd name="T14" fmla="*/ 442 w 442"/>
                <a:gd name="T15" fmla="*/ 397 h 397"/>
                <a:gd name="T16" fmla="*/ 286 w 442"/>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2" h="397">
                  <a:moveTo>
                    <a:pt x="286" y="0"/>
                  </a:moveTo>
                  <a:lnTo>
                    <a:pt x="154" y="0"/>
                  </a:lnTo>
                  <a:lnTo>
                    <a:pt x="0" y="397"/>
                  </a:lnTo>
                  <a:lnTo>
                    <a:pt x="137" y="397"/>
                  </a:lnTo>
                  <a:lnTo>
                    <a:pt x="220" y="158"/>
                  </a:lnTo>
                  <a:lnTo>
                    <a:pt x="222" y="158"/>
                  </a:lnTo>
                  <a:lnTo>
                    <a:pt x="303" y="397"/>
                  </a:lnTo>
                  <a:lnTo>
                    <a:pt x="442" y="397"/>
                  </a:lnTo>
                  <a:lnTo>
                    <a:pt x="2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9" name="Freeform 12"/>
            <p:cNvSpPr>
              <a:spLocks/>
            </p:cNvSpPr>
            <p:nvPr userDrawn="1"/>
          </p:nvSpPr>
          <p:spPr bwMode="auto">
            <a:xfrm>
              <a:off x="3306" y="3171"/>
              <a:ext cx="444" cy="397"/>
            </a:xfrm>
            <a:custGeom>
              <a:avLst/>
              <a:gdLst>
                <a:gd name="T0" fmla="*/ 288 w 444"/>
                <a:gd name="T1" fmla="*/ 0 h 397"/>
                <a:gd name="T2" fmla="*/ 156 w 444"/>
                <a:gd name="T3" fmla="*/ 0 h 397"/>
                <a:gd name="T4" fmla="*/ 0 w 444"/>
                <a:gd name="T5" fmla="*/ 397 h 397"/>
                <a:gd name="T6" fmla="*/ 140 w 444"/>
                <a:gd name="T7" fmla="*/ 397 h 397"/>
                <a:gd name="T8" fmla="*/ 220 w 444"/>
                <a:gd name="T9" fmla="*/ 158 h 397"/>
                <a:gd name="T10" fmla="*/ 225 w 444"/>
                <a:gd name="T11" fmla="*/ 158 h 397"/>
                <a:gd name="T12" fmla="*/ 305 w 444"/>
                <a:gd name="T13" fmla="*/ 397 h 397"/>
                <a:gd name="T14" fmla="*/ 444 w 444"/>
                <a:gd name="T15" fmla="*/ 397 h 397"/>
                <a:gd name="T16" fmla="*/ 288 w 444"/>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4" h="397">
                  <a:moveTo>
                    <a:pt x="288" y="0"/>
                  </a:moveTo>
                  <a:lnTo>
                    <a:pt x="156" y="0"/>
                  </a:lnTo>
                  <a:lnTo>
                    <a:pt x="0" y="397"/>
                  </a:lnTo>
                  <a:lnTo>
                    <a:pt x="140" y="397"/>
                  </a:lnTo>
                  <a:lnTo>
                    <a:pt x="220" y="158"/>
                  </a:lnTo>
                  <a:lnTo>
                    <a:pt x="225" y="158"/>
                  </a:lnTo>
                  <a:lnTo>
                    <a:pt x="305" y="397"/>
                  </a:lnTo>
                  <a:lnTo>
                    <a:pt x="444" y="397"/>
                  </a:lnTo>
                  <a:lnTo>
                    <a:pt x="288" y="0"/>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90" name="Freeform 13"/>
            <p:cNvSpPr>
              <a:spLocks/>
            </p:cNvSpPr>
            <p:nvPr userDrawn="1"/>
          </p:nvSpPr>
          <p:spPr bwMode="auto">
            <a:xfrm>
              <a:off x="2831" y="3171"/>
              <a:ext cx="466" cy="397"/>
            </a:xfrm>
            <a:custGeom>
              <a:avLst/>
              <a:gdLst>
                <a:gd name="T0" fmla="*/ 442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6 w 197"/>
                <a:gd name="T15" fmla="*/ 0 h 168"/>
                <a:gd name="T16" fmla="*/ 549 w 197"/>
                <a:gd name="T17" fmla="*/ 553 h 168"/>
                <a:gd name="T18" fmla="*/ 554 w 197"/>
                <a:gd name="T19" fmla="*/ 553 h 168"/>
                <a:gd name="T20" fmla="*/ 717 w 197"/>
                <a:gd name="T21" fmla="*/ 0 h 168"/>
                <a:gd name="T22" fmla="*/ 1102 w 197"/>
                <a:gd name="T23" fmla="*/ 0 h 168"/>
                <a:gd name="T24" fmla="*/ 1102 w 197"/>
                <a:gd name="T25" fmla="*/ 938 h 168"/>
                <a:gd name="T26" fmla="*/ 828 w 197"/>
                <a:gd name="T27" fmla="*/ 938 h 168"/>
                <a:gd name="T28" fmla="*/ 828 w 197"/>
                <a:gd name="T29" fmla="*/ 581 h 168"/>
                <a:gd name="T30" fmla="*/ 833 w 197"/>
                <a:gd name="T31" fmla="*/ 369 h 168"/>
                <a:gd name="T32" fmla="*/ 823 w 197"/>
                <a:gd name="T33" fmla="*/ 369 h 168"/>
                <a:gd name="T34" fmla="*/ 660 w 197"/>
                <a:gd name="T35" fmla="*/ 938 h 168"/>
                <a:gd name="T36" fmla="*/ 442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7" y="66"/>
                    <a:pt x="147" y="66"/>
                    <a:pt x="147"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91" name="Freeform 14"/>
            <p:cNvSpPr>
              <a:spLocks/>
            </p:cNvSpPr>
            <p:nvPr userDrawn="1"/>
          </p:nvSpPr>
          <p:spPr bwMode="auto">
            <a:xfrm>
              <a:off x="2312" y="3171"/>
              <a:ext cx="465" cy="397"/>
            </a:xfrm>
            <a:custGeom>
              <a:avLst/>
              <a:gdLst>
                <a:gd name="T0" fmla="*/ 439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5 w 197"/>
                <a:gd name="T15" fmla="*/ 0 h 168"/>
                <a:gd name="T16" fmla="*/ 545 w 197"/>
                <a:gd name="T17" fmla="*/ 553 h 168"/>
                <a:gd name="T18" fmla="*/ 552 w 197"/>
                <a:gd name="T19" fmla="*/ 553 h 168"/>
                <a:gd name="T20" fmla="*/ 713 w 197"/>
                <a:gd name="T21" fmla="*/ 0 h 168"/>
                <a:gd name="T22" fmla="*/ 1098 w 197"/>
                <a:gd name="T23" fmla="*/ 0 h 168"/>
                <a:gd name="T24" fmla="*/ 1098 w 197"/>
                <a:gd name="T25" fmla="*/ 938 h 168"/>
                <a:gd name="T26" fmla="*/ 824 w 197"/>
                <a:gd name="T27" fmla="*/ 938 h 168"/>
                <a:gd name="T28" fmla="*/ 824 w 197"/>
                <a:gd name="T29" fmla="*/ 581 h 168"/>
                <a:gd name="T30" fmla="*/ 831 w 197"/>
                <a:gd name="T31" fmla="*/ 369 h 168"/>
                <a:gd name="T32" fmla="*/ 824 w 197"/>
                <a:gd name="T33" fmla="*/ 369 h 168"/>
                <a:gd name="T34" fmla="*/ 659 w 197"/>
                <a:gd name="T35" fmla="*/ 938 h 168"/>
                <a:gd name="T36" fmla="*/ 439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8" y="66"/>
                    <a:pt x="148" y="66"/>
                    <a:pt x="148"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grpSp>
        <p:nvGrpSpPr>
          <p:cNvPr id="7177" name="Group 35"/>
          <p:cNvGrpSpPr>
            <a:grpSpLocks noChangeAspect="1"/>
          </p:cNvGrpSpPr>
          <p:nvPr/>
        </p:nvGrpSpPr>
        <p:grpSpPr bwMode="auto">
          <a:xfrm>
            <a:off x="408517" y="309563"/>
            <a:ext cx="2029883" cy="201612"/>
            <a:chOff x="836" y="342"/>
            <a:chExt cx="1047" cy="139"/>
          </a:xfrm>
        </p:grpSpPr>
        <p:sp>
          <p:nvSpPr>
            <p:cNvPr id="7178" name="Rectangle 27"/>
            <p:cNvSpPr>
              <a:spLocks noChangeAspect="1" noChangeArrowheads="1"/>
            </p:cNvSpPr>
            <p:nvPr userDrawn="1"/>
          </p:nvSpPr>
          <p:spPr bwMode="auto">
            <a:xfrm>
              <a:off x="836" y="342"/>
              <a:ext cx="1047" cy="139"/>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endParaRPr>
            </a:p>
          </p:txBody>
        </p:sp>
        <p:sp>
          <p:nvSpPr>
            <p:cNvPr id="7179" name="Freeform 28"/>
            <p:cNvSpPr>
              <a:spLocks noChangeAspect="1"/>
            </p:cNvSpPr>
            <p:nvPr userDrawn="1"/>
          </p:nvSpPr>
          <p:spPr bwMode="auto">
            <a:xfrm>
              <a:off x="888" y="375"/>
              <a:ext cx="40" cy="66"/>
            </a:xfrm>
            <a:custGeom>
              <a:avLst/>
              <a:gdLst>
                <a:gd name="T0" fmla="*/ 38 w 17"/>
                <a:gd name="T1" fmla="*/ 156 h 28"/>
                <a:gd name="T2" fmla="*/ 0 w 17"/>
                <a:gd name="T3" fmla="*/ 151 h 28"/>
                <a:gd name="T4" fmla="*/ 5 w 17"/>
                <a:gd name="T5" fmla="*/ 127 h 28"/>
                <a:gd name="T6" fmla="*/ 38 w 17"/>
                <a:gd name="T7" fmla="*/ 134 h 28"/>
                <a:gd name="T8" fmla="*/ 61 w 17"/>
                <a:gd name="T9" fmla="*/ 118 h 28"/>
                <a:gd name="T10" fmla="*/ 45 w 17"/>
                <a:gd name="T11" fmla="*/ 90 h 28"/>
                <a:gd name="T12" fmla="*/ 21 w 17"/>
                <a:gd name="T13" fmla="*/ 78 h 28"/>
                <a:gd name="T14" fmla="*/ 0 w 17"/>
                <a:gd name="T15" fmla="*/ 45 h 28"/>
                <a:gd name="T16" fmla="*/ 49 w 17"/>
                <a:gd name="T17" fmla="*/ 0 h 28"/>
                <a:gd name="T18" fmla="*/ 82 w 17"/>
                <a:gd name="T19" fmla="*/ 5 h 28"/>
                <a:gd name="T20" fmla="*/ 78 w 17"/>
                <a:gd name="T21" fmla="*/ 28 h 28"/>
                <a:gd name="T22" fmla="*/ 56 w 17"/>
                <a:gd name="T23" fmla="*/ 21 h 28"/>
                <a:gd name="T24" fmla="*/ 33 w 17"/>
                <a:gd name="T25" fmla="*/ 40 h 28"/>
                <a:gd name="T26" fmla="*/ 49 w 17"/>
                <a:gd name="T27" fmla="*/ 61 h 28"/>
                <a:gd name="T28" fmla="*/ 73 w 17"/>
                <a:gd name="T29" fmla="*/ 78 h 28"/>
                <a:gd name="T30" fmla="*/ 94 w 17"/>
                <a:gd name="T31" fmla="*/ 111 h 28"/>
                <a:gd name="T32" fmla="*/ 38 w 17"/>
                <a:gd name="T33" fmla="*/ 156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28">
                  <a:moveTo>
                    <a:pt x="7" y="28"/>
                  </a:moveTo>
                  <a:cubicBezTo>
                    <a:pt x="4" y="28"/>
                    <a:pt x="3" y="28"/>
                    <a:pt x="0" y="27"/>
                  </a:cubicBezTo>
                  <a:cubicBezTo>
                    <a:pt x="1" y="23"/>
                    <a:pt x="1" y="23"/>
                    <a:pt x="1" y="23"/>
                  </a:cubicBezTo>
                  <a:cubicBezTo>
                    <a:pt x="2" y="24"/>
                    <a:pt x="5" y="24"/>
                    <a:pt x="7" y="24"/>
                  </a:cubicBezTo>
                  <a:cubicBezTo>
                    <a:pt x="9" y="24"/>
                    <a:pt x="11" y="23"/>
                    <a:pt x="11" y="21"/>
                  </a:cubicBezTo>
                  <a:cubicBezTo>
                    <a:pt x="11" y="19"/>
                    <a:pt x="10" y="18"/>
                    <a:pt x="8" y="16"/>
                  </a:cubicBezTo>
                  <a:cubicBezTo>
                    <a:pt x="7" y="16"/>
                    <a:pt x="5" y="15"/>
                    <a:pt x="4" y="14"/>
                  </a:cubicBezTo>
                  <a:cubicBezTo>
                    <a:pt x="1" y="12"/>
                    <a:pt x="0" y="10"/>
                    <a:pt x="0" y="8"/>
                  </a:cubicBezTo>
                  <a:cubicBezTo>
                    <a:pt x="0" y="3"/>
                    <a:pt x="4" y="0"/>
                    <a:pt x="9" y="0"/>
                  </a:cubicBezTo>
                  <a:cubicBezTo>
                    <a:pt x="11" y="0"/>
                    <a:pt x="13" y="1"/>
                    <a:pt x="15" y="1"/>
                  </a:cubicBezTo>
                  <a:cubicBezTo>
                    <a:pt x="14" y="5"/>
                    <a:pt x="14" y="5"/>
                    <a:pt x="14" y="5"/>
                  </a:cubicBezTo>
                  <a:cubicBezTo>
                    <a:pt x="13" y="4"/>
                    <a:pt x="11" y="4"/>
                    <a:pt x="10" y="4"/>
                  </a:cubicBezTo>
                  <a:cubicBezTo>
                    <a:pt x="7" y="4"/>
                    <a:pt x="6" y="5"/>
                    <a:pt x="6" y="7"/>
                  </a:cubicBezTo>
                  <a:cubicBezTo>
                    <a:pt x="6" y="9"/>
                    <a:pt x="6" y="9"/>
                    <a:pt x="9" y="11"/>
                  </a:cubicBezTo>
                  <a:cubicBezTo>
                    <a:pt x="11" y="13"/>
                    <a:pt x="13" y="14"/>
                    <a:pt x="13" y="14"/>
                  </a:cubicBezTo>
                  <a:cubicBezTo>
                    <a:pt x="16" y="16"/>
                    <a:pt x="17" y="18"/>
                    <a:pt x="17" y="20"/>
                  </a:cubicBezTo>
                  <a:cubicBezTo>
                    <a:pt x="17" y="25"/>
                    <a:pt x="13" y="28"/>
                    <a:pt x="7" y="2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0" name="Freeform 29"/>
            <p:cNvSpPr>
              <a:spLocks noChangeAspect="1"/>
            </p:cNvSpPr>
            <p:nvPr userDrawn="1"/>
          </p:nvSpPr>
          <p:spPr bwMode="auto">
            <a:xfrm>
              <a:off x="931" y="394"/>
              <a:ext cx="45" cy="66"/>
            </a:xfrm>
            <a:custGeom>
              <a:avLst/>
              <a:gdLst>
                <a:gd name="T0" fmla="*/ 62 w 19"/>
                <a:gd name="T1" fmla="*/ 127 h 28"/>
                <a:gd name="T2" fmla="*/ 45 w 19"/>
                <a:gd name="T3" fmla="*/ 151 h 28"/>
                <a:gd name="T4" fmla="*/ 21 w 19"/>
                <a:gd name="T5" fmla="*/ 156 h 28"/>
                <a:gd name="T6" fmla="*/ 0 w 19"/>
                <a:gd name="T7" fmla="*/ 156 h 28"/>
                <a:gd name="T8" fmla="*/ 5 w 19"/>
                <a:gd name="T9" fmla="*/ 134 h 28"/>
                <a:gd name="T10" fmla="*/ 21 w 19"/>
                <a:gd name="T11" fmla="*/ 139 h 28"/>
                <a:gd name="T12" fmla="*/ 40 w 19"/>
                <a:gd name="T13" fmla="*/ 123 h 28"/>
                <a:gd name="T14" fmla="*/ 40 w 19"/>
                <a:gd name="T15" fmla="*/ 111 h 28"/>
                <a:gd name="T16" fmla="*/ 0 w 19"/>
                <a:gd name="T17" fmla="*/ 0 h 28"/>
                <a:gd name="T18" fmla="*/ 33 w 19"/>
                <a:gd name="T19" fmla="*/ 0 h 28"/>
                <a:gd name="T20" fmla="*/ 57 w 19"/>
                <a:gd name="T21" fmla="*/ 78 h 28"/>
                <a:gd name="T22" fmla="*/ 78 w 19"/>
                <a:gd name="T23" fmla="*/ 0 h 28"/>
                <a:gd name="T24" fmla="*/ 107 w 19"/>
                <a:gd name="T25" fmla="*/ 0 h 28"/>
                <a:gd name="T26" fmla="*/ 62 w 19"/>
                <a:gd name="T27" fmla="*/ 127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 h="28">
                  <a:moveTo>
                    <a:pt x="11" y="23"/>
                  </a:moveTo>
                  <a:cubicBezTo>
                    <a:pt x="10" y="25"/>
                    <a:pt x="9" y="26"/>
                    <a:pt x="8" y="27"/>
                  </a:cubicBezTo>
                  <a:cubicBezTo>
                    <a:pt x="7" y="28"/>
                    <a:pt x="6" y="28"/>
                    <a:pt x="4" y="28"/>
                  </a:cubicBezTo>
                  <a:cubicBezTo>
                    <a:pt x="3" y="28"/>
                    <a:pt x="1" y="28"/>
                    <a:pt x="0" y="28"/>
                  </a:cubicBezTo>
                  <a:cubicBezTo>
                    <a:pt x="1" y="24"/>
                    <a:pt x="1" y="24"/>
                    <a:pt x="1" y="24"/>
                  </a:cubicBezTo>
                  <a:cubicBezTo>
                    <a:pt x="2" y="24"/>
                    <a:pt x="3" y="25"/>
                    <a:pt x="4" y="25"/>
                  </a:cubicBezTo>
                  <a:cubicBezTo>
                    <a:pt x="5" y="25"/>
                    <a:pt x="6" y="24"/>
                    <a:pt x="7" y="22"/>
                  </a:cubicBezTo>
                  <a:cubicBezTo>
                    <a:pt x="7" y="20"/>
                    <a:pt x="7" y="20"/>
                    <a:pt x="7" y="20"/>
                  </a:cubicBezTo>
                  <a:cubicBezTo>
                    <a:pt x="0" y="0"/>
                    <a:pt x="0" y="0"/>
                    <a:pt x="0" y="0"/>
                  </a:cubicBezTo>
                  <a:cubicBezTo>
                    <a:pt x="6" y="0"/>
                    <a:pt x="6" y="0"/>
                    <a:pt x="6" y="0"/>
                  </a:cubicBezTo>
                  <a:cubicBezTo>
                    <a:pt x="10" y="14"/>
                    <a:pt x="10" y="14"/>
                    <a:pt x="10" y="14"/>
                  </a:cubicBezTo>
                  <a:cubicBezTo>
                    <a:pt x="14" y="0"/>
                    <a:pt x="14" y="0"/>
                    <a:pt x="14" y="0"/>
                  </a:cubicBezTo>
                  <a:cubicBezTo>
                    <a:pt x="19" y="0"/>
                    <a:pt x="19" y="0"/>
                    <a:pt x="19" y="0"/>
                  </a:cubicBezTo>
                  <a:lnTo>
                    <a:pt x="11"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1" name="Freeform 30"/>
            <p:cNvSpPr>
              <a:spLocks noChangeAspect="1"/>
            </p:cNvSpPr>
            <p:nvPr userDrawn="1"/>
          </p:nvSpPr>
          <p:spPr bwMode="auto">
            <a:xfrm>
              <a:off x="980" y="394"/>
              <a:ext cx="33" cy="47"/>
            </a:xfrm>
            <a:custGeom>
              <a:avLst/>
              <a:gdLst>
                <a:gd name="T0" fmla="*/ 33 w 14"/>
                <a:gd name="T1" fmla="*/ 110 h 20"/>
                <a:gd name="T2" fmla="*/ 0 w 14"/>
                <a:gd name="T3" fmla="*/ 106 h 20"/>
                <a:gd name="T4" fmla="*/ 5 w 14"/>
                <a:gd name="T5" fmla="*/ 82 h 20"/>
                <a:gd name="T6" fmla="*/ 33 w 14"/>
                <a:gd name="T7" fmla="*/ 89 h 20"/>
                <a:gd name="T8" fmla="*/ 50 w 14"/>
                <a:gd name="T9" fmla="*/ 78 h 20"/>
                <a:gd name="T10" fmla="*/ 40 w 14"/>
                <a:gd name="T11" fmla="*/ 66 h 20"/>
                <a:gd name="T12" fmla="*/ 21 w 14"/>
                <a:gd name="T13" fmla="*/ 61 h 20"/>
                <a:gd name="T14" fmla="*/ 0 w 14"/>
                <a:gd name="T15" fmla="*/ 33 h 20"/>
                <a:gd name="T16" fmla="*/ 45 w 14"/>
                <a:gd name="T17" fmla="*/ 0 h 20"/>
                <a:gd name="T18" fmla="*/ 73 w 14"/>
                <a:gd name="T19" fmla="*/ 0 h 20"/>
                <a:gd name="T20" fmla="*/ 66 w 14"/>
                <a:gd name="T21" fmla="*/ 21 h 20"/>
                <a:gd name="T22" fmla="*/ 45 w 14"/>
                <a:gd name="T23" fmla="*/ 16 h 20"/>
                <a:gd name="T24" fmla="*/ 28 w 14"/>
                <a:gd name="T25" fmla="*/ 28 h 20"/>
                <a:gd name="T26" fmla="*/ 50 w 14"/>
                <a:gd name="T27" fmla="*/ 45 h 20"/>
                <a:gd name="T28" fmla="*/ 78 w 14"/>
                <a:gd name="T29" fmla="*/ 78 h 20"/>
                <a:gd name="T30" fmla="*/ 33 w 14"/>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 h="20">
                  <a:moveTo>
                    <a:pt x="6" y="20"/>
                  </a:moveTo>
                  <a:cubicBezTo>
                    <a:pt x="3" y="20"/>
                    <a:pt x="2" y="20"/>
                    <a:pt x="0" y="19"/>
                  </a:cubicBezTo>
                  <a:cubicBezTo>
                    <a:pt x="1" y="15"/>
                    <a:pt x="1" y="15"/>
                    <a:pt x="1" y="15"/>
                  </a:cubicBezTo>
                  <a:cubicBezTo>
                    <a:pt x="2" y="16"/>
                    <a:pt x="4" y="16"/>
                    <a:pt x="6" y="16"/>
                  </a:cubicBezTo>
                  <a:cubicBezTo>
                    <a:pt x="8" y="16"/>
                    <a:pt x="9" y="16"/>
                    <a:pt x="9" y="14"/>
                  </a:cubicBezTo>
                  <a:cubicBezTo>
                    <a:pt x="9" y="13"/>
                    <a:pt x="8" y="13"/>
                    <a:pt x="7" y="12"/>
                  </a:cubicBezTo>
                  <a:cubicBezTo>
                    <a:pt x="6" y="12"/>
                    <a:pt x="5" y="11"/>
                    <a:pt x="4" y="11"/>
                  </a:cubicBezTo>
                  <a:cubicBezTo>
                    <a:pt x="1" y="9"/>
                    <a:pt x="0" y="8"/>
                    <a:pt x="0" y="6"/>
                  </a:cubicBezTo>
                  <a:cubicBezTo>
                    <a:pt x="0" y="2"/>
                    <a:pt x="3" y="0"/>
                    <a:pt x="8" y="0"/>
                  </a:cubicBezTo>
                  <a:cubicBezTo>
                    <a:pt x="10" y="0"/>
                    <a:pt x="11" y="0"/>
                    <a:pt x="13" y="0"/>
                  </a:cubicBezTo>
                  <a:cubicBezTo>
                    <a:pt x="12" y="4"/>
                    <a:pt x="12" y="4"/>
                    <a:pt x="12" y="4"/>
                  </a:cubicBezTo>
                  <a:cubicBezTo>
                    <a:pt x="10" y="3"/>
                    <a:pt x="9" y="3"/>
                    <a:pt x="8" y="3"/>
                  </a:cubicBezTo>
                  <a:cubicBezTo>
                    <a:pt x="6" y="3"/>
                    <a:pt x="5" y="4"/>
                    <a:pt x="5" y="5"/>
                  </a:cubicBezTo>
                  <a:cubicBezTo>
                    <a:pt x="5" y="6"/>
                    <a:pt x="6" y="7"/>
                    <a:pt x="9" y="8"/>
                  </a:cubicBezTo>
                  <a:cubicBezTo>
                    <a:pt x="13" y="9"/>
                    <a:pt x="14" y="11"/>
                    <a:pt x="14" y="14"/>
                  </a:cubicBezTo>
                  <a:cubicBezTo>
                    <a:pt x="14" y="18"/>
                    <a:pt x="11"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2" name="Freeform 31"/>
            <p:cNvSpPr>
              <a:spLocks noChangeAspect="1"/>
            </p:cNvSpPr>
            <p:nvPr userDrawn="1"/>
          </p:nvSpPr>
          <p:spPr bwMode="auto">
            <a:xfrm>
              <a:off x="1020" y="382"/>
              <a:ext cx="34" cy="59"/>
            </a:xfrm>
            <a:custGeom>
              <a:avLst/>
              <a:gdLst>
                <a:gd name="T0" fmla="*/ 41 w 14"/>
                <a:gd name="T1" fmla="*/ 139 h 25"/>
                <a:gd name="T2" fmla="*/ 17 w 14"/>
                <a:gd name="T3" fmla="*/ 106 h 25"/>
                <a:gd name="T4" fmla="*/ 17 w 14"/>
                <a:gd name="T5" fmla="*/ 50 h 25"/>
                <a:gd name="T6" fmla="*/ 0 w 14"/>
                <a:gd name="T7" fmla="*/ 50 h 25"/>
                <a:gd name="T8" fmla="*/ 0 w 14"/>
                <a:gd name="T9" fmla="*/ 28 h 25"/>
                <a:gd name="T10" fmla="*/ 17 w 14"/>
                <a:gd name="T11" fmla="*/ 28 h 25"/>
                <a:gd name="T12" fmla="*/ 17 w 14"/>
                <a:gd name="T13" fmla="*/ 0 h 25"/>
                <a:gd name="T14" fmla="*/ 46 w 14"/>
                <a:gd name="T15" fmla="*/ 0 h 25"/>
                <a:gd name="T16" fmla="*/ 46 w 14"/>
                <a:gd name="T17" fmla="*/ 28 h 25"/>
                <a:gd name="T18" fmla="*/ 78 w 14"/>
                <a:gd name="T19" fmla="*/ 28 h 25"/>
                <a:gd name="T20" fmla="*/ 78 w 14"/>
                <a:gd name="T21" fmla="*/ 50 h 25"/>
                <a:gd name="T22" fmla="*/ 46 w 14"/>
                <a:gd name="T23" fmla="*/ 50 h 25"/>
                <a:gd name="T24" fmla="*/ 46 w 14"/>
                <a:gd name="T25" fmla="*/ 99 h 25"/>
                <a:gd name="T26" fmla="*/ 53 w 14"/>
                <a:gd name="T27" fmla="*/ 118 h 25"/>
                <a:gd name="T28" fmla="*/ 70 w 14"/>
                <a:gd name="T29" fmla="*/ 106 h 25"/>
                <a:gd name="T30" fmla="*/ 83 w 14"/>
                <a:gd name="T31" fmla="*/ 123 h 25"/>
                <a:gd name="T32" fmla="*/ 41 w 14"/>
                <a:gd name="T33" fmla="*/ 139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 h="25">
                  <a:moveTo>
                    <a:pt x="7" y="25"/>
                  </a:moveTo>
                  <a:cubicBezTo>
                    <a:pt x="4" y="25"/>
                    <a:pt x="3" y="24"/>
                    <a:pt x="3" y="19"/>
                  </a:cubicBezTo>
                  <a:cubicBezTo>
                    <a:pt x="3" y="9"/>
                    <a:pt x="3" y="9"/>
                    <a:pt x="3" y="9"/>
                  </a:cubicBezTo>
                  <a:cubicBezTo>
                    <a:pt x="0" y="9"/>
                    <a:pt x="0" y="9"/>
                    <a:pt x="0" y="9"/>
                  </a:cubicBezTo>
                  <a:cubicBezTo>
                    <a:pt x="0" y="5"/>
                    <a:pt x="0" y="5"/>
                    <a:pt x="0" y="5"/>
                  </a:cubicBezTo>
                  <a:cubicBezTo>
                    <a:pt x="3" y="5"/>
                    <a:pt x="3" y="5"/>
                    <a:pt x="3" y="5"/>
                  </a:cubicBezTo>
                  <a:cubicBezTo>
                    <a:pt x="3" y="0"/>
                    <a:pt x="3" y="0"/>
                    <a:pt x="3" y="0"/>
                  </a:cubicBezTo>
                  <a:cubicBezTo>
                    <a:pt x="8" y="0"/>
                    <a:pt x="8" y="0"/>
                    <a:pt x="8" y="0"/>
                  </a:cubicBezTo>
                  <a:cubicBezTo>
                    <a:pt x="8" y="5"/>
                    <a:pt x="8" y="5"/>
                    <a:pt x="8" y="5"/>
                  </a:cubicBezTo>
                  <a:cubicBezTo>
                    <a:pt x="13" y="5"/>
                    <a:pt x="13" y="5"/>
                    <a:pt x="13" y="5"/>
                  </a:cubicBezTo>
                  <a:cubicBezTo>
                    <a:pt x="13" y="9"/>
                    <a:pt x="13" y="9"/>
                    <a:pt x="13" y="9"/>
                  </a:cubicBezTo>
                  <a:cubicBezTo>
                    <a:pt x="8" y="9"/>
                    <a:pt x="8" y="9"/>
                    <a:pt x="8" y="9"/>
                  </a:cubicBezTo>
                  <a:cubicBezTo>
                    <a:pt x="8" y="18"/>
                    <a:pt x="8" y="18"/>
                    <a:pt x="8" y="18"/>
                  </a:cubicBezTo>
                  <a:cubicBezTo>
                    <a:pt x="8" y="20"/>
                    <a:pt x="8" y="21"/>
                    <a:pt x="9" y="21"/>
                  </a:cubicBezTo>
                  <a:cubicBezTo>
                    <a:pt x="10" y="21"/>
                    <a:pt x="11" y="21"/>
                    <a:pt x="12" y="19"/>
                  </a:cubicBezTo>
                  <a:cubicBezTo>
                    <a:pt x="14" y="22"/>
                    <a:pt x="14" y="22"/>
                    <a:pt x="14" y="22"/>
                  </a:cubicBezTo>
                  <a:cubicBezTo>
                    <a:pt x="11" y="24"/>
                    <a:pt x="9" y="25"/>
                    <a:pt x="7" y="2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3" name="Freeform 32"/>
            <p:cNvSpPr>
              <a:spLocks noChangeAspect="1" noEditPoints="1"/>
            </p:cNvSpPr>
            <p:nvPr userDrawn="1"/>
          </p:nvSpPr>
          <p:spPr bwMode="auto">
            <a:xfrm>
              <a:off x="1058" y="394"/>
              <a:ext cx="38" cy="47"/>
            </a:xfrm>
            <a:custGeom>
              <a:avLst/>
              <a:gdLst>
                <a:gd name="T0" fmla="*/ 45 w 16"/>
                <a:gd name="T1" fmla="*/ 110 h 20"/>
                <a:gd name="T2" fmla="*/ 0 w 16"/>
                <a:gd name="T3" fmla="*/ 56 h 20"/>
                <a:gd name="T4" fmla="*/ 45 w 16"/>
                <a:gd name="T5" fmla="*/ 0 h 20"/>
                <a:gd name="T6" fmla="*/ 90 w 16"/>
                <a:gd name="T7" fmla="*/ 56 h 20"/>
                <a:gd name="T8" fmla="*/ 90 w 16"/>
                <a:gd name="T9" fmla="*/ 61 h 20"/>
                <a:gd name="T10" fmla="*/ 29 w 16"/>
                <a:gd name="T11" fmla="*/ 61 h 20"/>
                <a:gd name="T12" fmla="*/ 50 w 16"/>
                <a:gd name="T13" fmla="*/ 89 h 20"/>
                <a:gd name="T14" fmla="*/ 78 w 16"/>
                <a:gd name="T15" fmla="*/ 78 h 20"/>
                <a:gd name="T16" fmla="*/ 90 w 16"/>
                <a:gd name="T17" fmla="*/ 94 h 20"/>
                <a:gd name="T18" fmla="*/ 45 w 16"/>
                <a:gd name="T19" fmla="*/ 110 h 20"/>
                <a:gd name="T20" fmla="*/ 45 w 16"/>
                <a:gd name="T21" fmla="*/ 16 h 20"/>
                <a:gd name="T22" fmla="*/ 29 w 16"/>
                <a:gd name="T23" fmla="*/ 45 h 20"/>
                <a:gd name="T24" fmla="*/ 62 w 16"/>
                <a:gd name="T25" fmla="*/ 45 h 20"/>
                <a:gd name="T26" fmla="*/ 45 w 16"/>
                <a:gd name="T27" fmla="*/ 16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 h="20">
                  <a:moveTo>
                    <a:pt x="8" y="20"/>
                  </a:moveTo>
                  <a:cubicBezTo>
                    <a:pt x="3" y="20"/>
                    <a:pt x="0" y="16"/>
                    <a:pt x="0" y="10"/>
                  </a:cubicBezTo>
                  <a:cubicBezTo>
                    <a:pt x="0" y="4"/>
                    <a:pt x="3" y="0"/>
                    <a:pt x="8" y="0"/>
                  </a:cubicBezTo>
                  <a:cubicBezTo>
                    <a:pt x="14" y="0"/>
                    <a:pt x="16" y="3"/>
                    <a:pt x="16" y="10"/>
                  </a:cubicBezTo>
                  <a:cubicBezTo>
                    <a:pt x="16" y="10"/>
                    <a:pt x="16" y="10"/>
                    <a:pt x="16" y="11"/>
                  </a:cubicBezTo>
                  <a:cubicBezTo>
                    <a:pt x="5" y="11"/>
                    <a:pt x="5" y="11"/>
                    <a:pt x="5" y="11"/>
                  </a:cubicBezTo>
                  <a:cubicBezTo>
                    <a:pt x="5" y="14"/>
                    <a:pt x="6" y="16"/>
                    <a:pt x="9" y="16"/>
                  </a:cubicBezTo>
                  <a:cubicBezTo>
                    <a:pt x="10" y="16"/>
                    <a:pt x="12" y="15"/>
                    <a:pt x="14" y="14"/>
                  </a:cubicBezTo>
                  <a:cubicBezTo>
                    <a:pt x="16" y="17"/>
                    <a:pt x="16" y="17"/>
                    <a:pt x="16" y="17"/>
                  </a:cubicBezTo>
                  <a:cubicBezTo>
                    <a:pt x="13" y="19"/>
                    <a:pt x="11" y="20"/>
                    <a:pt x="8" y="20"/>
                  </a:cubicBezTo>
                  <a:close/>
                  <a:moveTo>
                    <a:pt x="8" y="3"/>
                  </a:moveTo>
                  <a:cubicBezTo>
                    <a:pt x="6" y="3"/>
                    <a:pt x="5" y="5"/>
                    <a:pt x="5" y="8"/>
                  </a:cubicBezTo>
                  <a:cubicBezTo>
                    <a:pt x="11" y="8"/>
                    <a:pt x="11" y="8"/>
                    <a:pt x="11" y="8"/>
                  </a:cubicBezTo>
                  <a:cubicBezTo>
                    <a:pt x="11" y="5"/>
                    <a:pt x="10" y="3"/>
                    <a:pt x="8"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4" name="Freeform 33"/>
            <p:cNvSpPr>
              <a:spLocks noChangeAspect="1"/>
            </p:cNvSpPr>
            <p:nvPr userDrawn="1"/>
          </p:nvSpPr>
          <p:spPr bwMode="auto">
            <a:xfrm>
              <a:off x="1108" y="394"/>
              <a:ext cx="61" cy="47"/>
            </a:xfrm>
            <a:custGeom>
              <a:avLst/>
              <a:gdLst>
                <a:gd name="T0" fmla="*/ 115 w 26"/>
                <a:gd name="T1" fmla="*/ 110 h 20"/>
                <a:gd name="T2" fmla="*/ 115 w 26"/>
                <a:gd name="T3" fmla="*/ 45 h 20"/>
                <a:gd name="T4" fmla="*/ 115 w 26"/>
                <a:gd name="T5" fmla="*/ 33 h 20"/>
                <a:gd name="T6" fmla="*/ 110 w 26"/>
                <a:gd name="T7" fmla="*/ 28 h 20"/>
                <a:gd name="T8" fmla="*/ 82 w 26"/>
                <a:gd name="T9" fmla="*/ 38 h 20"/>
                <a:gd name="T10" fmla="*/ 82 w 26"/>
                <a:gd name="T11" fmla="*/ 110 h 20"/>
                <a:gd name="T12" fmla="*/ 61 w 26"/>
                <a:gd name="T13" fmla="*/ 110 h 20"/>
                <a:gd name="T14" fmla="*/ 61 w 26"/>
                <a:gd name="T15" fmla="*/ 45 h 20"/>
                <a:gd name="T16" fmla="*/ 54 w 26"/>
                <a:gd name="T17" fmla="*/ 28 h 20"/>
                <a:gd name="T18" fmla="*/ 49 w 26"/>
                <a:gd name="T19" fmla="*/ 28 h 20"/>
                <a:gd name="T20" fmla="*/ 28 w 26"/>
                <a:gd name="T21" fmla="*/ 38 h 20"/>
                <a:gd name="T22" fmla="*/ 28 w 26"/>
                <a:gd name="T23" fmla="*/ 110 h 20"/>
                <a:gd name="T24" fmla="*/ 0 w 26"/>
                <a:gd name="T25" fmla="*/ 110 h 20"/>
                <a:gd name="T26" fmla="*/ 0 w 26"/>
                <a:gd name="T27" fmla="*/ 0 h 20"/>
                <a:gd name="T28" fmla="*/ 28 w 26"/>
                <a:gd name="T29" fmla="*/ 0 h 20"/>
                <a:gd name="T30" fmla="*/ 28 w 26"/>
                <a:gd name="T31" fmla="*/ 16 h 20"/>
                <a:gd name="T32" fmla="*/ 61 w 26"/>
                <a:gd name="T33" fmla="*/ 0 h 20"/>
                <a:gd name="T34" fmla="*/ 82 w 26"/>
                <a:gd name="T35" fmla="*/ 16 h 20"/>
                <a:gd name="T36" fmla="*/ 122 w 26"/>
                <a:gd name="T37" fmla="*/ 0 h 20"/>
                <a:gd name="T38" fmla="*/ 138 w 26"/>
                <a:gd name="T39" fmla="*/ 12 h 20"/>
                <a:gd name="T40" fmla="*/ 143 w 26"/>
                <a:gd name="T41" fmla="*/ 38 h 20"/>
                <a:gd name="T42" fmla="*/ 143 w 26"/>
                <a:gd name="T43" fmla="*/ 110 h 20"/>
                <a:gd name="T44" fmla="*/ 115 w 26"/>
                <a:gd name="T45" fmla="*/ 110 h 2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 h="20">
                  <a:moveTo>
                    <a:pt x="21" y="20"/>
                  </a:moveTo>
                  <a:cubicBezTo>
                    <a:pt x="21" y="8"/>
                    <a:pt x="21" y="8"/>
                    <a:pt x="21" y="8"/>
                  </a:cubicBezTo>
                  <a:cubicBezTo>
                    <a:pt x="21" y="7"/>
                    <a:pt x="21" y="6"/>
                    <a:pt x="21" y="6"/>
                  </a:cubicBezTo>
                  <a:cubicBezTo>
                    <a:pt x="21" y="5"/>
                    <a:pt x="20" y="5"/>
                    <a:pt x="20" y="5"/>
                  </a:cubicBezTo>
                  <a:cubicBezTo>
                    <a:pt x="19" y="5"/>
                    <a:pt x="17" y="5"/>
                    <a:pt x="15" y="7"/>
                  </a:cubicBezTo>
                  <a:cubicBezTo>
                    <a:pt x="15" y="20"/>
                    <a:pt x="15" y="20"/>
                    <a:pt x="15" y="20"/>
                  </a:cubicBezTo>
                  <a:cubicBezTo>
                    <a:pt x="11" y="20"/>
                    <a:pt x="11" y="20"/>
                    <a:pt x="11" y="20"/>
                  </a:cubicBezTo>
                  <a:cubicBezTo>
                    <a:pt x="11" y="8"/>
                    <a:pt x="11" y="8"/>
                    <a:pt x="11" y="8"/>
                  </a:cubicBezTo>
                  <a:cubicBezTo>
                    <a:pt x="11" y="6"/>
                    <a:pt x="11" y="6"/>
                    <a:pt x="10" y="5"/>
                  </a:cubicBezTo>
                  <a:cubicBezTo>
                    <a:pt x="10" y="5"/>
                    <a:pt x="10" y="5"/>
                    <a:pt x="9" y="5"/>
                  </a:cubicBezTo>
                  <a:cubicBezTo>
                    <a:pt x="8" y="5"/>
                    <a:pt x="7" y="6"/>
                    <a:pt x="5" y="7"/>
                  </a:cubicBezTo>
                  <a:cubicBezTo>
                    <a:pt x="5" y="20"/>
                    <a:pt x="5" y="20"/>
                    <a:pt x="5" y="20"/>
                  </a:cubicBezTo>
                  <a:cubicBezTo>
                    <a:pt x="0" y="20"/>
                    <a:pt x="0" y="20"/>
                    <a:pt x="0" y="20"/>
                  </a:cubicBezTo>
                  <a:cubicBezTo>
                    <a:pt x="0" y="0"/>
                    <a:pt x="0" y="0"/>
                    <a:pt x="0" y="0"/>
                  </a:cubicBezTo>
                  <a:cubicBezTo>
                    <a:pt x="5" y="0"/>
                    <a:pt x="5" y="0"/>
                    <a:pt x="5" y="0"/>
                  </a:cubicBezTo>
                  <a:cubicBezTo>
                    <a:pt x="5" y="3"/>
                    <a:pt x="5" y="3"/>
                    <a:pt x="5" y="3"/>
                  </a:cubicBezTo>
                  <a:cubicBezTo>
                    <a:pt x="7" y="1"/>
                    <a:pt x="9" y="0"/>
                    <a:pt x="11" y="0"/>
                  </a:cubicBezTo>
                  <a:cubicBezTo>
                    <a:pt x="13" y="0"/>
                    <a:pt x="15" y="1"/>
                    <a:pt x="15" y="3"/>
                  </a:cubicBezTo>
                  <a:cubicBezTo>
                    <a:pt x="18" y="1"/>
                    <a:pt x="20" y="0"/>
                    <a:pt x="22" y="0"/>
                  </a:cubicBezTo>
                  <a:cubicBezTo>
                    <a:pt x="24" y="0"/>
                    <a:pt x="25" y="1"/>
                    <a:pt x="25" y="2"/>
                  </a:cubicBezTo>
                  <a:cubicBezTo>
                    <a:pt x="26" y="3"/>
                    <a:pt x="26" y="4"/>
                    <a:pt x="26" y="7"/>
                  </a:cubicBezTo>
                  <a:cubicBezTo>
                    <a:pt x="26" y="20"/>
                    <a:pt x="26" y="20"/>
                    <a:pt x="26" y="20"/>
                  </a:cubicBezTo>
                  <a:lnTo>
                    <a:pt x="21"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5" name="Freeform 34"/>
            <p:cNvSpPr>
              <a:spLocks noChangeAspect="1"/>
            </p:cNvSpPr>
            <p:nvPr userDrawn="1"/>
          </p:nvSpPr>
          <p:spPr bwMode="auto">
            <a:xfrm>
              <a:off x="1179" y="394"/>
              <a:ext cx="35" cy="47"/>
            </a:xfrm>
            <a:custGeom>
              <a:avLst/>
              <a:gdLst>
                <a:gd name="T0" fmla="*/ 33 w 15"/>
                <a:gd name="T1" fmla="*/ 110 h 20"/>
                <a:gd name="T2" fmla="*/ 0 w 15"/>
                <a:gd name="T3" fmla="*/ 106 h 20"/>
                <a:gd name="T4" fmla="*/ 5 w 15"/>
                <a:gd name="T5" fmla="*/ 82 h 20"/>
                <a:gd name="T6" fmla="*/ 33 w 15"/>
                <a:gd name="T7" fmla="*/ 89 h 20"/>
                <a:gd name="T8" fmla="*/ 49 w 15"/>
                <a:gd name="T9" fmla="*/ 78 h 20"/>
                <a:gd name="T10" fmla="*/ 37 w 15"/>
                <a:gd name="T11" fmla="*/ 66 h 20"/>
                <a:gd name="T12" fmla="*/ 21 w 15"/>
                <a:gd name="T13" fmla="*/ 61 h 20"/>
                <a:gd name="T14" fmla="*/ 5 w 15"/>
                <a:gd name="T15" fmla="*/ 33 h 20"/>
                <a:gd name="T16" fmla="*/ 49 w 15"/>
                <a:gd name="T17" fmla="*/ 0 h 20"/>
                <a:gd name="T18" fmla="*/ 77 w 15"/>
                <a:gd name="T19" fmla="*/ 0 h 20"/>
                <a:gd name="T20" fmla="*/ 70 w 15"/>
                <a:gd name="T21" fmla="*/ 21 h 20"/>
                <a:gd name="T22" fmla="*/ 49 w 15"/>
                <a:gd name="T23" fmla="*/ 16 h 20"/>
                <a:gd name="T24" fmla="*/ 33 w 15"/>
                <a:gd name="T25" fmla="*/ 28 h 20"/>
                <a:gd name="T26" fmla="*/ 54 w 15"/>
                <a:gd name="T27" fmla="*/ 45 h 20"/>
                <a:gd name="T28" fmla="*/ 82 w 15"/>
                <a:gd name="T29" fmla="*/ 78 h 20"/>
                <a:gd name="T30" fmla="*/ 33 w 15"/>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 h="20">
                  <a:moveTo>
                    <a:pt x="6" y="20"/>
                  </a:moveTo>
                  <a:cubicBezTo>
                    <a:pt x="4" y="20"/>
                    <a:pt x="2" y="20"/>
                    <a:pt x="0" y="19"/>
                  </a:cubicBezTo>
                  <a:cubicBezTo>
                    <a:pt x="1" y="15"/>
                    <a:pt x="1" y="15"/>
                    <a:pt x="1" y="15"/>
                  </a:cubicBezTo>
                  <a:cubicBezTo>
                    <a:pt x="3" y="16"/>
                    <a:pt x="5" y="16"/>
                    <a:pt x="6" y="16"/>
                  </a:cubicBezTo>
                  <a:cubicBezTo>
                    <a:pt x="8" y="16"/>
                    <a:pt x="9" y="16"/>
                    <a:pt x="9" y="14"/>
                  </a:cubicBezTo>
                  <a:cubicBezTo>
                    <a:pt x="9" y="13"/>
                    <a:pt x="9" y="13"/>
                    <a:pt x="7" y="12"/>
                  </a:cubicBezTo>
                  <a:cubicBezTo>
                    <a:pt x="6" y="12"/>
                    <a:pt x="6" y="11"/>
                    <a:pt x="4" y="11"/>
                  </a:cubicBezTo>
                  <a:cubicBezTo>
                    <a:pt x="2" y="9"/>
                    <a:pt x="1" y="8"/>
                    <a:pt x="1" y="6"/>
                  </a:cubicBezTo>
                  <a:cubicBezTo>
                    <a:pt x="1" y="2"/>
                    <a:pt x="4" y="0"/>
                    <a:pt x="9" y="0"/>
                  </a:cubicBezTo>
                  <a:cubicBezTo>
                    <a:pt x="10" y="0"/>
                    <a:pt x="12" y="0"/>
                    <a:pt x="14" y="0"/>
                  </a:cubicBezTo>
                  <a:cubicBezTo>
                    <a:pt x="13" y="4"/>
                    <a:pt x="13" y="4"/>
                    <a:pt x="13" y="4"/>
                  </a:cubicBezTo>
                  <a:cubicBezTo>
                    <a:pt x="11" y="3"/>
                    <a:pt x="10" y="3"/>
                    <a:pt x="9" y="3"/>
                  </a:cubicBezTo>
                  <a:cubicBezTo>
                    <a:pt x="7" y="3"/>
                    <a:pt x="6" y="4"/>
                    <a:pt x="6" y="5"/>
                  </a:cubicBezTo>
                  <a:cubicBezTo>
                    <a:pt x="6" y="6"/>
                    <a:pt x="6" y="7"/>
                    <a:pt x="10" y="8"/>
                  </a:cubicBezTo>
                  <a:cubicBezTo>
                    <a:pt x="13" y="9"/>
                    <a:pt x="15" y="11"/>
                    <a:pt x="15" y="14"/>
                  </a:cubicBezTo>
                  <a:cubicBezTo>
                    <a:pt x="15" y="18"/>
                    <a:pt x="12"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spTree>
    <p:extLst>
      <p:ext uri="{BB962C8B-B14F-4D97-AF65-F5344CB8AC3E}">
        <p14:creationId xmlns:p14="http://schemas.microsoft.com/office/powerpoint/2010/main" val="2643933658"/>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 id="2147483866" r:id="rId13"/>
    <p:sldLayoutId id="2147483867" r:id="rId14"/>
    <p:sldLayoutId id="2147483868" r:id="rId15"/>
    <p:sldLayoutId id="2147483869" r:id="rId16"/>
  </p:sldLayoutIdLst>
  <p:timing>
    <p:tnLst>
      <p:par>
        <p:cTn id="1" dur="indefinite" restart="never" nodeType="tmRoot"/>
      </p:par>
    </p:tnLst>
  </p:timing>
  <p:hf hdr="0"/>
  <p:txStyles>
    <p:titleStyle>
      <a:lvl1pPr marL="185738" indent="-185738" algn="l" rtl="0" eaLnBrk="0" fontAlgn="base" hangingPunct="0">
        <a:lnSpc>
          <a:spcPct val="97000"/>
        </a:lnSpc>
        <a:spcBef>
          <a:spcPct val="25000"/>
        </a:spcBef>
        <a:spcAft>
          <a:spcPct val="0"/>
        </a:spcAft>
        <a:defRPr sz="2400" b="1">
          <a:solidFill>
            <a:schemeClr val="tx2"/>
          </a:solidFill>
          <a:latin typeface="+mj-lt"/>
          <a:ea typeface="+mj-ea"/>
          <a:cs typeface="+mj-cs"/>
        </a:defRPr>
      </a:lvl1pPr>
      <a:lvl2pPr marL="185738" indent="-185738" algn="l" rtl="0" eaLnBrk="0" fontAlgn="base" hangingPunct="0">
        <a:lnSpc>
          <a:spcPct val="97000"/>
        </a:lnSpc>
        <a:spcBef>
          <a:spcPct val="25000"/>
        </a:spcBef>
        <a:spcAft>
          <a:spcPct val="0"/>
        </a:spcAft>
        <a:defRPr sz="2400" b="1">
          <a:solidFill>
            <a:schemeClr val="tx2"/>
          </a:solidFill>
          <a:latin typeface="Arial" charset="0"/>
        </a:defRPr>
      </a:lvl2pPr>
      <a:lvl3pPr marL="185738" indent="-185738" algn="l" rtl="0" eaLnBrk="0" fontAlgn="base" hangingPunct="0">
        <a:lnSpc>
          <a:spcPct val="97000"/>
        </a:lnSpc>
        <a:spcBef>
          <a:spcPct val="25000"/>
        </a:spcBef>
        <a:spcAft>
          <a:spcPct val="0"/>
        </a:spcAft>
        <a:defRPr sz="2400" b="1">
          <a:solidFill>
            <a:schemeClr val="tx2"/>
          </a:solidFill>
          <a:latin typeface="Arial" charset="0"/>
        </a:defRPr>
      </a:lvl3pPr>
      <a:lvl4pPr marL="185738" indent="-185738" algn="l" rtl="0" eaLnBrk="0" fontAlgn="base" hangingPunct="0">
        <a:lnSpc>
          <a:spcPct val="97000"/>
        </a:lnSpc>
        <a:spcBef>
          <a:spcPct val="25000"/>
        </a:spcBef>
        <a:spcAft>
          <a:spcPct val="0"/>
        </a:spcAft>
        <a:defRPr sz="2400" b="1">
          <a:solidFill>
            <a:schemeClr val="tx2"/>
          </a:solidFill>
          <a:latin typeface="Arial" charset="0"/>
        </a:defRPr>
      </a:lvl4pPr>
      <a:lvl5pPr marL="185738" indent="-185738" algn="l" rtl="0" eaLnBrk="0" fontAlgn="base" hangingPunct="0">
        <a:lnSpc>
          <a:spcPct val="97000"/>
        </a:lnSpc>
        <a:spcBef>
          <a:spcPct val="25000"/>
        </a:spcBef>
        <a:spcAft>
          <a:spcPct val="0"/>
        </a:spcAft>
        <a:defRPr sz="2400" b="1">
          <a:solidFill>
            <a:schemeClr val="tx2"/>
          </a:solidFill>
          <a:latin typeface="Arial" charset="0"/>
        </a:defRPr>
      </a:lvl5pPr>
      <a:lvl6pPr marL="642938" indent="-185738" algn="l" rtl="0" fontAlgn="base">
        <a:lnSpc>
          <a:spcPct val="97000"/>
        </a:lnSpc>
        <a:spcBef>
          <a:spcPct val="25000"/>
        </a:spcBef>
        <a:spcAft>
          <a:spcPct val="0"/>
        </a:spcAft>
        <a:defRPr sz="2400" b="1">
          <a:solidFill>
            <a:schemeClr val="tx2"/>
          </a:solidFill>
          <a:latin typeface="Arial" charset="0"/>
        </a:defRPr>
      </a:lvl6pPr>
      <a:lvl7pPr marL="1100138" indent="-185738" algn="l" rtl="0" fontAlgn="base">
        <a:lnSpc>
          <a:spcPct val="97000"/>
        </a:lnSpc>
        <a:spcBef>
          <a:spcPct val="25000"/>
        </a:spcBef>
        <a:spcAft>
          <a:spcPct val="0"/>
        </a:spcAft>
        <a:defRPr sz="2400" b="1">
          <a:solidFill>
            <a:schemeClr val="tx2"/>
          </a:solidFill>
          <a:latin typeface="Arial" charset="0"/>
        </a:defRPr>
      </a:lvl7pPr>
      <a:lvl8pPr marL="1557338" indent="-185738" algn="l" rtl="0" fontAlgn="base">
        <a:lnSpc>
          <a:spcPct val="97000"/>
        </a:lnSpc>
        <a:spcBef>
          <a:spcPct val="25000"/>
        </a:spcBef>
        <a:spcAft>
          <a:spcPct val="0"/>
        </a:spcAft>
        <a:defRPr sz="2400" b="1">
          <a:solidFill>
            <a:schemeClr val="tx2"/>
          </a:solidFill>
          <a:latin typeface="Arial" charset="0"/>
        </a:defRPr>
      </a:lvl8pPr>
      <a:lvl9pPr marL="2014538" indent="-185738" algn="l" rtl="0" fontAlgn="base">
        <a:lnSpc>
          <a:spcPct val="97000"/>
        </a:lnSpc>
        <a:spcBef>
          <a:spcPct val="25000"/>
        </a:spcBef>
        <a:spcAft>
          <a:spcPct val="0"/>
        </a:spcAft>
        <a:defRPr sz="2400" b="1">
          <a:solidFill>
            <a:schemeClr val="tx2"/>
          </a:solidFill>
          <a:latin typeface="Arial" charset="0"/>
        </a:defRPr>
      </a:lvl9pPr>
    </p:titleStyle>
    <p:bodyStyle>
      <a:lvl1pPr marL="185738" indent="-185738" algn="l" rtl="0" eaLnBrk="0" fontAlgn="base" hangingPunct="0">
        <a:lnSpc>
          <a:spcPct val="97000"/>
        </a:lnSpc>
        <a:spcBef>
          <a:spcPct val="25000"/>
        </a:spcBef>
        <a:spcAft>
          <a:spcPct val="0"/>
        </a:spcAft>
        <a:buChar char="•"/>
        <a:defRPr sz="2000">
          <a:solidFill>
            <a:schemeClr val="tx1"/>
          </a:solidFill>
          <a:latin typeface="+mn-lt"/>
          <a:ea typeface="+mn-ea"/>
          <a:cs typeface="+mn-cs"/>
        </a:defRPr>
      </a:lvl1pPr>
      <a:lvl2pPr marL="542925" indent="-177800" algn="l" rtl="0" eaLnBrk="0" fontAlgn="base" hangingPunct="0">
        <a:lnSpc>
          <a:spcPct val="97000"/>
        </a:lnSpc>
        <a:spcBef>
          <a:spcPct val="25000"/>
        </a:spcBef>
        <a:spcAft>
          <a:spcPct val="0"/>
        </a:spcAft>
        <a:buChar char="•"/>
        <a:defRPr sz="2000">
          <a:solidFill>
            <a:schemeClr val="tx1"/>
          </a:solidFill>
          <a:latin typeface="+mn-lt"/>
        </a:defRPr>
      </a:lvl2pPr>
      <a:lvl3pPr marL="901700" indent="-179388" algn="l" rtl="0" eaLnBrk="0" fontAlgn="base" hangingPunct="0">
        <a:lnSpc>
          <a:spcPct val="97000"/>
        </a:lnSpc>
        <a:spcBef>
          <a:spcPct val="25000"/>
        </a:spcBef>
        <a:spcAft>
          <a:spcPct val="0"/>
        </a:spcAft>
        <a:buChar char="•"/>
        <a:defRPr sz="2000">
          <a:solidFill>
            <a:schemeClr val="tx1"/>
          </a:solidFill>
          <a:latin typeface="+mn-lt"/>
        </a:defRPr>
      </a:lvl3pPr>
      <a:lvl4pPr marL="1258888" indent="-177800" algn="l" rtl="0" eaLnBrk="0" fontAlgn="base" hangingPunct="0">
        <a:lnSpc>
          <a:spcPct val="97000"/>
        </a:lnSpc>
        <a:spcBef>
          <a:spcPct val="25000"/>
        </a:spcBef>
        <a:spcAft>
          <a:spcPct val="0"/>
        </a:spcAft>
        <a:buChar char="•"/>
        <a:defRPr sz="2000">
          <a:solidFill>
            <a:schemeClr val="tx1"/>
          </a:solidFill>
          <a:latin typeface="+mn-lt"/>
        </a:defRPr>
      </a:lvl4pPr>
      <a:lvl5pPr marL="1616075" indent="-177800" algn="l" rtl="0" eaLnBrk="0" fontAlgn="base" hangingPunct="0">
        <a:lnSpc>
          <a:spcPct val="97000"/>
        </a:lnSpc>
        <a:spcBef>
          <a:spcPct val="25000"/>
        </a:spcBef>
        <a:spcAft>
          <a:spcPct val="0"/>
        </a:spcAft>
        <a:buChar char="•"/>
        <a:defRPr sz="2000">
          <a:solidFill>
            <a:schemeClr val="tx1"/>
          </a:solidFill>
          <a:latin typeface="+mn-lt"/>
        </a:defRPr>
      </a:lvl5pPr>
      <a:lvl6pPr marL="2073275" indent="-177800" algn="l" rtl="0" fontAlgn="base">
        <a:lnSpc>
          <a:spcPct val="97000"/>
        </a:lnSpc>
        <a:spcBef>
          <a:spcPct val="25000"/>
        </a:spcBef>
        <a:spcAft>
          <a:spcPct val="0"/>
        </a:spcAft>
        <a:buChar char="•"/>
        <a:defRPr sz="2000">
          <a:solidFill>
            <a:schemeClr val="tx1"/>
          </a:solidFill>
          <a:latin typeface="+mn-lt"/>
        </a:defRPr>
      </a:lvl6pPr>
      <a:lvl7pPr marL="2530475" indent="-177800" algn="l" rtl="0" fontAlgn="base">
        <a:lnSpc>
          <a:spcPct val="97000"/>
        </a:lnSpc>
        <a:spcBef>
          <a:spcPct val="25000"/>
        </a:spcBef>
        <a:spcAft>
          <a:spcPct val="0"/>
        </a:spcAft>
        <a:buChar char="•"/>
        <a:defRPr sz="2000">
          <a:solidFill>
            <a:schemeClr val="tx1"/>
          </a:solidFill>
          <a:latin typeface="+mn-lt"/>
        </a:defRPr>
      </a:lvl7pPr>
      <a:lvl8pPr marL="2987675" indent="-177800" algn="l" rtl="0" fontAlgn="base">
        <a:lnSpc>
          <a:spcPct val="97000"/>
        </a:lnSpc>
        <a:spcBef>
          <a:spcPct val="25000"/>
        </a:spcBef>
        <a:spcAft>
          <a:spcPct val="0"/>
        </a:spcAft>
        <a:buChar char="•"/>
        <a:defRPr sz="2000">
          <a:solidFill>
            <a:schemeClr val="tx1"/>
          </a:solidFill>
          <a:latin typeface="+mn-lt"/>
        </a:defRPr>
      </a:lvl8pPr>
      <a:lvl9pPr marL="3444875" indent="-177800" algn="l" rtl="0" fontAlgn="base">
        <a:lnSpc>
          <a:spcPct val="97000"/>
        </a:lnSpc>
        <a:spcBef>
          <a:spcPct val="25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01762" name="Rectangle 2"/>
          <p:cNvSpPr>
            <a:spLocks noChangeArrowheads="1"/>
          </p:cNvSpPr>
          <p:nvPr/>
        </p:nvSpPr>
        <p:spPr bwMode="auto">
          <a:xfrm>
            <a:off x="408518" y="1555751"/>
            <a:ext cx="11374967" cy="4994275"/>
          </a:xfrm>
          <a:prstGeom prst="rect">
            <a:avLst/>
          </a:prstGeom>
          <a:solidFill>
            <a:schemeClr val="accent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fr-FR" sz="1400">
              <a:solidFill>
                <a:srgbClr val="000000"/>
              </a:solidFill>
            </a:endParaRPr>
          </a:p>
        </p:txBody>
      </p:sp>
      <p:sp>
        <p:nvSpPr>
          <p:cNvPr id="501763" name="Rectangle 3"/>
          <p:cNvSpPr>
            <a:spLocks noGrp="1" noChangeArrowheads="1"/>
          </p:cNvSpPr>
          <p:nvPr>
            <p:ph type="body" idx="1"/>
          </p:nvPr>
        </p:nvSpPr>
        <p:spPr bwMode="auto">
          <a:xfrm>
            <a:off x="527051" y="1555751"/>
            <a:ext cx="11137900" cy="499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501764" name="Rectangle 4"/>
          <p:cNvSpPr>
            <a:spLocks noGrp="1" noChangeArrowheads="1"/>
          </p:cNvSpPr>
          <p:nvPr>
            <p:ph type="title"/>
          </p:nvPr>
        </p:nvSpPr>
        <p:spPr bwMode="auto">
          <a:xfrm>
            <a:off x="408518" y="942975"/>
            <a:ext cx="11374967" cy="522288"/>
          </a:xfrm>
          <a:prstGeom prst="rect">
            <a:avLst/>
          </a:prstGeom>
          <a:solidFill>
            <a:schemeClr val="bg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lvl="0"/>
            <a:r>
              <a:rPr lang="de-CH" smtClean="0"/>
              <a:t>Titelmasterformat durch Klicken bearbeiten</a:t>
            </a:r>
          </a:p>
        </p:txBody>
      </p:sp>
      <p:sp>
        <p:nvSpPr>
          <p:cNvPr id="501765" name="Rectangle 5"/>
          <p:cNvSpPr>
            <a:spLocks noGrp="1" noChangeArrowheads="1"/>
          </p:cNvSpPr>
          <p:nvPr>
            <p:ph type="dt" sz="half" idx="2"/>
          </p:nvPr>
        </p:nvSpPr>
        <p:spPr bwMode="auto">
          <a:xfrm>
            <a:off x="9235017" y="6589714"/>
            <a:ext cx="1828800" cy="14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sz="800"/>
            </a:lvl1pPr>
          </a:lstStyle>
          <a:p>
            <a:pPr fontAlgn="base">
              <a:spcBef>
                <a:spcPct val="0"/>
              </a:spcBef>
              <a:spcAft>
                <a:spcPct val="0"/>
              </a:spcAft>
            </a:pPr>
            <a:fld id="{8EB21653-36AC-4F07-AA66-2099E7225B26}" type="datetime1">
              <a:rPr lang="de-DE" smtClean="0">
                <a:solidFill>
                  <a:srgbClr val="000000"/>
                </a:solidFill>
              </a:rPr>
              <a:pPr fontAlgn="base">
                <a:spcBef>
                  <a:spcPct val="0"/>
                </a:spcBef>
                <a:spcAft>
                  <a:spcPct val="0"/>
                </a:spcAft>
              </a:pPr>
              <a:t>11.03.2015</a:t>
            </a:fld>
            <a:endParaRPr lang="de-CH">
              <a:solidFill>
                <a:srgbClr val="000000"/>
              </a:solidFill>
            </a:endParaRPr>
          </a:p>
        </p:txBody>
      </p:sp>
      <p:sp>
        <p:nvSpPr>
          <p:cNvPr id="501766" name="Rectangle 6"/>
          <p:cNvSpPr>
            <a:spLocks noGrp="1" noChangeArrowheads="1"/>
          </p:cNvSpPr>
          <p:nvPr>
            <p:ph type="ftr" sz="quarter" idx="3"/>
          </p:nvPr>
        </p:nvSpPr>
        <p:spPr bwMode="auto">
          <a:xfrm>
            <a:off x="406400" y="6589714"/>
            <a:ext cx="8434917" cy="147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sz="800"/>
            </a:lvl1pPr>
          </a:lstStyle>
          <a:p>
            <a:pPr fontAlgn="base">
              <a:spcBef>
                <a:spcPct val="0"/>
              </a:spcBef>
              <a:spcAft>
                <a:spcPct val="0"/>
              </a:spcAft>
            </a:pPr>
            <a:r>
              <a:rPr lang="en-US" smtClean="0">
                <a:solidFill>
                  <a:srgbClr val="000000"/>
                </a:solidFill>
              </a:rPr>
              <a:t>Asphalt Recycling | For Internal Use Only</a:t>
            </a:r>
            <a:endParaRPr lang="de-CH">
              <a:solidFill>
                <a:srgbClr val="000000"/>
              </a:solidFill>
            </a:endParaRPr>
          </a:p>
        </p:txBody>
      </p:sp>
      <p:sp>
        <p:nvSpPr>
          <p:cNvPr id="501767" name="Rectangle 7"/>
          <p:cNvSpPr>
            <a:spLocks noGrp="1" noChangeArrowheads="1"/>
          </p:cNvSpPr>
          <p:nvPr>
            <p:ph type="sldNum" sz="quarter" idx="4"/>
          </p:nvPr>
        </p:nvSpPr>
        <p:spPr bwMode="auto">
          <a:xfrm>
            <a:off x="11182351" y="6589714"/>
            <a:ext cx="601133" cy="14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800"/>
            </a:lvl1pPr>
          </a:lstStyle>
          <a:p>
            <a:pPr fontAlgn="base">
              <a:spcBef>
                <a:spcPct val="0"/>
              </a:spcBef>
              <a:spcAft>
                <a:spcPct val="0"/>
              </a:spcAft>
            </a:pPr>
            <a:fld id="{3862CDB7-6495-426E-B98E-3DA760B8F2DA}" type="slidenum">
              <a:rPr lang="de-CH">
                <a:solidFill>
                  <a:srgbClr val="000000"/>
                </a:solidFill>
              </a:rPr>
              <a:pPr fontAlgn="base">
                <a:spcBef>
                  <a:spcPct val="0"/>
                </a:spcBef>
                <a:spcAft>
                  <a:spcPct val="0"/>
                </a:spcAft>
              </a:pPr>
              <a:t>‹#›</a:t>
            </a:fld>
            <a:endParaRPr lang="de-CH">
              <a:solidFill>
                <a:srgbClr val="000000"/>
              </a:solidFill>
            </a:endParaRPr>
          </a:p>
        </p:txBody>
      </p:sp>
      <p:grpSp>
        <p:nvGrpSpPr>
          <p:cNvPr id="501768" name="Group 8"/>
          <p:cNvGrpSpPr>
            <a:grpSpLocks/>
          </p:cNvGrpSpPr>
          <p:nvPr/>
        </p:nvGrpSpPr>
        <p:grpSpPr bwMode="auto">
          <a:xfrm>
            <a:off x="9239251" y="309564"/>
            <a:ext cx="2540000" cy="282575"/>
            <a:chOff x="1860" y="3171"/>
            <a:chExt cx="2677" cy="397"/>
          </a:xfrm>
        </p:grpSpPr>
        <p:sp>
          <p:nvSpPr>
            <p:cNvPr id="501769" name="Freeform 9"/>
            <p:cNvSpPr>
              <a:spLocks/>
            </p:cNvSpPr>
            <p:nvPr userDrawn="1"/>
          </p:nvSpPr>
          <p:spPr bwMode="auto">
            <a:xfrm>
              <a:off x="4175" y="3171"/>
              <a:ext cx="362" cy="397"/>
            </a:xfrm>
            <a:custGeom>
              <a:avLst/>
              <a:gdLst>
                <a:gd name="T0" fmla="*/ 50 w 153"/>
                <a:gd name="T1" fmla="*/ 74 h 168"/>
                <a:gd name="T2" fmla="*/ 49 w 153"/>
                <a:gd name="T3" fmla="*/ 74 h 168"/>
                <a:gd name="T4" fmla="*/ 49 w 153"/>
                <a:gd name="T5" fmla="*/ 114 h 168"/>
                <a:gd name="T6" fmla="*/ 49 w 153"/>
                <a:gd name="T7" fmla="*/ 168 h 168"/>
                <a:gd name="T8" fmla="*/ 0 w 153"/>
                <a:gd name="T9" fmla="*/ 168 h 168"/>
                <a:gd name="T10" fmla="*/ 0 w 153"/>
                <a:gd name="T11" fmla="*/ 0 h 168"/>
                <a:gd name="T12" fmla="*/ 57 w 153"/>
                <a:gd name="T13" fmla="*/ 0 h 168"/>
                <a:gd name="T14" fmla="*/ 104 w 153"/>
                <a:gd name="T15" fmla="*/ 93 h 168"/>
                <a:gd name="T16" fmla="*/ 105 w 153"/>
                <a:gd name="T17" fmla="*/ 93 h 168"/>
                <a:gd name="T18" fmla="*/ 104 w 153"/>
                <a:gd name="T19" fmla="*/ 54 h 168"/>
                <a:gd name="T20" fmla="*/ 104 w 153"/>
                <a:gd name="T21" fmla="*/ 0 h 168"/>
                <a:gd name="T22" fmla="*/ 153 w 153"/>
                <a:gd name="T23" fmla="*/ 0 h 168"/>
                <a:gd name="T24" fmla="*/ 153 w 153"/>
                <a:gd name="T25" fmla="*/ 168 h 168"/>
                <a:gd name="T26" fmla="*/ 97 w 153"/>
                <a:gd name="T27" fmla="*/ 168 h 168"/>
                <a:gd name="T28" fmla="*/ 50 w 153"/>
                <a:gd name="T29" fmla="*/ 7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4" y="93"/>
                    <a:pt x="104" y="93"/>
                    <a:pt x="104"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501770" name="Freeform 10"/>
            <p:cNvSpPr>
              <a:spLocks/>
            </p:cNvSpPr>
            <p:nvPr userDrawn="1"/>
          </p:nvSpPr>
          <p:spPr bwMode="auto">
            <a:xfrm>
              <a:off x="3760" y="3171"/>
              <a:ext cx="361" cy="397"/>
            </a:xfrm>
            <a:custGeom>
              <a:avLst/>
              <a:gdLst>
                <a:gd name="T0" fmla="*/ 50 w 153"/>
                <a:gd name="T1" fmla="*/ 74 h 168"/>
                <a:gd name="T2" fmla="*/ 49 w 153"/>
                <a:gd name="T3" fmla="*/ 74 h 168"/>
                <a:gd name="T4" fmla="*/ 49 w 153"/>
                <a:gd name="T5" fmla="*/ 114 h 168"/>
                <a:gd name="T6" fmla="*/ 49 w 153"/>
                <a:gd name="T7" fmla="*/ 168 h 168"/>
                <a:gd name="T8" fmla="*/ 0 w 153"/>
                <a:gd name="T9" fmla="*/ 168 h 168"/>
                <a:gd name="T10" fmla="*/ 0 w 153"/>
                <a:gd name="T11" fmla="*/ 0 h 168"/>
                <a:gd name="T12" fmla="*/ 57 w 153"/>
                <a:gd name="T13" fmla="*/ 0 h 168"/>
                <a:gd name="T14" fmla="*/ 103 w 153"/>
                <a:gd name="T15" fmla="*/ 93 h 168"/>
                <a:gd name="T16" fmla="*/ 105 w 153"/>
                <a:gd name="T17" fmla="*/ 93 h 168"/>
                <a:gd name="T18" fmla="*/ 104 w 153"/>
                <a:gd name="T19" fmla="*/ 54 h 168"/>
                <a:gd name="T20" fmla="*/ 104 w 153"/>
                <a:gd name="T21" fmla="*/ 0 h 168"/>
                <a:gd name="T22" fmla="*/ 153 w 153"/>
                <a:gd name="T23" fmla="*/ 0 h 168"/>
                <a:gd name="T24" fmla="*/ 153 w 153"/>
                <a:gd name="T25" fmla="*/ 168 h 168"/>
                <a:gd name="T26" fmla="*/ 97 w 153"/>
                <a:gd name="T27" fmla="*/ 168 h 168"/>
                <a:gd name="T28" fmla="*/ 50 w 153"/>
                <a:gd name="T29" fmla="*/ 7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3" y="93"/>
                    <a:pt x="103" y="93"/>
                    <a:pt x="103"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501771" name="Freeform 11"/>
            <p:cNvSpPr>
              <a:spLocks/>
            </p:cNvSpPr>
            <p:nvPr userDrawn="1"/>
          </p:nvSpPr>
          <p:spPr bwMode="auto">
            <a:xfrm>
              <a:off x="1860" y="3171"/>
              <a:ext cx="442" cy="397"/>
            </a:xfrm>
            <a:custGeom>
              <a:avLst/>
              <a:gdLst>
                <a:gd name="T0" fmla="*/ 286 w 442"/>
                <a:gd name="T1" fmla="*/ 0 h 397"/>
                <a:gd name="T2" fmla="*/ 154 w 442"/>
                <a:gd name="T3" fmla="*/ 0 h 397"/>
                <a:gd name="T4" fmla="*/ 0 w 442"/>
                <a:gd name="T5" fmla="*/ 397 h 397"/>
                <a:gd name="T6" fmla="*/ 137 w 442"/>
                <a:gd name="T7" fmla="*/ 397 h 397"/>
                <a:gd name="T8" fmla="*/ 220 w 442"/>
                <a:gd name="T9" fmla="*/ 158 h 397"/>
                <a:gd name="T10" fmla="*/ 222 w 442"/>
                <a:gd name="T11" fmla="*/ 158 h 397"/>
                <a:gd name="T12" fmla="*/ 303 w 442"/>
                <a:gd name="T13" fmla="*/ 397 h 397"/>
                <a:gd name="T14" fmla="*/ 442 w 442"/>
                <a:gd name="T15" fmla="*/ 397 h 397"/>
                <a:gd name="T16" fmla="*/ 286 w 442"/>
                <a:gd name="T17"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2" h="397">
                  <a:moveTo>
                    <a:pt x="286" y="0"/>
                  </a:moveTo>
                  <a:lnTo>
                    <a:pt x="154" y="0"/>
                  </a:lnTo>
                  <a:lnTo>
                    <a:pt x="0" y="397"/>
                  </a:lnTo>
                  <a:lnTo>
                    <a:pt x="137" y="397"/>
                  </a:lnTo>
                  <a:lnTo>
                    <a:pt x="220" y="158"/>
                  </a:lnTo>
                  <a:lnTo>
                    <a:pt x="222" y="158"/>
                  </a:lnTo>
                  <a:lnTo>
                    <a:pt x="303" y="397"/>
                  </a:lnTo>
                  <a:lnTo>
                    <a:pt x="442" y="397"/>
                  </a:lnTo>
                  <a:lnTo>
                    <a:pt x="2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501772" name="Freeform 12"/>
            <p:cNvSpPr>
              <a:spLocks/>
            </p:cNvSpPr>
            <p:nvPr userDrawn="1"/>
          </p:nvSpPr>
          <p:spPr bwMode="auto">
            <a:xfrm>
              <a:off x="3306" y="3171"/>
              <a:ext cx="444" cy="397"/>
            </a:xfrm>
            <a:custGeom>
              <a:avLst/>
              <a:gdLst>
                <a:gd name="T0" fmla="*/ 288 w 444"/>
                <a:gd name="T1" fmla="*/ 0 h 397"/>
                <a:gd name="T2" fmla="*/ 156 w 444"/>
                <a:gd name="T3" fmla="*/ 0 h 397"/>
                <a:gd name="T4" fmla="*/ 0 w 444"/>
                <a:gd name="T5" fmla="*/ 397 h 397"/>
                <a:gd name="T6" fmla="*/ 140 w 444"/>
                <a:gd name="T7" fmla="*/ 397 h 397"/>
                <a:gd name="T8" fmla="*/ 220 w 444"/>
                <a:gd name="T9" fmla="*/ 158 h 397"/>
                <a:gd name="T10" fmla="*/ 225 w 444"/>
                <a:gd name="T11" fmla="*/ 158 h 397"/>
                <a:gd name="T12" fmla="*/ 305 w 444"/>
                <a:gd name="T13" fmla="*/ 397 h 397"/>
                <a:gd name="T14" fmla="*/ 444 w 444"/>
                <a:gd name="T15" fmla="*/ 397 h 397"/>
                <a:gd name="T16" fmla="*/ 288 w 444"/>
                <a:gd name="T17"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4" h="397">
                  <a:moveTo>
                    <a:pt x="288" y="0"/>
                  </a:moveTo>
                  <a:lnTo>
                    <a:pt x="156" y="0"/>
                  </a:lnTo>
                  <a:lnTo>
                    <a:pt x="0" y="397"/>
                  </a:lnTo>
                  <a:lnTo>
                    <a:pt x="140" y="397"/>
                  </a:lnTo>
                  <a:lnTo>
                    <a:pt x="220" y="158"/>
                  </a:lnTo>
                  <a:lnTo>
                    <a:pt x="225" y="158"/>
                  </a:lnTo>
                  <a:lnTo>
                    <a:pt x="305" y="397"/>
                  </a:lnTo>
                  <a:lnTo>
                    <a:pt x="444" y="397"/>
                  </a:lnTo>
                  <a:lnTo>
                    <a:pt x="288" y="0"/>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501773" name="Freeform 13"/>
            <p:cNvSpPr>
              <a:spLocks/>
            </p:cNvSpPr>
            <p:nvPr userDrawn="1"/>
          </p:nvSpPr>
          <p:spPr bwMode="auto">
            <a:xfrm>
              <a:off x="2831" y="3171"/>
              <a:ext cx="466" cy="397"/>
            </a:xfrm>
            <a:custGeom>
              <a:avLst/>
              <a:gdLst>
                <a:gd name="T0" fmla="*/ 79 w 197"/>
                <a:gd name="T1" fmla="*/ 168 h 168"/>
                <a:gd name="T2" fmla="*/ 50 w 197"/>
                <a:gd name="T3" fmla="*/ 66 h 168"/>
                <a:gd name="T4" fmla="*/ 49 w 197"/>
                <a:gd name="T5" fmla="*/ 66 h 168"/>
                <a:gd name="T6" fmla="*/ 49 w 197"/>
                <a:gd name="T7" fmla="*/ 104 h 168"/>
                <a:gd name="T8" fmla="*/ 49 w 197"/>
                <a:gd name="T9" fmla="*/ 168 h 168"/>
                <a:gd name="T10" fmla="*/ 0 w 197"/>
                <a:gd name="T11" fmla="*/ 168 h 168"/>
                <a:gd name="T12" fmla="*/ 0 w 197"/>
                <a:gd name="T13" fmla="*/ 0 h 168"/>
                <a:gd name="T14" fmla="*/ 69 w 197"/>
                <a:gd name="T15" fmla="*/ 0 h 168"/>
                <a:gd name="T16" fmla="*/ 98 w 197"/>
                <a:gd name="T17" fmla="*/ 99 h 168"/>
                <a:gd name="T18" fmla="*/ 99 w 197"/>
                <a:gd name="T19" fmla="*/ 99 h 168"/>
                <a:gd name="T20" fmla="*/ 128 w 197"/>
                <a:gd name="T21" fmla="*/ 0 h 168"/>
                <a:gd name="T22" fmla="*/ 197 w 197"/>
                <a:gd name="T23" fmla="*/ 0 h 168"/>
                <a:gd name="T24" fmla="*/ 197 w 197"/>
                <a:gd name="T25" fmla="*/ 168 h 168"/>
                <a:gd name="T26" fmla="*/ 148 w 197"/>
                <a:gd name="T27" fmla="*/ 168 h 168"/>
                <a:gd name="T28" fmla="*/ 148 w 197"/>
                <a:gd name="T29" fmla="*/ 104 h 168"/>
                <a:gd name="T30" fmla="*/ 149 w 197"/>
                <a:gd name="T31" fmla="*/ 66 h 168"/>
                <a:gd name="T32" fmla="*/ 147 w 197"/>
                <a:gd name="T33" fmla="*/ 66 h 168"/>
                <a:gd name="T34" fmla="*/ 118 w 197"/>
                <a:gd name="T35" fmla="*/ 168 h 168"/>
                <a:gd name="T36" fmla="*/ 79 w 197"/>
                <a:gd name="T37"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7" y="66"/>
                    <a:pt x="147" y="66"/>
                    <a:pt x="147"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501774" name="Freeform 14"/>
            <p:cNvSpPr>
              <a:spLocks/>
            </p:cNvSpPr>
            <p:nvPr userDrawn="1"/>
          </p:nvSpPr>
          <p:spPr bwMode="auto">
            <a:xfrm>
              <a:off x="2312" y="3171"/>
              <a:ext cx="465" cy="397"/>
            </a:xfrm>
            <a:custGeom>
              <a:avLst/>
              <a:gdLst>
                <a:gd name="T0" fmla="*/ 79 w 197"/>
                <a:gd name="T1" fmla="*/ 168 h 168"/>
                <a:gd name="T2" fmla="*/ 50 w 197"/>
                <a:gd name="T3" fmla="*/ 66 h 168"/>
                <a:gd name="T4" fmla="*/ 49 w 197"/>
                <a:gd name="T5" fmla="*/ 66 h 168"/>
                <a:gd name="T6" fmla="*/ 49 w 197"/>
                <a:gd name="T7" fmla="*/ 104 h 168"/>
                <a:gd name="T8" fmla="*/ 49 w 197"/>
                <a:gd name="T9" fmla="*/ 168 h 168"/>
                <a:gd name="T10" fmla="*/ 0 w 197"/>
                <a:gd name="T11" fmla="*/ 168 h 168"/>
                <a:gd name="T12" fmla="*/ 0 w 197"/>
                <a:gd name="T13" fmla="*/ 0 h 168"/>
                <a:gd name="T14" fmla="*/ 69 w 197"/>
                <a:gd name="T15" fmla="*/ 0 h 168"/>
                <a:gd name="T16" fmla="*/ 98 w 197"/>
                <a:gd name="T17" fmla="*/ 99 h 168"/>
                <a:gd name="T18" fmla="*/ 99 w 197"/>
                <a:gd name="T19" fmla="*/ 99 h 168"/>
                <a:gd name="T20" fmla="*/ 128 w 197"/>
                <a:gd name="T21" fmla="*/ 0 h 168"/>
                <a:gd name="T22" fmla="*/ 197 w 197"/>
                <a:gd name="T23" fmla="*/ 0 h 168"/>
                <a:gd name="T24" fmla="*/ 197 w 197"/>
                <a:gd name="T25" fmla="*/ 168 h 168"/>
                <a:gd name="T26" fmla="*/ 148 w 197"/>
                <a:gd name="T27" fmla="*/ 168 h 168"/>
                <a:gd name="T28" fmla="*/ 148 w 197"/>
                <a:gd name="T29" fmla="*/ 104 h 168"/>
                <a:gd name="T30" fmla="*/ 149 w 197"/>
                <a:gd name="T31" fmla="*/ 66 h 168"/>
                <a:gd name="T32" fmla="*/ 148 w 197"/>
                <a:gd name="T33" fmla="*/ 66 h 168"/>
                <a:gd name="T34" fmla="*/ 118 w 197"/>
                <a:gd name="T35" fmla="*/ 168 h 168"/>
                <a:gd name="T36" fmla="*/ 79 w 197"/>
                <a:gd name="T37"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8" y="66"/>
                    <a:pt x="148" y="66"/>
                    <a:pt x="148"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grpSp>
    </p:spTree>
    <p:extLst>
      <p:ext uri="{BB962C8B-B14F-4D97-AF65-F5344CB8AC3E}">
        <p14:creationId xmlns:p14="http://schemas.microsoft.com/office/powerpoint/2010/main" val="1975290014"/>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Lst>
  <p:timing>
    <p:tnLst>
      <p:par>
        <p:cTn id="1" dur="indefinite" restart="never" nodeType="tmRoot"/>
      </p:par>
    </p:tnLst>
  </p:timing>
  <p:hf hdr="0"/>
  <p:txStyles>
    <p:titleStyle>
      <a:lvl1pPr marL="185738" indent="-185738" algn="l" rtl="0" fontAlgn="base">
        <a:lnSpc>
          <a:spcPct val="97000"/>
        </a:lnSpc>
        <a:spcBef>
          <a:spcPct val="25000"/>
        </a:spcBef>
        <a:spcAft>
          <a:spcPct val="0"/>
        </a:spcAft>
        <a:defRPr sz="2400" b="1">
          <a:solidFill>
            <a:schemeClr val="tx2"/>
          </a:solidFill>
          <a:latin typeface="+mj-lt"/>
          <a:ea typeface="+mj-ea"/>
          <a:cs typeface="+mj-cs"/>
        </a:defRPr>
      </a:lvl1pPr>
      <a:lvl2pPr marL="185738" indent="-185738" algn="l" rtl="0" fontAlgn="base">
        <a:lnSpc>
          <a:spcPct val="97000"/>
        </a:lnSpc>
        <a:spcBef>
          <a:spcPct val="25000"/>
        </a:spcBef>
        <a:spcAft>
          <a:spcPct val="0"/>
        </a:spcAft>
        <a:defRPr sz="2400" b="1">
          <a:solidFill>
            <a:schemeClr val="tx2"/>
          </a:solidFill>
          <a:latin typeface="Arial" charset="0"/>
        </a:defRPr>
      </a:lvl2pPr>
      <a:lvl3pPr marL="185738" indent="-185738" algn="l" rtl="0" fontAlgn="base">
        <a:lnSpc>
          <a:spcPct val="97000"/>
        </a:lnSpc>
        <a:spcBef>
          <a:spcPct val="25000"/>
        </a:spcBef>
        <a:spcAft>
          <a:spcPct val="0"/>
        </a:spcAft>
        <a:defRPr sz="2400" b="1">
          <a:solidFill>
            <a:schemeClr val="tx2"/>
          </a:solidFill>
          <a:latin typeface="Arial" charset="0"/>
        </a:defRPr>
      </a:lvl3pPr>
      <a:lvl4pPr marL="185738" indent="-185738" algn="l" rtl="0" fontAlgn="base">
        <a:lnSpc>
          <a:spcPct val="97000"/>
        </a:lnSpc>
        <a:spcBef>
          <a:spcPct val="25000"/>
        </a:spcBef>
        <a:spcAft>
          <a:spcPct val="0"/>
        </a:spcAft>
        <a:defRPr sz="2400" b="1">
          <a:solidFill>
            <a:schemeClr val="tx2"/>
          </a:solidFill>
          <a:latin typeface="Arial" charset="0"/>
        </a:defRPr>
      </a:lvl4pPr>
      <a:lvl5pPr marL="185738" indent="-185738" algn="l" rtl="0" fontAlgn="base">
        <a:lnSpc>
          <a:spcPct val="97000"/>
        </a:lnSpc>
        <a:spcBef>
          <a:spcPct val="25000"/>
        </a:spcBef>
        <a:spcAft>
          <a:spcPct val="0"/>
        </a:spcAft>
        <a:defRPr sz="2400" b="1">
          <a:solidFill>
            <a:schemeClr val="tx2"/>
          </a:solidFill>
          <a:latin typeface="Arial" charset="0"/>
        </a:defRPr>
      </a:lvl5pPr>
      <a:lvl6pPr marL="642938" indent="-185738" algn="l" rtl="0" fontAlgn="base">
        <a:lnSpc>
          <a:spcPct val="97000"/>
        </a:lnSpc>
        <a:spcBef>
          <a:spcPct val="25000"/>
        </a:spcBef>
        <a:spcAft>
          <a:spcPct val="0"/>
        </a:spcAft>
        <a:defRPr sz="2400" b="1">
          <a:solidFill>
            <a:schemeClr val="tx2"/>
          </a:solidFill>
          <a:latin typeface="Arial" charset="0"/>
        </a:defRPr>
      </a:lvl6pPr>
      <a:lvl7pPr marL="1100138" indent="-185738" algn="l" rtl="0" fontAlgn="base">
        <a:lnSpc>
          <a:spcPct val="97000"/>
        </a:lnSpc>
        <a:spcBef>
          <a:spcPct val="25000"/>
        </a:spcBef>
        <a:spcAft>
          <a:spcPct val="0"/>
        </a:spcAft>
        <a:defRPr sz="2400" b="1">
          <a:solidFill>
            <a:schemeClr val="tx2"/>
          </a:solidFill>
          <a:latin typeface="Arial" charset="0"/>
        </a:defRPr>
      </a:lvl7pPr>
      <a:lvl8pPr marL="1557338" indent="-185738" algn="l" rtl="0" fontAlgn="base">
        <a:lnSpc>
          <a:spcPct val="97000"/>
        </a:lnSpc>
        <a:spcBef>
          <a:spcPct val="25000"/>
        </a:spcBef>
        <a:spcAft>
          <a:spcPct val="0"/>
        </a:spcAft>
        <a:defRPr sz="2400" b="1">
          <a:solidFill>
            <a:schemeClr val="tx2"/>
          </a:solidFill>
          <a:latin typeface="Arial" charset="0"/>
        </a:defRPr>
      </a:lvl8pPr>
      <a:lvl9pPr marL="2014538" indent="-185738" algn="l" rtl="0" fontAlgn="base">
        <a:lnSpc>
          <a:spcPct val="97000"/>
        </a:lnSpc>
        <a:spcBef>
          <a:spcPct val="25000"/>
        </a:spcBef>
        <a:spcAft>
          <a:spcPct val="0"/>
        </a:spcAft>
        <a:defRPr sz="2400" b="1">
          <a:solidFill>
            <a:schemeClr val="tx2"/>
          </a:solidFill>
          <a:latin typeface="Arial" charset="0"/>
        </a:defRPr>
      </a:lvl9pPr>
    </p:titleStyle>
    <p:bodyStyle>
      <a:lvl1pPr marL="185738" indent="-185738" algn="l" rtl="0" fontAlgn="base">
        <a:lnSpc>
          <a:spcPct val="97000"/>
        </a:lnSpc>
        <a:spcBef>
          <a:spcPct val="25000"/>
        </a:spcBef>
        <a:spcAft>
          <a:spcPct val="0"/>
        </a:spcAft>
        <a:buChar char="•"/>
        <a:defRPr sz="2000">
          <a:solidFill>
            <a:schemeClr val="tx1"/>
          </a:solidFill>
          <a:latin typeface="+mn-lt"/>
          <a:ea typeface="+mn-ea"/>
          <a:cs typeface="+mn-cs"/>
        </a:defRPr>
      </a:lvl1pPr>
      <a:lvl2pPr marL="542925" indent="-177800" algn="l" rtl="0" fontAlgn="base">
        <a:lnSpc>
          <a:spcPct val="97000"/>
        </a:lnSpc>
        <a:spcBef>
          <a:spcPct val="25000"/>
        </a:spcBef>
        <a:spcAft>
          <a:spcPct val="0"/>
        </a:spcAft>
        <a:buChar char="•"/>
        <a:defRPr sz="2000">
          <a:solidFill>
            <a:schemeClr val="tx1"/>
          </a:solidFill>
          <a:latin typeface="+mn-lt"/>
        </a:defRPr>
      </a:lvl2pPr>
      <a:lvl3pPr marL="901700" indent="-179388" algn="l" rtl="0" fontAlgn="base">
        <a:lnSpc>
          <a:spcPct val="97000"/>
        </a:lnSpc>
        <a:spcBef>
          <a:spcPct val="25000"/>
        </a:spcBef>
        <a:spcAft>
          <a:spcPct val="0"/>
        </a:spcAft>
        <a:buChar char="•"/>
        <a:defRPr sz="2000">
          <a:solidFill>
            <a:schemeClr val="tx1"/>
          </a:solidFill>
          <a:latin typeface="+mn-lt"/>
        </a:defRPr>
      </a:lvl3pPr>
      <a:lvl4pPr marL="1258888" indent="-177800" algn="l" rtl="0" fontAlgn="base">
        <a:lnSpc>
          <a:spcPct val="97000"/>
        </a:lnSpc>
        <a:spcBef>
          <a:spcPct val="25000"/>
        </a:spcBef>
        <a:spcAft>
          <a:spcPct val="0"/>
        </a:spcAft>
        <a:buChar char="•"/>
        <a:defRPr sz="2000">
          <a:solidFill>
            <a:schemeClr val="tx1"/>
          </a:solidFill>
          <a:latin typeface="+mn-lt"/>
        </a:defRPr>
      </a:lvl4pPr>
      <a:lvl5pPr marL="1616075" indent="-177800" algn="l" rtl="0" fontAlgn="base">
        <a:lnSpc>
          <a:spcPct val="97000"/>
        </a:lnSpc>
        <a:spcBef>
          <a:spcPct val="25000"/>
        </a:spcBef>
        <a:spcAft>
          <a:spcPct val="0"/>
        </a:spcAft>
        <a:buChar char="•"/>
        <a:defRPr sz="2000">
          <a:solidFill>
            <a:schemeClr val="tx1"/>
          </a:solidFill>
          <a:latin typeface="+mn-lt"/>
        </a:defRPr>
      </a:lvl5pPr>
      <a:lvl6pPr marL="2073275" indent="-177800" algn="l" rtl="0" fontAlgn="base">
        <a:lnSpc>
          <a:spcPct val="97000"/>
        </a:lnSpc>
        <a:spcBef>
          <a:spcPct val="25000"/>
        </a:spcBef>
        <a:spcAft>
          <a:spcPct val="0"/>
        </a:spcAft>
        <a:buChar char="•"/>
        <a:defRPr sz="2000">
          <a:solidFill>
            <a:schemeClr val="tx1"/>
          </a:solidFill>
          <a:latin typeface="+mn-lt"/>
        </a:defRPr>
      </a:lvl6pPr>
      <a:lvl7pPr marL="2530475" indent="-177800" algn="l" rtl="0" fontAlgn="base">
        <a:lnSpc>
          <a:spcPct val="97000"/>
        </a:lnSpc>
        <a:spcBef>
          <a:spcPct val="25000"/>
        </a:spcBef>
        <a:spcAft>
          <a:spcPct val="0"/>
        </a:spcAft>
        <a:buChar char="•"/>
        <a:defRPr sz="2000">
          <a:solidFill>
            <a:schemeClr val="tx1"/>
          </a:solidFill>
          <a:latin typeface="+mn-lt"/>
        </a:defRPr>
      </a:lvl7pPr>
      <a:lvl8pPr marL="2987675" indent="-177800" algn="l" rtl="0" fontAlgn="base">
        <a:lnSpc>
          <a:spcPct val="97000"/>
        </a:lnSpc>
        <a:spcBef>
          <a:spcPct val="25000"/>
        </a:spcBef>
        <a:spcAft>
          <a:spcPct val="0"/>
        </a:spcAft>
        <a:buChar char="•"/>
        <a:defRPr sz="2000">
          <a:solidFill>
            <a:schemeClr val="tx1"/>
          </a:solidFill>
          <a:latin typeface="+mn-lt"/>
        </a:defRPr>
      </a:lvl8pPr>
      <a:lvl9pPr marL="3444875" indent="-177800" algn="l" rtl="0" fontAlgn="base">
        <a:lnSpc>
          <a:spcPct val="97000"/>
        </a:lnSpc>
        <a:spcBef>
          <a:spcPct val="25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ChangeArrowheads="1"/>
          </p:cNvSpPr>
          <p:nvPr/>
        </p:nvSpPr>
        <p:spPr bwMode="auto">
          <a:xfrm>
            <a:off x="408518" y="1555751"/>
            <a:ext cx="11374967" cy="4994275"/>
          </a:xfrm>
          <a:prstGeom prst="rect">
            <a:avLst/>
          </a:prstGeom>
          <a:solidFill>
            <a:schemeClr val="accent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fr-FR" sz="1400">
              <a:solidFill>
                <a:srgbClr val="000000"/>
              </a:solidFill>
            </a:endParaRPr>
          </a:p>
        </p:txBody>
      </p:sp>
      <p:sp>
        <p:nvSpPr>
          <p:cNvPr id="7171" name="Rectangle 3"/>
          <p:cNvSpPr>
            <a:spLocks noGrp="1" noChangeArrowheads="1"/>
          </p:cNvSpPr>
          <p:nvPr>
            <p:ph type="body" idx="1"/>
          </p:nvPr>
        </p:nvSpPr>
        <p:spPr bwMode="auto">
          <a:xfrm>
            <a:off x="527051" y="1555751"/>
            <a:ext cx="11137900" cy="499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7172" name="Rectangle 4"/>
          <p:cNvSpPr>
            <a:spLocks noGrp="1" noChangeArrowheads="1"/>
          </p:cNvSpPr>
          <p:nvPr>
            <p:ph type="title"/>
          </p:nvPr>
        </p:nvSpPr>
        <p:spPr bwMode="auto">
          <a:xfrm>
            <a:off x="408518" y="942975"/>
            <a:ext cx="11374967" cy="522288"/>
          </a:xfrm>
          <a:prstGeom prst="rect">
            <a:avLst/>
          </a:prstGeom>
          <a:solidFill>
            <a:schemeClr val="bg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lvl="0"/>
            <a:r>
              <a:rPr lang="de-CH" smtClean="0"/>
              <a:t>Titelmasterformat durch Klicken bearbeiten</a:t>
            </a:r>
          </a:p>
        </p:txBody>
      </p:sp>
      <p:sp>
        <p:nvSpPr>
          <p:cNvPr id="897029" name="Rectangle 5"/>
          <p:cNvSpPr>
            <a:spLocks noGrp="1" noChangeArrowheads="1"/>
          </p:cNvSpPr>
          <p:nvPr>
            <p:ph type="dt" sz="half" idx="2"/>
          </p:nvPr>
        </p:nvSpPr>
        <p:spPr bwMode="auto">
          <a:xfrm>
            <a:off x="9235017" y="6589714"/>
            <a:ext cx="1828800" cy="14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defRPr sz="800" smtClean="0"/>
            </a:lvl1pPr>
          </a:lstStyle>
          <a:p>
            <a:pPr fontAlgn="base">
              <a:spcBef>
                <a:spcPct val="0"/>
              </a:spcBef>
              <a:spcAft>
                <a:spcPct val="0"/>
              </a:spcAft>
              <a:defRPr/>
            </a:pPr>
            <a:fld id="{42E63A60-A9AB-45B7-A1E7-0B0DCD7243FC}" type="datetime1">
              <a:rPr lang="de-DE">
                <a:solidFill>
                  <a:srgbClr val="000000"/>
                </a:solidFill>
              </a:rPr>
              <a:pPr fontAlgn="base">
                <a:spcBef>
                  <a:spcPct val="0"/>
                </a:spcBef>
                <a:spcAft>
                  <a:spcPct val="0"/>
                </a:spcAft>
                <a:defRPr/>
              </a:pPr>
              <a:t>11.03.2015</a:t>
            </a:fld>
            <a:endParaRPr lang="de-CH">
              <a:solidFill>
                <a:srgbClr val="000000"/>
              </a:solidFill>
            </a:endParaRPr>
          </a:p>
        </p:txBody>
      </p:sp>
      <p:sp>
        <p:nvSpPr>
          <p:cNvPr id="897030" name="Rectangle 6"/>
          <p:cNvSpPr>
            <a:spLocks noGrp="1" noChangeArrowheads="1"/>
          </p:cNvSpPr>
          <p:nvPr>
            <p:ph type="ftr" sz="quarter" idx="3"/>
          </p:nvPr>
        </p:nvSpPr>
        <p:spPr bwMode="auto">
          <a:xfrm>
            <a:off x="406400" y="6589714"/>
            <a:ext cx="8434917" cy="147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defRPr sz="800"/>
            </a:lvl1pPr>
          </a:lstStyle>
          <a:p>
            <a:pPr fontAlgn="base">
              <a:spcBef>
                <a:spcPct val="0"/>
              </a:spcBef>
              <a:spcAft>
                <a:spcPct val="0"/>
              </a:spcAft>
              <a:defRPr/>
            </a:pPr>
            <a:r>
              <a:rPr lang="en-US" smtClean="0">
                <a:solidFill>
                  <a:srgbClr val="000000"/>
                </a:solidFill>
              </a:rPr>
              <a:t>Asphalt Recycling | For Internal Use Only</a:t>
            </a:r>
            <a:endParaRPr lang="de-CH">
              <a:solidFill>
                <a:srgbClr val="000000"/>
              </a:solidFill>
            </a:endParaRPr>
          </a:p>
        </p:txBody>
      </p:sp>
      <p:sp>
        <p:nvSpPr>
          <p:cNvPr id="897031" name="Rectangle 7"/>
          <p:cNvSpPr>
            <a:spLocks noGrp="1" noChangeArrowheads="1"/>
          </p:cNvSpPr>
          <p:nvPr>
            <p:ph type="sldNum" sz="quarter" idx="4"/>
          </p:nvPr>
        </p:nvSpPr>
        <p:spPr bwMode="auto">
          <a:xfrm>
            <a:off x="11182351" y="6589714"/>
            <a:ext cx="601133" cy="14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eaLnBrk="1" hangingPunct="1">
              <a:defRPr sz="800" smtClean="0"/>
            </a:lvl1pPr>
          </a:lstStyle>
          <a:p>
            <a:pPr fontAlgn="base">
              <a:spcBef>
                <a:spcPct val="0"/>
              </a:spcBef>
              <a:spcAft>
                <a:spcPct val="0"/>
              </a:spcAft>
              <a:defRPr/>
            </a:pPr>
            <a:fld id="{9E40D57D-5AB3-41E4-8658-7B450E9B93F5}" type="slidenum">
              <a:rPr lang="de-CH">
                <a:solidFill>
                  <a:srgbClr val="000000"/>
                </a:solidFill>
              </a:rPr>
              <a:pPr fontAlgn="base">
                <a:spcBef>
                  <a:spcPct val="0"/>
                </a:spcBef>
                <a:spcAft>
                  <a:spcPct val="0"/>
                </a:spcAft>
                <a:defRPr/>
              </a:pPr>
              <a:t>‹#›</a:t>
            </a:fld>
            <a:endParaRPr lang="de-CH">
              <a:solidFill>
                <a:srgbClr val="000000"/>
              </a:solidFill>
            </a:endParaRPr>
          </a:p>
        </p:txBody>
      </p:sp>
      <p:grpSp>
        <p:nvGrpSpPr>
          <p:cNvPr id="7176" name="Group 8"/>
          <p:cNvGrpSpPr>
            <a:grpSpLocks/>
          </p:cNvGrpSpPr>
          <p:nvPr/>
        </p:nvGrpSpPr>
        <p:grpSpPr bwMode="auto">
          <a:xfrm>
            <a:off x="9239251" y="309564"/>
            <a:ext cx="2540000" cy="282575"/>
            <a:chOff x="1860" y="3171"/>
            <a:chExt cx="2677" cy="397"/>
          </a:xfrm>
        </p:grpSpPr>
        <p:sp>
          <p:nvSpPr>
            <p:cNvPr id="7186" name="Freeform 9"/>
            <p:cNvSpPr>
              <a:spLocks/>
            </p:cNvSpPr>
            <p:nvPr userDrawn="1"/>
          </p:nvSpPr>
          <p:spPr bwMode="auto">
            <a:xfrm>
              <a:off x="4175" y="3171"/>
              <a:ext cx="362" cy="397"/>
            </a:xfrm>
            <a:custGeom>
              <a:avLst/>
              <a:gdLst>
                <a:gd name="T0" fmla="*/ 279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9 w 153"/>
                <a:gd name="T13" fmla="*/ 0 h 168"/>
                <a:gd name="T14" fmla="*/ 582 w 153"/>
                <a:gd name="T15" fmla="*/ 520 h 168"/>
                <a:gd name="T16" fmla="*/ 587 w 153"/>
                <a:gd name="T17" fmla="*/ 520 h 168"/>
                <a:gd name="T18" fmla="*/ 582 w 153"/>
                <a:gd name="T19" fmla="*/ 302 h 168"/>
                <a:gd name="T20" fmla="*/ 582 w 153"/>
                <a:gd name="T21" fmla="*/ 0 h 168"/>
                <a:gd name="T22" fmla="*/ 856 w 153"/>
                <a:gd name="T23" fmla="*/ 0 h 168"/>
                <a:gd name="T24" fmla="*/ 856 w 153"/>
                <a:gd name="T25" fmla="*/ 938 h 168"/>
                <a:gd name="T26" fmla="*/ 544 w 153"/>
                <a:gd name="T27" fmla="*/ 938 h 168"/>
                <a:gd name="T28" fmla="*/ 279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4" y="93"/>
                    <a:pt x="104" y="93"/>
                    <a:pt x="104"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7" name="Freeform 10"/>
            <p:cNvSpPr>
              <a:spLocks/>
            </p:cNvSpPr>
            <p:nvPr userDrawn="1"/>
          </p:nvSpPr>
          <p:spPr bwMode="auto">
            <a:xfrm>
              <a:off x="3760" y="3171"/>
              <a:ext cx="361" cy="397"/>
            </a:xfrm>
            <a:custGeom>
              <a:avLst/>
              <a:gdLst>
                <a:gd name="T0" fmla="*/ 278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6 w 153"/>
                <a:gd name="T13" fmla="*/ 0 h 168"/>
                <a:gd name="T14" fmla="*/ 573 w 153"/>
                <a:gd name="T15" fmla="*/ 520 h 168"/>
                <a:gd name="T16" fmla="*/ 585 w 153"/>
                <a:gd name="T17" fmla="*/ 520 h 168"/>
                <a:gd name="T18" fmla="*/ 578 w 153"/>
                <a:gd name="T19" fmla="*/ 302 h 168"/>
                <a:gd name="T20" fmla="*/ 578 w 153"/>
                <a:gd name="T21" fmla="*/ 0 h 168"/>
                <a:gd name="T22" fmla="*/ 852 w 153"/>
                <a:gd name="T23" fmla="*/ 0 h 168"/>
                <a:gd name="T24" fmla="*/ 852 w 153"/>
                <a:gd name="T25" fmla="*/ 938 h 168"/>
                <a:gd name="T26" fmla="*/ 540 w 153"/>
                <a:gd name="T27" fmla="*/ 938 h 168"/>
                <a:gd name="T28" fmla="*/ 278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3" y="93"/>
                    <a:pt x="103" y="93"/>
                    <a:pt x="103"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8" name="Freeform 11"/>
            <p:cNvSpPr>
              <a:spLocks/>
            </p:cNvSpPr>
            <p:nvPr userDrawn="1"/>
          </p:nvSpPr>
          <p:spPr bwMode="auto">
            <a:xfrm>
              <a:off x="1860" y="3171"/>
              <a:ext cx="442" cy="397"/>
            </a:xfrm>
            <a:custGeom>
              <a:avLst/>
              <a:gdLst>
                <a:gd name="T0" fmla="*/ 286 w 442"/>
                <a:gd name="T1" fmla="*/ 0 h 397"/>
                <a:gd name="T2" fmla="*/ 154 w 442"/>
                <a:gd name="T3" fmla="*/ 0 h 397"/>
                <a:gd name="T4" fmla="*/ 0 w 442"/>
                <a:gd name="T5" fmla="*/ 397 h 397"/>
                <a:gd name="T6" fmla="*/ 137 w 442"/>
                <a:gd name="T7" fmla="*/ 397 h 397"/>
                <a:gd name="T8" fmla="*/ 220 w 442"/>
                <a:gd name="T9" fmla="*/ 158 h 397"/>
                <a:gd name="T10" fmla="*/ 222 w 442"/>
                <a:gd name="T11" fmla="*/ 158 h 397"/>
                <a:gd name="T12" fmla="*/ 303 w 442"/>
                <a:gd name="T13" fmla="*/ 397 h 397"/>
                <a:gd name="T14" fmla="*/ 442 w 442"/>
                <a:gd name="T15" fmla="*/ 397 h 397"/>
                <a:gd name="T16" fmla="*/ 286 w 442"/>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2" h="397">
                  <a:moveTo>
                    <a:pt x="286" y="0"/>
                  </a:moveTo>
                  <a:lnTo>
                    <a:pt x="154" y="0"/>
                  </a:lnTo>
                  <a:lnTo>
                    <a:pt x="0" y="397"/>
                  </a:lnTo>
                  <a:lnTo>
                    <a:pt x="137" y="397"/>
                  </a:lnTo>
                  <a:lnTo>
                    <a:pt x="220" y="158"/>
                  </a:lnTo>
                  <a:lnTo>
                    <a:pt x="222" y="158"/>
                  </a:lnTo>
                  <a:lnTo>
                    <a:pt x="303" y="397"/>
                  </a:lnTo>
                  <a:lnTo>
                    <a:pt x="442" y="397"/>
                  </a:lnTo>
                  <a:lnTo>
                    <a:pt x="2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9" name="Freeform 12"/>
            <p:cNvSpPr>
              <a:spLocks/>
            </p:cNvSpPr>
            <p:nvPr userDrawn="1"/>
          </p:nvSpPr>
          <p:spPr bwMode="auto">
            <a:xfrm>
              <a:off x="3306" y="3171"/>
              <a:ext cx="444" cy="397"/>
            </a:xfrm>
            <a:custGeom>
              <a:avLst/>
              <a:gdLst>
                <a:gd name="T0" fmla="*/ 288 w 444"/>
                <a:gd name="T1" fmla="*/ 0 h 397"/>
                <a:gd name="T2" fmla="*/ 156 w 444"/>
                <a:gd name="T3" fmla="*/ 0 h 397"/>
                <a:gd name="T4" fmla="*/ 0 w 444"/>
                <a:gd name="T5" fmla="*/ 397 h 397"/>
                <a:gd name="T6" fmla="*/ 140 w 444"/>
                <a:gd name="T7" fmla="*/ 397 h 397"/>
                <a:gd name="T8" fmla="*/ 220 w 444"/>
                <a:gd name="T9" fmla="*/ 158 h 397"/>
                <a:gd name="T10" fmla="*/ 225 w 444"/>
                <a:gd name="T11" fmla="*/ 158 h 397"/>
                <a:gd name="T12" fmla="*/ 305 w 444"/>
                <a:gd name="T13" fmla="*/ 397 h 397"/>
                <a:gd name="T14" fmla="*/ 444 w 444"/>
                <a:gd name="T15" fmla="*/ 397 h 397"/>
                <a:gd name="T16" fmla="*/ 288 w 444"/>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4" h="397">
                  <a:moveTo>
                    <a:pt x="288" y="0"/>
                  </a:moveTo>
                  <a:lnTo>
                    <a:pt x="156" y="0"/>
                  </a:lnTo>
                  <a:lnTo>
                    <a:pt x="0" y="397"/>
                  </a:lnTo>
                  <a:lnTo>
                    <a:pt x="140" y="397"/>
                  </a:lnTo>
                  <a:lnTo>
                    <a:pt x="220" y="158"/>
                  </a:lnTo>
                  <a:lnTo>
                    <a:pt x="225" y="158"/>
                  </a:lnTo>
                  <a:lnTo>
                    <a:pt x="305" y="397"/>
                  </a:lnTo>
                  <a:lnTo>
                    <a:pt x="444" y="397"/>
                  </a:lnTo>
                  <a:lnTo>
                    <a:pt x="288" y="0"/>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90" name="Freeform 13"/>
            <p:cNvSpPr>
              <a:spLocks/>
            </p:cNvSpPr>
            <p:nvPr userDrawn="1"/>
          </p:nvSpPr>
          <p:spPr bwMode="auto">
            <a:xfrm>
              <a:off x="2831" y="3171"/>
              <a:ext cx="466" cy="397"/>
            </a:xfrm>
            <a:custGeom>
              <a:avLst/>
              <a:gdLst>
                <a:gd name="T0" fmla="*/ 442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6 w 197"/>
                <a:gd name="T15" fmla="*/ 0 h 168"/>
                <a:gd name="T16" fmla="*/ 549 w 197"/>
                <a:gd name="T17" fmla="*/ 553 h 168"/>
                <a:gd name="T18" fmla="*/ 554 w 197"/>
                <a:gd name="T19" fmla="*/ 553 h 168"/>
                <a:gd name="T20" fmla="*/ 717 w 197"/>
                <a:gd name="T21" fmla="*/ 0 h 168"/>
                <a:gd name="T22" fmla="*/ 1102 w 197"/>
                <a:gd name="T23" fmla="*/ 0 h 168"/>
                <a:gd name="T24" fmla="*/ 1102 w 197"/>
                <a:gd name="T25" fmla="*/ 938 h 168"/>
                <a:gd name="T26" fmla="*/ 828 w 197"/>
                <a:gd name="T27" fmla="*/ 938 h 168"/>
                <a:gd name="T28" fmla="*/ 828 w 197"/>
                <a:gd name="T29" fmla="*/ 581 h 168"/>
                <a:gd name="T30" fmla="*/ 833 w 197"/>
                <a:gd name="T31" fmla="*/ 369 h 168"/>
                <a:gd name="T32" fmla="*/ 823 w 197"/>
                <a:gd name="T33" fmla="*/ 369 h 168"/>
                <a:gd name="T34" fmla="*/ 660 w 197"/>
                <a:gd name="T35" fmla="*/ 938 h 168"/>
                <a:gd name="T36" fmla="*/ 442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7" y="66"/>
                    <a:pt x="147" y="66"/>
                    <a:pt x="147"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91" name="Freeform 14"/>
            <p:cNvSpPr>
              <a:spLocks/>
            </p:cNvSpPr>
            <p:nvPr userDrawn="1"/>
          </p:nvSpPr>
          <p:spPr bwMode="auto">
            <a:xfrm>
              <a:off x="2312" y="3171"/>
              <a:ext cx="465" cy="397"/>
            </a:xfrm>
            <a:custGeom>
              <a:avLst/>
              <a:gdLst>
                <a:gd name="T0" fmla="*/ 439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5 w 197"/>
                <a:gd name="T15" fmla="*/ 0 h 168"/>
                <a:gd name="T16" fmla="*/ 545 w 197"/>
                <a:gd name="T17" fmla="*/ 553 h 168"/>
                <a:gd name="T18" fmla="*/ 552 w 197"/>
                <a:gd name="T19" fmla="*/ 553 h 168"/>
                <a:gd name="T20" fmla="*/ 713 w 197"/>
                <a:gd name="T21" fmla="*/ 0 h 168"/>
                <a:gd name="T22" fmla="*/ 1098 w 197"/>
                <a:gd name="T23" fmla="*/ 0 h 168"/>
                <a:gd name="T24" fmla="*/ 1098 w 197"/>
                <a:gd name="T25" fmla="*/ 938 h 168"/>
                <a:gd name="T26" fmla="*/ 824 w 197"/>
                <a:gd name="T27" fmla="*/ 938 h 168"/>
                <a:gd name="T28" fmla="*/ 824 w 197"/>
                <a:gd name="T29" fmla="*/ 581 h 168"/>
                <a:gd name="T30" fmla="*/ 831 w 197"/>
                <a:gd name="T31" fmla="*/ 369 h 168"/>
                <a:gd name="T32" fmla="*/ 824 w 197"/>
                <a:gd name="T33" fmla="*/ 369 h 168"/>
                <a:gd name="T34" fmla="*/ 659 w 197"/>
                <a:gd name="T35" fmla="*/ 938 h 168"/>
                <a:gd name="T36" fmla="*/ 439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8" y="66"/>
                    <a:pt x="148" y="66"/>
                    <a:pt x="148"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grpSp>
        <p:nvGrpSpPr>
          <p:cNvPr id="7177" name="Group 35"/>
          <p:cNvGrpSpPr>
            <a:grpSpLocks noChangeAspect="1"/>
          </p:cNvGrpSpPr>
          <p:nvPr/>
        </p:nvGrpSpPr>
        <p:grpSpPr bwMode="auto">
          <a:xfrm>
            <a:off x="408517" y="309563"/>
            <a:ext cx="2029883" cy="201612"/>
            <a:chOff x="836" y="342"/>
            <a:chExt cx="1047" cy="139"/>
          </a:xfrm>
        </p:grpSpPr>
        <p:sp>
          <p:nvSpPr>
            <p:cNvPr id="7178" name="Rectangle 27"/>
            <p:cNvSpPr>
              <a:spLocks noChangeAspect="1" noChangeArrowheads="1"/>
            </p:cNvSpPr>
            <p:nvPr userDrawn="1"/>
          </p:nvSpPr>
          <p:spPr bwMode="auto">
            <a:xfrm>
              <a:off x="836" y="342"/>
              <a:ext cx="1047" cy="139"/>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endParaRPr>
            </a:p>
          </p:txBody>
        </p:sp>
        <p:sp>
          <p:nvSpPr>
            <p:cNvPr id="7179" name="Freeform 28"/>
            <p:cNvSpPr>
              <a:spLocks noChangeAspect="1"/>
            </p:cNvSpPr>
            <p:nvPr userDrawn="1"/>
          </p:nvSpPr>
          <p:spPr bwMode="auto">
            <a:xfrm>
              <a:off x="888" y="375"/>
              <a:ext cx="40" cy="66"/>
            </a:xfrm>
            <a:custGeom>
              <a:avLst/>
              <a:gdLst>
                <a:gd name="T0" fmla="*/ 38 w 17"/>
                <a:gd name="T1" fmla="*/ 156 h 28"/>
                <a:gd name="T2" fmla="*/ 0 w 17"/>
                <a:gd name="T3" fmla="*/ 151 h 28"/>
                <a:gd name="T4" fmla="*/ 5 w 17"/>
                <a:gd name="T5" fmla="*/ 127 h 28"/>
                <a:gd name="T6" fmla="*/ 38 w 17"/>
                <a:gd name="T7" fmla="*/ 134 h 28"/>
                <a:gd name="T8" fmla="*/ 61 w 17"/>
                <a:gd name="T9" fmla="*/ 118 h 28"/>
                <a:gd name="T10" fmla="*/ 45 w 17"/>
                <a:gd name="T11" fmla="*/ 90 h 28"/>
                <a:gd name="T12" fmla="*/ 21 w 17"/>
                <a:gd name="T13" fmla="*/ 78 h 28"/>
                <a:gd name="T14" fmla="*/ 0 w 17"/>
                <a:gd name="T15" fmla="*/ 45 h 28"/>
                <a:gd name="T16" fmla="*/ 49 w 17"/>
                <a:gd name="T17" fmla="*/ 0 h 28"/>
                <a:gd name="T18" fmla="*/ 82 w 17"/>
                <a:gd name="T19" fmla="*/ 5 h 28"/>
                <a:gd name="T20" fmla="*/ 78 w 17"/>
                <a:gd name="T21" fmla="*/ 28 h 28"/>
                <a:gd name="T22" fmla="*/ 56 w 17"/>
                <a:gd name="T23" fmla="*/ 21 h 28"/>
                <a:gd name="T24" fmla="*/ 33 w 17"/>
                <a:gd name="T25" fmla="*/ 40 h 28"/>
                <a:gd name="T26" fmla="*/ 49 w 17"/>
                <a:gd name="T27" fmla="*/ 61 h 28"/>
                <a:gd name="T28" fmla="*/ 73 w 17"/>
                <a:gd name="T29" fmla="*/ 78 h 28"/>
                <a:gd name="T30" fmla="*/ 94 w 17"/>
                <a:gd name="T31" fmla="*/ 111 h 28"/>
                <a:gd name="T32" fmla="*/ 38 w 17"/>
                <a:gd name="T33" fmla="*/ 156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28">
                  <a:moveTo>
                    <a:pt x="7" y="28"/>
                  </a:moveTo>
                  <a:cubicBezTo>
                    <a:pt x="4" y="28"/>
                    <a:pt x="3" y="28"/>
                    <a:pt x="0" y="27"/>
                  </a:cubicBezTo>
                  <a:cubicBezTo>
                    <a:pt x="1" y="23"/>
                    <a:pt x="1" y="23"/>
                    <a:pt x="1" y="23"/>
                  </a:cubicBezTo>
                  <a:cubicBezTo>
                    <a:pt x="2" y="24"/>
                    <a:pt x="5" y="24"/>
                    <a:pt x="7" y="24"/>
                  </a:cubicBezTo>
                  <a:cubicBezTo>
                    <a:pt x="9" y="24"/>
                    <a:pt x="11" y="23"/>
                    <a:pt x="11" y="21"/>
                  </a:cubicBezTo>
                  <a:cubicBezTo>
                    <a:pt x="11" y="19"/>
                    <a:pt x="10" y="18"/>
                    <a:pt x="8" y="16"/>
                  </a:cubicBezTo>
                  <a:cubicBezTo>
                    <a:pt x="7" y="16"/>
                    <a:pt x="5" y="15"/>
                    <a:pt x="4" y="14"/>
                  </a:cubicBezTo>
                  <a:cubicBezTo>
                    <a:pt x="1" y="12"/>
                    <a:pt x="0" y="10"/>
                    <a:pt x="0" y="8"/>
                  </a:cubicBezTo>
                  <a:cubicBezTo>
                    <a:pt x="0" y="3"/>
                    <a:pt x="4" y="0"/>
                    <a:pt x="9" y="0"/>
                  </a:cubicBezTo>
                  <a:cubicBezTo>
                    <a:pt x="11" y="0"/>
                    <a:pt x="13" y="1"/>
                    <a:pt x="15" y="1"/>
                  </a:cubicBezTo>
                  <a:cubicBezTo>
                    <a:pt x="14" y="5"/>
                    <a:pt x="14" y="5"/>
                    <a:pt x="14" y="5"/>
                  </a:cubicBezTo>
                  <a:cubicBezTo>
                    <a:pt x="13" y="4"/>
                    <a:pt x="11" y="4"/>
                    <a:pt x="10" y="4"/>
                  </a:cubicBezTo>
                  <a:cubicBezTo>
                    <a:pt x="7" y="4"/>
                    <a:pt x="6" y="5"/>
                    <a:pt x="6" y="7"/>
                  </a:cubicBezTo>
                  <a:cubicBezTo>
                    <a:pt x="6" y="9"/>
                    <a:pt x="6" y="9"/>
                    <a:pt x="9" y="11"/>
                  </a:cubicBezTo>
                  <a:cubicBezTo>
                    <a:pt x="11" y="13"/>
                    <a:pt x="13" y="14"/>
                    <a:pt x="13" y="14"/>
                  </a:cubicBezTo>
                  <a:cubicBezTo>
                    <a:pt x="16" y="16"/>
                    <a:pt x="17" y="18"/>
                    <a:pt x="17" y="20"/>
                  </a:cubicBezTo>
                  <a:cubicBezTo>
                    <a:pt x="17" y="25"/>
                    <a:pt x="13" y="28"/>
                    <a:pt x="7" y="2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0" name="Freeform 29"/>
            <p:cNvSpPr>
              <a:spLocks noChangeAspect="1"/>
            </p:cNvSpPr>
            <p:nvPr userDrawn="1"/>
          </p:nvSpPr>
          <p:spPr bwMode="auto">
            <a:xfrm>
              <a:off x="931" y="394"/>
              <a:ext cx="45" cy="66"/>
            </a:xfrm>
            <a:custGeom>
              <a:avLst/>
              <a:gdLst>
                <a:gd name="T0" fmla="*/ 62 w 19"/>
                <a:gd name="T1" fmla="*/ 127 h 28"/>
                <a:gd name="T2" fmla="*/ 45 w 19"/>
                <a:gd name="T3" fmla="*/ 151 h 28"/>
                <a:gd name="T4" fmla="*/ 21 w 19"/>
                <a:gd name="T5" fmla="*/ 156 h 28"/>
                <a:gd name="T6" fmla="*/ 0 w 19"/>
                <a:gd name="T7" fmla="*/ 156 h 28"/>
                <a:gd name="T8" fmla="*/ 5 w 19"/>
                <a:gd name="T9" fmla="*/ 134 h 28"/>
                <a:gd name="T10" fmla="*/ 21 w 19"/>
                <a:gd name="T11" fmla="*/ 139 h 28"/>
                <a:gd name="T12" fmla="*/ 40 w 19"/>
                <a:gd name="T13" fmla="*/ 123 h 28"/>
                <a:gd name="T14" fmla="*/ 40 w 19"/>
                <a:gd name="T15" fmla="*/ 111 h 28"/>
                <a:gd name="T16" fmla="*/ 0 w 19"/>
                <a:gd name="T17" fmla="*/ 0 h 28"/>
                <a:gd name="T18" fmla="*/ 33 w 19"/>
                <a:gd name="T19" fmla="*/ 0 h 28"/>
                <a:gd name="T20" fmla="*/ 57 w 19"/>
                <a:gd name="T21" fmla="*/ 78 h 28"/>
                <a:gd name="T22" fmla="*/ 78 w 19"/>
                <a:gd name="T23" fmla="*/ 0 h 28"/>
                <a:gd name="T24" fmla="*/ 107 w 19"/>
                <a:gd name="T25" fmla="*/ 0 h 28"/>
                <a:gd name="T26" fmla="*/ 62 w 19"/>
                <a:gd name="T27" fmla="*/ 127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 h="28">
                  <a:moveTo>
                    <a:pt x="11" y="23"/>
                  </a:moveTo>
                  <a:cubicBezTo>
                    <a:pt x="10" y="25"/>
                    <a:pt x="9" y="26"/>
                    <a:pt x="8" y="27"/>
                  </a:cubicBezTo>
                  <a:cubicBezTo>
                    <a:pt x="7" y="28"/>
                    <a:pt x="6" y="28"/>
                    <a:pt x="4" y="28"/>
                  </a:cubicBezTo>
                  <a:cubicBezTo>
                    <a:pt x="3" y="28"/>
                    <a:pt x="1" y="28"/>
                    <a:pt x="0" y="28"/>
                  </a:cubicBezTo>
                  <a:cubicBezTo>
                    <a:pt x="1" y="24"/>
                    <a:pt x="1" y="24"/>
                    <a:pt x="1" y="24"/>
                  </a:cubicBezTo>
                  <a:cubicBezTo>
                    <a:pt x="2" y="24"/>
                    <a:pt x="3" y="25"/>
                    <a:pt x="4" y="25"/>
                  </a:cubicBezTo>
                  <a:cubicBezTo>
                    <a:pt x="5" y="25"/>
                    <a:pt x="6" y="24"/>
                    <a:pt x="7" y="22"/>
                  </a:cubicBezTo>
                  <a:cubicBezTo>
                    <a:pt x="7" y="20"/>
                    <a:pt x="7" y="20"/>
                    <a:pt x="7" y="20"/>
                  </a:cubicBezTo>
                  <a:cubicBezTo>
                    <a:pt x="0" y="0"/>
                    <a:pt x="0" y="0"/>
                    <a:pt x="0" y="0"/>
                  </a:cubicBezTo>
                  <a:cubicBezTo>
                    <a:pt x="6" y="0"/>
                    <a:pt x="6" y="0"/>
                    <a:pt x="6" y="0"/>
                  </a:cubicBezTo>
                  <a:cubicBezTo>
                    <a:pt x="10" y="14"/>
                    <a:pt x="10" y="14"/>
                    <a:pt x="10" y="14"/>
                  </a:cubicBezTo>
                  <a:cubicBezTo>
                    <a:pt x="14" y="0"/>
                    <a:pt x="14" y="0"/>
                    <a:pt x="14" y="0"/>
                  </a:cubicBezTo>
                  <a:cubicBezTo>
                    <a:pt x="19" y="0"/>
                    <a:pt x="19" y="0"/>
                    <a:pt x="19" y="0"/>
                  </a:cubicBezTo>
                  <a:lnTo>
                    <a:pt x="11"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1" name="Freeform 30"/>
            <p:cNvSpPr>
              <a:spLocks noChangeAspect="1"/>
            </p:cNvSpPr>
            <p:nvPr userDrawn="1"/>
          </p:nvSpPr>
          <p:spPr bwMode="auto">
            <a:xfrm>
              <a:off x="980" y="394"/>
              <a:ext cx="33" cy="47"/>
            </a:xfrm>
            <a:custGeom>
              <a:avLst/>
              <a:gdLst>
                <a:gd name="T0" fmla="*/ 33 w 14"/>
                <a:gd name="T1" fmla="*/ 110 h 20"/>
                <a:gd name="T2" fmla="*/ 0 w 14"/>
                <a:gd name="T3" fmla="*/ 106 h 20"/>
                <a:gd name="T4" fmla="*/ 5 w 14"/>
                <a:gd name="T5" fmla="*/ 82 h 20"/>
                <a:gd name="T6" fmla="*/ 33 w 14"/>
                <a:gd name="T7" fmla="*/ 89 h 20"/>
                <a:gd name="T8" fmla="*/ 50 w 14"/>
                <a:gd name="T9" fmla="*/ 78 h 20"/>
                <a:gd name="T10" fmla="*/ 40 w 14"/>
                <a:gd name="T11" fmla="*/ 66 h 20"/>
                <a:gd name="T12" fmla="*/ 21 w 14"/>
                <a:gd name="T13" fmla="*/ 61 h 20"/>
                <a:gd name="T14" fmla="*/ 0 w 14"/>
                <a:gd name="T15" fmla="*/ 33 h 20"/>
                <a:gd name="T16" fmla="*/ 45 w 14"/>
                <a:gd name="T17" fmla="*/ 0 h 20"/>
                <a:gd name="T18" fmla="*/ 73 w 14"/>
                <a:gd name="T19" fmla="*/ 0 h 20"/>
                <a:gd name="T20" fmla="*/ 66 w 14"/>
                <a:gd name="T21" fmla="*/ 21 h 20"/>
                <a:gd name="T22" fmla="*/ 45 w 14"/>
                <a:gd name="T23" fmla="*/ 16 h 20"/>
                <a:gd name="T24" fmla="*/ 28 w 14"/>
                <a:gd name="T25" fmla="*/ 28 h 20"/>
                <a:gd name="T26" fmla="*/ 50 w 14"/>
                <a:gd name="T27" fmla="*/ 45 h 20"/>
                <a:gd name="T28" fmla="*/ 78 w 14"/>
                <a:gd name="T29" fmla="*/ 78 h 20"/>
                <a:gd name="T30" fmla="*/ 33 w 14"/>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 h="20">
                  <a:moveTo>
                    <a:pt x="6" y="20"/>
                  </a:moveTo>
                  <a:cubicBezTo>
                    <a:pt x="3" y="20"/>
                    <a:pt x="2" y="20"/>
                    <a:pt x="0" y="19"/>
                  </a:cubicBezTo>
                  <a:cubicBezTo>
                    <a:pt x="1" y="15"/>
                    <a:pt x="1" y="15"/>
                    <a:pt x="1" y="15"/>
                  </a:cubicBezTo>
                  <a:cubicBezTo>
                    <a:pt x="2" y="16"/>
                    <a:pt x="4" y="16"/>
                    <a:pt x="6" y="16"/>
                  </a:cubicBezTo>
                  <a:cubicBezTo>
                    <a:pt x="8" y="16"/>
                    <a:pt x="9" y="16"/>
                    <a:pt x="9" y="14"/>
                  </a:cubicBezTo>
                  <a:cubicBezTo>
                    <a:pt x="9" y="13"/>
                    <a:pt x="8" y="13"/>
                    <a:pt x="7" y="12"/>
                  </a:cubicBezTo>
                  <a:cubicBezTo>
                    <a:pt x="6" y="12"/>
                    <a:pt x="5" y="11"/>
                    <a:pt x="4" y="11"/>
                  </a:cubicBezTo>
                  <a:cubicBezTo>
                    <a:pt x="1" y="9"/>
                    <a:pt x="0" y="8"/>
                    <a:pt x="0" y="6"/>
                  </a:cubicBezTo>
                  <a:cubicBezTo>
                    <a:pt x="0" y="2"/>
                    <a:pt x="3" y="0"/>
                    <a:pt x="8" y="0"/>
                  </a:cubicBezTo>
                  <a:cubicBezTo>
                    <a:pt x="10" y="0"/>
                    <a:pt x="11" y="0"/>
                    <a:pt x="13" y="0"/>
                  </a:cubicBezTo>
                  <a:cubicBezTo>
                    <a:pt x="12" y="4"/>
                    <a:pt x="12" y="4"/>
                    <a:pt x="12" y="4"/>
                  </a:cubicBezTo>
                  <a:cubicBezTo>
                    <a:pt x="10" y="3"/>
                    <a:pt x="9" y="3"/>
                    <a:pt x="8" y="3"/>
                  </a:cubicBezTo>
                  <a:cubicBezTo>
                    <a:pt x="6" y="3"/>
                    <a:pt x="5" y="4"/>
                    <a:pt x="5" y="5"/>
                  </a:cubicBezTo>
                  <a:cubicBezTo>
                    <a:pt x="5" y="6"/>
                    <a:pt x="6" y="7"/>
                    <a:pt x="9" y="8"/>
                  </a:cubicBezTo>
                  <a:cubicBezTo>
                    <a:pt x="13" y="9"/>
                    <a:pt x="14" y="11"/>
                    <a:pt x="14" y="14"/>
                  </a:cubicBezTo>
                  <a:cubicBezTo>
                    <a:pt x="14" y="18"/>
                    <a:pt x="11"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2" name="Freeform 31"/>
            <p:cNvSpPr>
              <a:spLocks noChangeAspect="1"/>
            </p:cNvSpPr>
            <p:nvPr userDrawn="1"/>
          </p:nvSpPr>
          <p:spPr bwMode="auto">
            <a:xfrm>
              <a:off x="1020" y="382"/>
              <a:ext cx="34" cy="59"/>
            </a:xfrm>
            <a:custGeom>
              <a:avLst/>
              <a:gdLst>
                <a:gd name="T0" fmla="*/ 41 w 14"/>
                <a:gd name="T1" fmla="*/ 139 h 25"/>
                <a:gd name="T2" fmla="*/ 17 w 14"/>
                <a:gd name="T3" fmla="*/ 106 h 25"/>
                <a:gd name="T4" fmla="*/ 17 w 14"/>
                <a:gd name="T5" fmla="*/ 50 h 25"/>
                <a:gd name="T6" fmla="*/ 0 w 14"/>
                <a:gd name="T7" fmla="*/ 50 h 25"/>
                <a:gd name="T8" fmla="*/ 0 w 14"/>
                <a:gd name="T9" fmla="*/ 28 h 25"/>
                <a:gd name="T10" fmla="*/ 17 w 14"/>
                <a:gd name="T11" fmla="*/ 28 h 25"/>
                <a:gd name="T12" fmla="*/ 17 w 14"/>
                <a:gd name="T13" fmla="*/ 0 h 25"/>
                <a:gd name="T14" fmla="*/ 46 w 14"/>
                <a:gd name="T15" fmla="*/ 0 h 25"/>
                <a:gd name="T16" fmla="*/ 46 w 14"/>
                <a:gd name="T17" fmla="*/ 28 h 25"/>
                <a:gd name="T18" fmla="*/ 78 w 14"/>
                <a:gd name="T19" fmla="*/ 28 h 25"/>
                <a:gd name="T20" fmla="*/ 78 w 14"/>
                <a:gd name="T21" fmla="*/ 50 h 25"/>
                <a:gd name="T22" fmla="*/ 46 w 14"/>
                <a:gd name="T23" fmla="*/ 50 h 25"/>
                <a:gd name="T24" fmla="*/ 46 w 14"/>
                <a:gd name="T25" fmla="*/ 99 h 25"/>
                <a:gd name="T26" fmla="*/ 53 w 14"/>
                <a:gd name="T27" fmla="*/ 118 h 25"/>
                <a:gd name="T28" fmla="*/ 70 w 14"/>
                <a:gd name="T29" fmla="*/ 106 h 25"/>
                <a:gd name="T30" fmla="*/ 83 w 14"/>
                <a:gd name="T31" fmla="*/ 123 h 25"/>
                <a:gd name="T32" fmla="*/ 41 w 14"/>
                <a:gd name="T33" fmla="*/ 139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 h="25">
                  <a:moveTo>
                    <a:pt x="7" y="25"/>
                  </a:moveTo>
                  <a:cubicBezTo>
                    <a:pt x="4" y="25"/>
                    <a:pt x="3" y="24"/>
                    <a:pt x="3" y="19"/>
                  </a:cubicBezTo>
                  <a:cubicBezTo>
                    <a:pt x="3" y="9"/>
                    <a:pt x="3" y="9"/>
                    <a:pt x="3" y="9"/>
                  </a:cubicBezTo>
                  <a:cubicBezTo>
                    <a:pt x="0" y="9"/>
                    <a:pt x="0" y="9"/>
                    <a:pt x="0" y="9"/>
                  </a:cubicBezTo>
                  <a:cubicBezTo>
                    <a:pt x="0" y="5"/>
                    <a:pt x="0" y="5"/>
                    <a:pt x="0" y="5"/>
                  </a:cubicBezTo>
                  <a:cubicBezTo>
                    <a:pt x="3" y="5"/>
                    <a:pt x="3" y="5"/>
                    <a:pt x="3" y="5"/>
                  </a:cubicBezTo>
                  <a:cubicBezTo>
                    <a:pt x="3" y="0"/>
                    <a:pt x="3" y="0"/>
                    <a:pt x="3" y="0"/>
                  </a:cubicBezTo>
                  <a:cubicBezTo>
                    <a:pt x="8" y="0"/>
                    <a:pt x="8" y="0"/>
                    <a:pt x="8" y="0"/>
                  </a:cubicBezTo>
                  <a:cubicBezTo>
                    <a:pt x="8" y="5"/>
                    <a:pt x="8" y="5"/>
                    <a:pt x="8" y="5"/>
                  </a:cubicBezTo>
                  <a:cubicBezTo>
                    <a:pt x="13" y="5"/>
                    <a:pt x="13" y="5"/>
                    <a:pt x="13" y="5"/>
                  </a:cubicBezTo>
                  <a:cubicBezTo>
                    <a:pt x="13" y="9"/>
                    <a:pt x="13" y="9"/>
                    <a:pt x="13" y="9"/>
                  </a:cubicBezTo>
                  <a:cubicBezTo>
                    <a:pt x="8" y="9"/>
                    <a:pt x="8" y="9"/>
                    <a:pt x="8" y="9"/>
                  </a:cubicBezTo>
                  <a:cubicBezTo>
                    <a:pt x="8" y="18"/>
                    <a:pt x="8" y="18"/>
                    <a:pt x="8" y="18"/>
                  </a:cubicBezTo>
                  <a:cubicBezTo>
                    <a:pt x="8" y="20"/>
                    <a:pt x="8" y="21"/>
                    <a:pt x="9" y="21"/>
                  </a:cubicBezTo>
                  <a:cubicBezTo>
                    <a:pt x="10" y="21"/>
                    <a:pt x="11" y="21"/>
                    <a:pt x="12" y="19"/>
                  </a:cubicBezTo>
                  <a:cubicBezTo>
                    <a:pt x="14" y="22"/>
                    <a:pt x="14" y="22"/>
                    <a:pt x="14" y="22"/>
                  </a:cubicBezTo>
                  <a:cubicBezTo>
                    <a:pt x="11" y="24"/>
                    <a:pt x="9" y="25"/>
                    <a:pt x="7" y="2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3" name="Freeform 32"/>
            <p:cNvSpPr>
              <a:spLocks noChangeAspect="1" noEditPoints="1"/>
            </p:cNvSpPr>
            <p:nvPr userDrawn="1"/>
          </p:nvSpPr>
          <p:spPr bwMode="auto">
            <a:xfrm>
              <a:off x="1058" y="394"/>
              <a:ext cx="38" cy="47"/>
            </a:xfrm>
            <a:custGeom>
              <a:avLst/>
              <a:gdLst>
                <a:gd name="T0" fmla="*/ 45 w 16"/>
                <a:gd name="T1" fmla="*/ 110 h 20"/>
                <a:gd name="T2" fmla="*/ 0 w 16"/>
                <a:gd name="T3" fmla="*/ 56 h 20"/>
                <a:gd name="T4" fmla="*/ 45 w 16"/>
                <a:gd name="T5" fmla="*/ 0 h 20"/>
                <a:gd name="T6" fmla="*/ 90 w 16"/>
                <a:gd name="T7" fmla="*/ 56 h 20"/>
                <a:gd name="T8" fmla="*/ 90 w 16"/>
                <a:gd name="T9" fmla="*/ 61 h 20"/>
                <a:gd name="T10" fmla="*/ 29 w 16"/>
                <a:gd name="T11" fmla="*/ 61 h 20"/>
                <a:gd name="T12" fmla="*/ 50 w 16"/>
                <a:gd name="T13" fmla="*/ 89 h 20"/>
                <a:gd name="T14" fmla="*/ 78 w 16"/>
                <a:gd name="T15" fmla="*/ 78 h 20"/>
                <a:gd name="T16" fmla="*/ 90 w 16"/>
                <a:gd name="T17" fmla="*/ 94 h 20"/>
                <a:gd name="T18" fmla="*/ 45 w 16"/>
                <a:gd name="T19" fmla="*/ 110 h 20"/>
                <a:gd name="T20" fmla="*/ 45 w 16"/>
                <a:gd name="T21" fmla="*/ 16 h 20"/>
                <a:gd name="T22" fmla="*/ 29 w 16"/>
                <a:gd name="T23" fmla="*/ 45 h 20"/>
                <a:gd name="T24" fmla="*/ 62 w 16"/>
                <a:gd name="T25" fmla="*/ 45 h 20"/>
                <a:gd name="T26" fmla="*/ 45 w 16"/>
                <a:gd name="T27" fmla="*/ 16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 h="20">
                  <a:moveTo>
                    <a:pt x="8" y="20"/>
                  </a:moveTo>
                  <a:cubicBezTo>
                    <a:pt x="3" y="20"/>
                    <a:pt x="0" y="16"/>
                    <a:pt x="0" y="10"/>
                  </a:cubicBezTo>
                  <a:cubicBezTo>
                    <a:pt x="0" y="4"/>
                    <a:pt x="3" y="0"/>
                    <a:pt x="8" y="0"/>
                  </a:cubicBezTo>
                  <a:cubicBezTo>
                    <a:pt x="14" y="0"/>
                    <a:pt x="16" y="3"/>
                    <a:pt x="16" y="10"/>
                  </a:cubicBezTo>
                  <a:cubicBezTo>
                    <a:pt x="16" y="10"/>
                    <a:pt x="16" y="10"/>
                    <a:pt x="16" y="11"/>
                  </a:cubicBezTo>
                  <a:cubicBezTo>
                    <a:pt x="5" y="11"/>
                    <a:pt x="5" y="11"/>
                    <a:pt x="5" y="11"/>
                  </a:cubicBezTo>
                  <a:cubicBezTo>
                    <a:pt x="5" y="14"/>
                    <a:pt x="6" y="16"/>
                    <a:pt x="9" y="16"/>
                  </a:cubicBezTo>
                  <a:cubicBezTo>
                    <a:pt x="10" y="16"/>
                    <a:pt x="12" y="15"/>
                    <a:pt x="14" y="14"/>
                  </a:cubicBezTo>
                  <a:cubicBezTo>
                    <a:pt x="16" y="17"/>
                    <a:pt x="16" y="17"/>
                    <a:pt x="16" y="17"/>
                  </a:cubicBezTo>
                  <a:cubicBezTo>
                    <a:pt x="13" y="19"/>
                    <a:pt x="11" y="20"/>
                    <a:pt x="8" y="20"/>
                  </a:cubicBezTo>
                  <a:close/>
                  <a:moveTo>
                    <a:pt x="8" y="3"/>
                  </a:moveTo>
                  <a:cubicBezTo>
                    <a:pt x="6" y="3"/>
                    <a:pt x="5" y="5"/>
                    <a:pt x="5" y="8"/>
                  </a:cubicBezTo>
                  <a:cubicBezTo>
                    <a:pt x="11" y="8"/>
                    <a:pt x="11" y="8"/>
                    <a:pt x="11" y="8"/>
                  </a:cubicBezTo>
                  <a:cubicBezTo>
                    <a:pt x="11" y="5"/>
                    <a:pt x="10" y="3"/>
                    <a:pt x="8"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4" name="Freeform 33"/>
            <p:cNvSpPr>
              <a:spLocks noChangeAspect="1"/>
            </p:cNvSpPr>
            <p:nvPr userDrawn="1"/>
          </p:nvSpPr>
          <p:spPr bwMode="auto">
            <a:xfrm>
              <a:off x="1108" y="394"/>
              <a:ext cx="61" cy="47"/>
            </a:xfrm>
            <a:custGeom>
              <a:avLst/>
              <a:gdLst>
                <a:gd name="T0" fmla="*/ 115 w 26"/>
                <a:gd name="T1" fmla="*/ 110 h 20"/>
                <a:gd name="T2" fmla="*/ 115 w 26"/>
                <a:gd name="T3" fmla="*/ 45 h 20"/>
                <a:gd name="T4" fmla="*/ 115 w 26"/>
                <a:gd name="T5" fmla="*/ 33 h 20"/>
                <a:gd name="T6" fmla="*/ 110 w 26"/>
                <a:gd name="T7" fmla="*/ 28 h 20"/>
                <a:gd name="T8" fmla="*/ 82 w 26"/>
                <a:gd name="T9" fmla="*/ 38 h 20"/>
                <a:gd name="T10" fmla="*/ 82 w 26"/>
                <a:gd name="T11" fmla="*/ 110 h 20"/>
                <a:gd name="T12" fmla="*/ 61 w 26"/>
                <a:gd name="T13" fmla="*/ 110 h 20"/>
                <a:gd name="T14" fmla="*/ 61 w 26"/>
                <a:gd name="T15" fmla="*/ 45 h 20"/>
                <a:gd name="T16" fmla="*/ 54 w 26"/>
                <a:gd name="T17" fmla="*/ 28 h 20"/>
                <a:gd name="T18" fmla="*/ 49 w 26"/>
                <a:gd name="T19" fmla="*/ 28 h 20"/>
                <a:gd name="T20" fmla="*/ 28 w 26"/>
                <a:gd name="T21" fmla="*/ 38 h 20"/>
                <a:gd name="T22" fmla="*/ 28 w 26"/>
                <a:gd name="T23" fmla="*/ 110 h 20"/>
                <a:gd name="T24" fmla="*/ 0 w 26"/>
                <a:gd name="T25" fmla="*/ 110 h 20"/>
                <a:gd name="T26" fmla="*/ 0 w 26"/>
                <a:gd name="T27" fmla="*/ 0 h 20"/>
                <a:gd name="T28" fmla="*/ 28 w 26"/>
                <a:gd name="T29" fmla="*/ 0 h 20"/>
                <a:gd name="T30" fmla="*/ 28 w 26"/>
                <a:gd name="T31" fmla="*/ 16 h 20"/>
                <a:gd name="T32" fmla="*/ 61 w 26"/>
                <a:gd name="T33" fmla="*/ 0 h 20"/>
                <a:gd name="T34" fmla="*/ 82 w 26"/>
                <a:gd name="T35" fmla="*/ 16 h 20"/>
                <a:gd name="T36" fmla="*/ 122 w 26"/>
                <a:gd name="T37" fmla="*/ 0 h 20"/>
                <a:gd name="T38" fmla="*/ 138 w 26"/>
                <a:gd name="T39" fmla="*/ 12 h 20"/>
                <a:gd name="T40" fmla="*/ 143 w 26"/>
                <a:gd name="T41" fmla="*/ 38 h 20"/>
                <a:gd name="T42" fmla="*/ 143 w 26"/>
                <a:gd name="T43" fmla="*/ 110 h 20"/>
                <a:gd name="T44" fmla="*/ 115 w 26"/>
                <a:gd name="T45" fmla="*/ 110 h 2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 h="20">
                  <a:moveTo>
                    <a:pt x="21" y="20"/>
                  </a:moveTo>
                  <a:cubicBezTo>
                    <a:pt x="21" y="8"/>
                    <a:pt x="21" y="8"/>
                    <a:pt x="21" y="8"/>
                  </a:cubicBezTo>
                  <a:cubicBezTo>
                    <a:pt x="21" y="7"/>
                    <a:pt x="21" y="6"/>
                    <a:pt x="21" y="6"/>
                  </a:cubicBezTo>
                  <a:cubicBezTo>
                    <a:pt x="21" y="5"/>
                    <a:pt x="20" y="5"/>
                    <a:pt x="20" y="5"/>
                  </a:cubicBezTo>
                  <a:cubicBezTo>
                    <a:pt x="19" y="5"/>
                    <a:pt x="17" y="5"/>
                    <a:pt x="15" y="7"/>
                  </a:cubicBezTo>
                  <a:cubicBezTo>
                    <a:pt x="15" y="20"/>
                    <a:pt x="15" y="20"/>
                    <a:pt x="15" y="20"/>
                  </a:cubicBezTo>
                  <a:cubicBezTo>
                    <a:pt x="11" y="20"/>
                    <a:pt x="11" y="20"/>
                    <a:pt x="11" y="20"/>
                  </a:cubicBezTo>
                  <a:cubicBezTo>
                    <a:pt x="11" y="8"/>
                    <a:pt x="11" y="8"/>
                    <a:pt x="11" y="8"/>
                  </a:cubicBezTo>
                  <a:cubicBezTo>
                    <a:pt x="11" y="6"/>
                    <a:pt x="11" y="6"/>
                    <a:pt x="10" y="5"/>
                  </a:cubicBezTo>
                  <a:cubicBezTo>
                    <a:pt x="10" y="5"/>
                    <a:pt x="10" y="5"/>
                    <a:pt x="9" y="5"/>
                  </a:cubicBezTo>
                  <a:cubicBezTo>
                    <a:pt x="8" y="5"/>
                    <a:pt x="7" y="6"/>
                    <a:pt x="5" y="7"/>
                  </a:cubicBezTo>
                  <a:cubicBezTo>
                    <a:pt x="5" y="20"/>
                    <a:pt x="5" y="20"/>
                    <a:pt x="5" y="20"/>
                  </a:cubicBezTo>
                  <a:cubicBezTo>
                    <a:pt x="0" y="20"/>
                    <a:pt x="0" y="20"/>
                    <a:pt x="0" y="20"/>
                  </a:cubicBezTo>
                  <a:cubicBezTo>
                    <a:pt x="0" y="0"/>
                    <a:pt x="0" y="0"/>
                    <a:pt x="0" y="0"/>
                  </a:cubicBezTo>
                  <a:cubicBezTo>
                    <a:pt x="5" y="0"/>
                    <a:pt x="5" y="0"/>
                    <a:pt x="5" y="0"/>
                  </a:cubicBezTo>
                  <a:cubicBezTo>
                    <a:pt x="5" y="3"/>
                    <a:pt x="5" y="3"/>
                    <a:pt x="5" y="3"/>
                  </a:cubicBezTo>
                  <a:cubicBezTo>
                    <a:pt x="7" y="1"/>
                    <a:pt x="9" y="0"/>
                    <a:pt x="11" y="0"/>
                  </a:cubicBezTo>
                  <a:cubicBezTo>
                    <a:pt x="13" y="0"/>
                    <a:pt x="15" y="1"/>
                    <a:pt x="15" y="3"/>
                  </a:cubicBezTo>
                  <a:cubicBezTo>
                    <a:pt x="18" y="1"/>
                    <a:pt x="20" y="0"/>
                    <a:pt x="22" y="0"/>
                  </a:cubicBezTo>
                  <a:cubicBezTo>
                    <a:pt x="24" y="0"/>
                    <a:pt x="25" y="1"/>
                    <a:pt x="25" y="2"/>
                  </a:cubicBezTo>
                  <a:cubicBezTo>
                    <a:pt x="26" y="3"/>
                    <a:pt x="26" y="4"/>
                    <a:pt x="26" y="7"/>
                  </a:cubicBezTo>
                  <a:cubicBezTo>
                    <a:pt x="26" y="20"/>
                    <a:pt x="26" y="20"/>
                    <a:pt x="26" y="20"/>
                  </a:cubicBezTo>
                  <a:lnTo>
                    <a:pt x="21"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5" name="Freeform 34"/>
            <p:cNvSpPr>
              <a:spLocks noChangeAspect="1"/>
            </p:cNvSpPr>
            <p:nvPr userDrawn="1"/>
          </p:nvSpPr>
          <p:spPr bwMode="auto">
            <a:xfrm>
              <a:off x="1179" y="394"/>
              <a:ext cx="35" cy="47"/>
            </a:xfrm>
            <a:custGeom>
              <a:avLst/>
              <a:gdLst>
                <a:gd name="T0" fmla="*/ 33 w 15"/>
                <a:gd name="T1" fmla="*/ 110 h 20"/>
                <a:gd name="T2" fmla="*/ 0 w 15"/>
                <a:gd name="T3" fmla="*/ 106 h 20"/>
                <a:gd name="T4" fmla="*/ 5 w 15"/>
                <a:gd name="T5" fmla="*/ 82 h 20"/>
                <a:gd name="T6" fmla="*/ 33 w 15"/>
                <a:gd name="T7" fmla="*/ 89 h 20"/>
                <a:gd name="T8" fmla="*/ 49 w 15"/>
                <a:gd name="T9" fmla="*/ 78 h 20"/>
                <a:gd name="T10" fmla="*/ 37 w 15"/>
                <a:gd name="T11" fmla="*/ 66 h 20"/>
                <a:gd name="T12" fmla="*/ 21 w 15"/>
                <a:gd name="T13" fmla="*/ 61 h 20"/>
                <a:gd name="T14" fmla="*/ 5 w 15"/>
                <a:gd name="T15" fmla="*/ 33 h 20"/>
                <a:gd name="T16" fmla="*/ 49 w 15"/>
                <a:gd name="T17" fmla="*/ 0 h 20"/>
                <a:gd name="T18" fmla="*/ 77 w 15"/>
                <a:gd name="T19" fmla="*/ 0 h 20"/>
                <a:gd name="T20" fmla="*/ 70 w 15"/>
                <a:gd name="T21" fmla="*/ 21 h 20"/>
                <a:gd name="T22" fmla="*/ 49 w 15"/>
                <a:gd name="T23" fmla="*/ 16 h 20"/>
                <a:gd name="T24" fmla="*/ 33 w 15"/>
                <a:gd name="T25" fmla="*/ 28 h 20"/>
                <a:gd name="T26" fmla="*/ 54 w 15"/>
                <a:gd name="T27" fmla="*/ 45 h 20"/>
                <a:gd name="T28" fmla="*/ 82 w 15"/>
                <a:gd name="T29" fmla="*/ 78 h 20"/>
                <a:gd name="T30" fmla="*/ 33 w 15"/>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 h="20">
                  <a:moveTo>
                    <a:pt x="6" y="20"/>
                  </a:moveTo>
                  <a:cubicBezTo>
                    <a:pt x="4" y="20"/>
                    <a:pt x="2" y="20"/>
                    <a:pt x="0" y="19"/>
                  </a:cubicBezTo>
                  <a:cubicBezTo>
                    <a:pt x="1" y="15"/>
                    <a:pt x="1" y="15"/>
                    <a:pt x="1" y="15"/>
                  </a:cubicBezTo>
                  <a:cubicBezTo>
                    <a:pt x="3" y="16"/>
                    <a:pt x="5" y="16"/>
                    <a:pt x="6" y="16"/>
                  </a:cubicBezTo>
                  <a:cubicBezTo>
                    <a:pt x="8" y="16"/>
                    <a:pt x="9" y="16"/>
                    <a:pt x="9" y="14"/>
                  </a:cubicBezTo>
                  <a:cubicBezTo>
                    <a:pt x="9" y="13"/>
                    <a:pt x="9" y="13"/>
                    <a:pt x="7" y="12"/>
                  </a:cubicBezTo>
                  <a:cubicBezTo>
                    <a:pt x="6" y="12"/>
                    <a:pt x="6" y="11"/>
                    <a:pt x="4" y="11"/>
                  </a:cubicBezTo>
                  <a:cubicBezTo>
                    <a:pt x="2" y="9"/>
                    <a:pt x="1" y="8"/>
                    <a:pt x="1" y="6"/>
                  </a:cubicBezTo>
                  <a:cubicBezTo>
                    <a:pt x="1" y="2"/>
                    <a:pt x="4" y="0"/>
                    <a:pt x="9" y="0"/>
                  </a:cubicBezTo>
                  <a:cubicBezTo>
                    <a:pt x="10" y="0"/>
                    <a:pt x="12" y="0"/>
                    <a:pt x="14" y="0"/>
                  </a:cubicBezTo>
                  <a:cubicBezTo>
                    <a:pt x="13" y="4"/>
                    <a:pt x="13" y="4"/>
                    <a:pt x="13" y="4"/>
                  </a:cubicBezTo>
                  <a:cubicBezTo>
                    <a:pt x="11" y="3"/>
                    <a:pt x="10" y="3"/>
                    <a:pt x="9" y="3"/>
                  </a:cubicBezTo>
                  <a:cubicBezTo>
                    <a:pt x="7" y="3"/>
                    <a:pt x="6" y="4"/>
                    <a:pt x="6" y="5"/>
                  </a:cubicBezTo>
                  <a:cubicBezTo>
                    <a:pt x="6" y="6"/>
                    <a:pt x="6" y="7"/>
                    <a:pt x="10" y="8"/>
                  </a:cubicBezTo>
                  <a:cubicBezTo>
                    <a:pt x="13" y="9"/>
                    <a:pt x="15" y="11"/>
                    <a:pt x="15" y="14"/>
                  </a:cubicBezTo>
                  <a:cubicBezTo>
                    <a:pt x="15" y="18"/>
                    <a:pt x="12"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spTree>
    <p:extLst>
      <p:ext uri="{BB962C8B-B14F-4D97-AF65-F5344CB8AC3E}">
        <p14:creationId xmlns:p14="http://schemas.microsoft.com/office/powerpoint/2010/main" val="3571511356"/>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 id="2147483896" r:id="rId13"/>
    <p:sldLayoutId id="2147483897" r:id="rId14"/>
    <p:sldLayoutId id="2147483898" r:id="rId15"/>
    <p:sldLayoutId id="2147483899" r:id="rId16"/>
  </p:sldLayoutIdLst>
  <p:timing>
    <p:tnLst>
      <p:par>
        <p:cTn id="1" dur="indefinite" restart="never" nodeType="tmRoot"/>
      </p:par>
    </p:tnLst>
  </p:timing>
  <p:hf hdr="0"/>
  <p:txStyles>
    <p:titleStyle>
      <a:lvl1pPr marL="185738" indent="-185738" algn="l" rtl="0" eaLnBrk="0" fontAlgn="base" hangingPunct="0">
        <a:lnSpc>
          <a:spcPct val="97000"/>
        </a:lnSpc>
        <a:spcBef>
          <a:spcPct val="25000"/>
        </a:spcBef>
        <a:spcAft>
          <a:spcPct val="0"/>
        </a:spcAft>
        <a:defRPr sz="2400" b="1">
          <a:solidFill>
            <a:schemeClr val="tx2"/>
          </a:solidFill>
          <a:latin typeface="+mj-lt"/>
          <a:ea typeface="+mj-ea"/>
          <a:cs typeface="+mj-cs"/>
        </a:defRPr>
      </a:lvl1pPr>
      <a:lvl2pPr marL="185738" indent="-185738" algn="l" rtl="0" eaLnBrk="0" fontAlgn="base" hangingPunct="0">
        <a:lnSpc>
          <a:spcPct val="97000"/>
        </a:lnSpc>
        <a:spcBef>
          <a:spcPct val="25000"/>
        </a:spcBef>
        <a:spcAft>
          <a:spcPct val="0"/>
        </a:spcAft>
        <a:defRPr sz="2400" b="1">
          <a:solidFill>
            <a:schemeClr val="tx2"/>
          </a:solidFill>
          <a:latin typeface="Arial" charset="0"/>
        </a:defRPr>
      </a:lvl2pPr>
      <a:lvl3pPr marL="185738" indent="-185738" algn="l" rtl="0" eaLnBrk="0" fontAlgn="base" hangingPunct="0">
        <a:lnSpc>
          <a:spcPct val="97000"/>
        </a:lnSpc>
        <a:spcBef>
          <a:spcPct val="25000"/>
        </a:spcBef>
        <a:spcAft>
          <a:spcPct val="0"/>
        </a:spcAft>
        <a:defRPr sz="2400" b="1">
          <a:solidFill>
            <a:schemeClr val="tx2"/>
          </a:solidFill>
          <a:latin typeface="Arial" charset="0"/>
        </a:defRPr>
      </a:lvl3pPr>
      <a:lvl4pPr marL="185738" indent="-185738" algn="l" rtl="0" eaLnBrk="0" fontAlgn="base" hangingPunct="0">
        <a:lnSpc>
          <a:spcPct val="97000"/>
        </a:lnSpc>
        <a:spcBef>
          <a:spcPct val="25000"/>
        </a:spcBef>
        <a:spcAft>
          <a:spcPct val="0"/>
        </a:spcAft>
        <a:defRPr sz="2400" b="1">
          <a:solidFill>
            <a:schemeClr val="tx2"/>
          </a:solidFill>
          <a:latin typeface="Arial" charset="0"/>
        </a:defRPr>
      </a:lvl4pPr>
      <a:lvl5pPr marL="185738" indent="-185738" algn="l" rtl="0" eaLnBrk="0" fontAlgn="base" hangingPunct="0">
        <a:lnSpc>
          <a:spcPct val="97000"/>
        </a:lnSpc>
        <a:spcBef>
          <a:spcPct val="25000"/>
        </a:spcBef>
        <a:spcAft>
          <a:spcPct val="0"/>
        </a:spcAft>
        <a:defRPr sz="2400" b="1">
          <a:solidFill>
            <a:schemeClr val="tx2"/>
          </a:solidFill>
          <a:latin typeface="Arial" charset="0"/>
        </a:defRPr>
      </a:lvl5pPr>
      <a:lvl6pPr marL="642938" indent="-185738" algn="l" rtl="0" fontAlgn="base">
        <a:lnSpc>
          <a:spcPct val="97000"/>
        </a:lnSpc>
        <a:spcBef>
          <a:spcPct val="25000"/>
        </a:spcBef>
        <a:spcAft>
          <a:spcPct val="0"/>
        </a:spcAft>
        <a:defRPr sz="2400" b="1">
          <a:solidFill>
            <a:schemeClr val="tx2"/>
          </a:solidFill>
          <a:latin typeface="Arial" charset="0"/>
        </a:defRPr>
      </a:lvl6pPr>
      <a:lvl7pPr marL="1100138" indent="-185738" algn="l" rtl="0" fontAlgn="base">
        <a:lnSpc>
          <a:spcPct val="97000"/>
        </a:lnSpc>
        <a:spcBef>
          <a:spcPct val="25000"/>
        </a:spcBef>
        <a:spcAft>
          <a:spcPct val="0"/>
        </a:spcAft>
        <a:defRPr sz="2400" b="1">
          <a:solidFill>
            <a:schemeClr val="tx2"/>
          </a:solidFill>
          <a:latin typeface="Arial" charset="0"/>
        </a:defRPr>
      </a:lvl7pPr>
      <a:lvl8pPr marL="1557338" indent="-185738" algn="l" rtl="0" fontAlgn="base">
        <a:lnSpc>
          <a:spcPct val="97000"/>
        </a:lnSpc>
        <a:spcBef>
          <a:spcPct val="25000"/>
        </a:spcBef>
        <a:spcAft>
          <a:spcPct val="0"/>
        </a:spcAft>
        <a:defRPr sz="2400" b="1">
          <a:solidFill>
            <a:schemeClr val="tx2"/>
          </a:solidFill>
          <a:latin typeface="Arial" charset="0"/>
        </a:defRPr>
      </a:lvl8pPr>
      <a:lvl9pPr marL="2014538" indent="-185738" algn="l" rtl="0" fontAlgn="base">
        <a:lnSpc>
          <a:spcPct val="97000"/>
        </a:lnSpc>
        <a:spcBef>
          <a:spcPct val="25000"/>
        </a:spcBef>
        <a:spcAft>
          <a:spcPct val="0"/>
        </a:spcAft>
        <a:defRPr sz="2400" b="1">
          <a:solidFill>
            <a:schemeClr val="tx2"/>
          </a:solidFill>
          <a:latin typeface="Arial" charset="0"/>
        </a:defRPr>
      </a:lvl9pPr>
    </p:titleStyle>
    <p:bodyStyle>
      <a:lvl1pPr marL="185738" indent="-185738" algn="l" rtl="0" eaLnBrk="0" fontAlgn="base" hangingPunct="0">
        <a:lnSpc>
          <a:spcPct val="97000"/>
        </a:lnSpc>
        <a:spcBef>
          <a:spcPct val="25000"/>
        </a:spcBef>
        <a:spcAft>
          <a:spcPct val="0"/>
        </a:spcAft>
        <a:buChar char="•"/>
        <a:defRPr sz="2000">
          <a:solidFill>
            <a:schemeClr val="tx1"/>
          </a:solidFill>
          <a:latin typeface="+mn-lt"/>
          <a:ea typeface="+mn-ea"/>
          <a:cs typeface="+mn-cs"/>
        </a:defRPr>
      </a:lvl1pPr>
      <a:lvl2pPr marL="542925" indent="-177800" algn="l" rtl="0" eaLnBrk="0" fontAlgn="base" hangingPunct="0">
        <a:lnSpc>
          <a:spcPct val="97000"/>
        </a:lnSpc>
        <a:spcBef>
          <a:spcPct val="25000"/>
        </a:spcBef>
        <a:spcAft>
          <a:spcPct val="0"/>
        </a:spcAft>
        <a:buChar char="•"/>
        <a:defRPr sz="2000">
          <a:solidFill>
            <a:schemeClr val="tx1"/>
          </a:solidFill>
          <a:latin typeface="+mn-lt"/>
        </a:defRPr>
      </a:lvl2pPr>
      <a:lvl3pPr marL="901700" indent="-179388" algn="l" rtl="0" eaLnBrk="0" fontAlgn="base" hangingPunct="0">
        <a:lnSpc>
          <a:spcPct val="97000"/>
        </a:lnSpc>
        <a:spcBef>
          <a:spcPct val="25000"/>
        </a:spcBef>
        <a:spcAft>
          <a:spcPct val="0"/>
        </a:spcAft>
        <a:buChar char="•"/>
        <a:defRPr sz="2000">
          <a:solidFill>
            <a:schemeClr val="tx1"/>
          </a:solidFill>
          <a:latin typeface="+mn-lt"/>
        </a:defRPr>
      </a:lvl3pPr>
      <a:lvl4pPr marL="1258888" indent="-177800" algn="l" rtl="0" eaLnBrk="0" fontAlgn="base" hangingPunct="0">
        <a:lnSpc>
          <a:spcPct val="97000"/>
        </a:lnSpc>
        <a:spcBef>
          <a:spcPct val="25000"/>
        </a:spcBef>
        <a:spcAft>
          <a:spcPct val="0"/>
        </a:spcAft>
        <a:buChar char="•"/>
        <a:defRPr sz="2000">
          <a:solidFill>
            <a:schemeClr val="tx1"/>
          </a:solidFill>
          <a:latin typeface="+mn-lt"/>
        </a:defRPr>
      </a:lvl4pPr>
      <a:lvl5pPr marL="1616075" indent="-177800" algn="l" rtl="0" eaLnBrk="0" fontAlgn="base" hangingPunct="0">
        <a:lnSpc>
          <a:spcPct val="97000"/>
        </a:lnSpc>
        <a:spcBef>
          <a:spcPct val="25000"/>
        </a:spcBef>
        <a:spcAft>
          <a:spcPct val="0"/>
        </a:spcAft>
        <a:buChar char="•"/>
        <a:defRPr sz="2000">
          <a:solidFill>
            <a:schemeClr val="tx1"/>
          </a:solidFill>
          <a:latin typeface="+mn-lt"/>
        </a:defRPr>
      </a:lvl5pPr>
      <a:lvl6pPr marL="2073275" indent="-177800" algn="l" rtl="0" fontAlgn="base">
        <a:lnSpc>
          <a:spcPct val="97000"/>
        </a:lnSpc>
        <a:spcBef>
          <a:spcPct val="25000"/>
        </a:spcBef>
        <a:spcAft>
          <a:spcPct val="0"/>
        </a:spcAft>
        <a:buChar char="•"/>
        <a:defRPr sz="2000">
          <a:solidFill>
            <a:schemeClr val="tx1"/>
          </a:solidFill>
          <a:latin typeface="+mn-lt"/>
        </a:defRPr>
      </a:lvl6pPr>
      <a:lvl7pPr marL="2530475" indent="-177800" algn="l" rtl="0" fontAlgn="base">
        <a:lnSpc>
          <a:spcPct val="97000"/>
        </a:lnSpc>
        <a:spcBef>
          <a:spcPct val="25000"/>
        </a:spcBef>
        <a:spcAft>
          <a:spcPct val="0"/>
        </a:spcAft>
        <a:buChar char="•"/>
        <a:defRPr sz="2000">
          <a:solidFill>
            <a:schemeClr val="tx1"/>
          </a:solidFill>
          <a:latin typeface="+mn-lt"/>
        </a:defRPr>
      </a:lvl7pPr>
      <a:lvl8pPr marL="2987675" indent="-177800" algn="l" rtl="0" fontAlgn="base">
        <a:lnSpc>
          <a:spcPct val="97000"/>
        </a:lnSpc>
        <a:spcBef>
          <a:spcPct val="25000"/>
        </a:spcBef>
        <a:spcAft>
          <a:spcPct val="0"/>
        </a:spcAft>
        <a:buChar char="•"/>
        <a:defRPr sz="2000">
          <a:solidFill>
            <a:schemeClr val="tx1"/>
          </a:solidFill>
          <a:latin typeface="+mn-lt"/>
        </a:defRPr>
      </a:lvl8pPr>
      <a:lvl9pPr marL="3444875" indent="-177800" algn="l" rtl="0" fontAlgn="base">
        <a:lnSpc>
          <a:spcPct val="97000"/>
        </a:lnSpc>
        <a:spcBef>
          <a:spcPct val="25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ChangeArrowheads="1"/>
          </p:cNvSpPr>
          <p:nvPr/>
        </p:nvSpPr>
        <p:spPr bwMode="auto">
          <a:xfrm>
            <a:off x="408518" y="1555751"/>
            <a:ext cx="11374967" cy="4994275"/>
          </a:xfrm>
          <a:prstGeom prst="rect">
            <a:avLst/>
          </a:prstGeom>
          <a:solidFill>
            <a:schemeClr val="accent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fr-FR" sz="1400">
              <a:solidFill>
                <a:srgbClr val="000000"/>
              </a:solidFill>
            </a:endParaRPr>
          </a:p>
        </p:txBody>
      </p:sp>
      <p:sp>
        <p:nvSpPr>
          <p:cNvPr id="7171" name="Rectangle 3"/>
          <p:cNvSpPr>
            <a:spLocks noGrp="1" noChangeArrowheads="1"/>
          </p:cNvSpPr>
          <p:nvPr>
            <p:ph type="body" idx="1"/>
          </p:nvPr>
        </p:nvSpPr>
        <p:spPr bwMode="auto">
          <a:xfrm>
            <a:off x="527051" y="1555751"/>
            <a:ext cx="11137900" cy="499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7172" name="Rectangle 4"/>
          <p:cNvSpPr>
            <a:spLocks noGrp="1" noChangeArrowheads="1"/>
          </p:cNvSpPr>
          <p:nvPr>
            <p:ph type="title"/>
          </p:nvPr>
        </p:nvSpPr>
        <p:spPr bwMode="auto">
          <a:xfrm>
            <a:off x="408518" y="942975"/>
            <a:ext cx="11374967" cy="522288"/>
          </a:xfrm>
          <a:prstGeom prst="rect">
            <a:avLst/>
          </a:prstGeom>
          <a:solidFill>
            <a:schemeClr val="bg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lvl="0"/>
            <a:r>
              <a:rPr lang="de-CH" smtClean="0"/>
              <a:t>Titelmasterformat durch Klicken bearbeiten</a:t>
            </a:r>
          </a:p>
        </p:txBody>
      </p:sp>
      <p:sp>
        <p:nvSpPr>
          <p:cNvPr id="897029" name="Rectangle 5"/>
          <p:cNvSpPr>
            <a:spLocks noGrp="1" noChangeArrowheads="1"/>
          </p:cNvSpPr>
          <p:nvPr>
            <p:ph type="dt" sz="half" idx="2"/>
          </p:nvPr>
        </p:nvSpPr>
        <p:spPr bwMode="auto">
          <a:xfrm>
            <a:off x="9235017" y="6589714"/>
            <a:ext cx="1828800" cy="14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defRPr sz="800" smtClean="0"/>
            </a:lvl1pPr>
          </a:lstStyle>
          <a:p>
            <a:pPr fontAlgn="base">
              <a:spcBef>
                <a:spcPct val="0"/>
              </a:spcBef>
              <a:spcAft>
                <a:spcPct val="0"/>
              </a:spcAft>
              <a:defRPr/>
            </a:pPr>
            <a:fld id="{42E63A60-A9AB-45B7-A1E7-0B0DCD7243FC}" type="datetime1">
              <a:rPr lang="de-DE">
                <a:solidFill>
                  <a:srgbClr val="000000"/>
                </a:solidFill>
              </a:rPr>
              <a:pPr fontAlgn="base">
                <a:spcBef>
                  <a:spcPct val="0"/>
                </a:spcBef>
                <a:spcAft>
                  <a:spcPct val="0"/>
                </a:spcAft>
                <a:defRPr/>
              </a:pPr>
              <a:t>11.03.2015</a:t>
            </a:fld>
            <a:endParaRPr lang="de-CH">
              <a:solidFill>
                <a:srgbClr val="000000"/>
              </a:solidFill>
            </a:endParaRPr>
          </a:p>
        </p:txBody>
      </p:sp>
      <p:sp>
        <p:nvSpPr>
          <p:cNvPr id="897030" name="Rectangle 6"/>
          <p:cNvSpPr>
            <a:spLocks noGrp="1" noChangeArrowheads="1"/>
          </p:cNvSpPr>
          <p:nvPr>
            <p:ph type="ftr" sz="quarter" idx="3"/>
          </p:nvPr>
        </p:nvSpPr>
        <p:spPr bwMode="auto">
          <a:xfrm>
            <a:off x="406400" y="6589714"/>
            <a:ext cx="8434917" cy="147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defRPr sz="800"/>
            </a:lvl1pPr>
          </a:lstStyle>
          <a:p>
            <a:pPr fontAlgn="base">
              <a:spcBef>
                <a:spcPct val="0"/>
              </a:spcBef>
              <a:spcAft>
                <a:spcPct val="0"/>
              </a:spcAft>
              <a:defRPr/>
            </a:pPr>
            <a:r>
              <a:rPr lang="en-US" smtClean="0">
                <a:solidFill>
                  <a:srgbClr val="000000"/>
                </a:solidFill>
              </a:rPr>
              <a:t>Asphalt Recycling | For Internal Use Only</a:t>
            </a:r>
            <a:endParaRPr lang="de-CH">
              <a:solidFill>
                <a:srgbClr val="000000"/>
              </a:solidFill>
            </a:endParaRPr>
          </a:p>
        </p:txBody>
      </p:sp>
      <p:sp>
        <p:nvSpPr>
          <p:cNvPr id="897031" name="Rectangle 7"/>
          <p:cNvSpPr>
            <a:spLocks noGrp="1" noChangeArrowheads="1"/>
          </p:cNvSpPr>
          <p:nvPr>
            <p:ph type="sldNum" sz="quarter" idx="4"/>
          </p:nvPr>
        </p:nvSpPr>
        <p:spPr bwMode="auto">
          <a:xfrm>
            <a:off x="11182351" y="6589714"/>
            <a:ext cx="601133" cy="14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eaLnBrk="1" hangingPunct="1">
              <a:defRPr sz="800" smtClean="0"/>
            </a:lvl1pPr>
          </a:lstStyle>
          <a:p>
            <a:pPr fontAlgn="base">
              <a:spcBef>
                <a:spcPct val="0"/>
              </a:spcBef>
              <a:spcAft>
                <a:spcPct val="0"/>
              </a:spcAft>
              <a:defRPr/>
            </a:pPr>
            <a:fld id="{9E40D57D-5AB3-41E4-8658-7B450E9B93F5}" type="slidenum">
              <a:rPr lang="de-CH">
                <a:solidFill>
                  <a:srgbClr val="000000"/>
                </a:solidFill>
              </a:rPr>
              <a:pPr fontAlgn="base">
                <a:spcBef>
                  <a:spcPct val="0"/>
                </a:spcBef>
                <a:spcAft>
                  <a:spcPct val="0"/>
                </a:spcAft>
                <a:defRPr/>
              </a:pPr>
              <a:t>‹#›</a:t>
            </a:fld>
            <a:endParaRPr lang="de-CH">
              <a:solidFill>
                <a:srgbClr val="000000"/>
              </a:solidFill>
            </a:endParaRPr>
          </a:p>
        </p:txBody>
      </p:sp>
      <p:grpSp>
        <p:nvGrpSpPr>
          <p:cNvPr id="7176" name="Group 8"/>
          <p:cNvGrpSpPr>
            <a:grpSpLocks/>
          </p:cNvGrpSpPr>
          <p:nvPr/>
        </p:nvGrpSpPr>
        <p:grpSpPr bwMode="auto">
          <a:xfrm>
            <a:off x="9239251" y="309564"/>
            <a:ext cx="2540000" cy="282575"/>
            <a:chOff x="1860" y="3171"/>
            <a:chExt cx="2677" cy="397"/>
          </a:xfrm>
        </p:grpSpPr>
        <p:sp>
          <p:nvSpPr>
            <p:cNvPr id="7186" name="Freeform 9"/>
            <p:cNvSpPr>
              <a:spLocks/>
            </p:cNvSpPr>
            <p:nvPr userDrawn="1"/>
          </p:nvSpPr>
          <p:spPr bwMode="auto">
            <a:xfrm>
              <a:off x="4175" y="3171"/>
              <a:ext cx="362" cy="397"/>
            </a:xfrm>
            <a:custGeom>
              <a:avLst/>
              <a:gdLst>
                <a:gd name="T0" fmla="*/ 279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9 w 153"/>
                <a:gd name="T13" fmla="*/ 0 h 168"/>
                <a:gd name="T14" fmla="*/ 582 w 153"/>
                <a:gd name="T15" fmla="*/ 520 h 168"/>
                <a:gd name="T16" fmla="*/ 587 w 153"/>
                <a:gd name="T17" fmla="*/ 520 h 168"/>
                <a:gd name="T18" fmla="*/ 582 w 153"/>
                <a:gd name="T19" fmla="*/ 302 h 168"/>
                <a:gd name="T20" fmla="*/ 582 w 153"/>
                <a:gd name="T21" fmla="*/ 0 h 168"/>
                <a:gd name="T22" fmla="*/ 856 w 153"/>
                <a:gd name="T23" fmla="*/ 0 h 168"/>
                <a:gd name="T24" fmla="*/ 856 w 153"/>
                <a:gd name="T25" fmla="*/ 938 h 168"/>
                <a:gd name="T26" fmla="*/ 544 w 153"/>
                <a:gd name="T27" fmla="*/ 938 h 168"/>
                <a:gd name="T28" fmla="*/ 279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4" y="93"/>
                    <a:pt x="104" y="93"/>
                    <a:pt x="104"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7" name="Freeform 10"/>
            <p:cNvSpPr>
              <a:spLocks/>
            </p:cNvSpPr>
            <p:nvPr userDrawn="1"/>
          </p:nvSpPr>
          <p:spPr bwMode="auto">
            <a:xfrm>
              <a:off x="3760" y="3171"/>
              <a:ext cx="361" cy="397"/>
            </a:xfrm>
            <a:custGeom>
              <a:avLst/>
              <a:gdLst>
                <a:gd name="T0" fmla="*/ 278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6 w 153"/>
                <a:gd name="T13" fmla="*/ 0 h 168"/>
                <a:gd name="T14" fmla="*/ 573 w 153"/>
                <a:gd name="T15" fmla="*/ 520 h 168"/>
                <a:gd name="T16" fmla="*/ 585 w 153"/>
                <a:gd name="T17" fmla="*/ 520 h 168"/>
                <a:gd name="T18" fmla="*/ 578 w 153"/>
                <a:gd name="T19" fmla="*/ 302 h 168"/>
                <a:gd name="T20" fmla="*/ 578 w 153"/>
                <a:gd name="T21" fmla="*/ 0 h 168"/>
                <a:gd name="T22" fmla="*/ 852 w 153"/>
                <a:gd name="T23" fmla="*/ 0 h 168"/>
                <a:gd name="T24" fmla="*/ 852 w 153"/>
                <a:gd name="T25" fmla="*/ 938 h 168"/>
                <a:gd name="T26" fmla="*/ 540 w 153"/>
                <a:gd name="T27" fmla="*/ 938 h 168"/>
                <a:gd name="T28" fmla="*/ 278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3" y="93"/>
                    <a:pt x="103" y="93"/>
                    <a:pt x="103"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8" name="Freeform 11"/>
            <p:cNvSpPr>
              <a:spLocks/>
            </p:cNvSpPr>
            <p:nvPr userDrawn="1"/>
          </p:nvSpPr>
          <p:spPr bwMode="auto">
            <a:xfrm>
              <a:off x="1860" y="3171"/>
              <a:ext cx="442" cy="397"/>
            </a:xfrm>
            <a:custGeom>
              <a:avLst/>
              <a:gdLst>
                <a:gd name="T0" fmla="*/ 286 w 442"/>
                <a:gd name="T1" fmla="*/ 0 h 397"/>
                <a:gd name="T2" fmla="*/ 154 w 442"/>
                <a:gd name="T3" fmla="*/ 0 h 397"/>
                <a:gd name="T4" fmla="*/ 0 w 442"/>
                <a:gd name="T5" fmla="*/ 397 h 397"/>
                <a:gd name="T6" fmla="*/ 137 w 442"/>
                <a:gd name="T7" fmla="*/ 397 h 397"/>
                <a:gd name="T8" fmla="*/ 220 w 442"/>
                <a:gd name="T9" fmla="*/ 158 h 397"/>
                <a:gd name="T10" fmla="*/ 222 w 442"/>
                <a:gd name="T11" fmla="*/ 158 h 397"/>
                <a:gd name="T12" fmla="*/ 303 w 442"/>
                <a:gd name="T13" fmla="*/ 397 h 397"/>
                <a:gd name="T14" fmla="*/ 442 w 442"/>
                <a:gd name="T15" fmla="*/ 397 h 397"/>
                <a:gd name="T16" fmla="*/ 286 w 442"/>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2" h="397">
                  <a:moveTo>
                    <a:pt x="286" y="0"/>
                  </a:moveTo>
                  <a:lnTo>
                    <a:pt x="154" y="0"/>
                  </a:lnTo>
                  <a:lnTo>
                    <a:pt x="0" y="397"/>
                  </a:lnTo>
                  <a:lnTo>
                    <a:pt x="137" y="397"/>
                  </a:lnTo>
                  <a:lnTo>
                    <a:pt x="220" y="158"/>
                  </a:lnTo>
                  <a:lnTo>
                    <a:pt x="222" y="158"/>
                  </a:lnTo>
                  <a:lnTo>
                    <a:pt x="303" y="397"/>
                  </a:lnTo>
                  <a:lnTo>
                    <a:pt x="442" y="397"/>
                  </a:lnTo>
                  <a:lnTo>
                    <a:pt x="2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9" name="Freeform 12"/>
            <p:cNvSpPr>
              <a:spLocks/>
            </p:cNvSpPr>
            <p:nvPr userDrawn="1"/>
          </p:nvSpPr>
          <p:spPr bwMode="auto">
            <a:xfrm>
              <a:off x="3306" y="3171"/>
              <a:ext cx="444" cy="397"/>
            </a:xfrm>
            <a:custGeom>
              <a:avLst/>
              <a:gdLst>
                <a:gd name="T0" fmla="*/ 288 w 444"/>
                <a:gd name="T1" fmla="*/ 0 h 397"/>
                <a:gd name="T2" fmla="*/ 156 w 444"/>
                <a:gd name="T3" fmla="*/ 0 h 397"/>
                <a:gd name="T4" fmla="*/ 0 w 444"/>
                <a:gd name="T5" fmla="*/ 397 h 397"/>
                <a:gd name="T6" fmla="*/ 140 w 444"/>
                <a:gd name="T7" fmla="*/ 397 h 397"/>
                <a:gd name="T8" fmla="*/ 220 w 444"/>
                <a:gd name="T9" fmla="*/ 158 h 397"/>
                <a:gd name="T10" fmla="*/ 225 w 444"/>
                <a:gd name="T11" fmla="*/ 158 h 397"/>
                <a:gd name="T12" fmla="*/ 305 w 444"/>
                <a:gd name="T13" fmla="*/ 397 h 397"/>
                <a:gd name="T14" fmla="*/ 444 w 444"/>
                <a:gd name="T15" fmla="*/ 397 h 397"/>
                <a:gd name="T16" fmla="*/ 288 w 444"/>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4" h="397">
                  <a:moveTo>
                    <a:pt x="288" y="0"/>
                  </a:moveTo>
                  <a:lnTo>
                    <a:pt x="156" y="0"/>
                  </a:lnTo>
                  <a:lnTo>
                    <a:pt x="0" y="397"/>
                  </a:lnTo>
                  <a:lnTo>
                    <a:pt x="140" y="397"/>
                  </a:lnTo>
                  <a:lnTo>
                    <a:pt x="220" y="158"/>
                  </a:lnTo>
                  <a:lnTo>
                    <a:pt x="225" y="158"/>
                  </a:lnTo>
                  <a:lnTo>
                    <a:pt x="305" y="397"/>
                  </a:lnTo>
                  <a:lnTo>
                    <a:pt x="444" y="397"/>
                  </a:lnTo>
                  <a:lnTo>
                    <a:pt x="288" y="0"/>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90" name="Freeform 13"/>
            <p:cNvSpPr>
              <a:spLocks/>
            </p:cNvSpPr>
            <p:nvPr userDrawn="1"/>
          </p:nvSpPr>
          <p:spPr bwMode="auto">
            <a:xfrm>
              <a:off x="2831" y="3171"/>
              <a:ext cx="466" cy="397"/>
            </a:xfrm>
            <a:custGeom>
              <a:avLst/>
              <a:gdLst>
                <a:gd name="T0" fmla="*/ 442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6 w 197"/>
                <a:gd name="T15" fmla="*/ 0 h 168"/>
                <a:gd name="T16" fmla="*/ 549 w 197"/>
                <a:gd name="T17" fmla="*/ 553 h 168"/>
                <a:gd name="T18" fmla="*/ 554 w 197"/>
                <a:gd name="T19" fmla="*/ 553 h 168"/>
                <a:gd name="T20" fmla="*/ 717 w 197"/>
                <a:gd name="T21" fmla="*/ 0 h 168"/>
                <a:gd name="T22" fmla="*/ 1102 w 197"/>
                <a:gd name="T23" fmla="*/ 0 h 168"/>
                <a:gd name="T24" fmla="*/ 1102 w 197"/>
                <a:gd name="T25" fmla="*/ 938 h 168"/>
                <a:gd name="T26" fmla="*/ 828 w 197"/>
                <a:gd name="T27" fmla="*/ 938 h 168"/>
                <a:gd name="T28" fmla="*/ 828 w 197"/>
                <a:gd name="T29" fmla="*/ 581 h 168"/>
                <a:gd name="T30" fmla="*/ 833 w 197"/>
                <a:gd name="T31" fmla="*/ 369 h 168"/>
                <a:gd name="T32" fmla="*/ 823 w 197"/>
                <a:gd name="T33" fmla="*/ 369 h 168"/>
                <a:gd name="T34" fmla="*/ 660 w 197"/>
                <a:gd name="T35" fmla="*/ 938 h 168"/>
                <a:gd name="T36" fmla="*/ 442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7" y="66"/>
                    <a:pt x="147" y="66"/>
                    <a:pt x="147"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91" name="Freeform 14"/>
            <p:cNvSpPr>
              <a:spLocks/>
            </p:cNvSpPr>
            <p:nvPr userDrawn="1"/>
          </p:nvSpPr>
          <p:spPr bwMode="auto">
            <a:xfrm>
              <a:off x="2312" y="3171"/>
              <a:ext cx="465" cy="397"/>
            </a:xfrm>
            <a:custGeom>
              <a:avLst/>
              <a:gdLst>
                <a:gd name="T0" fmla="*/ 439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5 w 197"/>
                <a:gd name="T15" fmla="*/ 0 h 168"/>
                <a:gd name="T16" fmla="*/ 545 w 197"/>
                <a:gd name="T17" fmla="*/ 553 h 168"/>
                <a:gd name="T18" fmla="*/ 552 w 197"/>
                <a:gd name="T19" fmla="*/ 553 h 168"/>
                <a:gd name="T20" fmla="*/ 713 w 197"/>
                <a:gd name="T21" fmla="*/ 0 h 168"/>
                <a:gd name="T22" fmla="*/ 1098 w 197"/>
                <a:gd name="T23" fmla="*/ 0 h 168"/>
                <a:gd name="T24" fmla="*/ 1098 w 197"/>
                <a:gd name="T25" fmla="*/ 938 h 168"/>
                <a:gd name="T26" fmla="*/ 824 w 197"/>
                <a:gd name="T27" fmla="*/ 938 h 168"/>
                <a:gd name="T28" fmla="*/ 824 w 197"/>
                <a:gd name="T29" fmla="*/ 581 h 168"/>
                <a:gd name="T30" fmla="*/ 831 w 197"/>
                <a:gd name="T31" fmla="*/ 369 h 168"/>
                <a:gd name="T32" fmla="*/ 824 w 197"/>
                <a:gd name="T33" fmla="*/ 369 h 168"/>
                <a:gd name="T34" fmla="*/ 659 w 197"/>
                <a:gd name="T35" fmla="*/ 938 h 168"/>
                <a:gd name="T36" fmla="*/ 439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8" y="66"/>
                    <a:pt x="148" y="66"/>
                    <a:pt x="148"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grpSp>
        <p:nvGrpSpPr>
          <p:cNvPr id="7177" name="Group 35"/>
          <p:cNvGrpSpPr>
            <a:grpSpLocks noChangeAspect="1"/>
          </p:cNvGrpSpPr>
          <p:nvPr/>
        </p:nvGrpSpPr>
        <p:grpSpPr bwMode="auto">
          <a:xfrm>
            <a:off x="408517" y="309563"/>
            <a:ext cx="2029883" cy="201612"/>
            <a:chOff x="836" y="342"/>
            <a:chExt cx="1047" cy="139"/>
          </a:xfrm>
        </p:grpSpPr>
        <p:sp>
          <p:nvSpPr>
            <p:cNvPr id="7178" name="Rectangle 27"/>
            <p:cNvSpPr>
              <a:spLocks noChangeAspect="1" noChangeArrowheads="1"/>
            </p:cNvSpPr>
            <p:nvPr userDrawn="1"/>
          </p:nvSpPr>
          <p:spPr bwMode="auto">
            <a:xfrm>
              <a:off x="836" y="342"/>
              <a:ext cx="1047" cy="139"/>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endParaRPr>
            </a:p>
          </p:txBody>
        </p:sp>
        <p:sp>
          <p:nvSpPr>
            <p:cNvPr id="7179" name="Freeform 28"/>
            <p:cNvSpPr>
              <a:spLocks noChangeAspect="1"/>
            </p:cNvSpPr>
            <p:nvPr userDrawn="1"/>
          </p:nvSpPr>
          <p:spPr bwMode="auto">
            <a:xfrm>
              <a:off x="888" y="375"/>
              <a:ext cx="40" cy="66"/>
            </a:xfrm>
            <a:custGeom>
              <a:avLst/>
              <a:gdLst>
                <a:gd name="T0" fmla="*/ 38 w 17"/>
                <a:gd name="T1" fmla="*/ 156 h 28"/>
                <a:gd name="T2" fmla="*/ 0 w 17"/>
                <a:gd name="T3" fmla="*/ 151 h 28"/>
                <a:gd name="T4" fmla="*/ 5 w 17"/>
                <a:gd name="T5" fmla="*/ 127 h 28"/>
                <a:gd name="T6" fmla="*/ 38 w 17"/>
                <a:gd name="T7" fmla="*/ 134 h 28"/>
                <a:gd name="T8" fmla="*/ 61 w 17"/>
                <a:gd name="T9" fmla="*/ 118 h 28"/>
                <a:gd name="T10" fmla="*/ 45 w 17"/>
                <a:gd name="T11" fmla="*/ 90 h 28"/>
                <a:gd name="T12" fmla="*/ 21 w 17"/>
                <a:gd name="T13" fmla="*/ 78 h 28"/>
                <a:gd name="T14" fmla="*/ 0 w 17"/>
                <a:gd name="T15" fmla="*/ 45 h 28"/>
                <a:gd name="T16" fmla="*/ 49 w 17"/>
                <a:gd name="T17" fmla="*/ 0 h 28"/>
                <a:gd name="T18" fmla="*/ 82 w 17"/>
                <a:gd name="T19" fmla="*/ 5 h 28"/>
                <a:gd name="T20" fmla="*/ 78 w 17"/>
                <a:gd name="T21" fmla="*/ 28 h 28"/>
                <a:gd name="T22" fmla="*/ 56 w 17"/>
                <a:gd name="T23" fmla="*/ 21 h 28"/>
                <a:gd name="T24" fmla="*/ 33 w 17"/>
                <a:gd name="T25" fmla="*/ 40 h 28"/>
                <a:gd name="T26" fmla="*/ 49 w 17"/>
                <a:gd name="T27" fmla="*/ 61 h 28"/>
                <a:gd name="T28" fmla="*/ 73 w 17"/>
                <a:gd name="T29" fmla="*/ 78 h 28"/>
                <a:gd name="T30" fmla="*/ 94 w 17"/>
                <a:gd name="T31" fmla="*/ 111 h 28"/>
                <a:gd name="T32" fmla="*/ 38 w 17"/>
                <a:gd name="T33" fmla="*/ 156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28">
                  <a:moveTo>
                    <a:pt x="7" y="28"/>
                  </a:moveTo>
                  <a:cubicBezTo>
                    <a:pt x="4" y="28"/>
                    <a:pt x="3" y="28"/>
                    <a:pt x="0" y="27"/>
                  </a:cubicBezTo>
                  <a:cubicBezTo>
                    <a:pt x="1" y="23"/>
                    <a:pt x="1" y="23"/>
                    <a:pt x="1" y="23"/>
                  </a:cubicBezTo>
                  <a:cubicBezTo>
                    <a:pt x="2" y="24"/>
                    <a:pt x="5" y="24"/>
                    <a:pt x="7" y="24"/>
                  </a:cubicBezTo>
                  <a:cubicBezTo>
                    <a:pt x="9" y="24"/>
                    <a:pt x="11" y="23"/>
                    <a:pt x="11" y="21"/>
                  </a:cubicBezTo>
                  <a:cubicBezTo>
                    <a:pt x="11" y="19"/>
                    <a:pt x="10" y="18"/>
                    <a:pt x="8" y="16"/>
                  </a:cubicBezTo>
                  <a:cubicBezTo>
                    <a:pt x="7" y="16"/>
                    <a:pt x="5" y="15"/>
                    <a:pt x="4" y="14"/>
                  </a:cubicBezTo>
                  <a:cubicBezTo>
                    <a:pt x="1" y="12"/>
                    <a:pt x="0" y="10"/>
                    <a:pt x="0" y="8"/>
                  </a:cubicBezTo>
                  <a:cubicBezTo>
                    <a:pt x="0" y="3"/>
                    <a:pt x="4" y="0"/>
                    <a:pt x="9" y="0"/>
                  </a:cubicBezTo>
                  <a:cubicBezTo>
                    <a:pt x="11" y="0"/>
                    <a:pt x="13" y="1"/>
                    <a:pt x="15" y="1"/>
                  </a:cubicBezTo>
                  <a:cubicBezTo>
                    <a:pt x="14" y="5"/>
                    <a:pt x="14" y="5"/>
                    <a:pt x="14" y="5"/>
                  </a:cubicBezTo>
                  <a:cubicBezTo>
                    <a:pt x="13" y="4"/>
                    <a:pt x="11" y="4"/>
                    <a:pt x="10" y="4"/>
                  </a:cubicBezTo>
                  <a:cubicBezTo>
                    <a:pt x="7" y="4"/>
                    <a:pt x="6" y="5"/>
                    <a:pt x="6" y="7"/>
                  </a:cubicBezTo>
                  <a:cubicBezTo>
                    <a:pt x="6" y="9"/>
                    <a:pt x="6" y="9"/>
                    <a:pt x="9" y="11"/>
                  </a:cubicBezTo>
                  <a:cubicBezTo>
                    <a:pt x="11" y="13"/>
                    <a:pt x="13" y="14"/>
                    <a:pt x="13" y="14"/>
                  </a:cubicBezTo>
                  <a:cubicBezTo>
                    <a:pt x="16" y="16"/>
                    <a:pt x="17" y="18"/>
                    <a:pt x="17" y="20"/>
                  </a:cubicBezTo>
                  <a:cubicBezTo>
                    <a:pt x="17" y="25"/>
                    <a:pt x="13" y="28"/>
                    <a:pt x="7" y="2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0" name="Freeform 29"/>
            <p:cNvSpPr>
              <a:spLocks noChangeAspect="1"/>
            </p:cNvSpPr>
            <p:nvPr userDrawn="1"/>
          </p:nvSpPr>
          <p:spPr bwMode="auto">
            <a:xfrm>
              <a:off x="931" y="394"/>
              <a:ext cx="45" cy="66"/>
            </a:xfrm>
            <a:custGeom>
              <a:avLst/>
              <a:gdLst>
                <a:gd name="T0" fmla="*/ 62 w 19"/>
                <a:gd name="T1" fmla="*/ 127 h 28"/>
                <a:gd name="T2" fmla="*/ 45 w 19"/>
                <a:gd name="T3" fmla="*/ 151 h 28"/>
                <a:gd name="T4" fmla="*/ 21 w 19"/>
                <a:gd name="T5" fmla="*/ 156 h 28"/>
                <a:gd name="T6" fmla="*/ 0 w 19"/>
                <a:gd name="T7" fmla="*/ 156 h 28"/>
                <a:gd name="T8" fmla="*/ 5 w 19"/>
                <a:gd name="T9" fmla="*/ 134 h 28"/>
                <a:gd name="T10" fmla="*/ 21 w 19"/>
                <a:gd name="T11" fmla="*/ 139 h 28"/>
                <a:gd name="T12" fmla="*/ 40 w 19"/>
                <a:gd name="T13" fmla="*/ 123 h 28"/>
                <a:gd name="T14" fmla="*/ 40 w 19"/>
                <a:gd name="T15" fmla="*/ 111 h 28"/>
                <a:gd name="T16" fmla="*/ 0 w 19"/>
                <a:gd name="T17" fmla="*/ 0 h 28"/>
                <a:gd name="T18" fmla="*/ 33 w 19"/>
                <a:gd name="T19" fmla="*/ 0 h 28"/>
                <a:gd name="T20" fmla="*/ 57 w 19"/>
                <a:gd name="T21" fmla="*/ 78 h 28"/>
                <a:gd name="T22" fmla="*/ 78 w 19"/>
                <a:gd name="T23" fmla="*/ 0 h 28"/>
                <a:gd name="T24" fmla="*/ 107 w 19"/>
                <a:gd name="T25" fmla="*/ 0 h 28"/>
                <a:gd name="T26" fmla="*/ 62 w 19"/>
                <a:gd name="T27" fmla="*/ 127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 h="28">
                  <a:moveTo>
                    <a:pt x="11" y="23"/>
                  </a:moveTo>
                  <a:cubicBezTo>
                    <a:pt x="10" y="25"/>
                    <a:pt x="9" y="26"/>
                    <a:pt x="8" y="27"/>
                  </a:cubicBezTo>
                  <a:cubicBezTo>
                    <a:pt x="7" y="28"/>
                    <a:pt x="6" y="28"/>
                    <a:pt x="4" y="28"/>
                  </a:cubicBezTo>
                  <a:cubicBezTo>
                    <a:pt x="3" y="28"/>
                    <a:pt x="1" y="28"/>
                    <a:pt x="0" y="28"/>
                  </a:cubicBezTo>
                  <a:cubicBezTo>
                    <a:pt x="1" y="24"/>
                    <a:pt x="1" y="24"/>
                    <a:pt x="1" y="24"/>
                  </a:cubicBezTo>
                  <a:cubicBezTo>
                    <a:pt x="2" y="24"/>
                    <a:pt x="3" y="25"/>
                    <a:pt x="4" y="25"/>
                  </a:cubicBezTo>
                  <a:cubicBezTo>
                    <a:pt x="5" y="25"/>
                    <a:pt x="6" y="24"/>
                    <a:pt x="7" y="22"/>
                  </a:cubicBezTo>
                  <a:cubicBezTo>
                    <a:pt x="7" y="20"/>
                    <a:pt x="7" y="20"/>
                    <a:pt x="7" y="20"/>
                  </a:cubicBezTo>
                  <a:cubicBezTo>
                    <a:pt x="0" y="0"/>
                    <a:pt x="0" y="0"/>
                    <a:pt x="0" y="0"/>
                  </a:cubicBezTo>
                  <a:cubicBezTo>
                    <a:pt x="6" y="0"/>
                    <a:pt x="6" y="0"/>
                    <a:pt x="6" y="0"/>
                  </a:cubicBezTo>
                  <a:cubicBezTo>
                    <a:pt x="10" y="14"/>
                    <a:pt x="10" y="14"/>
                    <a:pt x="10" y="14"/>
                  </a:cubicBezTo>
                  <a:cubicBezTo>
                    <a:pt x="14" y="0"/>
                    <a:pt x="14" y="0"/>
                    <a:pt x="14" y="0"/>
                  </a:cubicBezTo>
                  <a:cubicBezTo>
                    <a:pt x="19" y="0"/>
                    <a:pt x="19" y="0"/>
                    <a:pt x="19" y="0"/>
                  </a:cubicBezTo>
                  <a:lnTo>
                    <a:pt x="11"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1" name="Freeform 30"/>
            <p:cNvSpPr>
              <a:spLocks noChangeAspect="1"/>
            </p:cNvSpPr>
            <p:nvPr userDrawn="1"/>
          </p:nvSpPr>
          <p:spPr bwMode="auto">
            <a:xfrm>
              <a:off x="980" y="394"/>
              <a:ext cx="33" cy="47"/>
            </a:xfrm>
            <a:custGeom>
              <a:avLst/>
              <a:gdLst>
                <a:gd name="T0" fmla="*/ 33 w 14"/>
                <a:gd name="T1" fmla="*/ 110 h 20"/>
                <a:gd name="T2" fmla="*/ 0 w 14"/>
                <a:gd name="T3" fmla="*/ 106 h 20"/>
                <a:gd name="T4" fmla="*/ 5 w 14"/>
                <a:gd name="T5" fmla="*/ 82 h 20"/>
                <a:gd name="T6" fmla="*/ 33 w 14"/>
                <a:gd name="T7" fmla="*/ 89 h 20"/>
                <a:gd name="T8" fmla="*/ 50 w 14"/>
                <a:gd name="T9" fmla="*/ 78 h 20"/>
                <a:gd name="T10" fmla="*/ 40 w 14"/>
                <a:gd name="T11" fmla="*/ 66 h 20"/>
                <a:gd name="T12" fmla="*/ 21 w 14"/>
                <a:gd name="T13" fmla="*/ 61 h 20"/>
                <a:gd name="T14" fmla="*/ 0 w 14"/>
                <a:gd name="T15" fmla="*/ 33 h 20"/>
                <a:gd name="T16" fmla="*/ 45 w 14"/>
                <a:gd name="T17" fmla="*/ 0 h 20"/>
                <a:gd name="T18" fmla="*/ 73 w 14"/>
                <a:gd name="T19" fmla="*/ 0 h 20"/>
                <a:gd name="T20" fmla="*/ 66 w 14"/>
                <a:gd name="T21" fmla="*/ 21 h 20"/>
                <a:gd name="T22" fmla="*/ 45 w 14"/>
                <a:gd name="T23" fmla="*/ 16 h 20"/>
                <a:gd name="T24" fmla="*/ 28 w 14"/>
                <a:gd name="T25" fmla="*/ 28 h 20"/>
                <a:gd name="T26" fmla="*/ 50 w 14"/>
                <a:gd name="T27" fmla="*/ 45 h 20"/>
                <a:gd name="T28" fmla="*/ 78 w 14"/>
                <a:gd name="T29" fmla="*/ 78 h 20"/>
                <a:gd name="T30" fmla="*/ 33 w 14"/>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 h="20">
                  <a:moveTo>
                    <a:pt x="6" y="20"/>
                  </a:moveTo>
                  <a:cubicBezTo>
                    <a:pt x="3" y="20"/>
                    <a:pt x="2" y="20"/>
                    <a:pt x="0" y="19"/>
                  </a:cubicBezTo>
                  <a:cubicBezTo>
                    <a:pt x="1" y="15"/>
                    <a:pt x="1" y="15"/>
                    <a:pt x="1" y="15"/>
                  </a:cubicBezTo>
                  <a:cubicBezTo>
                    <a:pt x="2" y="16"/>
                    <a:pt x="4" y="16"/>
                    <a:pt x="6" y="16"/>
                  </a:cubicBezTo>
                  <a:cubicBezTo>
                    <a:pt x="8" y="16"/>
                    <a:pt x="9" y="16"/>
                    <a:pt x="9" y="14"/>
                  </a:cubicBezTo>
                  <a:cubicBezTo>
                    <a:pt x="9" y="13"/>
                    <a:pt x="8" y="13"/>
                    <a:pt x="7" y="12"/>
                  </a:cubicBezTo>
                  <a:cubicBezTo>
                    <a:pt x="6" y="12"/>
                    <a:pt x="5" y="11"/>
                    <a:pt x="4" y="11"/>
                  </a:cubicBezTo>
                  <a:cubicBezTo>
                    <a:pt x="1" y="9"/>
                    <a:pt x="0" y="8"/>
                    <a:pt x="0" y="6"/>
                  </a:cubicBezTo>
                  <a:cubicBezTo>
                    <a:pt x="0" y="2"/>
                    <a:pt x="3" y="0"/>
                    <a:pt x="8" y="0"/>
                  </a:cubicBezTo>
                  <a:cubicBezTo>
                    <a:pt x="10" y="0"/>
                    <a:pt x="11" y="0"/>
                    <a:pt x="13" y="0"/>
                  </a:cubicBezTo>
                  <a:cubicBezTo>
                    <a:pt x="12" y="4"/>
                    <a:pt x="12" y="4"/>
                    <a:pt x="12" y="4"/>
                  </a:cubicBezTo>
                  <a:cubicBezTo>
                    <a:pt x="10" y="3"/>
                    <a:pt x="9" y="3"/>
                    <a:pt x="8" y="3"/>
                  </a:cubicBezTo>
                  <a:cubicBezTo>
                    <a:pt x="6" y="3"/>
                    <a:pt x="5" y="4"/>
                    <a:pt x="5" y="5"/>
                  </a:cubicBezTo>
                  <a:cubicBezTo>
                    <a:pt x="5" y="6"/>
                    <a:pt x="6" y="7"/>
                    <a:pt x="9" y="8"/>
                  </a:cubicBezTo>
                  <a:cubicBezTo>
                    <a:pt x="13" y="9"/>
                    <a:pt x="14" y="11"/>
                    <a:pt x="14" y="14"/>
                  </a:cubicBezTo>
                  <a:cubicBezTo>
                    <a:pt x="14" y="18"/>
                    <a:pt x="11"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2" name="Freeform 31"/>
            <p:cNvSpPr>
              <a:spLocks noChangeAspect="1"/>
            </p:cNvSpPr>
            <p:nvPr userDrawn="1"/>
          </p:nvSpPr>
          <p:spPr bwMode="auto">
            <a:xfrm>
              <a:off x="1020" y="382"/>
              <a:ext cx="34" cy="59"/>
            </a:xfrm>
            <a:custGeom>
              <a:avLst/>
              <a:gdLst>
                <a:gd name="T0" fmla="*/ 41 w 14"/>
                <a:gd name="T1" fmla="*/ 139 h 25"/>
                <a:gd name="T2" fmla="*/ 17 w 14"/>
                <a:gd name="T3" fmla="*/ 106 h 25"/>
                <a:gd name="T4" fmla="*/ 17 w 14"/>
                <a:gd name="T5" fmla="*/ 50 h 25"/>
                <a:gd name="T6" fmla="*/ 0 w 14"/>
                <a:gd name="T7" fmla="*/ 50 h 25"/>
                <a:gd name="T8" fmla="*/ 0 w 14"/>
                <a:gd name="T9" fmla="*/ 28 h 25"/>
                <a:gd name="T10" fmla="*/ 17 w 14"/>
                <a:gd name="T11" fmla="*/ 28 h 25"/>
                <a:gd name="T12" fmla="*/ 17 w 14"/>
                <a:gd name="T13" fmla="*/ 0 h 25"/>
                <a:gd name="T14" fmla="*/ 46 w 14"/>
                <a:gd name="T15" fmla="*/ 0 h 25"/>
                <a:gd name="T16" fmla="*/ 46 w 14"/>
                <a:gd name="T17" fmla="*/ 28 h 25"/>
                <a:gd name="T18" fmla="*/ 78 w 14"/>
                <a:gd name="T19" fmla="*/ 28 h 25"/>
                <a:gd name="T20" fmla="*/ 78 w 14"/>
                <a:gd name="T21" fmla="*/ 50 h 25"/>
                <a:gd name="T22" fmla="*/ 46 w 14"/>
                <a:gd name="T23" fmla="*/ 50 h 25"/>
                <a:gd name="T24" fmla="*/ 46 w 14"/>
                <a:gd name="T25" fmla="*/ 99 h 25"/>
                <a:gd name="T26" fmla="*/ 53 w 14"/>
                <a:gd name="T27" fmla="*/ 118 h 25"/>
                <a:gd name="T28" fmla="*/ 70 w 14"/>
                <a:gd name="T29" fmla="*/ 106 h 25"/>
                <a:gd name="T30" fmla="*/ 83 w 14"/>
                <a:gd name="T31" fmla="*/ 123 h 25"/>
                <a:gd name="T32" fmla="*/ 41 w 14"/>
                <a:gd name="T33" fmla="*/ 139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 h="25">
                  <a:moveTo>
                    <a:pt x="7" y="25"/>
                  </a:moveTo>
                  <a:cubicBezTo>
                    <a:pt x="4" y="25"/>
                    <a:pt x="3" y="24"/>
                    <a:pt x="3" y="19"/>
                  </a:cubicBezTo>
                  <a:cubicBezTo>
                    <a:pt x="3" y="9"/>
                    <a:pt x="3" y="9"/>
                    <a:pt x="3" y="9"/>
                  </a:cubicBezTo>
                  <a:cubicBezTo>
                    <a:pt x="0" y="9"/>
                    <a:pt x="0" y="9"/>
                    <a:pt x="0" y="9"/>
                  </a:cubicBezTo>
                  <a:cubicBezTo>
                    <a:pt x="0" y="5"/>
                    <a:pt x="0" y="5"/>
                    <a:pt x="0" y="5"/>
                  </a:cubicBezTo>
                  <a:cubicBezTo>
                    <a:pt x="3" y="5"/>
                    <a:pt x="3" y="5"/>
                    <a:pt x="3" y="5"/>
                  </a:cubicBezTo>
                  <a:cubicBezTo>
                    <a:pt x="3" y="0"/>
                    <a:pt x="3" y="0"/>
                    <a:pt x="3" y="0"/>
                  </a:cubicBezTo>
                  <a:cubicBezTo>
                    <a:pt x="8" y="0"/>
                    <a:pt x="8" y="0"/>
                    <a:pt x="8" y="0"/>
                  </a:cubicBezTo>
                  <a:cubicBezTo>
                    <a:pt x="8" y="5"/>
                    <a:pt x="8" y="5"/>
                    <a:pt x="8" y="5"/>
                  </a:cubicBezTo>
                  <a:cubicBezTo>
                    <a:pt x="13" y="5"/>
                    <a:pt x="13" y="5"/>
                    <a:pt x="13" y="5"/>
                  </a:cubicBezTo>
                  <a:cubicBezTo>
                    <a:pt x="13" y="9"/>
                    <a:pt x="13" y="9"/>
                    <a:pt x="13" y="9"/>
                  </a:cubicBezTo>
                  <a:cubicBezTo>
                    <a:pt x="8" y="9"/>
                    <a:pt x="8" y="9"/>
                    <a:pt x="8" y="9"/>
                  </a:cubicBezTo>
                  <a:cubicBezTo>
                    <a:pt x="8" y="18"/>
                    <a:pt x="8" y="18"/>
                    <a:pt x="8" y="18"/>
                  </a:cubicBezTo>
                  <a:cubicBezTo>
                    <a:pt x="8" y="20"/>
                    <a:pt x="8" y="21"/>
                    <a:pt x="9" y="21"/>
                  </a:cubicBezTo>
                  <a:cubicBezTo>
                    <a:pt x="10" y="21"/>
                    <a:pt x="11" y="21"/>
                    <a:pt x="12" y="19"/>
                  </a:cubicBezTo>
                  <a:cubicBezTo>
                    <a:pt x="14" y="22"/>
                    <a:pt x="14" y="22"/>
                    <a:pt x="14" y="22"/>
                  </a:cubicBezTo>
                  <a:cubicBezTo>
                    <a:pt x="11" y="24"/>
                    <a:pt x="9" y="25"/>
                    <a:pt x="7" y="2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3" name="Freeform 32"/>
            <p:cNvSpPr>
              <a:spLocks noChangeAspect="1" noEditPoints="1"/>
            </p:cNvSpPr>
            <p:nvPr userDrawn="1"/>
          </p:nvSpPr>
          <p:spPr bwMode="auto">
            <a:xfrm>
              <a:off x="1058" y="394"/>
              <a:ext cx="38" cy="47"/>
            </a:xfrm>
            <a:custGeom>
              <a:avLst/>
              <a:gdLst>
                <a:gd name="T0" fmla="*/ 45 w 16"/>
                <a:gd name="T1" fmla="*/ 110 h 20"/>
                <a:gd name="T2" fmla="*/ 0 w 16"/>
                <a:gd name="T3" fmla="*/ 56 h 20"/>
                <a:gd name="T4" fmla="*/ 45 w 16"/>
                <a:gd name="T5" fmla="*/ 0 h 20"/>
                <a:gd name="T6" fmla="*/ 90 w 16"/>
                <a:gd name="T7" fmla="*/ 56 h 20"/>
                <a:gd name="T8" fmla="*/ 90 w 16"/>
                <a:gd name="T9" fmla="*/ 61 h 20"/>
                <a:gd name="T10" fmla="*/ 29 w 16"/>
                <a:gd name="T11" fmla="*/ 61 h 20"/>
                <a:gd name="T12" fmla="*/ 50 w 16"/>
                <a:gd name="T13" fmla="*/ 89 h 20"/>
                <a:gd name="T14" fmla="*/ 78 w 16"/>
                <a:gd name="T15" fmla="*/ 78 h 20"/>
                <a:gd name="T16" fmla="*/ 90 w 16"/>
                <a:gd name="T17" fmla="*/ 94 h 20"/>
                <a:gd name="T18" fmla="*/ 45 w 16"/>
                <a:gd name="T19" fmla="*/ 110 h 20"/>
                <a:gd name="T20" fmla="*/ 45 w 16"/>
                <a:gd name="T21" fmla="*/ 16 h 20"/>
                <a:gd name="T22" fmla="*/ 29 w 16"/>
                <a:gd name="T23" fmla="*/ 45 h 20"/>
                <a:gd name="T24" fmla="*/ 62 w 16"/>
                <a:gd name="T25" fmla="*/ 45 h 20"/>
                <a:gd name="T26" fmla="*/ 45 w 16"/>
                <a:gd name="T27" fmla="*/ 16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 h="20">
                  <a:moveTo>
                    <a:pt x="8" y="20"/>
                  </a:moveTo>
                  <a:cubicBezTo>
                    <a:pt x="3" y="20"/>
                    <a:pt x="0" y="16"/>
                    <a:pt x="0" y="10"/>
                  </a:cubicBezTo>
                  <a:cubicBezTo>
                    <a:pt x="0" y="4"/>
                    <a:pt x="3" y="0"/>
                    <a:pt x="8" y="0"/>
                  </a:cubicBezTo>
                  <a:cubicBezTo>
                    <a:pt x="14" y="0"/>
                    <a:pt x="16" y="3"/>
                    <a:pt x="16" y="10"/>
                  </a:cubicBezTo>
                  <a:cubicBezTo>
                    <a:pt x="16" y="10"/>
                    <a:pt x="16" y="10"/>
                    <a:pt x="16" y="11"/>
                  </a:cubicBezTo>
                  <a:cubicBezTo>
                    <a:pt x="5" y="11"/>
                    <a:pt x="5" y="11"/>
                    <a:pt x="5" y="11"/>
                  </a:cubicBezTo>
                  <a:cubicBezTo>
                    <a:pt x="5" y="14"/>
                    <a:pt x="6" y="16"/>
                    <a:pt x="9" y="16"/>
                  </a:cubicBezTo>
                  <a:cubicBezTo>
                    <a:pt x="10" y="16"/>
                    <a:pt x="12" y="15"/>
                    <a:pt x="14" y="14"/>
                  </a:cubicBezTo>
                  <a:cubicBezTo>
                    <a:pt x="16" y="17"/>
                    <a:pt x="16" y="17"/>
                    <a:pt x="16" y="17"/>
                  </a:cubicBezTo>
                  <a:cubicBezTo>
                    <a:pt x="13" y="19"/>
                    <a:pt x="11" y="20"/>
                    <a:pt x="8" y="20"/>
                  </a:cubicBezTo>
                  <a:close/>
                  <a:moveTo>
                    <a:pt x="8" y="3"/>
                  </a:moveTo>
                  <a:cubicBezTo>
                    <a:pt x="6" y="3"/>
                    <a:pt x="5" y="5"/>
                    <a:pt x="5" y="8"/>
                  </a:cubicBezTo>
                  <a:cubicBezTo>
                    <a:pt x="11" y="8"/>
                    <a:pt x="11" y="8"/>
                    <a:pt x="11" y="8"/>
                  </a:cubicBezTo>
                  <a:cubicBezTo>
                    <a:pt x="11" y="5"/>
                    <a:pt x="10" y="3"/>
                    <a:pt x="8"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4" name="Freeform 33"/>
            <p:cNvSpPr>
              <a:spLocks noChangeAspect="1"/>
            </p:cNvSpPr>
            <p:nvPr userDrawn="1"/>
          </p:nvSpPr>
          <p:spPr bwMode="auto">
            <a:xfrm>
              <a:off x="1108" y="394"/>
              <a:ext cx="61" cy="47"/>
            </a:xfrm>
            <a:custGeom>
              <a:avLst/>
              <a:gdLst>
                <a:gd name="T0" fmla="*/ 115 w 26"/>
                <a:gd name="T1" fmla="*/ 110 h 20"/>
                <a:gd name="T2" fmla="*/ 115 w 26"/>
                <a:gd name="T3" fmla="*/ 45 h 20"/>
                <a:gd name="T4" fmla="*/ 115 w 26"/>
                <a:gd name="T5" fmla="*/ 33 h 20"/>
                <a:gd name="T6" fmla="*/ 110 w 26"/>
                <a:gd name="T7" fmla="*/ 28 h 20"/>
                <a:gd name="T8" fmla="*/ 82 w 26"/>
                <a:gd name="T9" fmla="*/ 38 h 20"/>
                <a:gd name="T10" fmla="*/ 82 w 26"/>
                <a:gd name="T11" fmla="*/ 110 h 20"/>
                <a:gd name="T12" fmla="*/ 61 w 26"/>
                <a:gd name="T13" fmla="*/ 110 h 20"/>
                <a:gd name="T14" fmla="*/ 61 w 26"/>
                <a:gd name="T15" fmla="*/ 45 h 20"/>
                <a:gd name="T16" fmla="*/ 54 w 26"/>
                <a:gd name="T17" fmla="*/ 28 h 20"/>
                <a:gd name="T18" fmla="*/ 49 w 26"/>
                <a:gd name="T19" fmla="*/ 28 h 20"/>
                <a:gd name="T20" fmla="*/ 28 w 26"/>
                <a:gd name="T21" fmla="*/ 38 h 20"/>
                <a:gd name="T22" fmla="*/ 28 w 26"/>
                <a:gd name="T23" fmla="*/ 110 h 20"/>
                <a:gd name="T24" fmla="*/ 0 w 26"/>
                <a:gd name="T25" fmla="*/ 110 h 20"/>
                <a:gd name="T26" fmla="*/ 0 w 26"/>
                <a:gd name="T27" fmla="*/ 0 h 20"/>
                <a:gd name="T28" fmla="*/ 28 w 26"/>
                <a:gd name="T29" fmla="*/ 0 h 20"/>
                <a:gd name="T30" fmla="*/ 28 w 26"/>
                <a:gd name="T31" fmla="*/ 16 h 20"/>
                <a:gd name="T32" fmla="*/ 61 w 26"/>
                <a:gd name="T33" fmla="*/ 0 h 20"/>
                <a:gd name="T34" fmla="*/ 82 w 26"/>
                <a:gd name="T35" fmla="*/ 16 h 20"/>
                <a:gd name="T36" fmla="*/ 122 w 26"/>
                <a:gd name="T37" fmla="*/ 0 h 20"/>
                <a:gd name="T38" fmla="*/ 138 w 26"/>
                <a:gd name="T39" fmla="*/ 12 h 20"/>
                <a:gd name="T40" fmla="*/ 143 w 26"/>
                <a:gd name="T41" fmla="*/ 38 h 20"/>
                <a:gd name="T42" fmla="*/ 143 w 26"/>
                <a:gd name="T43" fmla="*/ 110 h 20"/>
                <a:gd name="T44" fmla="*/ 115 w 26"/>
                <a:gd name="T45" fmla="*/ 110 h 2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 h="20">
                  <a:moveTo>
                    <a:pt x="21" y="20"/>
                  </a:moveTo>
                  <a:cubicBezTo>
                    <a:pt x="21" y="8"/>
                    <a:pt x="21" y="8"/>
                    <a:pt x="21" y="8"/>
                  </a:cubicBezTo>
                  <a:cubicBezTo>
                    <a:pt x="21" y="7"/>
                    <a:pt x="21" y="6"/>
                    <a:pt x="21" y="6"/>
                  </a:cubicBezTo>
                  <a:cubicBezTo>
                    <a:pt x="21" y="5"/>
                    <a:pt x="20" y="5"/>
                    <a:pt x="20" y="5"/>
                  </a:cubicBezTo>
                  <a:cubicBezTo>
                    <a:pt x="19" y="5"/>
                    <a:pt x="17" y="5"/>
                    <a:pt x="15" y="7"/>
                  </a:cubicBezTo>
                  <a:cubicBezTo>
                    <a:pt x="15" y="20"/>
                    <a:pt x="15" y="20"/>
                    <a:pt x="15" y="20"/>
                  </a:cubicBezTo>
                  <a:cubicBezTo>
                    <a:pt x="11" y="20"/>
                    <a:pt x="11" y="20"/>
                    <a:pt x="11" y="20"/>
                  </a:cubicBezTo>
                  <a:cubicBezTo>
                    <a:pt x="11" y="8"/>
                    <a:pt x="11" y="8"/>
                    <a:pt x="11" y="8"/>
                  </a:cubicBezTo>
                  <a:cubicBezTo>
                    <a:pt x="11" y="6"/>
                    <a:pt x="11" y="6"/>
                    <a:pt x="10" y="5"/>
                  </a:cubicBezTo>
                  <a:cubicBezTo>
                    <a:pt x="10" y="5"/>
                    <a:pt x="10" y="5"/>
                    <a:pt x="9" y="5"/>
                  </a:cubicBezTo>
                  <a:cubicBezTo>
                    <a:pt x="8" y="5"/>
                    <a:pt x="7" y="6"/>
                    <a:pt x="5" y="7"/>
                  </a:cubicBezTo>
                  <a:cubicBezTo>
                    <a:pt x="5" y="20"/>
                    <a:pt x="5" y="20"/>
                    <a:pt x="5" y="20"/>
                  </a:cubicBezTo>
                  <a:cubicBezTo>
                    <a:pt x="0" y="20"/>
                    <a:pt x="0" y="20"/>
                    <a:pt x="0" y="20"/>
                  </a:cubicBezTo>
                  <a:cubicBezTo>
                    <a:pt x="0" y="0"/>
                    <a:pt x="0" y="0"/>
                    <a:pt x="0" y="0"/>
                  </a:cubicBezTo>
                  <a:cubicBezTo>
                    <a:pt x="5" y="0"/>
                    <a:pt x="5" y="0"/>
                    <a:pt x="5" y="0"/>
                  </a:cubicBezTo>
                  <a:cubicBezTo>
                    <a:pt x="5" y="3"/>
                    <a:pt x="5" y="3"/>
                    <a:pt x="5" y="3"/>
                  </a:cubicBezTo>
                  <a:cubicBezTo>
                    <a:pt x="7" y="1"/>
                    <a:pt x="9" y="0"/>
                    <a:pt x="11" y="0"/>
                  </a:cubicBezTo>
                  <a:cubicBezTo>
                    <a:pt x="13" y="0"/>
                    <a:pt x="15" y="1"/>
                    <a:pt x="15" y="3"/>
                  </a:cubicBezTo>
                  <a:cubicBezTo>
                    <a:pt x="18" y="1"/>
                    <a:pt x="20" y="0"/>
                    <a:pt x="22" y="0"/>
                  </a:cubicBezTo>
                  <a:cubicBezTo>
                    <a:pt x="24" y="0"/>
                    <a:pt x="25" y="1"/>
                    <a:pt x="25" y="2"/>
                  </a:cubicBezTo>
                  <a:cubicBezTo>
                    <a:pt x="26" y="3"/>
                    <a:pt x="26" y="4"/>
                    <a:pt x="26" y="7"/>
                  </a:cubicBezTo>
                  <a:cubicBezTo>
                    <a:pt x="26" y="20"/>
                    <a:pt x="26" y="20"/>
                    <a:pt x="26" y="20"/>
                  </a:cubicBezTo>
                  <a:lnTo>
                    <a:pt x="21"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5" name="Freeform 34"/>
            <p:cNvSpPr>
              <a:spLocks noChangeAspect="1"/>
            </p:cNvSpPr>
            <p:nvPr userDrawn="1"/>
          </p:nvSpPr>
          <p:spPr bwMode="auto">
            <a:xfrm>
              <a:off x="1179" y="394"/>
              <a:ext cx="35" cy="47"/>
            </a:xfrm>
            <a:custGeom>
              <a:avLst/>
              <a:gdLst>
                <a:gd name="T0" fmla="*/ 33 w 15"/>
                <a:gd name="T1" fmla="*/ 110 h 20"/>
                <a:gd name="T2" fmla="*/ 0 w 15"/>
                <a:gd name="T3" fmla="*/ 106 h 20"/>
                <a:gd name="T4" fmla="*/ 5 w 15"/>
                <a:gd name="T5" fmla="*/ 82 h 20"/>
                <a:gd name="T6" fmla="*/ 33 w 15"/>
                <a:gd name="T7" fmla="*/ 89 h 20"/>
                <a:gd name="T8" fmla="*/ 49 w 15"/>
                <a:gd name="T9" fmla="*/ 78 h 20"/>
                <a:gd name="T10" fmla="*/ 37 w 15"/>
                <a:gd name="T11" fmla="*/ 66 h 20"/>
                <a:gd name="T12" fmla="*/ 21 w 15"/>
                <a:gd name="T13" fmla="*/ 61 h 20"/>
                <a:gd name="T14" fmla="*/ 5 w 15"/>
                <a:gd name="T15" fmla="*/ 33 h 20"/>
                <a:gd name="T16" fmla="*/ 49 w 15"/>
                <a:gd name="T17" fmla="*/ 0 h 20"/>
                <a:gd name="T18" fmla="*/ 77 w 15"/>
                <a:gd name="T19" fmla="*/ 0 h 20"/>
                <a:gd name="T20" fmla="*/ 70 w 15"/>
                <a:gd name="T21" fmla="*/ 21 h 20"/>
                <a:gd name="T22" fmla="*/ 49 w 15"/>
                <a:gd name="T23" fmla="*/ 16 h 20"/>
                <a:gd name="T24" fmla="*/ 33 w 15"/>
                <a:gd name="T25" fmla="*/ 28 h 20"/>
                <a:gd name="T26" fmla="*/ 54 w 15"/>
                <a:gd name="T27" fmla="*/ 45 h 20"/>
                <a:gd name="T28" fmla="*/ 82 w 15"/>
                <a:gd name="T29" fmla="*/ 78 h 20"/>
                <a:gd name="T30" fmla="*/ 33 w 15"/>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 h="20">
                  <a:moveTo>
                    <a:pt x="6" y="20"/>
                  </a:moveTo>
                  <a:cubicBezTo>
                    <a:pt x="4" y="20"/>
                    <a:pt x="2" y="20"/>
                    <a:pt x="0" y="19"/>
                  </a:cubicBezTo>
                  <a:cubicBezTo>
                    <a:pt x="1" y="15"/>
                    <a:pt x="1" y="15"/>
                    <a:pt x="1" y="15"/>
                  </a:cubicBezTo>
                  <a:cubicBezTo>
                    <a:pt x="3" y="16"/>
                    <a:pt x="5" y="16"/>
                    <a:pt x="6" y="16"/>
                  </a:cubicBezTo>
                  <a:cubicBezTo>
                    <a:pt x="8" y="16"/>
                    <a:pt x="9" y="16"/>
                    <a:pt x="9" y="14"/>
                  </a:cubicBezTo>
                  <a:cubicBezTo>
                    <a:pt x="9" y="13"/>
                    <a:pt x="9" y="13"/>
                    <a:pt x="7" y="12"/>
                  </a:cubicBezTo>
                  <a:cubicBezTo>
                    <a:pt x="6" y="12"/>
                    <a:pt x="6" y="11"/>
                    <a:pt x="4" y="11"/>
                  </a:cubicBezTo>
                  <a:cubicBezTo>
                    <a:pt x="2" y="9"/>
                    <a:pt x="1" y="8"/>
                    <a:pt x="1" y="6"/>
                  </a:cubicBezTo>
                  <a:cubicBezTo>
                    <a:pt x="1" y="2"/>
                    <a:pt x="4" y="0"/>
                    <a:pt x="9" y="0"/>
                  </a:cubicBezTo>
                  <a:cubicBezTo>
                    <a:pt x="10" y="0"/>
                    <a:pt x="12" y="0"/>
                    <a:pt x="14" y="0"/>
                  </a:cubicBezTo>
                  <a:cubicBezTo>
                    <a:pt x="13" y="4"/>
                    <a:pt x="13" y="4"/>
                    <a:pt x="13" y="4"/>
                  </a:cubicBezTo>
                  <a:cubicBezTo>
                    <a:pt x="11" y="3"/>
                    <a:pt x="10" y="3"/>
                    <a:pt x="9" y="3"/>
                  </a:cubicBezTo>
                  <a:cubicBezTo>
                    <a:pt x="7" y="3"/>
                    <a:pt x="6" y="4"/>
                    <a:pt x="6" y="5"/>
                  </a:cubicBezTo>
                  <a:cubicBezTo>
                    <a:pt x="6" y="6"/>
                    <a:pt x="6" y="7"/>
                    <a:pt x="10" y="8"/>
                  </a:cubicBezTo>
                  <a:cubicBezTo>
                    <a:pt x="13" y="9"/>
                    <a:pt x="15" y="11"/>
                    <a:pt x="15" y="14"/>
                  </a:cubicBezTo>
                  <a:cubicBezTo>
                    <a:pt x="15" y="18"/>
                    <a:pt x="12"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spTree>
    <p:extLst>
      <p:ext uri="{BB962C8B-B14F-4D97-AF65-F5344CB8AC3E}">
        <p14:creationId xmlns:p14="http://schemas.microsoft.com/office/powerpoint/2010/main" val="2303841522"/>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 id="2147483913" r:id="rId13"/>
    <p:sldLayoutId id="2147483914" r:id="rId14"/>
    <p:sldLayoutId id="2147483915" r:id="rId15"/>
    <p:sldLayoutId id="2147483916" r:id="rId16"/>
  </p:sldLayoutIdLst>
  <p:timing>
    <p:tnLst>
      <p:par>
        <p:cTn id="1" dur="indefinite" restart="never" nodeType="tmRoot"/>
      </p:par>
    </p:tnLst>
  </p:timing>
  <p:hf hdr="0"/>
  <p:txStyles>
    <p:titleStyle>
      <a:lvl1pPr marL="185738" indent="-185738" algn="l" rtl="0" eaLnBrk="0" fontAlgn="base" hangingPunct="0">
        <a:lnSpc>
          <a:spcPct val="97000"/>
        </a:lnSpc>
        <a:spcBef>
          <a:spcPct val="25000"/>
        </a:spcBef>
        <a:spcAft>
          <a:spcPct val="0"/>
        </a:spcAft>
        <a:defRPr sz="2400" b="1">
          <a:solidFill>
            <a:schemeClr val="tx2"/>
          </a:solidFill>
          <a:latin typeface="+mj-lt"/>
          <a:ea typeface="+mj-ea"/>
          <a:cs typeface="+mj-cs"/>
        </a:defRPr>
      </a:lvl1pPr>
      <a:lvl2pPr marL="185738" indent="-185738" algn="l" rtl="0" eaLnBrk="0" fontAlgn="base" hangingPunct="0">
        <a:lnSpc>
          <a:spcPct val="97000"/>
        </a:lnSpc>
        <a:spcBef>
          <a:spcPct val="25000"/>
        </a:spcBef>
        <a:spcAft>
          <a:spcPct val="0"/>
        </a:spcAft>
        <a:defRPr sz="2400" b="1">
          <a:solidFill>
            <a:schemeClr val="tx2"/>
          </a:solidFill>
          <a:latin typeface="Arial" charset="0"/>
        </a:defRPr>
      </a:lvl2pPr>
      <a:lvl3pPr marL="185738" indent="-185738" algn="l" rtl="0" eaLnBrk="0" fontAlgn="base" hangingPunct="0">
        <a:lnSpc>
          <a:spcPct val="97000"/>
        </a:lnSpc>
        <a:spcBef>
          <a:spcPct val="25000"/>
        </a:spcBef>
        <a:spcAft>
          <a:spcPct val="0"/>
        </a:spcAft>
        <a:defRPr sz="2400" b="1">
          <a:solidFill>
            <a:schemeClr val="tx2"/>
          </a:solidFill>
          <a:latin typeface="Arial" charset="0"/>
        </a:defRPr>
      </a:lvl3pPr>
      <a:lvl4pPr marL="185738" indent="-185738" algn="l" rtl="0" eaLnBrk="0" fontAlgn="base" hangingPunct="0">
        <a:lnSpc>
          <a:spcPct val="97000"/>
        </a:lnSpc>
        <a:spcBef>
          <a:spcPct val="25000"/>
        </a:spcBef>
        <a:spcAft>
          <a:spcPct val="0"/>
        </a:spcAft>
        <a:defRPr sz="2400" b="1">
          <a:solidFill>
            <a:schemeClr val="tx2"/>
          </a:solidFill>
          <a:latin typeface="Arial" charset="0"/>
        </a:defRPr>
      </a:lvl4pPr>
      <a:lvl5pPr marL="185738" indent="-185738" algn="l" rtl="0" eaLnBrk="0" fontAlgn="base" hangingPunct="0">
        <a:lnSpc>
          <a:spcPct val="97000"/>
        </a:lnSpc>
        <a:spcBef>
          <a:spcPct val="25000"/>
        </a:spcBef>
        <a:spcAft>
          <a:spcPct val="0"/>
        </a:spcAft>
        <a:defRPr sz="2400" b="1">
          <a:solidFill>
            <a:schemeClr val="tx2"/>
          </a:solidFill>
          <a:latin typeface="Arial" charset="0"/>
        </a:defRPr>
      </a:lvl5pPr>
      <a:lvl6pPr marL="642938" indent="-185738" algn="l" rtl="0" fontAlgn="base">
        <a:lnSpc>
          <a:spcPct val="97000"/>
        </a:lnSpc>
        <a:spcBef>
          <a:spcPct val="25000"/>
        </a:spcBef>
        <a:spcAft>
          <a:spcPct val="0"/>
        </a:spcAft>
        <a:defRPr sz="2400" b="1">
          <a:solidFill>
            <a:schemeClr val="tx2"/>
          </a:solidFill>
          <a:latin typeface="Arial" charset="0"/>
        </a:defRPr>
      </a:lvl6pPr>
      <a:lvl7pPr marL="1100138" indent="-185738" algn="l" rtl="0" fontAlgn="base">
        <a:lnSpc>
          <a:spcPct val="97000"/>
        </a:lnSpc>
        <a:spcBef>
          <a:spcPct val="25000"/>
        </a:spcBef>
        <a:spcAft>
          <a:spcPct val="0"/>
        </a:spcAft>
        <a:defRPr sz="2400" b="1">
          <a:solidFill>
            <a:schemeClr val="tx2"/>
          </a:solidFill>
          <a:latin typeface="Arial" charset="0"/>
        </a:defRPr>
      </a:lvl7pPr>
      <a:lvl8pPr marL="1557338" indent="-185738" algn="l" rtl="0" fontAlgn="base">
        <a:lnSpc>
          <a:spcPct val="97000"/>
        </a:lnSpc>
        <a:spcBef>
          <a:spcPct val="25000"/>
        </a:spcBef>
        <a:spcAft>
          <a:spcPct val="0"/>
        </a:spcAft>
        <a:defRPr sz="2400" b="1">
          <a:solidFill>
            <a:schemeClr val="tx2"/>
          </a:solidFill>
          <a:latin typeface="Arial" charset="0"/>
        </a:defRPr>
      </a:lvl8pPr>
      <a:lvl9pPr marL="2014538" indent="-185738" algn="l" rtl="0" fontAlgn="base">
        <a:lnSpc>
          <a:spcPct val="97000"/>
        </a:lnSpc>
        <a:spcBef>
          <a:spcPct val="25000"/>
        </a:spcBef>
        <a:spcAft>
          <a:spcPct val="0"/>
        </a:spcAft>
        <a:defRPr sz="2400" b="1">
          <a:solidFill>
            <a:schemeClr val="tx2"/>
          </a:solidFill>
          <a:latin typeface="Arial" charset="0"/>
        </a:defRPr>
      </a:lvl9pPr>
    </p:titleStyle>
    <p:bodyStyle>
      <a:lvl1pPr marL="185738" indent="-185738" algn="l" rtl="0" eaLnBrk="0" fontAlgn="base" hangingPunct="0">
        <a:lnSpc>
          <a:spcPct val="97000"/>
        </a:lnSpc>
        <a:spcBef>
          <a:spcPct val="25000"/>
        </a:spcBef>
        <a:spcAft>
          <a:spcPct val="0"/>
        </a:spcAft>
        <a:buChar char="•"/>
        <a:defRPr sz="2000">
          <a:solidFill>
            <a:schemeClr val="tx1"/>
          </a:solidFill>
          <a:latin typeface="+mn-lt"/>
          <a:ea typeface="+mn-ea"/>
          <a:cs typeface="+mn-cs"/>
        </a:defRPr>
      </a:lvl1pPr>
      <a:lvl2pPr marL="542925" indent="-177800" algn="l" rtl="0" eaLnBrk="0" fontAlgn="base" hangingPunct="0">
        <a:lnSpc>
          <a:spcPct val="97000"/>
        </a:lnSpc>
        <a:spcBef>
          <a:spcPct val="25000"/>
        </a:spcBef>
        <a:spcAft>
          <a:spcPct val="0"/>
        </a:spcAft>
        <a:buChar char="•"/>
        <a:defRPr sz="2000">
          <a:solidFill>
            <a:schemeClr val="tx1"/>
          </a:solidFill>
          <a:latin typeface="+mn-lt"/>
        </a:defRPr>
      </a:lvl2pPr>
      <a:lvl3pPr marL="901700" indent="-179388" algn="l" rtl="0" eaLnBrk="0" fontAlgn="base" hangingPunct="0">
        <a:lnSpc>
          <a:spcPct val="97000"/>
        </a:lnSpc>
        <a:spcBef>
          <a:spcPct val="25000"/>
        </a:spcBef>
        <a:spcAft>
          <a:spcPct val="0"/>
        </a:spcAft>
        <a:buChar char="•"/>
        <a:defRPr sz="2000">
          <a:solidFill>
            <a:schemeClr val="tx1"/>
          </a:solidFill>
          <a:latin typeface="+mn-lt"/>
        </a:defRPr>
      </a:lvl3pPr>
      <a:lvl4pPr marL="1258888" indent="-177800" algn="l" rtl="0" eaLnBrk="0" fontAlgn="base" hangingPunct="0">
        <a:lnSpc>
          <a:spcPct val="97000"/>
        </a:lnSpc>
        <a:spcBef>
          <a:spcPct val="25000"/>
        </a:spcBef>
        <a:spcAft>
          <a:spcPct val="0"/>
        </a:spcAft>
        <a:buChar char="•"/>
        <a:defRPr sz="2000">
          <a:solidFill>
            <a:schemeClr val="tx1"/>
          </a:solidFill>
          <a:latin typeface="+mn-lt"/>
        </a:defRPr>
      </a:lvl4pPr>
      <a:lvl5pPr marL="1616075" indent="-177800" algn="l" rtl="0" eaLnBrk="0" fontAlgn="base" hangingPunct="0">
        <a:lnSpc>
          <a:spcPct val="97000"/>
        </a:lnSpc>
        <a:spcBef>
          <a:spcPct val="25000"/>
        </a:spcBef>
        <a:spcAft>
          <a:spcPct val="0"/>
        </a:spcAft>
        <a:buChar char="•"/>
        <a:defRPr sz="2000">
          <a:solidFill>
            <a:schemeClr val="tx1"/>
          </a:solidFill>
          <a:latin typeface="+mn-lt"/>
        </a:defRPr>
      </a:lvl5pPr>
      <a:lvl6pPr marL="2073275" indent="-177800" algn="l" rtl="0" fontAlgn="base">
        <a:lnSpc>
          <a:spcPct val="97000"/>
        </a:lnSpc>
        <a:spcBef>
          <a:spcPct val="25000"/>
        </a:spcBef>
        <a:spcAft>
          <a:spcPct val="0"/>
        </a:spcAft>
        <a:buChar char="•"/>
        <a:defRPr sz="2000">
          <a:solidFill>
            <a:schemeClr val="tx1"/>
          </a:solidFill>
          <a:latin typeface="+mn-lt"/>
        </a:defRPr>
      </a:lvl6pPr>
      <a:lvl7pPr marL="2530475" indent="-177800" algn="l" rtl="0" fontAlgn="base">
        <a:lnSpc>
          <a:spcPct val="97000"/>
        </a:lnSpc>
        <a:spcBef>
          <a:spcPct val="25000"/>
        </a:spcBef>
        <a:spcAft>
          <a:spcPct val="0"/>
        </a:spcAft>
        <a:buChar char="•"/>
        <a:defRPr sz="2000">
          <a:solidFill>
            <a:schemeClr val="tx1"/>
          </a:solidFill>
          <a:latin typeface="+mn-lt"/>
        </a:defRPr>
      </a:lvl7pPr>
      <a:lvl8pPr marL="2987675" indent="-177800" algn="l" rtl="0" fontAlgn="base">
        <a:lnSpc>
          <a:spcPct val="97000"/>
        </a:lnSpc>
        <a:spcBef>
          <a:spcPct val="25000"/>
        </a:spcBef>
        <a:spcAft>
          <a:spcPct val="0"/>
        </a:spcAft>
        <a:buChar char="•"/>
        <a:defRPr sz="2000">
          <a:solidFill>
            <a:schemeClr val="tx1"/>
          </a:solidFill>
          <a:latin typeface="+mn-lt"/>
        </a:defRPr>
      </a:lvl8pPr>
      <a:lvl9pPr marL="3444875" indent="-177800" algn="l" rtl="0" fontAlgn="base">
        <a:lnSpc>
          <a:spcPct val="97000"/>
        </a:lnSpc>
        <a:spcBef>
          <a:spcPct val="25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ChangeArrowheads="1"/>
          </p:cNvSpPr>
          <p:nvPr/>
        </p:nvSpPr>
        <p:spPr bwMode="auto">
          <a:xfrm>
            <a:off x="408518" y="1555751"/>
            <a:ext cx="11374967" cy="4994275"/>
          </a:xfrm>
          <a:prstGeom prst="rect">
            <a:avLst/>
          </a:prstGeom>
          <a:solidFill>
            <a:schemeClr val="accent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fr-FR" sz="1400">
              <a:solidFill>
                <a:srgbClr val="000000"/>
              </a:solidFill>
            </a:endParaRPr>
          </a:p>
        </p:txBody>
      </p:sp>
      <p:sp>
        <p:nvSpPr>
          <p:cNvPr id="7171" name="Rectangle 3"/>
          <p:cNvSpPr>
            <a:spLocks noGrp="1" noChangeArrowheads="1"/>
          </p:cNvSpPr>
          <p:nvPr>
            <p:ph type="body" idx="1"/>
          </p:nvPr>
        </p:nvSpPr>
        <p:spPr bwMode="auto">
          <a:xfrm>
            <a:off x="527051" y="1555751"/>
            <a:ext cx="11137900" cy="499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7172" name="Rectangle 4"/>
          <p:cNvSpPr>
            <a:spLocks noGrp="1" noChangeArrowheads="1"/>
          </p:cNvSpPr>
          <p:nvPr>
            <p:ph type="title"/>
          </p:nvPr>
        </p:nvSpPr>
        <p:spPr bwMode="auto">
          <a:xfrm>
            <a:off x="408518" y="942975"/>
            <a:ext cx="11374967" cy="522288"/>
          </a:xfrm>
          <a:prstGeom prst="rect">
            <a:avLst/>
          </a:prstGeom>
          <a:solidFill>
            <a:schemeClr val="bg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lvl="0"/>
            <a:r>
              <a:rPr lang="de-CH" smtClean="0"/>
              <a:t>Titelmasterformat durch Klicken bearbeiten</a:t>
            </a:r>
          </a:p>
        </p:txBody>
      </p:sp>
      <p:sp>
        <p:nvSpPr>
          <p:cNvPr id="897029" name="Rectangle 5"/>
          <p:cNvSpPr>
            <a:spLocks noGrp="1" noChangeArrowheads="1"/>
          </p:cNvSpPr>
          <p:nvPr>
            <p:ph type="dt" sz="half" idx="2"/>
          </p:nvPr>
        </p:nvSpPr>
        <p:spPr bwMode="auto">
          <a:xfrm>
            <a:off x="9235017" y="6589714"/>
            <a:ext cx="1828800" cy="14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defRPr sz="800" smtClean="0"/>
            </a:lvl1pPr>
          </a:lstStyle>
          <a:p>
            <a:pPr fontAlgn="base">
              <a:spcBef>
                <a:spcPct val="0"/>
              </a:spcBef>
              <a:spcAft>
                <a:spcPct val="0"/>
              </a:spcAft>
              <a:defRPr/>
            </a:pPr>
            <a:fld id="{42E63A60-A9AB-45B7-A1E7-0B0DCD7243FC}" type="datetime1">
              <a:rPr lang="de-DE">
                <a:solidFill>
                  <a:srgbClr val="000000"/>
                </a:solidFill>
              </a:rPr>
              <a:pPr fontAlgn="base">
                <a:spcBef>
                  <a:spcPct val="0"/>
                </a:spcBef>
                <a:spcAft>
                  <a:spcPct val="0"/>
                </a:spcAft>
                <a:defRPr/>
              </a:pPr>
              <a:t>11.03.2015</a:t>
            </a:fld>
            <a:endParaRPr lang="de-CH">
              <a:solidFill>
                <a:srgbClr val="000000"/>
              </a:solidFill>
            </a:endParaRPr>
          </a:p>
        </p:txBody>
      </p:sp>
      <p:sp>
        <p:nvSpPr>
          <p:cNvPr id="897030" name="Rectangle 6"/>
          <p:cNvSpPr>
            <a:spLocks noGrp="1" noChangeArrowheads="1"/>
          </p:cNvSpPr>
          <p:nvPr>
            <p:ph type="ftr" sz="quarter" idx="3"/>
          </p:nvPr>
        </p:nvSpPr>
        <p:spPr bwMode="auto">
          <a:xfrm>
            <a:off x="406400" y="6589714"/>
            <a:ext cx="8434917" cy="147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defRPr sz="800"/>
            </a:lvl1pPr>
          </a:lstStyle>
          <a:p>
            <a:pPr fontAlgn="base">
              <a:spcBef>
                <a:spcPct val="0"/>
              </a:spcBef>
              <a:spcAft>
                <a:spcPct val="0"/>
              </a:spcAft>
              <a:defRPr/>
            </a:pPr>
            <a:r>
              <a:rPr lang="en-US" smtClean="0">
                <a:solidFill>
                  <a:srgbClr val="000000"/>
                </a:solidFill>
              </a:rPr>
              <a:t>Asphalt Recycling | For Internal Use Only</a:t>
            </a:r>
            <a:endParaRPr lang="de-CH">
              <a:solidFill>
                <a:srgbClr val="000000"/>
              </a:solidFill>
            </a:endParaRPr>
          </a:p>
        </p:txBody>
      </p:sp>
      <p:sp>
        <p:nvSpPr>
          <p:cNvPr id="897031" name="Rectangle 7"/>
          <p:cNvSpPr>
            <a:spLocks noGrp="1" noChangeArrowheads="1"/>
          </p:cNvSpPr>
          <p:nvPr>
            <p:ph type="sldNum" sz="quarter" idx="4"/>
          </p:nvPr>
        </p:nvSpPr>
        <p:spPr bwMode="auto">
          <a:xfrm>
            <a:off x="11182351" y="6589714"/>
            <a:ext cx="601133" cy="14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eaLnBrk="1" hangingPunct="1">
              <a:defRPr sz="800" smtClean="0"/>
            </a:lvl1pPr>
          </a:lstStyle>
          <a:p>
            <a:pPr fontAlgn="base">
              <a:spcBef>
                <a:spcPct val="0"/>
              </a:spcBef>
              <a:spcAft>
                <a:spcPct val="0"/>
              </a:spcAft>
              <a:defRPr/>
            </a:pPr>
            <a:fld id="{9E40D57D-5AB3-41E4-8658-7B450E9B93F5}" type="slidenum">
              <a:rPr lang="de-CH">
                <a:solidFill>
                  <a:srgbClr val="000000"/>
                </a:solidFill>
              </a:rPr>
              <a:pPr fontAlgn="base">
                <a:spcBef>
                  <a:spcPct val="0"/>
                </a:spcBef>
                <a:spcAft>
                  <a:spcPct val="0"/>
                </a:spcAft>
                <a:defRPr/>
              </a:pPr>
              <a:t>‹#›</a:t>
            </a:fld>
            <a:endParaRPr lang="de-CH">
              <a:solidFill>
                <a:srgbClr val="000000"/>
              </a:solidFill>
            </a:endParaRPr>
          </a:p>
        </p:txBody>
      </p:sp>
      <p:grpSp>
        <p:nvGrpSpPr>
          <p:cNvPr id="7176" name="Group 8"/>
          <p:cNvGrpSpPr>
            <a:grpSpLocks/>
          </p:cNvGrpSpPr>
          <p:nvPr/>
        </p:nvGrpSpPr>
        <p:grpSpPr bwMode="auto">
          <a:xfrm>
            <a:off x="9239251" y="309564"/>
            <a:ext cx="2540000" cy="282575"/>
            <a:chOff x="1860" y="3171"/>
            <a:chExt cx="2677" cy="397"/>
          </a:xfrm>
        </p:grpSpPr>
        <p:sp>
          <p:nvSpPr>
            <p:cNvPr id="7186" name="Freeform 9"/>
            <p:cNvSpPr>
              <a:spLocks/>
            </p:cNvSpPr>
            <p:nvPr userDrawn="1"/>
          </p:nvSpPr>
          <p:spPr bwMode="auto">
            <a:xfrm>
              <a:off x="4175" y="3171"/>
              <a:ext cx="362" cy="397"/>
            </a:xfrm>
            <a:custGeom>
              <a:avLst/>
              <a:gdLst>
                <a:gd name="T0" fmla="*/ 279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9 w 153"/>
                <a:gd name="T13" fmla="*/ 0 h 168"/>
                <a:gd name="T14" fmla="*/ 582 w 153"/>
                <a:gd name="T15" fmla="*/ 520 h 168"/>
                <a:gd name="T16" fmla="*/ 587 w 153"/>
                <a:gd name="T17" fmla="*/ 520 h 168"/>
                <a:gd name="T18" fmla="*/ 582 w 153"/>
                <a:gd name="T19" fmla="*/ 302 h 168"/>
                <a:gd name="T20" fmla="*/ 582 w 153"/>
                <a:gd name="T21" fmla="*/ 0 h 168"/>
                <a:gd name="T22" fmla="*/ 856 w 153"/>
                <a:gd name="T23" fmla="*/ 0 h 168"/>
                <a:gd name="T24" fmla="*/ 856 w 153"/>
                <a:gd name="T25" fmla="*/ 938 h 168"/>
                <a:gd name="T26" fmla="*/ 544 w 153"/>
                <a:gd name="T27" fmla="*/ 938 h 168"/>
                <a:gd name="T28" fmla="*/ 279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4" y="93"/>
                    <a:pt x="104" y="93"/>
                    <a:pt x="104"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7" name="Freeform 10"/>
            <p:cNvSpPr>
              <a:spLocks/>
            </p:cNvSpPr>
            <p:nvPr userDrawn="1"/>
          </p:nvSpPr>
          <p:spPr bwMode="auto">
            <a:xfrm>
              <a:off x="3760" y="3171"/>
              <a:ext cx="361" cy="397"/>
            </a:xfrm>
            <a:custGeom>
              <a:avLst/>
              <a:gdLst>
                <a:gd name="T0" fmla="*/ 278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6 w 153"/>
                <a:gd name="T13" fmla="*/ 0 h 168"/>
                <a:gd name="T14" fmla="*/ 573 w 153"/>
                <a:gd name="T15" fmla="*/ 520 h 168"/>
                <a:gd name="T16" fmla="*/ 585 w 153"/>
                <a:gd name="T17" fmla="*/ 520 h 168"/>
                <a:gd name="T18" fmla="*/ 578 w 153"/>
                <a:gd name="T19" fmla="*/ 302 h 168"/>
                <a:gd name="T20" fmla="*/ 578 w 153"/>
                <a:gd name="T21" fmla="*/ 0 h 168"/>
                <a:gd name="T22" fmla="*/ 852 w 153"/>
                <a:gd name="T23" fmla="*/ 0 h 168"/>
                <a:gd name="T24" fmla="*/ 852 w 153"/>
                <a:gd name="T25" fmla="*/ 938 h 168"/>
                <a:gd name="T26" fmla="*/ 540 w 153"/>
                <a:gd name="T27" fmla="*/ 938 h 168"/>
                <a:gd name="T28" fmla="*/ 278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3" y="93"/>
                    <a:pt x="103" y="93"/>
                    <a:pt x="103"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8" name="Freeform 11"/>
            <p:cNvSpPr>
              <a:spLocks/>
            </p:cNvSpPr>
            <p:nvPr userDrawn="1"/>
          </p:nvSpPr>
          <p:spPr bwMode="auto">
            <a:xfrm>
              <a:off x="1860" y="3171"/>
              <a:ext cx="442" cy="397"/>
            </a:xfrm>
            <a:custGeom>
              <a:avLst/>
              <a:gdLst>
                <a:gd name="T0" fmla="*/ 286 w 442"/>
                <a:gd name="T1" fmla="*/ 0 h 397"/>
                <a:gd name="T2" fmla="*/ 154 w 442"/>
                <a:gd name="T3" fmla="*/ 0 h 397"/>
                <a:gd name="T4" fmla="*/ 0 w 442"/>
                <a:gd name="T5" fmla="*/ 397 h 397"/>
                <a:gd name="T6" fmla="*/ 137 w 442"/>
                <a:gd name="T7" fmla="*/ 397 h 397"/>
                <a:gd name="T8" fmla="*/ 220 w 442"/>
                <a:gd name="T9" fmla="*/ 158 h 397"/>
                <a:gd name="T10" fmla="*/ 222 w 442"/>
                <a:gd name="T11" fmla="*/ 158 h 397"/>
                <a:gd name="T12" fmla="*/ 303 w 442"/>
                <a:gd name="T13" fmla="*/ 397 h 397"/>
                <a:gd name="T14" fmla="*/ 442 w 442"/>
                <a:gd name="T15" fmla="*/ 397 h 397"/>
                <a:gd name="T16" fmla="*/ 286 w 442"/>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2" h="397">
                  <a:moveTo>
                    <a:pt x="286" y="0"/>
                  </a:moveTo>
                  <a:lnTo>
                    <a:pt x="154" y="0"/>
                  </a:lnTo>
                  <a:lnTo>
                    <a:pt x="0" y="397"/>
                  </a:lnTo>
                  <a:lnTo>
                    <a:pt x="137" y="397"/>
                  </a:lnTo>
                  <a:lnTo>
                    <a:pt x="220" y="158"/>
                  </a:lnTo>
                  <a:lnTo>
                    <a:pt x="222" y="158"/>
                  </a:lnTo>
                  <a:lnTo>
                    <a:pt x="303" y="397"/>
                  </a:lnTo>
                  <a:lnTo>
                    <a:pt x="442" y="397"/>
                  </a:lnTo>
                  <a:lnTo>
                    <a:pt x="2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9" name="Freeform 12"/>
            <p:cNvSpPr>
              <a:spLocks/>
            </p:cNvSpPr>
            <p:nvPr userDrawn="1"/>
          </p:nvSpPr>
          <p:spPr bwMode="auto">
            <a:xfrm>
              <a:off x="3306" y="3171"/>
              <a:ext cx="444" cy="397"/>
            </a:xfrm>
            <a:custGeom>
              <a:avLst/>
              <a:gdLst>
                <a:gd name="T0" fmla="*/ 288 w 444"/>
                <a:gd name="T1" fmla="*/ 0 h 397"/>
                <a:gd name="T2" fmla="*/ 156 w 444"/>
                <a:gd name="T3" fmla="*/ 0 h 397"/>
                <a:gd name="T4" fmla="*/ 0 w 444"/>
                <a:gd name="T5" fmla="*/ 397 h 397"/>
                <a:gd name="T6" fmla="*/ 140 w 444"/>
                <a:gd name="T7" fmla="*/ 397 h 397"/>
                <a:gd name="T8" fmla="*/ 220 w 444"/>
                <a:gd name="T9" fmla="*/ 158 h 397"/>
                <a:gd name="T10" fmla="*/ 225 w 444"/>
                <a:gd name="T11" fmla="*/ 158 h 397"/>
                <a:gd name="T12" fmla="*/ 305 w 444"/>
                <a:gd name="T13" fmla="*/ 397 h 397"/>
                <a:gd name="T14" fmla="*/ 444 w 444"/>
                <a:gd name="T15" fmla="*/ 397 h 397"/>
                <a:gd name="T16" fmla="*/ 288 w 444"/>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4" h="397">
                  <a:moveTo>
                    <a:pt x="288" y="0"/>
                  </a:moveTo>
                  <a:lnTo>
                    <a:pt x="156" y="0"/>
                  </a:lnTo>
                  <a:lnTo>
                    <a:pt x="0" y="397"/>
                  </a:lnTo>
                  <a:lnTo>
                    <a:pt x="140" y="397"/>
                  </a:lnTo>
                  <a:lnTo>
                    <a:pt x="220" y="158"/>
                  </a:lnTo>
                  <a:lnTo>
                    <a:pt x="225" y="158"/>
                  </a:lnTo>
                  <a:lnTo>
                    <a:pt x="305" y="397"/>
                  </a:lnTo>
                  <a:lnTo>
                    <a:pt x="444" y="397"/>
                  </a:lnTo>
                  <a:lnTo>
                    <a:pt x="288" y="0"/>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90" name="Freeform 13"/>
            <p:cNvSpPr>
              <a:spLocks/>
            </p:cNvSpPr>
            <p:nvPr userDrawn="1"/>
          </p:nvSpPr>
          <p:spPr bwMode="auto">
            <a:xfrm>
              <a:off x="2831" y="3171"/>
              <a:ext cx="466" cy="397"/>
            </a:xfrm>
            <a:custGeom>
              <a:avLst/>
              <a:gdLst>
                <a:gd name="T0" fmla="*/ 442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6 w 197"/>
                <a:gd name="T15" fmla="*/ 0 h 168"/>
                <a:gd name="T16" fmla="*/ 549 w 197"/>
                <a:gd name="T17" fmla="*/ 553 h 168"/>
                <a:gd name="T18" fmla="*/ 554 w 197"/>
                <a:gd name="T19" fmla="*/ 553 h 168"/>
                <a:gd name="T20" fmla="*/ 717 w 197"/>
                <a:gd name="T21" fmla="*/ 0 h 168"/>
                <a:gd name="T22" fmla="*/ 1102 w 197"/>
                <a:gd name="T23" fmla="*/ 0 h 168"/>
                <a:gd name="T24" fmla="*/ 1102 w 197"/>
                <a:gd name="T25" fmla="*/ 938 h 168"/>
                <a:gd name="T26" fmla="*/ 828 w 197"/>
                <a:gd name="T27" fmla="*/ 938 h 168"/>
                <a:gd name="T28" fmla="*/ 828 w 197"/>
                <a:gd name="T29" fmla="*/ 581 h 168"/>
                <a:gd name="T30" fmla="*/ 833 w 197"/>
                <a:gd name="T31" fmla="*/ 369 h 168"/>
                <a:gd name="T32" fmla="*/ 823 w 197"/>
                <a:gd name="T33" fmla="*/ 369 h 168"/>
                <a:gd name="T34" fmla="*/ 660 w 197"/>
                <a:gd name="T35" fmla="*/ 938 h 168"/>
                <a:gd name="T36" fmla="*/ 442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7" y="66"/>
                    <a:pt x="147" y="66"/>
                    <a:pt x="147"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91" name="Freeform 14"/>
            <p:cNvSpPr>
              <a:spLocks/>
            </p:cNvSpPr>
            <p:nvPr userDrawn="1"/>
          </p:nvSpPr>
          <p:spPr bwMode="auto">
            <a:xfrm>
              <a:off x="2312" y="3171"/>
              <a:ext cx="465" cy="397"/>
            </a:xfrm>
            <a:custGeom>
              <a:avLst/>
              <a:gdLst>
                <a:gd name="T0" fmla="*/ 439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5 w 197"/>
                <a:gd name="T15" fmla="*/ 0 h 168"/>
                <a:gd name="T16" fmla="*/ 545 w 197"/>
                <a:gd name="T17" fmla="*/ 553 h 168"/>
                <a:gd name="T18" fmla="*/ 552 w 197"/>
                <a:gd name="T19" fmla="*/ 553 h 168"/>
                <a:gd name="T20" fmla="*/ 713 w 197"/>
                <a:gd name="T21" fmla="*/ 0 h 168"/>
                <a:gd name="T22" fmla="*/ 1098 w 197"/>
                <a:gd name="T23" fmla="*/ 0 h 168"/>
                <a:gd name="T24" fmla="*/ 1098 w 197"/>
                <a:gd name="T25" fmla="*/ 938 h 168"/>
                <a:gd name="T26" fmla="*/ 824 w 197"/>
                <a:gd name="T27" fmla="*/ 938 h 168"/>
                <a:gd name="T28" fmla="*/ 824 w 197"/>
                <a:gd name="T29" fmla="*/ 581 h 168"/>
                <a:gd name="T30" fmla="*/ 831 w 197"/>
                <a:gd name="T31" fmla="*/ 369 h 168"/>
                <a:gd name="T32" fmla="*/ 824 w 197"/>
                <a:gd name="T33" fmla="*/ 369 h 168"/>
                <a:gd name="T34" fmla="*/ 659 w 197"/>
                <a:gd name="T35" fmla="*/ 938 h 168"/>
                <a:gd name="T36" fmla="*/ 439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8" y="66"/>
                    <a:pt x="148" y="66"/>
                    <a:pt x="148"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grpSp>
        <p:nvGrpSpPr>
          <p:cNvPr id="7177" name="Group 35"/>
          <p:cNvGrpSpPr>
            <a:grpSpLocks noChangeAspect="1"/>
          </p:cNvGrpSpPr>
          <p:nvPr/>
        </p:nvGrpSpPr>
        <p:grpSpPr bwMode="auto">
          <a:xfrm>
            <a:off x="408517" y="309563"/>
            <a:ext cx="2029883" cy="201612"/>
            <a:chOff x="836" y="342"/>
            <a:chExt cx="1047" cy="139"/>
          </a:xfrm>
        </p:grpSpPr>
        <p:sp>
          <p:nvSpPr>
            <p:cNvPr id="7178" name="Rectangle 27"/>
            <p:cNvSpPr>
              <a:spLocks noChangeAspect="1" noChangeArrowheads="1"/>
            </p:cNvSpPr>
            <p:nvPr userDrawn="1"/>
          </p:nvSpPr>
          <p:spPr bwMode="auto">
            <a:xfrm>
              <a:off x="836" y="342"/>
              <a:ext cx="1047" cy="139"/>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endParaRPr>
            </a:p>
          </p:txBody>
        </p:sp>
        <p:sp>
          <p:nvSpPr>
            <p:cNvPr id="7179" name="Freeform 28"/>
            <p:cNvSpPr>
              <a:spLocks noChangeAspect="1"/>
            </p:cNvSpPr>
            <p:nvPr userDrawn="1"/>
          </p:nvSpPr>
          <p:spPr bwMode="auto">
            <a:xfrm>
              <a:off x="888" y="375"/>
              <a:ext cx="40" cy="66"/>
            </a:xfrm>
            <a:custGeom>
              <a:avLst/>
              <a:gdLst>
                <a:gd name="T0" fmla="*/ 38 w 17"/>
                <a:gd name="T1" fmla="*/ 156 h 28"/>
                <a:gd name="T2" fmla="*/ 0 w 17"/>
                <a:gd name="T3" fmla="*/ 151 h 28"/>
                <a:gd name="T4" fmla="*/ 5 w 17"/>
                <a:gd name="T5" fmla="*/ 127 h 28"/>
                <a:gd name="T6" fmla="*/ 38 w 17"/>
                <a:gd name="T7" fmla="*/ 134 h 28"/>
                <a:gd name="T8" fmla="*/ 61 w 17"/>
                <a:gd name="T9" fmla="*/ 118 h 28"/>
                <a:gd name="T10" fmla="*/ 45 w 17"/>
                <a:gd name="T11" fmla="*/ 90 h 28"/>
                <a:gd name="T12" fmla="*/ 21 w 17"/>
                <a:gd name="T13" fmla="*/ 78 h 28"/>
                <a:gd name="T14" fmla="*/ 0 w 17"/>
                <a:gd name="T15" fmla="*/ 45 h 28"/>
                <a:gd name="T16" fmla="*/ 49 w 17"/>
                <a:gd name="T17" fmla="*/ 0 h 28"/>
                <a:gd name="T18" fmla="*/ 82 w 17"/>
                <a:gd name="T19" fmla="*/ 5 h 28"/>
                <a:gd name="T20" fmla="*/ 78 w 17"/>
                <a:gd name="T21" fmla="*/ 28 h 28"/>
                <a:gd name="T22" fmla="*/ 56 w 17"/>
                <a:gd name="T23" fmla="*/ 21 h 28"/>
                <a:gd name="T24" fmla="*/ 33 w 17"/>
                <a:gd name="T25" fmla="*/ 40 h 28"/>
                <a:gd name="T26" fmla="*/ 49 w 17"/>
                <a:gd name="T27" fmla="*/ 61 h 28"/>
                <a:gd name="T28" fmla="*/ 73 w 17"/>
                <a:gd name="T29" fmla="*/ 78 h 28"/>
                <a:gd name="T30" fmla="*/ 94 w 17"/>
                <a:gd name="T31" fmla="*/ 111 h 28"/>
                <a:gd name="T32" fmla="*/ 38 w 17"/>
                <a:gd name="T33" fmla="*/ 156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28">
                  <a:moveTo>
                    <a:pt x="7" y="28"/>
                  </a:moveTo>
                  <a:cubicBezTo>
                    <a:pt x="4" y="28"/>
                    <a:pt x="3" y="28"/>
                    <a:pt x="0" y="27"/>
                  </a:cubicBezTo>
                  <a:cubicBezTo>
                    <a:pt x="1" y="23"/>
                    <a:pt x="1" y="23"/>
                    <a:pt x="1" y="23"/>
                  </a:cubicBezTo>
                  <a:cubicBezTo>
                    <a:pt x="2" y="24"/>
                    <a:pt x="5" y="24"/>
                    <a:pt x="7" y="24"/>
                  </a:cubicBezTo>
                  <a:cubicBezTo>
                    <a:pt x="9" y="24"/>
                    <a:pt x="11" y="23"/>
                    <a:pt x="11" y="21"/>
                  </a:cubicBezTo>
                  <a:cubicBezTo>
                    <a:pt x="11" y="19"/>
                    <a:pt x="10" y="18"/>
                    <a:pt x="8" y="16"/>
                  </a:cubicBezTo>
                  <a:cubicBezTo>
                    <a:pt x="7" y="16"/>
                    <a:pt x="5" y="15"/>
                    <a:pt x="4" y="14"/>
                  </a:cubicBezTo>
                  <a:cubicBezTo>
                    <a:pt x="1" y="12"/>
                    <a:pt x="0" y="10"/>
                    <a:pt x="0" y="8"/>
                  </a:cubicBezTo>
                  <a:cubicBezTo>
                    <a:pt x="0" y="3"/>
                    <a:pt x="4" y="0"/>
                    <a:pt x="9" y="0"/>
                  </a:cubicBezTo>
                  <a:cubicBezTo>
                    <a:pt x="11" y="0"/>
                    <a:pt x="13" y="1"/>
                    <a:pt x="15" y="1"/>
                  </a:cubicBezTo>
                  <a:cubicBezTo>
                    <a:pt x="14" y="5"/>
                    <a:pt x="14" y="5"/>
                    <a:pt x="14" y="5"/>
                  </a:cubicBezTo>
                  <a:cubicBezTo>
                    <a:pt x="13" y="4"/>
                    <a:pt x="11" y="4"/>
                    <a:pt x="10" y="4"/>
                  </a:cubicBezTo>
                  <a:cubicBezTo>
                    <a:pt x="7" y="4"/>
                    <a:pt x="6" y="5"/>
                    <a:pt x="6" y="7"/>
                  </a:cubicBezTo>
                  <a:cubicBezTo>
                    <a:pt x="6" y="9"/>
                    <a:pt x="6" y="9"/>
                    <a:pt x="9" y="11"/>
                  </a:cubicBezTo>
                  <a:cubicBezTo>
                    <a:pt x="11" y="13"/>
                    <a:pt x="13" y="14"/>
                    <a:pt x="13" y="14"/>
                  </a:cubicBezTo>
                  <a:cubicBezTo>
                    <a:pt x="16" y="16"/>
                    <a:pt x="17" y="18"/>
                    <a:pt x="17" y="20"/>
                  </a:cubicBezTo>
                  <a:cubicBezTo>
                    <a:pt x="17" y="25"/>
                    <a:pt x="13" y="28"/>
                    <a:pt x="7" y="2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0" name="Freeform 29"/>
            <p:cNvSpPr>
              <a:spLocks noChangeAspect="1"/>
            </p:cNvSpPr>
            <p:nvPr userDrawn="1"/>
          </p:nvSpPr>
          <p:spPr bwMode="auto">
            <a:xfrm>
              <a:off x="931" y="394"/>
              <a:ext cx="45" cy="66"/>
            </a:xfrm>
            <a:custGeom>
              <a:avLst/>
              <a:gdLst>
                <a:gd name="T0" fmla="*/ 62 w 19"/>
                <a:gd name="T1" fmla="*/ 127 h 28"/>
                <a:gd name="T2" fmla="*/ 45 w 19"/>
                <a:gd name="T3" fmla="*/ 151 h 28"/>
                <a:gd name="T4" fmla="*/ 21 w 19"/>
                <a:gd name="T5" fmla="*/ 156 h 28"/>
                <a:gd name="T6" fmla="*/ 0 w 19"/>
                <a:gd name="T7" fmla="*/ 156 h 28"/>
                <a:gd name="T8" fmla="*/ 5 w 19"/>
                <a:gd name="T9" fmla="*/ 134 h 28"/>
                <a:gd name="T10" fmla="*/ 21 w 19"/>
                <a:gd name="T11" fmla="*/ 139 h 28"/>
                <a:gd name="T12" fmla="*/ 40 w 19"/>
                <a:gd name="T13" fmla="*/ 123 h 28"/>
                <a:gd name="T14" fmla="*/ 40 w 19"/>
                <a:gd name="T15" fmla="*/ 111 h 28"/>
                <a:gd name="T16" fmla="*/ 0 w 19"/>
                <a:gd name="T17" fmla="*/ 0 h 28"/>
                <a:gd name="T18" fmla="*/ 33 w 19"/>
                <a:gd name="T19" fmla="*/ 0 h 28"/>
                <a:gd name="T20" fmla="*/ 57 w 19"/>
                <a:gd name="T21" fmla="*/ 78 h 28"/>
                <a:gd name="T22" fmla="*/ 78 w 19"/>
                <a:gd name="T23" fmla="*/ 0 h 28"/>
                <a:gd name="T24" fmla="*/ 107 w 19"/>
                <a:gd name="T25" fmla="*/ 0 h 28"/>
                <a:gd name="T26" fmla="*/ 62 w 19"/>
                <a:gd name="T27" fmla="*/ 127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 h="28">
                  <a:moveTo>
                    <a:pt x="11" y="23"/>
                  </a:moveTo>
                  <a:cubicBezTo>
                    <a:pt x="10" y="25"/>
                    <a:pt x="9" y="26"/>
                    <a:pt x="8" y="27"/>
                  </a:cubicBezTo>
                  <a:cubicBezTo>
                    <a:pt x="7" y="28"/>
                    <a:pt x="6" y="28"/>
                    <a:pt x="4" y="28"/>
                  </a:cubicBezTo>
                  <a:cubicBezTo>
                    <a:pt x="3" y="28"/>
                    <a:pt x="1" y="28"/>
                    <a:pt x="0" y="28"/>
                  </a:cubicBezTo>
                  <a:cubicBezTo>
                    <a:pt x="1" y="24"/>
                    <a:pt x="1" y="24"/>
                    <a:pt x="1" y="24"/>
                  </a:cubicBezTo>
                  <a:cubicBezTo>
                    <a:pt x="2" y="24"/>
                    <a:pt x="3" y="25"/>
                    <a:pt x="4" y="25"/>
                  </a:cubicBezTo>
                  <a:cubicBezTo>
                    <a:pt x="5" y="25"/>
                    <a:pt x="6" y="24"/>
                    <a:pt x="7" y="22"/>
                  </a:cubicBezTo>
                  <a:cubicBezTo>
                    <a:pt x="7" y="20"/>
                    <a:pt x="7" y="20"/>
                    <a:pt x="7" y="20"/>
                  </a:cubicBezTo>
                  <a:cubicBezTo>
                    <a:pt x="0" y="0"/>
                    <a:pt x="0" y="0"/>
                    <a:pt x="0" y="0"/>
                  </a:cubicBezTo>
                  <a:cubicBezTo>
                    <a:pt x="6" y="0"/>
                    <a:pt x="6" y="0"/>
                    <a:pt x="6" y="0"/>
                  </a:cubicBezTo>
                  <a:cubicBezTo>
                    <a:pt x="10" y="14"/>
                    <a:pt x="10" y="14"/>
                    <a:pt x="10" y="14"/>
                  </a:cubicBezTo>
                  <a:cubicBezTo>
                    <a:pt x="14" y="0"/>
                    <a:pt x="14" y="0"/>
                    <a:pt x="14" y="0"/>
                  </a:cubicBezTo>
                  <a:cubicBezTo>
                    <a:pt x="19" y="0"/>
                    <a:pt x="19" y="0"/>
                    <a:pt x="19" y="0"/>
                  </a:cubicBezTo>
                  <a:lnTo>
                    <a:pt x="11"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1" name="Freeform 30"/>
            <p:cNvSpPr>
              <a:spLocks noChangeAspect="1"/>
            </p:cNvSpPr>
            <p:nvPr userDrawn="1"/>
          </p:nvSpPr>
          <p:spPr bwMode="auto">
            <a:xfrm>
              <a:off x="980" y="394"/>
              <a:ext cx="33" cy="47"/>
            </a:xfrm>
            <a:custGeom>
              <a:avLst/>
              <a:gdLst>
                <a:gd name="T0" fmla="*/ 33 w 14"/>
                <a:gd name="T1" fmla="*/ 110 h 20"/>
                <a:gd name="T2" fmla="*/ 0 w 14"/>
                <a:gd name="T3" fmla="*/ 106 h 20"/>
                <a:gd name="T4" fmla="*/ 5 w 14"/>
                <a:gd name="T5" fmla="*/ 82 h 20"/>
                <a:gd name="T6" fmla="*/ 33 w 14"/>
                <a:gd name="T7" fmla="*/ 89 h 20"/>
                <a:gd name="T8" fmla="*/ 50 w 14"/>
                <a:gd name="T9" fmla="*/ 78 h 20"/>
                <a:gd name="T10" fmla="*/ 40 w 14"/>
                <a:gd name="T11" fmla="*/ 66 h 20"/>
                <a:gd name="T12" fmla="*/ 21 w 14"/>
                <a:gd name="T13" fmla="*/ 61 h 20"/>
                <a:gd name="T14" fmla="*/ 0 w 14"/>
                <a:gd name="T15" fmla="*/ 33 h 20"/>
                <a:gd name="T16" fmla="*/ 45 w 14"/>
                <a:gd name="T17" fmla="*/ 0 h 20"/>
                <a:gd name="T18" fmla="*/ 73 w 14"/>
                <a:gd name="T19" fmla="*/ 0 h 20"/>
                <a:gd name="T20" fmla="*/ 66 w 14"/>
                <a:gd name="T21" fmla="*/ 21 h 20"/>
                <a:gd name="T22" fmla="*/ 45 w 14"/>
                <a:gd name="T23" fmla="*/ 16 h 20"/>
                <a:gd name="T24" fmla="*/ 28 w 14"/>
                <a:gd name="T25" fmla="*/ 28 h 20"/>
                <a:gd name="T26" fmla="*/ 50 w 14"/>
                <a:gd name="T27" fmla="*/ 45 h 20"/>
                <a:gd name="T28" fmla="*/ 78 w 14"/>
                <a:gd name="T29" fmla="*/ 78 h 20"/>
                <a:gd name="T30" fmla="*/ 33 w 14"/>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 h="20">
                  <a:moveTo>
                    <a:pt x="6" y="20"/>
                  </a:moveTo>
                  <a:cubicBezTo>
                    <a:pt x="3" y="20"/>
                    <a:pt x="2" y="20"/>
                    <a:pt x="0" y="19"/>
                  </a:cubicBezTo>
                  <a:cubicBezTo>
                    <a:pt x="1" y="15"/>
                    <a:pt x="1" y="15"/>
                    <a:pt x="1" y="15"/>
                  </a:cubicBezTo>
                  <a:cubicBezTo>
                    <a:pt x="2" y="16"/>
                    <a:pt x="4" y="16"/>
                    <a:pt x="6" y="16"/>
                  </a:cubicBezTo>
                  <a:cubicBezTo>
                    <a:pt x="8" y="16"/>
                    <a:pt x="9" y="16"/>
                    <a:pt x="9" y="14"/>
                  </a:cubicBezTo>
                  <a:cubicBezTo>
                    <a:pt x="9" y="13"/>
                    <a:pt x="8" y="13"/>
                    <a:pt x="7" y="12"/>
                  </a:cubicBezTo>
                  <a:cubicBezTo>
                    <a:pt x="6" y="12"/>
                    <a:pt x="5" y="11"/>
                    <a:pt x="4" y="11"/>
                  </a:cubicBezTo>
                  <a:cubicBezTo>
                    <a:pt x="1" y="9"/>
                    <a:pt x="0" y="8"/>
                    <a:pt x="0" y="6"/>
                  </a:cubicBezTo>
                  <a:cubicBezTo>
                    <a:pt x="0" y="2"/>
                    <a:pt x="3" y="0"/>
                    <a:pt x="8" y="0"/>
                  </a:cubicBezTo>
                  <a:cubicBezTo>
                    <a:pt x="10" y="0"/>
                    <a:pt x="11" y="0"/>
                    <a:pt x="13" y="0"/>
                  </a:cubicBezTo>
                  <a:cubicBezTo>
                    <a:pt x="12" y="4"/>
                    <a:pt x="12" y="4"/>
                    <a:pt x="12" y="4"/>
                  </a:cubicBezTo>
                  <a:cubicBezTo>
                    <a:pt x="10" y="3"/>
                    <a:pt x="9" y="3"/>
                    <a:pt x="8" y="3"/>
                  </a:cubicBezTo>
                  <a:cubicBezTo>
                    <a:pt x="6" y="3"/>
                    <a:pt x="5" y="4"/>
                    <a:pt x="5" y="5"/>
                  </a:cubicBezTo>
                  <a:cubicBezTo>
                    <a:pt x="5" y="6"/>
                    <a:pt x="6" y="7"/>
                    <a:pt x="9" y="8"/>
                  </a:cubicBezTo>
                  <a:cubicBezTo>
                    <a:pt x="13" y="9"/>
                    <a:pt x="14" y="11"/>
                    <a:pt x="14" y="14"/>
                  </a:cubicBezTo>
                  <a:cubicBezTo>
                    <a:pt x="14" y="18"/>
                    <a:pt x="11"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2" name="Freeform 31"/>
            <p:cNvSpPr>
              <a:spLocks noChangeAspect="1"/>
            </p:cNvSpPr>
            <p:nvPr userDrawn="1"/>
          </p:nvSpPr>
          <p:spPr bwMode="auto">
            <a:xfrm>
              <a:off x="1020" y="382"/>
              <a:ext cx="34" cy="59"/>
            </a:xfrm>
            <a:custGeom>
              <a:avLst/>
              <a:gdLst>
                <a:gd name="T0" fmla="*/ 41 w 14"/>
                <a:gd name="T1" fmla="*/ 139 h 25"/>
                <a:gd name="T2" fmla="*/ 17 w 14"/>
                <a:gd name="T3" fmla="*/ 106 h 25"/>
                <a:gd name="T4" fmla="*/ 17 w 14"/>
                <a:gd name="T5" fmla="*/ 50 h 25"/>
                <a:gd name="T6" fmla="*/ 0 w 14"/>
                <a:gd name="T7" fmla="*/ 50 h 25"/>
                <a:gd name="T8" fmla="*/ 0 w 14"/>
                <a:gd name="T9" fmla="*/ 28 h 25"/>
                <a:gd name="T10" fmla="*/ 17 w 14"/>
                <a:gd name="T11" fmla="*/ 28 h 25"/>
                <a:gd name="T12" fmla="*/ 17 w 14"/>
                <a:gd name="T13" fmla="*/ 0 h 25"/>
                <a:gd name="T14" fmla="*/ 46 w 14"/>
                <a:gd name="T15" fmla="*/ 0 h 25"/>
                <a:gd name="T16" fmla="*/ 46 w 14"/>
                <a:gd name="T17" fmla="*/ 28 h 25"/>
                <a:gd name="T18" fmla="*/ 78 w 14"/>
                <a:gd name="T19" fmla="*/ 28 h 25"/>
                <a:gd name="T20" fmla="*/ 78 w 14"/>
                <a:gd name="T21" fmla="*/ 50 h 25"/>
                <a:gd name="T22" fmla="*/ 46 w 14"/>
                <a:gd name="T23" fmla="*/ 50 h 25"/>
                <a:gd name="T24" fmla="*/ 46 w 14"/>
                <a:gd name="T25" fmla="*/ 99 h 25"/>
                <a:gd name="T26" fmla="*/ 53 w 14"/>
                <a:gd name="T27" fmla="*/ 118 h 25"/>
                <a:gd name="T28" fmla="*/ 70 w 14"/>
                <a:gd name="T29" fmla="*/ 106 h 25"/>
                <a:gd name="T30" fmla="*/ 83 w 14"/>
                <a:gd name="T31" fmla="*/ 123 h 25"/>
                <a:gd name="T32" fmla="*/ 41 w 14"/>
                <a:gd name="T33" fmla="*/ 139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 h="25">
                  <a:moveTo>
                    <a:pt x="7" y="25"/>
                  </a:moveTo>
                  <a:cubicBezTo>
                    <a:pt x="4" y="25"/>
                    <a:pt x="3" y="24"/>
                    <a:pt x="3" y="19"/>
                  </a:cubicBezTo>
                  <a:cubicBezTo>
                    <a:pt x="3" y="9"/>
                    <a:pt x="3" y="9"/>
                    <a:pt x="3" y="9"/>
                  </a:cubicBezTo>
                  <a:cubicBezTo>
                    <a:pt x="0" y="9"/>
                    <a:pt x="0" y="9"/>
                    <a:pt x="0" y="9"/>
                  </a:cubicBezTo>
                  <a:cubicBezTo>
                    <a:pt x="0" y="5"/>
                    <a:pt x="0" y="5"/>
                    <a:pt x="0" y="5"/>
                  </a:cubicBezTo>
                  <a:cubicBezTo>
                    <a:pt x="3" y="5"/>
                    <a:pt x="3" y="5"/>
                    <a:pt x="3" y="5"/>
                  </a:cubicBezTo>
                  <a:cubicBezTo>
                    <a:pt x="3" y="0"/>
                    <a:pt x="3" y="0"/>
                    <a:pt x="3" y="0"/>
                  </a:cubicBezTo>
                  <a:cubicBezTo>
                    <a:pt x="8" y="0"/>
                    <a:pt x="8" y="0"/>
                    <a:pt x="8" y="0"/>
                  </a:cubicBezTo>
                  <a:cubicBezTo>
                    <a:pt x="8" y="5"/>
                    <a:pt x="8" y="5"/>
                    <a:pt x="8" y="5"/>
                  </a:cubicBezTo>
                  <a:cubicBezTo>
                    <a:pt x="13" y="5"/>
                    <a:pt x="13" y="5"/>
                    <a:pt x="13" y="5"/>
                  </a:cubicBezTo>
                  <a:cubicBezTo>
                    <a:pt x="13" y="9"/>
                    <a:pt x="13" y="9"/>
                    <a:pt x="13" y="9"/>
                  </a:cubicBezTo>
                  <a:cubicBezTo>
                    <a:pt x="8" y="9"/>
                    <a:pt x="8" y="9"/>
                    <a:pt x="8" y="9"/>
                  </a:cubicBezTo>
                  <a:cubicBezTo>
                    <a:pt x="8" y="18"/>
                    <a:pt x="8" y="18"/>
                    <a:pt x="8" y="18"/>
                  </a:cubicBezTo>
                  <a:cubicBezTo>
                    <a:pt x="8" y="20"/>
                    <a:pt x="8" y="21"/>
                    <a:pt x="9" y="21"/>
                  </a:cubicBezTo>
                  <a:cubicBezTo>
                    <a:pt x="10" y="21"/>
                    <a:pt x="11" y="21"/>
                    <a:pt x="12" y="19"/>
                  </a:cubicBezTo>
                  <a:cubicBezTo>
                    <a:pt x="14" y="22"/>
                    <a:pt x="14" y="22"/>
                    <a:pt x="14" y="22"/>
                  </a:cubicBezTo>
                  <a:cubicBezTo>
                    <a:pt x="11" y="24"/>
                    <a:pt x="9" y="25"/>
                    <a:pt x="7" y="2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3" name="Freeform 32"/>
            <p:cNvSpPr>
              <a:spLocks noChangeAspect="1" noEditPoints="1"/>
            </p:cNvSpPr>
            <p:nvPr userDrawn="1"/>
          </p:nvSpPr>
          <p:spPr bwMode="auto">
            <a:xfrm>
              <a:off x="1058" y="394"/>
              <a:ext cx="38" cy="47"/>
            </a:xfrm>
            <a:custGeom>
              <a:avLst/>
              <a:gdLst>
                <a:gd name="T0" fmla="*/ 45 w 16"/>
                <a:gd name="T1" fmla="*/ 110 h 20"/>
                <a:gd name="T2" fmla="*/ 0 w 16"/>
                <a:gd name="T3" fmla="*/ 56 h 20"/>
                <a:gd name="T4" fmla="*/ 45 w 16"/>
                <a:gd name="T5" fmla="*/ 0 h 20"/>
                <a:gd name="T6" fmla="*/ 90 w 16"/>
                <a:gd name="T7" fmla="*/ 56 h 20"/>
                <a:gd name="T8" fmla="*/ 90 w 16"/>
                <a:gd name="T9" fmla="*/ 61 h 20"/>
                <a:gd name="T10" fmla="*/ 29 w 16"/>
                <a:gd name="T11" fmla="*/ 61 h 20"/>
                <a:gd name="T12" fmla="*/ 50 w 16"/>
                <a:gd name="T13" fmla="*/ 89 h 20"/>
                <a:gd name="T14" fmla="*/ 78 w 16"/>
                <a:gd name="T15" fmla="*/ 78 h 20"/>
                <a:gd name="T16" fmla="*/ 90 w 16"/>
                <a:gd name="T17" fmla="*/ 94 h 20"/>
                <a:gd name="T18" fmla="*/ 45 w 16"/>
                <a:gd name="T19" fmla="*/ 110 h 20"/>
                <a:gd name="T20" fmla="*/ 45 w 16"/>
                <a:gd name="T21" fmla="*/ 16 h 20"/>
                <a:gd name="T22" fmla="*/ 29 w 16"/>
                <a:gd name="T23" fmla="*/ 45 h 20"/>
                <a:gd name="T24" fmla="*/ 62 w 16"/>
                <a:gd name="T25" fmla="*/ 45 h 20"/>
                <a:gd name="T26" fmla="*/ 45 w 16"/>
                <a:gd name="T27" fmla="*/ 16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 h="20">
                  <a:moveTo>
                    <a:pt x="8" y="20"/>
                  </a:moveTo>
                  <a:cubicBezTo>
                    <a:pt x="3" y="20"/>
                    <a:pt x="0" y="16"/>
                    <a:pt x="0" y="10"/>
                  </a:cubicBezTo>
                  <a:cubicBezTo>
                    <a:pt x="0" y="4"/>
                    <a:pt x="3" y="0"/>
                    <a:pt x="8" y="0"/>
                  </a:cubicBezTo>
                  <a:cubicBezTo>
                    <a:pt x="14" y="0"/>
                    <a:pt x="16" y="3"/>
                    <a:pt x="16" y="10"/>
                  </a:cubicBezTo>
                  <a:cubicBezTo>
                    <a:pt x="16" y="10"/>
                    <a:pt x="16" y="10"/>
                    <a:pt x="16" y="11"/>
                  </a:cubicBezTo>
                  <a:cubicBezTo>
                    <a:pt x="5" y="11"/>
                    <a:pt x="5" y="11"/>
                    <a:pt x="5" y="11"/>
                  </a:cubicBezTo>
                  <a:cubicBezTo>
                    <a:pt x="5" y="14"/>
                    <a:pt x="6" y="16"/>
                    <a:pt x="9" y="16"/>
                  </a:cubicBezTo>
                  <a:cubicBezTo>
                    <a:pt x="10" y="16"/>
                    <a:pt x="12" y="15"/>
                    <a:pt x="14" y="14"/>
                  </a:cubicBezTo>
                  <a:cubicBezTo>
                    <a:pt x="16" y="17"/>
                    <a:pt x="16" y="17"/>
                    <a:pt x="16" y="17"/>
                  </a:cubicBezTo>
                  <a:cubicBezTo>
                    <a:pt x="13" y="19"/>
                    <a:pt x="11" y="20"/>
                    <a:pt x="8" y="20"/>
                  </a:cubicBezTo>
                  <a:close/>
                  <a:moveTo>
                    <a:pt x="8" y="3"/>
                  </a:moveTo>
                  <a:cubicBezTo>
                    <a:pt x="6" y="3"/>
                    <a:pt x="5" y="5"/>
                    <a:pt x="5" y="8"/>
                  </a:cubicBezTo>
                  <a:cubicBezTo>
                    <a:pt x="11" y="8"/>
                    <a:pt x="11" y="8"/>
                    <a:pt x="11" y="8"/>
                  </a:cubicBezTo>
                  <a:cubicBezTo>
                    <a:pt x="11" y="5"/>
                    <a:pt x="10" y="3"/>
                    <a:pt x="8"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4" name="Freeform 33"/>
            <p:cNvSpPr>
              <a:spLocks noChangeAspect="1"/>
            </p:cNvSpPr>
            <p:nvPr userDrawn="1"/>
          </p:nvSpPr>
          <p:spPr bwMode="auto">
            <a:xfrm>
              <a:off x="1108" y="394"/>
              <a:ext cx="61" cy="47"/>
            </a:xfrm>
            <a:custGeom>
              <a:avLst/>
              <a:gdLst>
                <a:gd name="T0" fmla="*/ 115 w 26"/>
                <a:gd name="T1" fmla="*/ 110 h 20"/>
                <a:gd name="T2" fmla="*/ 115 w 26"/>
                <a:gd name="T3" fmla="*/ 45 h 20"/>
                <a:gd name="T4" fmla="*/ 115 w 26"/>
                <a:gd name="T5" fmla="*/ 33 h 20"/>
                <a:gd name="T6" fmla="*/ 110 w 26"/>
                <a:gd name="T7" fmla="*/ 28 h 20"/>
                <a:gd name="T8" fmla="*/ 82 w 26"/>
                <a:gd name="T9" fmla="*/ 38 h 20"/>
                <a:gd name="T10" fmla="*/ 82 w 26"/>
                <a:gd name="T11" fmla="*/ 110 h 20"/>
                <a:gd name="T12" fmla="*/ 61 w 26"/>
                <a:gd name="T13" fmla="*/ 110 h 20"/>
                <a:gd name="T14" fmla="*/ 61 w 26"/>
                <a:gd name="T15" fmla="*/ 45 h 20"/>
                <a:gd name="T16" fmla="*/ 54 w 26"/>
                <a:gd name="T17" fmla="*/ 28 h 20"/>
                <a:gd name="T18" fmla="*/ 49 w 26"/>
                <a:gd name="T19" fmla="*/ 28 h 20"/>
                <a:gd name="T20" fmla="*/ 28 w 26"/>
                <a:gd name="T21" fmla="*/ 38 h 20"/>
                <a:gd name="T22" fmla="*/ 28 w 26"/>
                <a:gd name="T23" fmla="*/ 110 h 20"/>
                <a:gd name="T24" fmla="*/ 0 w 26"/>
                <a:gd name="T25" fmla="*/ 110 h 20"/>
                <a:gd name="T26" fmla="*/ 0 w 26"/>
                <a:gd name="T27" fmla="*/ 0 h 20"/>
                <a:gd name="T28" fmla="*/ 28 w 26"/>
                <a:gd name="T29" fmla="*/ 0 h 20"/>
                <a:gd name="T30" fmla="*/ 28 w 26"/>
                <a:gd name="T31" fmla="*/ 16 h 20"/>
                <a:gd name="T32" fmla="*/ 61 w 26"/>
                <a:gd name="T33" fmla="*/ 0 h 20"/>
                <a:gd name="T34" fmla="*/ 82 w 26"/>
                <a:gd name="T35" fmla="*/ 16 h 20"/>
                <a:gd name="T36" fmla="*/ 122 w 26"/>
                <a:gd name="T37" fmla="*/ 0 h 20"/>
                <a:gd name="T38" fmla="*/ 138 w 26"/>
                <a:gd name="T39" fmla="*/ 12 h 20"/>
                <a:gd name="T40" fmla="*/ 143 w 26"/>
                <a:gd name="T41" fmla="*/ 38 h 20"/>
                <a:gd name="T42" fmla="*/ 143 w 26"/>
                <a:gd name="T43" fmla="*/ 110 h 20"/>
                <a:gd name="T44" fmla="*/ 115 w 26"/>
                <a:gd name="T45" fmla="*/ 110 h 2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 h="20">
                  <a:moveTo>
                    <a:pt x="21" y="20"/>
                  </a:moveTo>
                  <a:cubicBezTo>
                    <a:pt x="21" y="8"/>
                    <a:pt x="21" y="8"/>
                    <a:pt x="21" y="8"/>
                  </a:cubicBezTo>
                  <a:cubicBezTo>
                    <a:pt x="21" y="7"/>
                    <a:pt x="21" y="6"/>
                    <a:pt x="21" y="6"/>
                  </a:cubicBezTo>
                  <a:cubicBezTo>
                    <a:pt x="21" y="5"/>
                    <a:pt x="20" y="5"/>
                    <a:pt x="20" y="5"/>
                  </a:cubicBezTo>
                  <a:cubicBezTo>
                    <a:pt x="19" y="5"/>
                    <a:pt x="17" y="5"/>
                    <a:pt x="15" y="7"/>
                  </a:cubicBezTo>
                  <a:cubicBezTo>
                    <a:pt x="15" y="20"/>
                    <a:pt x="15" y="20"/>
                    <a:pt x="15" y="20"/>
                  </a:cubicBezTo>
                  <a:cubicBezTo>
                    <a:pt x="11" y="20"/>
                    <a:pt x="11" y="20"/>
                    <a:pt x="11" y="20"/>
                  </a:cubicBezTo>
                  <a:cubicBezTo>
                    <a:pt x="11" y="8"/>
                    <a:pt x="11" y="8"/>
                    <a:pt x="11" y="8"/>
                  </a:cubicBezTo>
                  <a:cubicBezTo>
                    <a:pt x="11" y="6"/>
                    <a:pt x="11" y="6"/>
                    <a:pt x="10" y="5"/>
                  </a:cubicBezTo>
                  <a:cubicBezTo>
                    <a:pt x="10" y="5"/>
                    <a:pt x="10" y="5"/>
                    <a:pt x="9" y="5"/>
                  </a:cubicBezTo>
                  <a:cubicBezTo>
                    <a:pt x="8" y="5"/>
                    <a:pt x="7" y="6"/>
                    <a:pt x="5" y="7"/>
                  </a:cubicBezTo>
                  <a:cubicBezTo>
                    <a:pt x="5" y="20"/>
                    <a:pt x="5" y="20"/>
                    <a:pt x="5" y="20"/>
                  </a:cubicBezTo>
                  <a:cubicBezTo>
                    <a:pt x="0" y="20"/>
                    <a:pt x="0" y="20"/>
                    <a:pt x="0" y="20"/>
                  </a:cubicBezTo>
                  <a:cubicBezTo>
                    <a:pt x="0" y="0"/>
                    <a:pt x="0" y="0"/>
                    <a:pt x="0" y="0"/>
                  </a:cubicBezTo>
                  <a:cubicBezTo>
                    <a:pt x="5" y="0"/>
                    <a:pt x="5" y="0"/>
                    <a:pt x="5" y="0"/>
                  </a:cubicBezTo>
                  <a:cubicBezTo>
                    <a:pt x="5" y="3"/>
                    <a:pt x="5" y="3"/>
                    <a:pt x="5" y="3"/>
                  </a:cubicBezTo>
                  <a:cubicBezTo>
                    <a:pt x="7" y="1"/>
                    <a:pt x="9" y="0"/>
                    <a:pt x="11" y="0"/>
                  </a:cubicBezTo>
                  <a:cubicBezTo>
                    <a:pt x="13" y="0"/>
                    <a:pt x="15" y="1"/>
                    <a:pt x="15" y="3"/>
                  </a:cubicBezTo>
                  <a:cubicBezTo>
                    <a:pt x="18" y="1"/>
                    <a:pt x="20" y="0"/>
                    <a:pt x="22" y="0"/>
                  </a:cubicBezTo>
                  <a:cubicBezTo>
                    <a:pt x="24" y="0"/>
                    <a:pt x="25" y="1"/>
                    <a:pt x="25" y="2"/>
                  </a:cubicBezTo>
                  <a:cubicBezTo>
                    <a:pt x="26" y="3"/>
                    <a:pt x="26" y="4"/>
                    <a:pt x="26" y="7"/>
                  </a:cubicBezTo>
                  <a:cubicBezTo>
                    <a:pt x="26" y="20"/>
                    <a:pt x="26" y="20"/>
                    <a:pt x="26" y="20"/>
                  </a:cubicBezTo>
                  <a:lnTo>
                    <a:pt x="21"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5" name="Freeform 34"/>
            <p:cNvSpPr>
              <a:spLocks noChangeAspect="1"/>
            </p:cNvSpPr>
            <p:nvPr userDrawn="1"/>
          </p:nvSpPr>
          <p:spPr bwMode="auto">
            <a:xfrm>
              <a:off x="1179" y="394"/>
              <a:ext cx="35" cy="47"/>
            </a:xfrm>
            <a:custGeom>
              <a:avLst/>
              <a:gdLst>
                <a:gd name="T0" fmla="*/ 33 w 15"/>
                <a:gd name="T1" fmla="*/ 110 h 20"/>
                <a:gd name="T2" fmla="*/ 0 w 15"/>
                <a:gd name="T3" fmla="*/ 106 h 20"/>
                <a:gd name="T4" fmla="*/ 5 w 15"/>
                <a:gd name="T5" fmla="*/ 82 h 20"/>
                <a:gd name="T6" fmla="*/ 33 w 15"/>
                <a:gd name="T7" fmla="*/ 89 h 20"/>
                <a:gd name="T8" fmla="*/ 49 w 15"/>
                <a:gd name="T9" fmla="*/ 78 h 20"/>
                <a:gd name="T10" fmla="*/ 37 w 15"/>
                <a:gd name="T11" fmla="*/ 66 h 20"/>
                <a:gd name="T12" fmla="*/ 21 w 15"/>
                <a:gd name="T13" fmla="*/ 61 h 20"/>
                <a:gd name="T14" fmla="*/ 5 w 15"/>
                <a:gd name="T15" fmla="*/ 33 h 20"/>
                <a:gd name="T16" fmla="*/ 49 w 15"/>
                <a:gd name="T17" fmla="*/ 0 h 20"/>
                <a:gd name="T18" fmla="*/ 77 w 15"/>
                <a:gd name="T19" fmla="*/ 0 h 20"/>
                <a:gd name="T20" fmla="*/ 70 w 15"/>
                <a:gd name="T21" fmla="*/ 21 h 20"/>
                <a:gd name="T22" fmla="*/ 49 w 15"/>
                <a:gd name="T23" fmla="*/ 16 h 20"/>
                <a:gd name="T24" fmla="*/ 33 w 15"/>
                <a:gd name="T25" fmla="*/ 28 h 20"/>
                <a:gd name="T26" fmla="*/ 54 w 15"/>
                <a:gd name="T27" fmla="*/ 45 h 20"/>
                <a:gd name="T28" fmla="*/ 82 w 15"/>
                <a:gd name="T29" fmla="*/ 78 h 20"/>
                <a:gd name="T30" fmla="*/ 33 w 15"/>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 h="20">
                  <a:moveTo>
                    <a:pt x="6" y="20"/>
                  </a:moveTo>
                  <a:cubicBezTo>
                    <a:pt x="4" y="20"/>
                    <a:pt x="2" y="20"/>
                    <a:pt x="0" y="19"/>
                  </a:cubicBezTo>
                  <a:cubicBezTo>
                    <a:pt x="1" y="15"/>
                    <a:pt x="1" y="15"/>
                    <a:pt x="1" y="15"/>
                  </a:cubicBezTo>
                  <a:cubicBezTo>
                    <a:pt x="3" y="16"/>
                    <a:pt x="5" y="16"/>
                    <a:pt x="6" y="16"/>
                  </a:cubicBezTo>
                  <a:cubicBezTo>
                    <a:pt x="8" y="16"/>
                    <a:pt x="9" y="16"/>
                    <a:pt x="9" y="14"/>
                  </a:cubicBezTo>
                  <a:cubicBezTo>
                    <a:pt x="9" y="13"/>
                    <a:pt x="9" y="13"/>
                    <a:pt x="7" y="12"/>
                  </a:cubicBezTo>
                  <a:cubicBezTo>
                    <a:pt x="6" y="12"/>
                    <a:pt x="6" y="11"/>
                    <a:pt x="4" y="11"/>
                  </a:cubicBezTo>
                  <a:cubicBezTo>
                    <a:pt x="2" y="9"/>
                    <a:pt x="1" y="8"/>
                    <a:pt x="1" y="6"/>
                  </a:cubicBezTo>
                  <a:cubicBezTo>
                    <a:pt x="1" y="2"/>
                    <a:pt x="4" y="0"/>
                    <a:pt x="9" y="0"/>
                  </a:cubicBezTo>
                  <a:cubicBezTo>
                    <a:pt x="10" y="0"/>
                    <a:pt x="12" y="0"/>
                    <a:pt x="14" y="0"/>
                  </a:cubicBezTo>
                  <a:cubicBezTo>
                    <a:pt x="13" y="4"/>
                    <a:pt x="13" y="4"/>
                    <a:pt x="13" y="4"/>
                  </a:cubicBezTo>
                  <a:cubicBezTo>
                    <a:pt x="11" y="3"/>
                    <a:pt x="10" y="3"/>
                    <a:pt x="9" y="3"/>
                  </a:cubicBezTo>
                  <a:cubicBezTo>
                    <a:pt x="7" y="3"/>
                    <a:pt x="6" y="4"/>
                    <a:pt x="6" y="5"/>
                  </a:cubicBezTo>
                  <a:cubicBezTo>
                    <a:pt x="6" y="6"/>
                    <a:pt x="6" y="7"/>
                    <a:pt x="10" y="8"/>
                  </a:cubicBezTo>
                  <a:cubicBezTo>
                    <a:pt x="13" y="9"/>
                    <a:pt x="15" y="11"/>
                    <a:pt x="15" y="14"/>
                  </a:cubicBezTo>
                  <a:cubicBezTo>
                    <a:pt x="15" y="18"/>
                    <a:pt x="12"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spTree>
    <p:extLst>
      <p:ext uri="{BB962C8B-B14F-4D97-AF65-F5344CB8AC3E}">
        <p14:creationId xmlns:p14="http://schemas.microsoft.com/office/powerpoint/2010/main" val="2433756425"/>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 id="2147483930" r:id="rId13"/>
    <p:sldLayoutId id="2147483931" r:id="rId14"/>
    <p:sldLayoutId id="2147483932" r:id="rId15"/>
    <p:sldLayoutId id="2147483933" r:id="rId16"/>
  </p:sldLayoutIdLst>
  <p:timing>
    <p:tnLst>
      <p:par>
        <p:cTn id="1" dur="indefinite" restart="never" nodeType="tmRoot"/>
      </p:par>
    </p:tnLst>
  </p:timing>
  <p:hf hdr="0"/>
  <p:txStyles>
    <p:titleStyle>
      <a:lvl1pPr marL="185738" indent="-185738" algn="l" rtl="0" eaLnBrk="0" fontAlgn="base" hangingPunct="0">
        <a:lnSpc>
          <a:spcPct val="97000"/>
        </a:lnSpc>
        <a:spcBef>
          <a:spcPct val="25000"/>
        </a:spcBef>
        <a:spcAft>
          <a:spcPct val="0"/>
        </a:spcAft>
        <a:defRPr sz="2400" b="1">
          <a:solidFill>
            <a:schemeClr val="tx2"/>
          </a:solidFill>
          <a:latin typeface="+mj-lt"/>
          <a:ea typeface="+mj-ea"/>
          <a:cs typeface="+mj-cs"/>
        </a:defRPr>
      </a:lvl1pPr>
      <a:lvl2pPr marL="185738" indent="-185738" algn="l" rtl="0" eaLnBrk="0" fontAlgn="base" hangingPunct="0">
        <a:lnSpc>
          <a:spcPct val="97000"/>
        </a:lnSpc>
        <a:spcBef>
          <a:spcPct val="25000"/>
        </a:spcBef>
        <a:spcAft>
          <a:spcPct val="0"/>
        </a:spcAft>
        <a:defRPr sz="2400" b="1">
          <a:solidFill>
            <a:schemeClr val="tx2"/>
          </a:solidFill>
          <a:latin typeface="Arial" charset="0"/>
        </a:defRPr>
      </a:lvl2pPr>
      <a:lvl3pPr marL="185738" indent="-185738" algn="l" rtl="0" eaLnBrk="0" fontAlgn="base" hangingPunct="0">
        <a:lnSpc>
          <a:spcPct val="97000"/>
        </a:lnSpc>
        <a:spcBef>
          <a:spcPct val="25000"/>
        </a:spcBef>
        <a:spcAft>
          <a:spcPct val="0"/>
        </a:spcAft>
        <a:defRPr sz="2400" b="1">
          <a:solidFill>
            <a:schemeClr val="tx2"/>
          </a:solidFill>
          <a:latin typeface="Arial" charset="0"/>
        </a:defRPr>
      </a:lvl3pPr>
      <a:lvl4pPr marL="185738" indent="-185738" algn="l" rtl="0" eaLnBrk="0" fontAlgn="base" hangingPunct="0">
        <a:lnSpc>
          <a:spcPct val="97000"/>
        </a:lnSpc>
        <a:spcBef>
          <a:spcPct val="25000"/>
        </a:spcBef>
        <a:spcAft>
          <a:spcPct val="0"/>
        </a:spcAft>
        <a:defRPr sz="2400" b="1">
          <a:solidFill>
            <a:schemeClr val="tx2"/>
          </a:solidFill>
          <a:latin typeface="Arial" charset="0"/>
        </a:defRPr>
      </a:lvl4pPr>
      <a:lvl5pPr marL="185738" indent="-185738" algn="l" rtl="0" eaLnBrk="0" fontAlgn="base" hangingPunct="0">
        <a:lnSpc>
          <a:spcPct val="97000"/>
        </a:lnSpc>
        <a:spcBef>
          <a:spcPct val="25000"/>
        </a:spcBef>
        <a:spcAft>
          <a:spcPct val="0"/>
        </a:spcAft>
        <a:defRPr sz="2400" b="1">
          <a:solidFill>
            <a:schemeClr val="tx2"/>
          </a:solidFill>
          <a:latin typeface="Arial" charset="0"/>
        </a:defRPr>
      </a:lvl5pPr>
      <a:lvl6pPr marL="642938" indent="-185738" algn="l" rtl="0" fontAlgn="base">
        <a:lnSpc>
          <a:spcPct val="97000"/>
        </a:lnSpc>
        <a:spcBef>
          <a:spcPct val="25000"/>
        </a:spcBef>
        <a:spcAft>
          <a:spcPct val="0"/>
        </a:spcAft>
        <a:defRPr sz="2400" b="1">
          <a:solidFill>
            <a:schemeClr val="tx2"/>
          </a:solidFill>
          <a:latin typeface="Arial" charset="0"/>
        </a:defRPr>
      </a:lvl6pPr>
      <a:lvl7pPr marL="1100138" indent="-185738" algn="l" rtl="0" fontAlgn="base">
        <a:lnSpc>
          <a:spcPct val="97000"/>
        </a:lnSpc>
        <a:spcBef>
          <a:spcPct val="25000"/>
        </a:spcBef>
        <a:spcAft>
          <a:spcPct val="0"/>
        </a:spcAft>
        <a:defRPr sz="2400" b="1">
          <a:solidFill>
            <a:schemeClr val="tx2"/>
          </a:solidFill>
          <a:latin typeface="Arial" charset="0"/>
        </a:defRPr>
      </a:lvl7pPr>
      <a:lvl8pPr marL="1557338" indent="-185738" algn="l" rtl="0" fontAlgn="base">
        <a:lnSpc>
          <a:spcPct val="97000"/>
        </a:lnSpc>
        <a:spcBef>
          <a:spcPct val="25000"/>
        </a:spcBef>
        <a:spcAft>
          <a:spcPct val="0"/>
        </a:spcAft>
        <a:defRPr sz="2400" b="1">
          <a:solidFill>
            <a:schemeClr val="tx2"/>
          </a:solidFill>
          <a:latin typeface="Arial" charset="0"/>
        </a:defRPr>
      </a:lvl8pPr>
      <a:lvl9pPr marL="2014538" indent="-185738" algn="l" rtl="0" fontAlgn="base">
        <a:lnSpc>
          <a:spcPct val="97000"/>
        </a:lnSpc>
        <a:spcBef>
          <a:spcPct val="25000"/>
        </a:spcBef>
        <a:spcAft>
          <a:spcPct val="0"/>
        </a:spcAft>
        <a:defRPr sz="2400" b="1">
          <a:solidFill>
            <a:schemeClr val="tx2"/>
          </a:solidFill>
          <a:latin typeface="Arial" charset="0"/>
        </a:defRPr>
      </a:lvl9pPr>
    </p:titleStyle>
    <p:bodyStyle>
      <a:lvl1pPr marL="185738" indent="-185738" algn="l" rtl="0" eaLnBrk="0" fontAlgn="base" hangingPunct="0">
        <a:lnSpc>
          <a:spcPct val="97000"/>
        </a:lnSpc>
        <a:spcBef>
          <a:spcPct val="25000"/>
        </a:spcBef>
        <a:spcAft>
          <a:spcPct val="0"/>
        </a:spcAft>
        <a:buChar char="•"/>
        <a:defRPr sz="2000">
          <a:solidFill>
            <a:schemeClr val="tx1"/>
          </a:solidFill>
          <a:latin typeface="+mn-lt"/>
          <a:ea typeface="+mn-ea"/>
          <a:cs typeface="+mn-cs"/>
        </a:defRPr>
      </a:lvl1pPr>
      <a:lvl2pPr marL="542925" indent="-177800" algn="l" rtl="0" eaLnBrk="0" fontAlgn="base" hangingPunct="0">
        <a:lnSpc>
          <a:spcPct val="97000"/>
        </a:lnSpc>
        <a:spcBef>
          <a:spcPct val="25000"/>
        </a:spcBef>
        <a:spcAft>
          <a:spcPct val="0"/>
        </a:spcAft>
        <a:buChar char="•"/>
        <a:defRPr sz="2000">
          <a:solidFill>
            <a:schemeClr val="tx1"/>
          </a:solidFill>
          <a:latin typeface="+mn-lt"/>
        </a:defRPr>
      </a:lvl2pPr>
      <a:lvl3pPr marL="901700" indent="-179388" algn="l" rtl="0" eaLnBrk="0" fontAlgn="base" hangingPunct="0">
        <a:lnSpc>
          <a:spcPct val="97000"/>
        </a:lnSpc>
        <a:spcBef>
          <a:spcPct val="25000"/>
        </a:spcBef>
        <a:spcAft>
          <a:spcPct val="0"/>
        </a:spcAft>
        <a:buChar char="•"/>
        <a:defRPr sz="2000">
          <a:solidFill>
            <a:schemeClr val="tx1"/>
          </a:solidFill>
          <a:latin typeface="+mn-lt"/>
        </a:defRPr>
      </a:lvl3pPr>
      <a:lvl4pPr marL="1258888" indent="-177800" algn="l" rtl="0" eaLnBrk="0" fontAlgn="base" hangingPunct="0">
        <a:lnSpc>
          <a:spcPct val="97000"/>
        </a:lnSpc>
        <a:spcBef>
          <a:spcPct val="25000"/>
        </a:spcBef>
        <a:spcAft>
          <a:spcPct val="0"/>
        </a:spcAft>
        <a:buChar char="•"/>
        <a:defRPr sz="2000">
          <a:solidFill>
            <a:schemeClr val="tx1"/>
          </a:solidFill>
          <a:latin typeface="+mn-lt"/>
        </a:defRPr>
      </a:lvl4pPr>
      <a:lvl5pPr marL="1616075" indent="-177800" algn="l" rtl="0" eaLnBrk="0" fontAlgn="base" hangingPunct="0">
        <a:lnSpc>
          <a:spcPct val="97000"/>
        </a:lnSpc>
        <a:spcBef>
          <a:spcPct val="25000"/>
        </a:spcBef>
        <a:spcAft>
          <a:spcPct val="0"/>
        </a:spcAft>
        <a:buChar char="•"/>
        <a:defRPr sz="2000">
          <a:solidFill>
            <a:schemeClr val="tx1"/>
          </a:solidFill>
          <a:latin typeface="+mn-lt"/>
        </a:defRPr>
      </a:lvl5pPr>
      <a:lvl6pPr marL="2073275" indent="-177800" algn="l" rtl="0" fontAlgn="base">
        <a:lnSpc>
          <a:spcPct val="97000"/>
        </a:lnSpc>
        <a:spcBef>
          <a:spcPct val="25000"/>
        </a:spcBef>
        <a:spcAft>
          <a:spcPct val="0"/>
        </a:spcAft>
        <a:buChar char="•"/>
        <a:defRPr sz="2000">
          <a:solidFill>
            <a:schemeClr val="tx1"/>
          </a:solidFill>
          <a:latin typeface="+mn-lt"/>
        </a:defRPr>
      </a:lvl6pPr>
      <a:lvl7pPr marL="2530475" indent="-177800" algn="l" rtl="0" fontAlgn="base">
        <a:lnSpc>
          <a:spcPct val="97000"/>
        </a:lnSpc>
        <a:spcBef>
          <a:spcPct val="25000"/>
        </a:spcBef>
        <a:spcAft>
          <a:spcPct val="0"/>
        </a:spcAft>
        <a:buChar char="•"/>
        <a:defRPr sz="2000">
          <a:solidFill>
            <a:schemeClr val="tx1"/>
          </a:solidFill>
          <a:latin typeface="+mn-lt"/>
        </a:defRPr>
      </a:lvl7pPr>
      <a:lvl8pPr marL="2987675" indent="-177800" algn="l" rtl="0" fontAlgn="base">
        <a:lnSpc>
          <a:spcPct val="97000"/>
        </a:lnSpc>
        <a:spcBef>
          <a:spcPct val="25000"/>
        </a:spcBef>
        <a:spcAft>
          <a:spcPct val="0"/>
        </a:spcAft>
        <a:buChar char="•"/>
        <a:defRPr sz="2000">
          <a:solidFill>
            <a:schemeClr val="tx1"/>
          </a:solidFill>
          <a:latin typeface="+mn-lt"/>
        </a:defRPr>
      </a:lvl8pPr>
      <a:lvl9pPr marL="3444875" indent="-177800" algn="l" rtl="0" fontAlgn="base">
        <a:lnSpc>
          <a:spcPct val="97000"/>
        </a:lnSpc>
        <a:spcBef>
          <a:spcPct val="25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ChangeArrowheads="1"/>
          </p:cNvSpPr>
          <p:nvPr/>
        </p:nvSpPr>
        <p:spPr bwMode="auto">
          <a:xfrm>
            <a:off x="408518" y="1555751"/>
            <a:ext cx="11374967" cy="4994275"/>
          </a:xfrm>
          <a:prstGeom prst="rect">
            <a:avLst/>
          </a:prstGeom>
          <a:solidFill>
            <a:schemeClr val="accent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fr-FR" sz="1400">
              <a:solidFill>
                <a:srgbClr val="000000"/>
              </a:solidFill>
            </a:endParaRPr>
          </a:p>
        </p:txBody>
      </p:sp>
      <p:sp>
        <p:nvSpPr>
          <p:cNvPr id="7171" name="Rectangle 3"/>
          <p:cNvSpPr>
            <a:spLocks noGrp="1" noChangeArrowheads="1"/>
          </p:cNvSpPr>
          <p:nvPr>
            <p:ph type="body" idx="1"/>
          </p:nvPr>
        </p:nvSpPr>
        <p:spPr bwMode="auto">
          <a:xfrm>
            <a:off x="527051" y="1555751"/>
            <a:ext cx="11137900" cy="499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7172" name="Rectangle 4"/>
          <p:cNvSpPr>
            <a:spLocks noGrp="1" noChangeArrowheads="1"/>
          </p:cNvSpPr>
          <p:nvPr>
            <p:ph type="title"/>
          </p:nvPr>
        </p:nvSpPr>
        <p:spPr bwMode="auto">
          <a:xfrm>
            <a:off x="408518" y="942975"/>
            <a:ext cx="11374967" cy="522288"/>
          </a:xfrm>
          <a:prstGeom prst="rect">
            <a:avLst/>
          </a:prstGeom>
          <a:solidFill>
            <a:schemeClr val="bg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lvl="0"/>
            <a:r>
              <a:rPr lang="de-CH" smtClean="0"/>
              <a:t>Titelmasterformat durch Klicken bearbeiten</a:t>
            </a:r>
          </a:p>
        </p:txBody>
      </p:sp>
      <p:sp>
        <p:nvSpPr>
          <p:cNvPr id="897029" name="Rectangle 5"/>
          <p:cNvSpPr>
            <a:spLocks noGrp="1" noChangeArrowheads="1"/>
          </p:cNvSpPr>
          <p:nvPr>
            <p:ph type="dt" sz="half" idx="2"/>
          </p:nvPr>
        </p:nvSpPr>
        <p:spPr bwMode="auto">
          <a:xfrm>
            <a:off x="9235017" y="6589714"/>
            <a:ext cx="1828800" cy="14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defRPr sz="800" smtClean="0"/>
            </a:lvl1pPr>
          </a:lstStyle>
          <a:p>
            <a:pPr fontAlgn="base">
              <a:spcBef>
                <a:spcPct val="0"/>
              </a:spcBef>
              <a:spcAft>
                <a:spcPct val="0"/>
              </a:spcAft>
              <a:defRPr/>
            </a:pPr>
            <a:fld id="{42E63A60-A9AB-45B7-A1E7-0B0DCD7243FC}" type="datetime1">
              <a:rPr lang="de-DE">
                <a:solidFill>
                  <a:srgbClr val="000000"/>
                </a:solidFill>
              </a:rPr>
              <a:pPr fontAlgn="base">
                <a:spcBef>
                  <a:spcPct val="0"/>
                </a:spcBef>
                <a:spcAft>
                  <a:spcPct val="0"/>
                </a:spcAft>
                <a:defRPr/>
              </a:pPr>
              <a:t>11.03.2015</a:t>
            </a:fld>
            <a:endParaRPr lang="de-CH">
              <a:solidFill>
                <a:srgbClr val="000000"/>
              </a:solidFill>
            </a:endParaRPr>
          </a:p>
        </p:txBody>
      </p:sp>
      <p:sp>
        <p:nvSpPr>
          <p:cNvPr id="897030" name="Rectangle 6"/>
          <p:cNvSpPr>
            <a:spLocks noGrp="1" noChangeArrowheads="1"/>
          </p:cNvSpPr>
          <p:nvPr>
            <p:ph type="ftr" sz="quarter" idx="3"/>
          </p:nvPr>
        </p:nvSpPr>
        <p:spPr bwMode="auto">
          <a:xfrm>
            <a:off x="406400" y="6589714"/>
            <a:ext cx="8434917" cy="147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defRPr sz="800"/>
            </a:lvl1pPr>
          </a:lstStyle>
          <a:p>
            <a:pPr fontAlgn="base">
              <a:spcBef>
                <a:spcPct val="0"/>
              </a:spcBef>
              <a:spcAft>
                <a:spcPct val="0"/>
              </a:spcAft>
              <a:defRPr/>
            </a:pPr>
            <a:r>
              <a:rPr lang="en-US" smtClean="0">
                <a:solidFill>
                  <a:srgbClr val="000000"/>
                </a:solidFill>
              </a:rPr>
              <a:t>Asphalt Recycling | For Internal Use Only</a:t>
            </a:r>
            <a:endParaRPr lang="de-CH">
              <a:solidFill>
                <a:srgbClr val="000000"/>
              </a:solidFill>
            </a:endParaRPr>
          </a:p>
        </p:txBody>
      </p:sp>
      <p:sp>
        <p:nvSpPr>
          <p:cNvPr id="897031" name="Rectangle 7"/>
          <p:cNvSpPr>
            <a:spLocks noGrp="1" noChangeArrowheads="1"/>
          </p:cNvSpPr>
          <p:nvPr>
            <p:ph type="sldNum" sz="quarter" idx="4"/>
          </p:nvPr>
        </p:nvSpPr>
        <p:spPr bwMode="auto">
          <a:xfrm>
            <a:off x="11182351" y="6589714"/>
            <a:ext cx="601133" cy="14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eaLnBrk="1" hangingPunct="1">
              <a:defRPr sz="800" smtClean="0"/>
            </a:lvl1pPr>
          </a:lstStyle>
          <a:p>
            <a:pPr fontAlgn="base">
              <a:spcBef>
                <a:spcPct val="0"/>
              </a:spcBef>
              <a:spcAft>
                <a:spcPct val="0"/>
              </a:spcAft>
              <a:defRPr/>
            </a:pPr>
            <a:fld id="{9E40D57D-5AB3-41E4-8658-7B450E9B93F5}" type="slidenum">
              <a:rPr lang="de-CH">
                <a:solidFill>
                  <a:srgbClr val="000000"/>
                </a:solidFill>
              </a:rPr>
              <a:pPr fontAlgn="base">
                <a:spcBef>
                  <a:spcPct val="0"/>
                </a:spcBef>
                <a:spcAft>
                  <a:spcPct val="0"/>
                </a:spcAft>
                <a:defRPr/>
              </a:pPr>
              <a:t>‹#›</a:t>
            </a:fld>
            <a:endParaRPr lang="de-CH">
              <a:solidFill>
                <a:srgbClr val="000000"/>
              </a:solidFill>
            </a:endParaRPr>
          </a:p>
        </p:txBody>
      </p:sp>
      <p:grpSp>
        <p:nvGrpSpPr>
          <p:cNvPr id="7176" name="Group 8"/>
          <p:cNvGrpSpPr>
            <a:grpSpLocks/>
          </p:cNvGrpSpPr>
          <p:nvPr/>
        </p:nvGrpSpPr>
        <p:grpSpPr bwMode="auto">
          <a:xfrm>
            <a:off x="9239251" y="309564"/>
            <a:ext cx="2540000" cy="282575"/>
            <a:chOff x="1860" y="3171"/>
            <a:chExt cx="2677" cy="397"/>
          </a:xfrm>
        </p:grpSpPr>
        <p:sp>
          <p:nvSpPr>
            <p:cNvPr id="7186" name="Freeform 9"/>
            <p:cNvSpPr>
              <a:spLocks/>
            </p:cNvSpPr>
            <p:nvPr userDrawn="1"/>
          </p:nvSpPr>
          <p:spPr bwMode="auto">
            <a:xfrm>
              <a:off x="4175" y="3171"/>
              <a:ext cx="362" cy="397"/>
            </a:xfrm>
            <a:custGeom>
              <a:avLst/>
              <a:gdLst>
                <a:gd name="T0" fmla="*/ 279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9 w 153"/>
                <a:gd name="T13" fmla="*/ 0 h 168"/>
                <a:gd name="T14" fmla="*/ 582 w 153"/>
                <a:gd name="T15" fmla="*/ 520 h 168"/>
                <a:gd name="T16" fmla="*/ 587 w 153"/>
                <a:gd name="T17" fmla="*/ 520 h 168"/>
                <a:gd name="T18" fmla="*/ 582 w 153"/>
                <a:gd name="T19" fmla="*/ 302 h 168"/>
                <a:gd name="T20" fmla="*/ 582 w 153"/>
                <a:gd name="T21" fmla="*/ 0 h 168"/>
                <a:gd name="T22" fmla="*/ 856 w 153"/>
                <a:gd name="T23" fmla="*/ 0 h 168"/>
                <a:gd name="T24" fmla="*/ 856 w 153"/>
                <a:gd name="T25" fmla="*/ 938 h 168"/>
                <a:gd name="T26" fmla="*/ 544 w 153"/>
                <a:gd name="T27" fmla="*/ 938 h 168"/>
                <a:gd name="T28" fmla="*/ 279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4" y="93"/>
                    <a:pt x="104" y="93"/>
                    <a:pt x="104"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7" name="Freeform 10"/>
            <p:cNvSpPr>
              <a:spLocks/>
            </p:cNvSpPr>
            <p:nvPr userDrawn="1"/>
          </p:nvSpPr>
          <p:spPr bwMode="auto">
            <a:xfrm>
              <a:off x="3760" y="3171"/>
              <a:ext cx="361" cy="397"/>
            </a:xfrm>
            <a:custGeom>
              <a:avLst/>
              <a:gdLst>
                <a:gd name="T0" fmla="*/ 278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6 w 153"/>
                <a:gd name="T13" fmla="*/ 0 h 168"/>
                <a:gd name="T14" fmla="*/ 573 w 153"/>
                <a:gd name="T15" fmla="*/ 520 h 168"/>
                <a:gd name="T16" fmla="*/ 585 w 153"/>
                <a:gd name="T17" fmla="*/ 520 h 168"/>
                <a:gd name="T18" fmla="*/ 578 w 153"/>
                <a:gd name="T19" fmla="*/ 302 h 168"/>
                <a:gd name="T20" fmla="*/ 578 w 153"/>
                <a:gd name="T21" fmla="*/ 0 h 168"/>
                <a:gd name="T22" fmla="*/ 852 w 153"/>
                <a:gd name="T23" fmla="*/ 0 h 168"/>
                <a:gd name="T24" fmla="*/ 852 w 153"/>
                <a:gd name="T25" fmla="*/ 938 h 168"/>
                <a:gd name="T26" fmla="*/ 540 w 153"/>
                <a:gd name="T27" fmla="*/ 938 h 168"/>
                <a:gd name="T28" fmla="*/ 278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3" y="93"/>
                    <a:pt x="103" y="93"/>
                    <a:pt x="103"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8" name="Freeform 11"/>
            <p:cNvSpPr>
              <a:spLocks/>
            </p:cNvSpPr>
            <p:nvPr userDrawn="1"/>
          </p:nvSpPr>
          <p:spPr bwMode="auto">
            <a:xfrm>
              <a:off x="1860" y="3171"/>
              <a:ext cx="442" cy="397"/>
            </a:xfrm>
            <a:custGeom>
              <a:avLst/>
              <a:gdLst>
                <a:gd name="T0" fmla="*/ 286 w 442"/>
                <a:gd name="T1" fmla="*/ 0 h 397"/>
                <a:gd name="T2" fmla="*/ 154 w 442"/>
                <a:gd name="T3" fmla="*/ 0 h 397"/>
                <a:gd name="T4" fmla="*/ 0 w 442"/>
                <a:gd name="T5" fmla="*/ 397 h 397"/>
                <a:gd name="T6" fmla="*/ 137 w 442"/>
                <a:gd name="T7" fmla="*/ 397 h 397"/>
                <a:gd name="T8" fmla="*/ 220 w 442"/>
                <a:gd name="T9" fmla="*/ 158 h 397"/>
                <a:gd name="T10" fmla="*/ 222 w 442"/>
                <a:gd name="T11" fmla="*/ 158 h 397"/>
                <a:gd name="T12" fmla="*/ 303 w 442"/>
                <a:gd name="T13" fmla="*/ 397 h 397"/>
                <a:gd name="T14" fmla="*/ 442 w 442"/>
                <a:gd name="T15" fmla="*/ 397 h 397"/>
                <a:gd name="T16" fmla="*/ 286 w 442"/>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2" h="397">
                  <a:moveTo>
                    <a:pt x="286" y="0"/>
                  </a:moveTo>
                  <a:lnTo>
                    <a:pt x="154" y="0"/>
                  </a:lnTo>
                  <a:lnTo>
                    <a:pt x="0" y="397"/>
                  </a:lnTo>
                  <a:lnTo>
                    <a:pt x="137" y="397"/>
                  </a:lnTo>
                  <a:lnTo>
                    <a:pt x="220" y="158"/>
                  </a:lnTo>
                  <a:lnTo>
                    <a:pt x="222" y="158"/>
                  </a:lnTo>
                  <a:lnTo>
                    <a:pt x="303" y="397"/>
                  </a:lnTo>
                  <a:lnTo>
                    <a:pt x="442" y="397"/>
                  </a:lnTo>
                  <a:lnTo>
                    <a:pt x="2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9" name="Freeform 12"/>
            <p:cNvSpPr>
              <a:spLocks/>
            </p:cNvSpPr>
            <p:nvPr userDrawn="1"/>
          </p:nvSpPr>
          <p:spPr bwMode="auto">
            <a:xfrm>
              <a:off x="3306" y="3171"/>
              <a:ext cx="444" cy="397"/>
            </a:xfrm>
            <a:custGeom>
              <a:avLst/>
              <a:gdLst>
                <a:gd name="T0" fmla="*/ 288 w 444"/>
                <a:gd name="T1" fmla="*/ 0 h 397"/>
                <a:gd name="T2" fmla="*/ 156 w 444"/>
                <a:gd name="T3" fmla="*/ 0 h 397"/>
                <a:gd name="T4" fmla="*/ 0 w 444"/>
                <a:gd name="T5" fmla="*/ 397 h 397"/>
                <a:gd name="T6" fmla="*/ 140 w 444"/>
                <a:gd name="T7" fmla="*/ 397 h 397"/>
                <a:gd name="T8" fmla="*/ 220 w 444"/>
                <a:gd name="T9" fmla="*/ 158 h 397"/>
                <a:gd name="T10" fmla="*/ 225 w 444"/>
                <a:gd name="T11" fmla="*/ 158 h 397"/>
                <a:gd name="T12" fmla="*/ 305 w 444"/>
                <a:gd name="T13" fmla="*/ 397 h 397"/>
                <a:gd name="T14" fmla="*/ 444 w 444"/>
                <a:gd name="T15" fmla="*/ 397 h 397"/>
                <a:gd name="T16" fmla="*/ 288 w 444"/>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4" h="397">
                  <a:moveTo>
                    <a:pt x="288" y="0"/>
                  </a:moveTo>
                  <a:lnTo>
                    <a:pt x="156" y="0"/>
                  </a:lnTo>
                  <a:lnTo>
                    <a:pt x="0" y="397"/>
                  </a:lnTo>
                  <a:lnTo>
                    <a:pt x="140" y="397"/>
                  </a:lnTo>
                  <a:lnTo>
                    <a:pt x="220" y="158"/>
                  </a:lnTo>
                  <a:lnTo>
                    <a:pt x="225" y="158"/>
                  </a:lnTo>
                  <a:lnTo>
                    <a:pt x="305" y="397"/>
                  </a:lnTo>
                  <a:lnTo>
                    <a:pt x="444" y="397"/>
                  </a:lnTo>
                  <a:lnTo>
                    <a:pt x="288" y="0"/>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90" name="Freeform 13"/>
            <p:cNvSpPr>
              <a:spLocks/>
            </p:cNvSpPr>
            <p:nvPr userDrawn="1"/>
          </p:nvSpPr>
          <p:spPr bwMode="auto">
            <a:xfrm>
              <a:off x="2831" y="3171"/>
              <a:ext cx="466" cy="397"/>
            </a:xfrm>
            <a:custGeom>
              <a:avLst/>
              <a:gdLst>
                <a:gd name="T0" fmla="*/ 442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6 w 197"/>
                <a:gd name="T15" fmla="*/ 0 h 168"/>
                <a:gd name="T16" fmla="*/ 549 w 197"/>
                <a:gd name="T17" fmla="*/ 553 h 168"/>
                <a:gd name="T18" fmla="*/ 554 w 197"/>
                <a:gd name="T19" fmla="*/ 553 h 168"/>
                <a:gd name="T20" fmla="*/ 717 w 197"/>
                <a:gd name="T21" fmla="*/ 0 h 168"/>
                <a:gd name="T22" fmla="*/ 1102 w 197"/>
                <a:gd name="T23" fmla="*/ 0 h 168"/>
                <a:gd name="T24" fmla="*/ 1102 w 197"/>
                <a:gd name="T25" fmla="*/ 938 h 168"/>
                <a:gd name="T26" fmla="*/ 828 w 197"/>
                <a:gd name="T27" fmla="*/ 938 h 168"/>
                <a:gd name="T28" fmla="*/ 828 w 197"/>
                <a:gd name="T29" fmla="*/ 581 h 168"/>
                <a:gd name="T30" fmla="*/ 833 w 197"/>
                <a:gd name="T31" fmla="*/ 369 h 168"/>
                <a:gd name="T32" fmla="*/ 823 w 197"/>
                <a:gd name="T33" fmla="*/ 369 h 168"/>
                <a:gd name="T34" fmla="*/ 660 w 197"/>
                <a:gd name="T35" fmla="*/ 938 h 168"/>
                <a:gd name="T36" fmla="*/ 442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7" y="66"/>
                    <a:pt x="147" y="66"/>
                    <a:pt x="147"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91" name="Freeform 14"/>
            <p:cNvSpPr>
              <a:spLocks/>
            </p:cNvSpPr>
            <p:nvPr userDrawn="1"/>
          </p:nvSpPr>
          <p:spPr bwMode="auto">
            <a:xfrm>
              <a:off x="2312" y="3171"/>
              <a:ext cx="465" cy="397"/>
            </a:xfrm>
            <a:custGeom>
              <a:avLst/>
              <a:gdLst>
                <a:gd name="T0" fmla="*/ 439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5 w 197"/>
                <a:gd name="T15" fmla="*/ 0 h 168"/>
                <a:gd name="T16" fmla="*/ 545 w 197"/>
                <a:gd name="T17" fmla="*/ 553 h 168"/>
                <a:gd name="T18" fmla="*/ 552 w 197"/>
                <a:gd name="T19" fmla="*/ 553 h 168"/>
                <a:gd name="T20" fmla="*/ 713 w 197"/>
                <a:gd name="T21" fmla="*/ 0 h 168"/>
                <a:gd name="T22" fmla="*/ 1098 w 197"/>
                <a:gd name="T23" fmla="*/ 0 h 168"/>
                <a:gd name="T24" fmla="*/ 1098 w 197"/>
                <a:gd name="T25" fmla="*/ 938 h 168"/>
                <a:gd name="T26" fmla="*/ 824 w 197"/>
                <a:gd name="T27" fmla="*/ 938 h 168"/>
                <a:gd name="T28" fmla="*/ 824 w 197"/>
                <a:gd name="T29" fmla="*/ 581 h 168"/>
                <a:gd name="T30" fmla="*/ 831 w 197"/>
                <a:gd name="T31" fmla="*/ 369 h 168"/>
                <a:gd name="T32" fmla="*/ 824 w 197"/>
                <a:gd name="T33" fmla="*/ 369 h 168"/>
                <a:gd name="T34" fmla="*/ 659 w 197"/>
                <a:gd name="T35" fmla="*/ 938 h 168"/>
                <a:gd name="T36" fmla="*/ 439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8" y="66"/>
                    <a:pt x="148" y="66"/>
                    <a:pt x="148"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grpSp>
        <p:nvGrpSpPr>
          <p:cNvPr id="7177" name="Group 35"/>
          <p:cNvGrpSpPr>
            <a:grpSpLocks noChangeAspect="1"/>
          </p:cNvGrpSpPr>
          <p:nvPr/>
        </p:nvGrpSpPr>
        <p:grpSpPr bwMode="auto">
          <a:xfrm>
            <a:off x="408517" y="309563"/>
            <a:ext cx="2029883" cy="201612"/>
            <a:chOff x="836" y="342"/>
            <a:chExt cx="1047" cy="139"/>
          </a:xfrm>
        </p:grpSpPr>
        <p:sp>
          <p:nvSpPr>
            <p:cNvPr id="7178" name="Rectangle 27"/>
            <p:cNvSpPr>
              <a:spLocks noChangeAspect="1" noChangeArrowheads="1"/>
            </p:cNvSpPr>
            <p:nvPr userDrawn="1"/>
          </p:nvSpPr>
          <p:spPr bwMode="auto">
            <a:xfrm>
              <a:off x="836" y="342"/>
              <a:ext cx="1047" cy="139"/>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endParaRPr>
            </a:p>
          </p:txBody>
        </p:sp>
        <p:sp>
          <p:nvSpPr>
            <p:cNvPr id="7179" name="Freeform 28"/>
            <p:cNvSpPr>
              <a:spLocks noChangeAspect="1"/>
            </p:cNvSpPr>
            <p:nvPr userDrawn="1"/>
          </p:nvSpPr>
          <p:spPr bwMode="auto">
            <a:xfrm>
              <a:off x="888" y="375"/>
              <a:ext cx="40" cy="66"/>
            </a:xfrm>
            <a:custGeom>
              <a:avLst/>
              <a:gdLst>
                <a:gd name="T0" fmla="*/ 38 w 17"/>
                <a:gd name="T1" fmla="*/ 156 h 28"/>
                <a:gd name="T2" fmla="*/ 0 w 17"/>
                <a:gd name="T3" fmla="*/ 151 h 28"/>
                <a:gd name="T4" fmla="*/ 5 w 17"/>
                <a:gd name="T5" fmla="*/ 127 h 28"/>
                <a:gd name="T6" fmla="*/ 38 w 17"/>
                <a:gd name="T7" fmla="*/ 134 h 28"/>
                <a:gd name="T8" fmla="*/ 61 w 17"/>
                <a:gd name="T9" fmla="*/ 118 h 28"/>
                <a:gd name="T10" fmla="*/ 45 w 17"/>
                <a:gd name="T11" fmla="*/ 90 h 28"/>
                <a:gd name="T12" fmla="*/ 21 w 17"/>
                <a:gd name="T13" fmla="*/ 78 h 28"/>
                <a:gd name="T14" fmla="*/ 0 w 17"/>
                <a:gd name="T15" fmla="*/ 45 h 28"/>
                <a:gd name="T16" fmla="*/ 49 w 17"/>
                <a:gd name="T17" fmla="*/ 0 h 28"/>
                <a:gd name="T18" fmla="*/ 82 w 17"/>
                <a:gd name="T19" fmla="*/ 5 h 28"/>
                <a:gd name="T20" fmla="*/ 78 w 17"/>
                <a:gd name="T21" fmla="*/ 28 h 28"/>
                <a:gd name="T22" fmla="*/ 56 w 17"/>
                <a:gd name="T23" fmla="*/ 21 h 28"/>
                <a:gd name="T24" fmla="*/ 33 w 17"/>
                <a:gd name="T25" fmla="*/ 40 h 28"/>
                <a:gd name="T26" fmla="*/ 49 w 17"/>
                <a:gd name="T27" fmla="*/ 61 h 28"/>
                <a:gd name="T28" fmla="*/ 73 w 17"/>
                <a:gd name="T29" fmla="*/ 78 h 28"/>
                <a:gd name="T30" fmla="*/ 94 w 17"/>
                <a:gd name="T31" fmla="*/ 111 h 28"/>
                <a:gd name="T32" fmla="*/ 38 w 17"/>
                <a:gd name="T33" fmla="*/ 156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28">
                  <a:moveTo>
                    <a:pt x="7" y="28"/>
                  </a:moveTo>
                  <a:cubicBezTo>
                    <a:pt x="4" y="28"/>
                    <a:pt x="3" y="28"/>
                    <a:pt x="0" y="27"/>
                  </a:cubicBezTo>
                  <a:cubicBezTo>
                    <a:pt x="1" y="23"/>
                    <a:pt x="1" y="23"/>
                    <a:pt x="1" y="23"/>
                  </a:cubicBezTo>
                  <a:cubicBezTo>
                    <a:pt x="2" y="24"/>
                    <a:pt x="5" y="24"/>
                    <a:pt x="7" y="24"/>
                  </a:cubicBezTo>
                  <a:cubicBezTo>
                    <a:pt x="9" y="24"/>
                    <a:pt x="11" y="23"/>
                    <a:pt x="11" y="21"/>
                  </a:cubicBezTo>
                  <a:cubicBezTo>
                    <a:pt x="11" y="19"/>
                    <a:pt x="10" y="18"/>
                    <a:pt x="8" y="16"/>
                  </a:cubicBezTo>
                  <a:cubicBezTo>
                    <a:pt x="7" y="16"/>
                    <a:pt x="5" y="15"/>
                    <a:pt x="4" y="14"/>
                  </a:cubicBezTo>
                  <a:cubicBezTo>
                    <a:pt x="1" y="12"/>
                    <a:pt x="0" y="10"/>
                    <a:pt x="0" y="8"/>
                  </a:cubicBezTo>
                  <a:cubicBezTo>
                    <a:pt x="0" y="3"/>
                    <a:pt x="4" y="0"/>
                    <a:pt x="9" y="0"/>
                  </a:cubicBezTo>
                  <a:cubicBezTo>
                    <a:pt x="11" y="0"/>
                    <a:pt x="13" y="1"/>
                    <a:pt x="15" y="1"/>
                  </a:cubicBezTo>
                  <a:cubicBezTo>
                    <a:pt x="14" y="5"/>
                    <a:pt x="14" y="5"/>
                    <a:pt x="14" y="5"/>
                  </a:cubicBezTo>
                  <a:cubicBezTo>
                    <a:pt x="13" y="4"/>
                    <a:pt x="11" y="4"/>
                    <a:pt x="10" y="4"/>
                  </a:cubicBezTo>
                  <a:cubicBezTo>
                    <a:pt x="7" y="4"/>
                    <a:pt x="6" y="5"/>
                    <a:pt x="6" y="7"/>
                  </a:cubicBezTo>
                  <a:cubicBezTo>
                    <a:pt x="6" y="9"/>
                    <a:pt x="6" y="9"/>
                    <a:pt x="9" y="11"/>
                  </a:cubicBezTo>
                  <a:cubicBezTo>
                    <a:pt x="11" y="13"/>
                    <a:pt x="13" y="14"/>
                    <a:pt x="13" y="14"/>
                  </a:cubicBezTo>
                  <a:cubicBezTo>
                    <a:pt x="16" y="16"/>
                    <a:pt x="17" y="18"/>
                    <a:pt x="17" y="20"/>
                  </a:cubicBezTo>
                  <a:cubicBezTo>
                    <a:pt x="17" y="25"/>
                    <a:pt x="13" y="28"/>
                    <a:pt x="7" y="2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0" name="Freeform 29"/>
            <p:cNvSpPr>
              <a:spLocks noChangeAspect="1"/>
            </p:cNvSpPr>
            <p:nvPr userDrawn="1"/>
          </p:nvSpPr>
          <p:spPr bwMode="auto">
            <a:xfrm>
              <a:off x="931" y="394"/>
              <a:ext cx="45" cy="66"/>
            </a:xfrm>
            <a:custGeom>
              <a:avLst/>
              <a:gdLst>
                <a:gd name="T0" fmla="*/ 62 w 19"/>
                <a:gd name="T1" fmla="*/ 127 h 28"/>
                <a:gd name="T2" fmla="*/ 45 w 19"/>
                <a:gd name="T3" fmla="*/ 151 h 28"/>
                <a:gd name="T4" fmla="*/ 21 w 19"/>
                <a:gd name="T5" fmla="*/ 156 h 28"/>
                <a:gd name="T6" fmla="*/ 0 w 19"/>
                <a:gd name="T7" fmla="*/ 156 h 28"/>
                <a:gd name="T8" fmla="*/ 5 w 19"/>
                <a:gd name="T9" fmla="*/ 134 h 28"/>
                <a:gd name="T10" fmla="*/ 21 w 19"/>
                <a:gd name="T11" fmla="*/ 139 h 28"/>
                <a:gd name="T12" fmla="*/ 40 w 19"/>
                <a:gd name="T13" fmla="*/ 123 h 28"/>
                <a:gd name="T14" fmla="*/ 40 w 19"/>
                <a:gd name="T15" fmla="*/ 111 h 28"/>
                <a:gd name="T16" fmla="*/ 0 w 19"/>
                <a:gd name="T17" fmla="*/ 0 h 28"/>
                <a:gd name="T18" fmla="*/ 33 w 19"/>
                <a:gd name="T19" fmla="*/ 0 h 28"/>
                <a:gd name="T20" fmla="*/ 57 w 19"/>
                <a:gd name="T21" fmla="*/ 78 h 28"/>
                <a:gd name="T22" fmla="*/ 78 w 19"/>
                <a:gd name="T23" fmla="*/ 0 h 28"/>
                <a:gd name="T24" fmla="*/ 107 w 19"/>
                <a:gd name="T25" fmla="*/ 0 h 28"/>
                <a:gd name="T26" fmla="*/ 62 w 19"/>
                <a:gd name="T27" fmla="*/ 127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 h="28">
                  <a:moveTo>
                    <a:pt x="11" y="23"/>
                  </a:moveTo>
                  <a:cubicBezTo>
                    <a:pt x="10" y="25"/>
                    <a:pt x="9" y="26"/>
                    <a:pt x="8" y="27"/>
                  </a:cubicBezTo>
                  <a:cubicBezTo>
                    <a:pt x="7" y="28"/>
                    <a:pt x="6" y="28"/>
                    <a:pt x="4" y="28"/>
                  </a:cubicBezTo>
                  <a:cubicBezTo>
                    <a:pt x="3" y="28"/>
                    <a:pt x="1" y="28"/>
                    <a:pt x="0" y="28"/>
                  </a:cubicBezTo>
                  <a:cubicBezTo>
                    <a:pt x="1" y="24"/>
                    <a:pt x="1" y="24"/>
                    <a:pt x="1" y="24"/>
                  </a:cubicBezTo>
                  <a:cubicBezTo>
                    <a:pt x="2" y="24"/>
                    <a:pt x="3" y="25"/>
                    <a:pt x="4" y="25"/>
                  </a:cubicBezTo>
                  <a:cubicBezTo>
                    <a:pt x="5" y="25"/>
                    <a:pt x="6" y="24"/>
                    <a:pt x="7" y="22"/>
                  </a:cubicBezTo>
                  <a:cubicBezTo>
                    <a:pt x="7" y="20"/>
                    <a:pt x="7" y="20"/>
                    <a:pt x="7" y="20"/>
                  </a:cubicBezTo>
                  <a:cubicBezTo>
                    <a:pt x="0" y="0"/>
                    <a:pt x="0" y="0"/>
                    <a:pt x="0" y="0"/>
                  </a:cubicBezTo>
                  <a:cubicBezTo>
                    <a:pt x="6" y="0"/>
                    <a:pt x="6" y="0"/>
                    <a:pt x="6" y="0"/>
                  </a:cubicBezTo>
                  <a:cubicBezTo>
                    <a:pt x="10" y="14"/>
                    <a:pt x="10" y="14"/>
                    <a:pt x="10" y="14"/>
                  </a:cubicBezTo>
                  <a:cubicBezTo>
                    <a:pt x="14" y="0"/>
                    <a:pt x="14" y="0"/>
                    <a:pt x="14" y="0"/>
                  </a:cubicBezTo>
                  <a:cubicBezTo>
                    <a:pt x="19" y="0"/>
                    <a:pt x="19" y="0"/>
                    <a:pt x="19" y="0"/>
                  </a:cubicBezTo>
                  <a:lnTo>
                    <a:pt x="11"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1" name="Freeform 30"/>
            <p:cNvSpPr>
              <a:spLocks noChangeAspect="1"/>
            </p:cNvSpPr>
            <p:nvPr userDrawn="1"/>
          </p:nvSpPr>
          <p:spPr bwMode="auto">
            <a:xfrm>
              <a:off x="980" y="394"/>
              <a:ext cx="33" cy="47"/>
            </a:xfrm>
            <a:custGeom>
              <a:avLst/>
              <a:gdLst>
                <a:gd name="T0" fmla="*/ 33 w 14"/>
                <a:gd name="T1" fmla="*/ 110 h 20"/>
                <a:gd name="T2" fmla="*/ 0 w 14"/>
                <a:gd name="T3" fmla="*/ 106 h 20"/>
                <a:gd name="T4" fmla="*/ 5 w 14"/>
                <a:gd name="T5" fmla="*/ 82 h 20"/>
                <a:gd name="T6" fmla="*/ 33 w 14"/>
                <a:gd name="T7" fmla="*/ 89 h 20"/>
                <a:gd name="T8" fmla="*/ 50 w 14"/>
                <a:gd name="T9" fmla="*/ 78 h 20"/>
                <a:gd name="T10" fmla="*/ 40 w 14"/>
                <a:gd name="T11" fmla="*/ 66 h 20"/>
                <a:gd name="T12" fmla="*/ 21 w 14"/>
                <a:gd name="T13" fmla="*/ 61 h 20"/>
                <a:gd name="T14" fmla="*/ 0 w 14"/>
                <a:gd name="T15" fmla="*/ 33 h 20"/>
                <a:gd name="T16" fmla="*/ 45 w 14"/>
                <a:gd name="T17" fmla="*/ 0 h 20"/>
                <a:gd name="T18" fmla="*/ 73 w 14"/>
                <a:gd name="T19" fmla="*/ 0 h 20"/>
                <a:gd name="T20" fmla="*/ 66 w 14"/>
                <a:gd name="T21" fmla="*/ 21 h 20"/>
                <a:gd name="T22" fmla="*/ 45 w 14"/>
                <a:gd name="T23" fmla="*/ 16 h 20"/>
                <a:gd name="T24" fmla="*/ 28 w 14"/>
                <a:gd name="T25" fmla="*/ 28 h 20"/>
                <a:gd name="T26" fmla="*/ 50 w 14"/>
                <a:gd name="T27" fmla="*/ 45 h 20"/>
                <a:gd name="T28" fmla="*/ 78 w 14"/>
                <a:gd name="T29" fmla="*/ 78 h 20"/>
                <a:gd name="T30" fmla="*/ 33 w 14"/>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 h="20">
                  <a:moveTo>
                    <a:pt x="6" y="20"/>
                  </a:moveTo>
                  <a:cubicBezTo>
                    <a:pt x="3" y="20"/>
                    <a:pt x="2" y="20"/>
                    <a:pt x="0" y="19"/>
                  </a:cubicBezTo>
                  <a:cubicBezTo>
                    <a:pt x="1" y="15"/>
                    <a:pt x="1" y="15"/>
                    <a:pt x="1" y="15"/>
                  </a:cubicBezTo>
                  <a:cubicBezTo>
                    <a:pt x="2" y="16"/>
                    <a:pt x="4" y="16"/>
                    <a:pt x="6" y="16"/>
                  </a:cubicBezTo>
                  <a:cubicBezTo>
                    <a:pt x="8" y="16"/>
                    <a:pt x="9" y="16"/>
                    <a:pt x="9" y="14"/>
                  </a:cubicBezTo>
                  <a:cubicBezTo>
                    <a:pt x="9" y="13"/>
                    <a:pt x="8" y="13"/>
                    <a:pt x="7" y="12"/>
                  </a:cubicBezTo>
                  <a:cubicBezTo>
                    <a:pt x="6" y="12"/>
                    <a:pt x="5" y="11"/>
                    <a:pt x="4" y="11"/>
                  </a:cubicBezTo>
                  <a:cubicBezTo>
                    <a:pt x="1" y="9"/>
                    <a:pt x="0" y="8"/>
                    <a:pt x="0" y="6"/>
                  </a:cubicBezTo>
                  <a:cubicBezTo>
                    <a:pt x="0" y="2"/>
                    <a:pt x="3" y="0"/>
                    <a:pt x="8" y="0"/>
                  </a:cubicBezTo>
                  <a:cubicBezTo>
                    <a:pt x="10" y="0"/>
                    <a:pt x="11" y="0"/>
                    <a:pt x="13" y="0"/>
                  </a:cubicBezTo>
                  <a:cubicBezTo>
                    <a:pt x="12" y="4"/>
                    <a:pt x="12" y="4"/>
                    <a:pt x="12" y="4"/>
                  </a:cubicBezTo>
                  <a:cubicBezTo>
                    <a:pt x="10" y="3"/>
                    <a:pt x="9" y="3"/>
                    <a:pt x="8" y="3"/>
                  </a:cubicBezTo>
                  <a:cubicBezTo>
                    <a:pt x="6" y="3"/>
                    <a:pt x="5" y="4"/>
                    <a:pt x="5" y="5"/>
                  </a:cubicBezTo>
                  <a:cubicBezTo>
                    <a:pt x="5" y="6"/>
                    <a:pt x="6" y="7"/>
                    <a:pt x="9" y="8"/>
                  </a:cubicBezTo>
                  <a:cubicBezTo>
                    <a:pt x="13" y="9"/>
                    <a:pt x="14" y="11"/>
                    <a:pt x="14" y="14"/>
                  </a:cubicBezTo>
                  <a:cubicBezTo>
                    <a:pt x="14" y="18"/>
                    <a:pt x="11"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2" name="Freeform 31"/>
            <p:cNvSpPr>
              <a:spLocks noChangeAspect="1"/>
            </p:cNvSpPr>
            <p:nvPr userDrawn="1"/>
          </p:nvSpPr>
          <p:spPr bwMode="auto">
            <a:xfrm>
              <a:off x="1020" y="382"/>
              <a:ext cx="34" cy="59"/>
            </a:xfrm>
            <a:custGeom>
              <a:avLst/>
              <a:gdLst>
                <a:gd name="T0" fmla="*/ 41 w 14"/>
                <a:gd name="T1" fmla="*/ 139 h 25"/>
                <a:gd name="T2" fmla="*/ 17 w 14"/>
                <a:gd name="T3" fmla="*/ 106 h 25"/>
                <a:gd name="T4" fmla="*/ 17 w 14"/>
                <a:gd name="T5" fmla="*/ 50 h 25"/>
                <a:gd name="T6" fmla="*/ 0 w 14"/>
                <a:gd name="T7" fmla="*/ 50 h 25"/>
                <a:gd name="T8" fmla="*/ 0 w 14"/>
                <a:gd name="T9" fmla="*/ 28 h 25"/>
                <a:gd name="T10" fmla="*/ 17 w 14"/>
                <a:gd name="T11" fmla="*/ 28 h 25"/>
                <a:gd name="T12" fmla="*/ 17 w 14"/>
                <a:gd name="T13" fmla="*/ 0 h 25"/>
                <a:gd name="T14" fmla="*/ 46 w 14"/>
                <a:gd name="T15" fmla="*/ 0 h 25"/>
                <a:gd name="T16" fmla="*/ 46 w 14"/>
                <a:gd name="T17" fmla="*/ 28 h 25"/>
                <a:gd name="T18" fmla="*/ 78 w 14"/>
                <a:gd name="T19" fmla="*/ 28 h 25"/>
                <a:gd name="T20" fmla="*/ 78 w 14"/>
                <a:gd name="T21" fmla="*/ 50 h 25"/>
                <a:gd name="T22" fmla="*/ 46 w 14"/>
                <a:gd name="T23" fmla="*/ 50 h 25"/>
                <a:gd name="T24" fmla="*/ 46 w 14"/>
                <a:gd name="T25" fmla="*/ 99 h 25"/>
                <a:gd name="T26" fmla="*/ 53 w 14"/>
                <a:gd name="T27" fmla="*/ 118 h 25"/>
                <a:gd name="T28" fmla="*/ 70 w 14"/>
                <a:gd name="T29" fmla="*/ 106 h 25"/>
                <a:gd name="T30" fmla="*/ 83 w 14"/>
                <a:gd name="T31" fmla="*/ 123 h 25"/>
                <a:gd name="T32" fmla="*/ 41 w 14"/>
                <a:gd name="T33" fmla="*/ 139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 h="25">
                  <a:moveTo>
                    <a:pt x="7" y="25"/>
                  </a:moveTo>
                  <a:cubicBezTo>
                    <a:pt x="4" y="25"/>
                    <a:pt x="3" y="24"/>
                    <a:pt x="3" y="19"/>
                  </a:cubicBezTo>
                  <a:cubicBezTo>
                    <a:pt x="3" y="9"/>
                    <a:pt x="3" y="9"/>
                    <a:pt x="3" y="9"/>
                  </a:cubicBezTo>
                  <a:cubicBezTo>
                    <a:pt x="0" y="9"/>
                    <a:pt x="0" y="9"/>
                    <a:pt x="0" y="9"/>
                  </a:cubicBezTo>
                  <a:cubicBezTo>
                    <a:pt x="0" y="5"/>
                    <a:pt x="0" y="5"/>
                    <a:pt x="0" y="5"/>
                  </a:cubicBezTo>
                  <a:cubicBezTo>
                    <a:pt x="3" y="5"/>
                    <a:pt x="3" y="5"/>
                    <a:pt x="3" y="5"/>
                  </a:cubicBezTo>
                  <a:cubicBezTo>
                    <a:pt x="3" y="0"/>
                    <a:pt x="3" y="0"/>
                    <a:pt x="3" y="0"/>
                  </a:cubicBezTo>
                  <a:cubicBezTo>
                    <a:pt x="8" y="0"/>
                    <a:pt x="8" y="0"/>
                    <a:pt x="8" y="0"/>
                  </a:cubicBezTo>
                  <a:cubicBezTo>
                    <a:pt x="8" y="5"/>
                    <a:pt x="8" y="5"/>
                    <a:pt x="8" y="5"/>
                  </a:cubicBezTo>
                  <a:cubicBezTo>
                    <a:pt x="13" y="5"/>
                    <a:pt x="13" y="5"/>
                    <a:pt x="13" y="5"/>
                  </a:cubicBezTo>
                  <a:cubicBezTo>
                    <a:pt x="13" y="9"/>
                    <a:pt x="13" y="9"/>
                    <a:pt x="13" y="9"/>
                  </a:cubicBezTo>
                  <a:cubicBezTo>
                    <a:pt x="8" y="9"/>
                    <a:pt x="8" y="9"/>
                    <a:pt x="8" y="9"/>
                  </a:cubicBezTo>
                  <a:cubicBezTo>
                    <a:pt x="8" y="18"/>
                    <a:pt x="8" y="18"/>
                    <a:pt x="8" y="18"/>
                  </a:cubicBezTo>
                  <a:cubicBezTo>
                    <a:pt x="8" y="20"/>
                    <a:pt x="8" y="21"/>
                    <a:pt x="9" y="21"/>
                  </a:cubicBezTo>
                  <a:cubicBezTo>
                    <a:pt x="10" y="21"/>
                    <a:pt x="11" y="21"/>
                    <a:pt x="12" y="19"/>
                  </a:cubicBezTo>
                  <a:cubicBezTo>
                    <a:pt x="14" y="22"/>
                    <a:pt x="14" y="22"/>
                    <a:pt x="14" y="22"/>
                  </a:cubicBezTo>
                  <a:cubicBezTo>
                    <a:pt x="11" y="24"/>
                    <a:pt x="9" y="25"/>
                    <a:pt x="7" y="2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3" name="Freeform 32"/>
            <p:cNvSpPr>
              <a:spLocks noChangeAspect="1" noEditPoints="1"/>
            </p:cNvSpPr>
            <p:nvPr userDrawn="1"/>
          </p:nvSpPr>
          <p:spPr bwMode="auto">
            <a:xfrm>
              <a:off x="1058" y="394"/>
              <a:ext cx="38" cy="47"/>
            </a:xfrm>
            <a:custGeom>
              <a:avLst/>
              <a:gdLst>
                <a:gd name="T0" fmla="*/ 45 w 16"/>
                <a:gd name="T1" fmla="*/ 110 h 20"/>
                <a:gd name="T2" fmla="*/ 0 w 16"/>
                <a:gd name="T3" fmla="*/ 56 h 20"/>
                <a:gd name="T4" fmla="*/ 45 w 16"/>
                <a:gd name="T5" fmla="*/ 0 h 20"/>
                <a:gd name="T6" fmla="*/ 90 w 16"/>
                <a:gd name="T7" fmla="*/ 56 h 20"/>
                <a:gd name="T8" fmla="*/ 90 w 16"/>
                <a:gd name="T9" fmla="*/ 61 h 20"/>
                <a:gd name="T10" fmla="*/ 29 w 16"/>
                <a:gd name="T11" fmla="*/ 61 h 20"/>
                <a:gd name="T12" fmla="*/ 50 w 16"/>
                <a:gd name="T13" fmla="*/ 89 h 20"/>
                <a:gd name="T14" fmla="*/ 78 w 16"/>
                <a:gd name="T15" fmla="*/ 78 h 20"/>
                <a:gd name="T16" fmla="*/ 90 w 16"/>
                <a:gd name="T17" fmla="*/ 94 h 20"/>
                <a:gd name="T18" fmla="*/ 45 w 16"/>
                <a:gd name="T19" fmla="*/ 110 h 20"/>
                <a:gd name="T20" fmla="*/ 45 w 16"/>
                <a:gd name="T21" fmla="*/ 16 h 20"/>
                <a:gd name="T22" fmla="*/ 29 w 16"/>
                <a:gd name="T23" fmla="*/ 45 h 20"/>
                <a:gd name="T24" fmla="*/ 62 w 16"/>
                <a:gd name="T25" fmla="*/ 45 h 20"/>
                <a:gd name="T26" fmla="*/ 45 w 16"/>
                <a:gd name="T27" fmla="*/ 16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 h="20">
                  <a:moveTo>
                    <a:pt x="8" y="20"/>
                  </a:moveTo>
                  <a:cubicBezTo>
                    <a:pt x="3" y="20"/>
                    <a:pt x="0" y="16"/>
                    <a:pt x="0" y="10"/>
                  </a:cubicBezTo>
                  <a:cubicBezTo>
                    <a:pt x="0" y="4"/>
                    <a:pt x="3" y="0"/>
                    <a:pt x="8" y="0"/>
                  </a:cubicBezTo>
                  <a:cubicBezTo>
                    <a:pt x="14" y="0"/>
                    <a:pt x="16" y="3"/>
                    <a:pt x="16" y="10"/>
                  </a:cubicBezTo>
                  <a:cubicBezTo>
                    <a:pt x="16" y="10"/>
                    <a:pt x="16" y="10"/>
                    <a:pt x="16" y="11"/>
                  </a:cubicBezTo>
                  <a:cubicBezTo>
                    <a:pt x="5" y="11"/>
                    <a:pt x="5" y="11"/>
                    <a:pt x="5" y="11"/>
                  </a:cubicBezTo>
                  <a:cubicBezTo>
                    <a:pt x="5" y="14"/>
                    <a:pt x="6" y="16"/>
                    <a:pt x="9" y="16"/>
                  </a:cubicBezTo>
                  <a:cubicBezTo>
                    <a:pt x="10" y="16"/>
                    <a:pt x="12" y="15"/>
                    <a:pt x="14" y="14"/>
                  </a:cubicBezTo>
                  <a:cubicBezTo>
                    <a:pt x="16" y="17"/>
                    <a:pt x="16" y="17"/>
                    <a:pt x="16" y="17"/>
                  </a:cubicBezTo>
                  <a:cubicBezTo>
                    <a:pt x="13" y="19"/>
                    <a:pt x="11" y="20"/>
                    <a:pt x="8" y="20"/>
                  </a:cubicBezTo>
                  <a:close/>
                  <a:moveTo>
                    <a:pt x="8" y="3"/>
                  </a:moveTo>
                  <a:cubicBezTo>
                    <a:pt x="6" y="3"/>
                    <a:pt x="5" y="5"/>
                    <a:pt x="5" y="8"/>
                  </a:cubicBezTo>
                  <a:cubicBezTo>
                    <a:pt x="11" y="8"/>
                    <a:pt x="11" y="8"/>
                    <a:pt x="11" y="8"/>
                  </a:cubicBezTo>
                  <a:cubicBezTo>
                    <a:pt x="11" y="5"/>
                    <a:pt x="10" y="3"/>
                    <a:pt x="8"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4" name="Freeform 33"/>
            <p:cNvSpPr>
              <a:spLocks noChangeAspect="1"/>
            </p:cNvSpPr>
            <p:nvPr userDrawn="1"/>
          </p:nvSpPr>
          <p:spPr bwMode="auto">
            <a:xfrm>
              <a:off x="1108" y="394"/>
              <a:ext cx="61" cy="47"/>
            </a:xfrm>
            <a:custGeom>
              <a:avLst/>
              <a:gdLst>
                <a:gd name="T0" fmla="*/ 115 w 26"/>
                <a:gd name="T1" fmla="*/ 110 h 20"/>
                <a:gd name="T2" fmla="*/ 115 w 26"/>
                <a:gd name="T3" fmla="*/ 45 h 20"/>
                <a:gd name="T4" fmla="*/ 115 w 26"/>
                <a:gd name="T5" fmla="*/ 33 h 20"/>
                <a:gd name="T6" fmla="*/ 110 w 26"/>
                <a:gd name="T7" fmla="*/ 28 h 20"/>
                <a:gd name="T8" fmla="*/ 82 w 26"/>
                <a:gd name="T9" fmla="*/ 38 h 20"/>
                <a:gd name="T10" fmla="*/ 82 w 26"/>
                <a:gd name="T11" fmla="*/ 110 h 20"/>
                <a:gd name="T12" fmla="*/ 61 w 26"/>
                <a:gd name="T13" fmla="*/ 110 h 20"/>
                <a:gd name="T14" fmla="*/ 61 w 26"/>
                <a:gd name="T15" fmla="*/ 45 h 20"/>
                <a:gd name="T16" fmla="*/ 54 w 26"/>
                <a:gd name="T17" fmla="*/ 28 h 20"/>
                <a:gd name="T18" fmla="*/ 49 w 26"/>
                <a:gd name="T19" fmla="*/ 28 h 20"/>
                <a:gd name="T20" fmla="*/ 28 w 26"/>
                <a:gd name="T21" fmla="*/ 38 h 20"/>
                <a:gd name="T22" fmla="*/ 28 w 26"/>
                <a:gd name="T23" fmla="*/ 110 h 20"/>
                <a:gd name="T24" fmla="*/ 0 w 26"/>
                <a:gd name="T25" fmla="*/ 110 h 20"/>
                <a:gd name="T26" fmla="*/ 0 w 26"/>
                <a:gd name="T27" fmla="*/ 0 h 20"/>
                <a:gd name="T28" fmla="*/ 28 w 26"/>
                <a:gd name="T29" fmla="*/ 0 h 20"/>
                <a:gd name="T30" fmla="*/ 28 w 26"/>
                <a:gd name="T31" fmla="*/ 16 h 20"/>
                <a:gd name="T32" fmla="*/ 61 w 26"/>
                <a:gd name="T33" fmla="*/ 0 h 20"/>
                <a:gd name="T34" fmla="*/ 82 w 26"/>
                <a:gd name="T35" fmla="*/ 16 h 20"/>
                <a:gd name="T36" fmla="*/ 122 w 26"/>
                <a:gd name="T37" fmla="*/ 0 h 20"/>
                <a:gd name="T38" fmla="*/ 138 w 26"/>
                <a:gd name="T39" fmla="*/ 12 h 20"/>
                <a:gd name="T40" fmla="*/ 143 w 26"/>
                <a:gd name="T41" fmla="*/ 38 h 20"/>
                <a:gd name="T42" fmla="*/ 143 w 26"/>
                <a:gd name="T43" fmla="*/ 110 h 20"/>
                <a:gd name="T44" fmla="*/ 115 w 26"/>
                <a:gd name="T45" fmla="*/ 110 h 2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 h="20">
                  <a:moveTo>
                    <a:pt x="21" y="20"/>
                  </a:moveTo>
                  <a:cubicBezTo>
                    <a:pt x="21" y="8"/>
                    <a:pt x="21" y="8"/>
                    <a:pt x="21" y="8"/>
                  </a:cubicBezTo>
                  <a:cubicBezTo>
                    <a:pt x="21" y="7"/>
                    <a:pt x="21" y="6"/>
                    <a:pt x="21" y="6"/>
                  </a:cubicBezTo>
                  <a:cubicBezTo>
                    <a:pt x="21" y="5"/>
                    <a:pt x="20" y="5"/>
                    <a:pt x="20" y="5"/>
                  </a:cubicBezTo>
                  <a:cubicBezTo>
                    <a:pt x="19" y="5"/>
                    <a:pt x="17" y="5"/>
                    <a:pt x="15" y="7"/>
                  </a:cubicBezTo>
                  <a:cubicBezTo>
                    <a:pt x="15" y="20"/>
                    <a:pt x="15" y="20"/>
                    <a:pt x="15" y="20"/>
                  </a:cubicBezTo>
                  <a:cubicBezTo>
                    <a:pt x="11" y="20"/>
                    <a:pt x="11" y="20"/>
                    <a:pt x="11" y="20"/>
                  </a:cubicBezTo>
                  <a:cubicBezTo>
                    <a:pt x="11" y="8"/>
                    <a:pt x="11" y="8"/>
                    <a:pt x="11" y="8"/>
                  </a:cubicBezTo>
                  <a:cubicBezTo>
                    <a:pt x="11" y="6"/>
                    <a:pt x="11" y="6"/>
                    <a:pt x="10" y="5"/>
                  </a:cubicBezTo>
                  <a:cubicBezTo>
                    <a:pt x="10" y="5"/>
                    <a:pt x="10" y="5"/>
                    <a:pt x="9" y="5"/>
                  </a:cubicBezTo>
                  <a:cubicBezTo>
                    <a:pt x="8" y="5"/>
                    <a:pt x="7" y="6"/>
                    <a:pt x="5" y="7"/>
                  </a:cubicBezTo>
                  <a:cubicBezTo>
                    <a:pt x="5" y="20"/>
                    <a:pt x="5" y="20"/>
                    <a:pt x="5" y="20"/>
                  </a:cubicBezTo>
                  <a:cubicBezTo>
                    <a:pt x="0" y="20"/>
                    <a:pt x="0" y="20"/>
                    <a:pt x="0" y="20"/>
                  </a:cubicBezTo>
                  <a:cubicBezTo>
                    <a:pt x="0" y="0"/>
                    <a:pt x="0" y="0"/>
                    <a:pt x="0" y="0"/>
                  </a:cubicBezTo>
                  <a:cubicBezTo>
                    <a:pt x="5" y="0"/>
                    <a:pt x="5" y="0"/>
                    <a:pt x="5" y="0"/>
                  </a:cubicBezTo>
                  <a:cubicBezTo>
                    <a:pt x="5" y="3"/>
                    <a:pt x="5" y="3"/>
                    <a:pt x="5" y="3"/>
                  </a:cubicBezTo>
                  <a:cubicBezTo>
                    <a:pt x="7" y="1"/>
                    <a:pt x="9" y="0"/>
                    <a:pt x="11" y="0"/>
                  </a:cubicBezTo>
                  <a:cubicBezTo>
                    <a:pt x="13" y="0"/>
                    <a:pt x="15" y="1"/>
                    <a:pt x="15" y="3"/>
                  </a:cubicBezTo>
                  <a:cubicBezTo>
                    <a:pt x="18" y="1"/>
                    <a:pt x="20" y="0"/>
                    <a:pt x="22" y="0"/>
                  </a:cubicBezTo>
                  <a:cubicBezTo>
                    <a:pt x="24" y="0"/>
                    <a:pt x="25" y="1"/>
                    <a:pt x="25" y="2"/>
                  </a:cubicBezTo>
                  <a:cubicBezTo>
                    <a:pt x="26" y="3"/>
                    <a:pt x="26" y="4"/>
                    <a:pt x="26" y="7"/>
                  </a:cubicBezTo>
                  <a:cubicBezTo>
                    <a:pt x="26" y="20"/>
                    <a:pt x="26" y="20"/>
                    <a:pt x="26" y="20"/>
                  </a:cubicBezTo>
                  <a:lnTo>
                    <a:pt x="21"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5" name="Freeform 34"/>
            <p:cNvSpPr>
              <a:spLocks noChangeAspect="1"/>
            </p:cNvSpPr>
            <p:nvPr userDrawn="1"/>
          </p:nvSpPr>
          <p:spPr bwMode="auto">
            <a:xfrm>
              <a:off x="1179" y="394"/>
              <a:ext cx="35" cy="47"/>
            </a:xfrm>
            <a:custGeom>
              <a:avLst/>
              <a:gdLst>
                <a:gd name="T0" fmla="*/ 33 w 15"/>
                <a:gd name="T1" fmla="*/ 110 h 20"/>
                <a:gd name="T2" fmla="*/ 0 w 15"/>
                <a:gd name="T3" fmla="*/ 106 h 20"/>
                <a:gd name="T4" fmla="*/ 5 w 15"/>
                <a:gd name="T5" fmla="*/ 82 h 20"/>
                <a:gd name="T6" fmla="*/ 33 w 15"/>
                <a:gd name="T7" fmla="*/ 89 h 20"/>
                <a:gd name="T8" fmla="*/ 49 w 15"/>
                <a:gd name="T9" fmla="*/ 78 h 20"/>
                <a:gd name="T10" fmla="*/ 37 w 15"/>
                <a:gd name="T11" fmla="*/ 66 h 20"/>
                <a:gd name="T12" fmla="*/ 21 w 15"/>
                <a:gd name="T13" fmla="*/ 61 h 20"/>
                <a:gd name="T14" fmla="*/ 5 w 15"/>
                <a:gd name="T15" fmla="*/ 33 h 20"/>
                <a:gd name="T16" fmla="*/ 49 w 15"/>
                <a:gd name="T17" fmla="*/ 0 h 20"/>
                <a:gd name="T18" fmla="*/ 77 w 15"/>
                <a:gd name="T19" fmla="*/ 0 h 20"/>
                <a:gd name="T20" fmla="*/ 70 w 15"/>
                <a:gd name="T21" fmla="*/ 21 h 20"/>
                <a:gd name="T22" fmla="*/ 49 w 15"/>
                <a:gd name="T23" fmla="*/ 16 h 20"/>
                <a:gd name="T24" fmla="*/ 33 w 15"/>
                <a:gd name="T25" fmla="*/ 28 h 20"/>
                <a:gd name="T26" fmla="*/ 54 w 15"/>
                <a:gd name="T27" fmla="*/ 45 h 20"/>
                <a:gd name="T28" fmla="*/ 82 w 15"/>
                <a:gd name="T29" fmla="*/ 78 h 20"/>
                <a:gd name="T30" fmla="*/ 33 w 15"/>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 h="20">
                  <a:moveTo>
                    <a:pt x="6" y="20"/>
                  </a:moveTo>
                  <a:cubicBezTo>
                    <a:pt x="4" y="20"/>
                    <a:pt x="2" y="20"/>
                    <a:pt x="0" y="19"/>
                  </a:cubicBezTo>
                  <a:cubicBezTo>
                    <a:pt x="1" y="15"/>
                    <a:pt x="1" y="15"/>
                    <a:pt x="1" y="15"/>
                  </a:cubicBezTo>
                  <a:cubicBezTo>
                    <a:pt x="3" y="16"/>
                    <a:pt x="5" y="16"/>
                    <a:pt x="6" y="16"/>
                  </a:cubicBezTo>
                  <a:cubicBezTo>
                    <a:pt x="8" y="16"/>
                    <a:pt x="9" y="16"/>
                    <a:pt x="9" y="14"/>
                  </a:cubicBezTo>
                  <a:cubicBezTo>
                    <a:pt x="9" y="13"/>
                    <a:pt x="9" y="13"/>
                    <a:pt x="7" y="12"/>
                  </a:cubicBezTo>
                  <a:cubicBezTo>
                    <a:pt x="6" y="12"/>
                    <a:pt x="6" y="11"/>
                    <a:pt x="4" y="11"/>
                  </a:cubicBezTo>
                  <a:cubicBezTo>
                    <a:pt x="2" y="9"/>
                    <a:pt x="1" y="8"/>
                    <a:pt x="1" y="6"/>
                  </a:cubicBezTo>
                  <a:cubicBezTo>
                    <a:pt x="1" y="2"/>
                    <a:pt x="4" y="0"/>
                    <a:pt x="9" y="0"/>
                  </a:cubicBezTo>
                  <a:cubicBezTo>
                    <a:pt x="10" y="0"/>
                    <a:pt x="12" y="0"/>
                    <a:pt x="14" y="0"/>
                  </a:cubicBezTo>
                  <a:cubicBezTo>
                    <a:pt x="13" y="4"/>
                    <a:pt x="13" y="4"/>
                    <a:pt x="13" y="4"/>
                  </a:cubicBezTo>
                  <a:cubicBezTo>
                    <a:pt x="11" y="3"/>
                    <a:pt x="10" y="3"/>
                    <a:pt x="9" y="3"/>
                  </a:cubicBezTo>
                  <a:cubicBezTo>
                    <a:pt x="7" y="3"/>
                    <a:pt x="6" y="4"/>
                    <a:pt x="6" y="5"/>
                  </a:cubicBezTo>
                  <a:cubicBezTo>
                    <a:pt x="6" y="6"/>
                    <a:pt x="6" y="7"/>
                    <a:pt x="10" y="8"/>
                  </a:cubicBezTo>
                  <a:cubicBezTo>
                    <a:pt x="13" y="9"/>
                    <a:pt x="15" y="11"/>
                    <a:pt x="15" y="14"/>
                  </a:cubicBezTo>
                  <a:cubicBezTo>
                    <a:pt x="15" y="18"/>
                    <a:pt x="12"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spTree>
    <p:extLst>
      <p:ext uri="{BB962C8B-B14F-4D97-AF65-F5344CB8AC3E}">
        <p14:creationId xmlns:p14="http://schemas.microsoft.com/office/powerpoint/2010/main" val="4087788484"/>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 id="2147483946" r:id="rId12"/>
    <p:sldLayoutId id="2147483947" r:id="rId13"/>
    <p:sldLayoutId id="2147483948" r:id="rId14"/>
    <p:sldLayoutId id="2147483949" r:id="rId15"/>
    <p:sldLayoutId id="2147483950" r:id="rId16"/>
  </p:sldLayoutIdLst>
  <p:timing>
    <p:tnLst>
      <p:par>
        <p:cTn id="1" dur="indefinite" restart="never" nodeType="tmRoot"/>
      </p:par>
    </p:tnLst>
  </p:timing>
  <p:hf hdr="0"/>
  <p:txStyles>
    <p:titleStyle>
      <a:lvl1pPr marL="185738" indent="-185738" algn="l" rtl="0" eaLnBrk="0" fontAlgn="base" hangingPunct="0">
        <a:lnSpc>
          <a:spcPct val="97000"/>
        </a:lnSpc>
        <a:spcBef>
          <a:spcPct val="25000"/>
        </a:spcBef>
        <a:spcAft>
          <a:spcPct val="0"/>
        </a:spcAft>
        <a:defRPr sz="2400" b="1">
          <a:solidFill>
            <a:schemeClr val="tx2"/>
          </a:solidFill>
          <a:latin typeface="+mj-lt"/>
          <a:ea typeface="+mj-ea"/>
          <a:cs typeface="+mj-cs"/>
        </a:defRPr>
      </a:lvl1pPr>
      <a:lvl2pPr marL="185738" indent="-185738" algn="l" rtl="0" eaLnBrk="0" fontAlgn="base" hangingPunct="0">
        <a:lnSpc>
          <a:spcPct val="97000"/>
        </a:lnSpc>
        <a:spcBef>
          <a:spcPct val="25000"/>
        </a:spcBef>
        <a:spcAft>
          <a:spcPct val="0"/>
        </a:spcAft>
        <a:defRPr sz="2400" b="1">
          <a:solidFill>
            <a:schemeClr val="tx2"/>
          </a:solidFill>
          <a:latin typeface="Arial" charset="0"/>
        </a:defRPr>
      </a:lvl2pPr>
      <a:lvl3pPr marL="185738" indent="-185738" algn="l" rtl="0" eaLnBrk="0" fontAlgn="base" hangingPunct="0">
        <a:lnSpc>
          <a:spcPct val="97000"/>
        </a:lnSpc>
        <a:spcBef>
          <a:spcPct val="25000"/>
        </a:spcBef>
        <a:spcAft>
          <a:spcPct val="0"/>
        </a:spcAft>
        <a:defRPr sz="2400" b="1">
          <a:solidFill>
            <a:schemeClr val="tx2"/>
          </a:solidFill>
          <a:latin typeface="Arial" charset="0"/>
        </a:defRPr>
      </a:lvl3pPr>
      <a:lvl4pPr marL="185738" indent="-185738" algn="l" rtl="0" eaLnBrk="0" fontAlgn="base" hangingPunct="0">
        <a:lnSpc>
          <a:spcPct val="97000"/>
        </a:lnSpc>
        <a:spcBef>
          <a:spcPct val="25000"/>
        </a:spcBef>
        <a:spcAft>
          <a:spcPct val="0"/>
        </a:spcAft>
        <a:defRPr sz="2400" b="1">
          <a:solidFill>
            <a:schemeClr val="tx2"/>
          </a:solidFill>
          <a:latin typeface="Arial" charset="0"/>
        </a:defRPr>
      </a:lvl4pPr>
      <a:lvl5pPr marL="185738" indent="-185738" algn="l" rtl="0" eaLnBrk="0" fontAlgn="base" hangingPunct="0">
        <a:lnSpc>
          <a:spcPct val="97000"/>
        </a:lnSpc>
        <a:spcBef>
          <a:spcPct val="25000"/>
        </a:spcBef>
        <a:spcAft>
          <a:spcPct val="0"/>
        </a:spcAft>
        <a:defRPr sz="2400" b="1">
          <a:solidFill>
            <a:schemeClr val="tx2"/>
          </a:solidFill>
          <a:latin typeface="Arial" charset="0"/>
        </a:defRPr>
      </a:lvl5pPr>
      <a:lvl6pPr marL="642938" indent="-185738" algn="l" rtl="0" fontAlgn="base">
        <a:lnSpc>
          <a:spcPct val="97000"/>
        </a:lnSpc>
        <a:spcBef>
          <a:spcPct val="25000"/>
        </a:spcBef>
        <a:spcAft>
          <a:spcPct val="0"/>
        </a:spcAft>
        <a:defRPr sz="2400" b="1">
          <a:solidFill>
            <a:schemeClr val="tx2"/>
          </a:solidFill>
          <a:latin typeface="Arial" charset="0"/>
        </a:defRPr>
      </a:lvl6pPr>
      <a:lvl7pPr marL="1100138" indent="-185738" algn="l" rtl="0" fontAlgn="base">
        <a:lnSpc>
          <a:spcPct val="97000"/>
        </a:lnSpc>
        <a:spcBef>
          <a:spcPct val="25000"/>
        </a:spcBef>
        <a:spcAft>
          <a:spcPct val="0"/>
        </a:spcAft>
        <a:defRPr sz="2400" b="1">
          <a:solidFill>
            <a:schemeClr val="tx2"/>
          </a:solidFill>
          <a:latin typeface="Arial" charset="0"/>
        </a:defRPr>
      </a:lvl7pPr>
      <a:lvl8pPr marL="1557338" indent="-185738" algn="l" rtl="0" fontAlgn="base">
        <a:lnSpc>
          <a:spcPct val="97000"/>
        </a:lnSpc>
        <a:spcBef>
          <a:spcPct val="25000"/>
        </a:spcBef>
        <a:spcAft>
          <a:spcPct val="0"/>
        </a:spcAft>
        <a:defRPr sz="2400" b="1">
          <a:solidFill>
            <a:schemeClr val="tx2"/>
          </a:solidFill>
          <a:latin typeface="Arial" charset="0"/>
        </a:defRPr>
      </a:lvl8pPr>
      <a:lvl9pPr marL="2014538" indent="-185738" algn="l" rtl="0" fontAlgn="base">
        <a:lnSpc>
          <a:spcPct val="97000"/>
        </a:lnSpc>
        <a:spcBef>
          <a:spcPct val="25000"/>
        </a:spcBef>
        <a:spcAft>
          <a:spcPct val="0"/>
        </a:spcAft>
        <a:defRPr sz="2400" b="1">
          <a:solidFill>
            <a:schemeClr val="tx2"/>
          </a:solidFill>
          <a:latin typeface="Arial" charset="0"/>
        </a:defRPr>
      </a:lvl9pPr>
    </p:titleStyle>
    <p:bodyStyle>
      <a:lvl1pPr marL="185738" indent="-185738" algn="l" rtl="0" eaLnBrk="0" fontAlgn="base" hangingPunct="0">
        <a:lnSpc>
          <a:spcPct val="97000"/>
        </a:lnSpc>
        <a:spcBef>
          <a:spcPct val="25000"/>
        </a:spcBef>
        <a:spcAft>
          <a:spcPct val="0"/>
        </a:spcAft>
        <a:buChar char="•"/>
        <a:defRPr sz="2000">
          <a:solidFill>
            <a:schemeClr val="tx1"/>
          </a:solidFill>
          <a:latin typeface="+mn-lt"/>
          <a:ea typeface="+mn-ea"/>
          <a:cs typeface="+mn-cs"/>
        </a:defRPr>
      </a:lvl1pPr>
      <a:lvl2pPr marL="542925" indent="-177800" algn="l" rtl="0" eaLnBrk="0" fontAlgn="base" hangingPunct="0">
        <a:lnSpc>
          <a:spcPct val="97000"/>
        </a:lnSpc>
        <a:spcBef>
          <a:spcPct val="25000"/>
        </a:spcBef>
        <a:spcAft>
          <a:spcPct val="0"/>
        </a:spcAft>
        <a:buChar char="•"/>
        <a:defRPr sz="2000">
          <a:solidFill>
            <a:schemeClr val="tx1"/>
          </a:solidFill>
          <a:latin typeface="+mn-lt"/>
        </a:defRPr>
      </a:lvl2pPr>
      <a:lvl3pPr marL="901700" indent="-179388" algn="l" rtl="0" eaLnBrk="0" fontAlgn="base" hangingPunct="0">
        <a:lnSpc>
          <a:spcPct val="97000"/>
        </a:lnSpc>
        <a:spcBef>
          <a:spcPct val="25000"/>
        </a:spcBef>
        <a:spcAft>
          <a:spcPct val="0"/>
        </a:spcAft>
        <a:buChar char="•"/>
        <a:defRPr sz="2000">
          <a:solidFill>
            <a:schemeClr val="tx1"/>
          </a:solidFill>
          <a:latin typeface="+mn-lt"/>
        </a:defRPr>
      </a:lvl3pPr>
      <a:lvl4pPr marL="1258888" indent="-177800" algn="l" rtl="0" eaLnBrk="0" fontAlgn="base" hangingPunct="0">
        <a:lnSpc>
          <a:spcPct val="97000"/>
        </a:lnSpc>
        <a:spcBef>
          <a:spcPct val="25000"/>
        </a:spcBef>
        <a:spcAft>
          <a:spcPct val="0"/>
        </a:spcAft>
        <a:buChar char="•"/>
        <a:defRPr sz="2000">
          <a:solidFill>
            <a:schemeClr val="tx1"/>
          </a:solidFill>
          <a:latin typeface="+mn-lt"/>
        </a:defRPr>
      </a:lvl4pPr>
      <a:lvl5pPr marL="1616075" indent="-177800" algn="l" rtl="0" eaLnBrk="0" fontAlgn="base" hangingPunct="0">
        <a:lnSpc>
          <a:spcPct val="97000"/>
        </a:lnSpc>
        <a:spcBef>
          <a:spcPct val="25000"/>
        </a:spcBef>
        <a:spcAft>
          <a:spcPct val="0"/>
        </a:spcAft>
        <a:buChar char="•"/>
        <a:defRPr sz="2000">
          <a:solidFill>
            <a:schemeClr val="tx1"/>
          </a:solidFill>
          <a:latin typeface="+mn-lt"/>
        </a:defRPr>
      </a:lvl5pPr>
      <a:lvl6pPr marL="2073275" indent="-177800" algn="l" rtl="0" fontAlgn="base">
        <a:lnSpc>
          <a:spcPct val="97000"/>
        </a:lnSpc>
        <a:spcBef>
          <a:spcPct val="25000"/>
        </a:spcBef>
        <a:spcAft>
          <a:spcPct val="0"/>
        </a:spcAft>
        <a:buChar char="•"/>
        <a:defRPr sz="2000">
          <a:solidFill>
            <a:schemeClr val="tx1"/>
          </a:solidFill>
          <a:latin typeface="+mn-lt"/>
        </a:defRPr>
      </a:lvl6pPr>
      <a:lvl7pPr marL="2530475" indent="-177800" algn="l" rtl="0" fontAlgn="base">
        <a:lnSpc>
          <a:spcPct val="97000"/>
        </a:lnSpc>
        <a:spcBef>
          <a:spcPct val="25000"/>
        </a:spcBef>
        <a:spcAft>
          <a:spcPct val="0"/>
        </a:spcAft>
        <a:buChar char="•"/>
        <a:defRPr sz="2000">
          <a:solidFill>
            <a:schemeClr val="tx1"/>
          </a:solidFill>
          <a:latin typeface="+mn-lt"/>
        </a:defRPr>
      </a:lvl7pPr>
      <a:lvl8pPr marL="2987675" indent="-177800" algn="l" rtl="0" fontAlgn="base">
        <a:lnSpc>
          <a:spcPct val="97000"/>
        </a:lnSpc>
        <a:spcBef>
          <a:spcPct val="25000"/>
        </a:spcBef>
        <a:spcAft>
          <a:spcPct val="0"/>
        </a:spcAft>
        <a:buChar char="•"/>
        <a:defRPr sz="2000">
          <a:solidFill>
            <a:schemeClr val="tx1"/>
          </a:solidFill>
          <a:latin typeface="+mn-lt"/>
        </a:defRPr>
      </a:lvl8pPr>
      <a:lvl9pPr marL="3444875" indent="-177800" algn="l" rtl="0" fontAlgn="base">
        <a:lnSpc>
          <a:spcPct val="97000"/>
        </a:lnSpc>
        <a:spcBef>
          <a:spcPct val="25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ChangeArrowheads="1"/>
          </p:cNvSpPr>
          <p:nvPr/>
        </p:nvSpPr>
        <p:spPr bwMode="auto">
          <a:xfrm>
            <a:off x="408518" y="1555751"/>
            <a:ext cx="11374967" cy="4994275"/>
          </a:xfrm>
          <a:prstGeom prst="rect">
            <a:avLst/>
          </a:prstGeom>
          <a:solidFill>
            <a:schemeClr val="accent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fr-FR" sz="1400">
              <a:solidFill>
                <a:srgbClr val="000000"/>
              </a:solidFill>
            </a:endParaRPr>
          </a:p>
        </p:txBody>
      </p:sp>
      <p:sp>
        <p:nvSpPr>
          <p:cNvPr id="7171" name="Rectangle 3"/>
          <p:cNvSpPr>
            <a:spLocks noGrp="1" noChangeArrowheads="1"/>
          </p:cNvSpPr>
          <p:nvPr>
            <p:ph type="body" idx="1"/>
          </p:nvPr>
        </p:nvSpPr>
        <p:spPr bwMode="auto">
          <a:xfrm>
            <a:off x="527051" y="1555751"/>
            <a:ext cx="11137900" cy="499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7172" name="Rectangle 4"/>
          <p:cNvSpPr>
            <a:spLocks noGrp="1" noChangeArrowheads="1"/>
          </p:cNvSpPr>
          <p:nvPr>
            <p:ph type="title"/>
          </p:nvPr>
        </p:nvSpPr>
        <p:spPr bwMode="auto">
          <a:xfrm>
            <a:off x="408518" y="942975"/>
            <a:ext cx="11374967" cy="522288"/>
          </a:xfrm>
          <a:prstGeom prst="rect">
            <a:avLst/>
          </a:prstGeom>
          <a:solidFill>
            <a:schemeClr val="bg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lvl="0"/>
            <a:r>
              <a:rPr lang="de-CH" smtClean="0"/>
              <a:t>Titelmasterformat durch Klicken bearbeiten</a:t>
            </a:r>
          </a:p>
        </p:txBody>
      </p:sp>
      <p:sp>
        <p:nvSpPr>
          <p:cNvPr id="897029" name="Rectangle 5"/>
          <p:cNvSpPr>
            <a:spLocks noGrp="1" noChangeArrowheads="1"/>
          </p:cNvSpPr>
          <p:nvPr>
            <p:ph type="dt" sz="half" idx="2"/>
          </p:nvPr>
        </p:nvSpPr>
        <p:spPr bwMode="auto">
          <a:xfrm>
            <a:off x="9235017" y="6589714"/>
            <a:ext cx="1828800" cy="14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defRPr sz="800" smtClean="0"/>
            </a:lvl1pPr>
          </a:lstStyle>
          <a:p>
            <a:pPr fontAlgn="base">
              <a:spcBef>
                <a:spcPct val="0"/>
              </a:spcBef>
              <a:spcAft>
                <a:spcPct val="0"/>
              </a:spcAft>
              <a:defRPr/>
            </a:pPr>
            <a:fld id="{42E63A60-A9AB-45B7-A1E7-0B0DCD7243FC}" type="datetime1">
              <a:rPr lang="de-DE">
                <a:solidFill>
                  <a:srgbClr val="000000"/>
                </a:solidFill>
              </a:rPr>
              <a:pPr fontAlgn="base">
                <a:spcBef>
                  <a:spcPct val="0"/>
                </a:spcBef>
                <a:spcAft>
                  <a:spcPct val="0"/>
                </a:spcAft>
                <a:defRPr/>
              </a:pPr>
              <a:t>11.03.2015</a:t>
            </a:fld>
            <a:endParaRPr lang="de-CH">
              <a:solidFill>
                <a:srgbClr val="000000"/>
              </a:solidFill>
            </a:endParaRPr>
          </a:p>
        </p:txBody>
      </p:sp>
      <p:sp>
        <p:nvSpPr>
          <p:cNvPr id="897030" name="Rectangle 6"/>
          <p:cNvSpPr>
            <a:spLocks noGrp="1" noChangeArrowheads="1"/>
          </p:cNvSpPr>
          <p:nvPr>
            <p:ph type="ftr" sz="quarter" idx="3"/>
          </p:nvPr>
        </p:nvSpPr>
        <p:spPr bwMode="auto">
          <a:xfrm>
            <a:off x="406400" y="6589714"/>
            <a:ext cx="8434917" cy="147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defRPr sz="800"/>
            </a:lvl1pPr>
          </a:lstStyle>
          <a:p>
            <a:pPr fontAlgn="base">
              <a:spcBef>
                <a:spcPct val="0"/>
              </a:spcBef>
              <a:spcAft>
                <a:spcPct val="0"/>
              </a:spcAft>
              <a:defRPr/>
            </a:pPr>
            <a:r>
              <a:rPr lang="en-US" smtClean="0">
                <a:solidFill>
                  <a:srgbClr val="000000"/>
                </a:solidFill>
              </a:rPr>
              <a:t>Asphalt Recycling | For Internal Use Only</a:t>
            </a:r>
            <a:endParaRPr lang="de-CH">
              <a:solidFill>
                <a:srgbClr val="000000"/>
              </a:solidFill>
            </a:endParaRPr>
          </a:p>
        </p:txBody>
      </p:sp>
      <p:sp>
        <p:nvSpPr>
          <p:cNvPr id="897031" name="Rectangle 7"/>
          <p:cNvSpPr>
            <a:spLocks noGrp="1" noChangeArrowheads="1"/>
          </p:cNvSpPr>
          <p:nvPr>
            <p:ph type="sldNum" sz="quarter" idx="4"/>
          </p:nvPr>
        </p:nvSpPr>
        <p:spPr bwMode="auto">
          <a:xfrm>
            <a:off x="11182351" y="6589714"/>
            <a:ext cx="601133" cy="14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eaLnBrk="1" hangingPunct="1">
              <a:defRPr sz="800" smtClean="0"/>
            </a:lvl1pPr>
          </a:lstStyle>
          <a:p>
            <a:pPr fontAlgn="base">
              <a:spcBef>
                <a:spcPct val="0"/>
              </a:spcBef>
              <a:spcAft>
                <a:spcPct val="0"/>
              </a:spcAft>
              <a:defRPr/>
            </a:pPr>
            <a:fld id="{9E40D57D-5AB3-41E4-8658-7B450E9B93F5}" type="slidenum">
              <a:rPr lang="de-CH">
                <a:solidFill>
                  <a:srgbClr val="000000"/>
                </a:solidFill>
              </a:rPr>
              <a:pPr fontAlgn="base">
                <a:spcBef>
                  <a:spcPct val="0"/>
                </a:spcBef>
                <a:spcAft>
                  <a:spcPct val="0"/>
                </a:spcAft>
                <a:defRPr/>
              </a:pPr>
              <a:t>‹#›</a:t>
            </a:fld>
            <a:endParaRPr lang="de-CH">
              <a:solidFill>
                <a:srgbClr val="000000"/>
              </a:solidFill>
            </a:endParaRPr>
          </a:p>
        </p:txBody>
      </p:sp>
      <p:grpSp>
        <p:nvGrpSpPr>
          <p:cNvPr id="7176" name="Group 8"/>
          <p:cNvGrpSpPr>
            <a:grpSpLocks/>
          </p:cNvGrpSpPr>
          <p:nvPr/>
        </p:nvGrpSpPr>
        <p:grpSpPr bwMode="auto">
          <a:xfrm>
            <a:off x="9239251" y="309564"/>
            <a:ext cx="2540000" cy="282575"/>
            <a:chOff x="1860" y="3171"/>
            <a:chExt cx="2677" cy="397"/>
          </a:xfrm>
        </p:grpSpPr>
        <p:sp>
          <p:nvSpPr>
            <p:cNvPr id="7186" name="Freeform 9"/>
            <p:cNvSpPr>
              <a:spLocks/>
            </p:cNvSpPr>
            <p:nvPr userDrawn="1"/>
          </p:nvSpPr>
          <p:spPr bwMode="auto">
            <a:xfrm>
              <a:off x="4175" y="3171"/>
              <a:ext cx="362" cy="397"/>
            </a:xfrm>
            <a:custGeom>
              <a:avLst/>
              <a:gdLst>
                <a:gd name="T0" fmla="*/ 279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9 w 153"/>
                <a:gd name="T13" fmla="*/ 0 h 168"/>
                <a:gd name="T14" fmla="*/ 582 w 153"/>
                <a:gd name="T15" fmla="*/ 520 h 168"/>
                <a:gd name="T16" fmla="*/ 587 w 153"/>
                <a:gd name="T17" fmla="*/ 520 h 168"/>
                <a:gd name="T18" fmla="*/ 582 w 153"/>
                <a:gd name="T19" fmla="*/ 302 h 168"/>
                <a:gd name="T20" fmla="*/ 582 w 153"/>
                <a:gd name="T21" fmla="*/ 0 h 168"/>
                <a:gd name="T22" fmla="*/ 856 w 153"/>
                <a:gd name="T23" fmla="*/ 0 h 168"/>
                <a:gd name="T24" fmla="*/ 856 w 153"/>
                <a:gd name="T25" fmla="*/ 938 h 168"/>
                <a:gd name="T26" fmla="*/ 544 w 153"/>
                <a:gd name="T27" fmla="*/ 938 h 168"/>
                <a:gd name="T28" fmla="*/ 279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4" y="93"/>
                    <a:pt x="104" y="93"/>
                    <a:pt x="104"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7" name="Freeform 10"/>
            <p:cNvSpPr>
              <a:spLocks/>
            </p:cNvSpPr>
            <p:nvPr userDrawn="1"/>
          </p:nvSpPr>
          <p:spPr bwMode="auto">
            <a:xfrm>
              <a:off x="3760" y="3171"/>
              <a:ext cx="361" cy="397"/>
            </a:xfrm>
            <a:custGeom>
              <a:avLst/>
              <a:gdLst>
                <a:gd name="T0" fmla="*/ 278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6 w 153"/>
                <a:gd name="T13" fmla="*/ 0 h 168"/>
                <a:gd name="T14" fmla="*/ 573 w 153"/>
                <a:gd name="T15" fmla="*/ 520 h 168"/>
                <a:gd name="T16" fmla="*/ 585 w 153"/>
                <a:gd name="T17" fmla="*/ 520 h 168"/>
                <a:gd name="T18" fmla="*/ 578 w 153"/>
                <a:gd name="T19" fmla="*/ 302 h 168"/>
                <a:gd name="T20" fmla="*/ 578 w 153"/>
                <a:gd name="T21" fmla="*/ 0 h 168"/>
                <a:gd name="T22" fmla="*/ 852 w 153"/>
                <a:gd name="T23" fmla="*/ 0 h 168"/>
                <a:gd name="T24" fmla="*/ 852 w 153"/>
                <a:gd name="T25" fmla="*/ 938 h 168"/>
                <a:gd name="T26" fmla="*/ 540 w 153"/>
                <a:gd name="T27" fmla="*/ 938 h 168"/>
                <a:gd name="T28" fmla="*/ 278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3" y="93"/>
                    <a:pt x="103" y="93"/>
                    <a:pt x="103"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8" name="Freeform 11"/>
            <p:cNvSpPr>
              <a:spLocks/>
            </p:cNvSpPr>
            <p:nvPr userDrawn="1"/>
          </p:nvSpPr>
          <p:spPr bwMode="auto">
            <a:xfrm>
              <a:off x="1860" y="3171"/>
              <a:ext cx="442" cy="397"/>
            </a:xfrm>
            <a:custGeom>
              <a:avLst/>
              <a:gdLst>
                <a:gd name="T0" fmla="*/ 286 w 442"/>
                <a:gd name="T1" fmla="*/ 0 h 397"/>
                <a:gd name="T2" fmla="*/ 154 w 442"/>
                <a:gd name="T3" fmla="*/ 0 h 397"/>
                <a:gd name="T4" fmla="*/ 0 w 442"/>
                <a:gd name="T5" fmla="*/ 397 h 397"/>
                <a:gd name="T6" fmla="*/ 137 w 442"/>
                <a:gd name="T7" fmla="*/ 397 h 397"/>
                <a:gd name="T8" fmla="*/ 220 w 442"/>
                <a:gd name="T9" fmla="*/ 158 h 397"/>
                <a:gd name="T10" fmla="*/ 222 w 442"/>
                <a:gd name="T11" fmla="*/ 158 h 397"/>
                <a:gd name="T12" fmla="*/ 303 w 442"/>
                <a:gd name="T13" fmla="*/ 397 h 397"/>
                <a:gd name="T14" fmla="*/ 442 w 442"/>
                <a:gd name="T15" fmla="*/ 397 h 397"/>
                <a:gd name="T16" fmla="*/ 286 w 442"/>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2" h="397">
                  <a:moveTo>
                    <a:pt x="286" y="0"/>
                  </a:moveTo>
                  <a:lnTo>
                    <a:pt x="154" y="0"/>
                  </a:lnTo>
                  <a:lnTo>
                    <a:pt x="0" y="397"/>
                  </a:lnTo>
                  <a:lnTo>
                    <a:pt x="137" y="397"/>
                  </a:lnTo>
                  <a:lnTo>
                    <a:pt x="220" y="158"/>
                  </a:lnTo>
                  <a:lnTo>
                    <a:pt x="222" y="158"/>
                  </a:lnTo>
                  <a:lnTo>
                    <a:pt x="303" y="397"/>
                  </a:lnTo>
                  <a:lnTo>
                    <a:pt x="442" y="397"/>
                  </a:lnTo>
                  <a:lnTo>
                    <a:pt x="2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9" name="Freeform 12"/>
            <p:cNvSpPr>
              <a:spLocks/>
            </p:cNvSpPr>
            <p:nvPr userDrawn="1"/>
          </p:nvSpPr>
          <p:spPr bwMode="auto">
            <a:xfrm>
              <a:off x="3306" y="3171"/>
              <a:ext cx="444" cy="397"/>
            </a:xfrm>
            <a:custGeom>
              <a:avLst/>
              <a:gdLst>
                <a:gd name="T0" fmla="*/ 288 w 444"/>
                <a:gd name="T1" fmla="*/ 0 h 397"/>
                <a:gd name="T2" fmla="*/ 156 w 444"/>
                <a:gd name="T3" fmla="*/ 0 h 397"/>
                <a:gd name="T4" fmla="*/ 0 w 444"/>
                <a:gd name="T5" fmla="*/ 397 h 397"/>
                <a:gd name="T6" fmla="*/ 140 w 444"/>
                <a:gd name="T7" fmla="*/ 397 h 397"/>
                <a:gd name="T8" fmla="*/ 220 w 444"/>
                <a:gd name="T9" fmla="*/ 158 h 397"/>
                <a:gd name="T10" fmla="*/ 225 w 444"/>
                <a:gd name="T11" fmla="*/ 158 h 397"/>
                <a:gd name="T12" fmla="*/ 305 w 444"/>
                <a:gd name="T13" fmla="*/ 397 h 397"/>
                <a:gd name="T14" fmla="*/ 444 w 444"/>
                <a:gd name="T15" fmla="*/ 397 h 397"/>
                <a:gd name="T16" fmla="*/ 288 w 444"/>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4" h="397">
                  <a:moveTo>
                    <a:pt x="288" y="0"/>
                  </a:moveTo>
                  <a:lnTo>
                    <a:pt x="156" y="0"/>
                  </a:lnTo>
                  <a:lnTo>
                    <a:pt x="0" y="397"/>
                  </a:lnTo>
                  <a:lnTo>
                    <a:pt x="140" y="397"/>
                  </a:lnTo>
                  <a:lnTo>
                    <a:pt x="220" y="158"/>
                  </a:lnTo>
                  <a:lnTo>
                    <a:pt x="225" y="158"/>
                  </a:lnTo>
                  <a:lnTo>
                    <a:pt x="305" y="397"/>
                  </a:lnTo>
                  <a:lnTo>
                    <a:pt x="444" y="397"/>
                  </a:lnTo>
                  <a:lnTo>
                    <a:pt x="288" y="0"/>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90" name="Freeform 13"/>
            <p:cNvSpPr>
              <a:spLocks/>
            </p:cNvSpPr>
            <p:nvPr userDrawn="1"/>
          </p:nvSpPr>
          <p:spPr bwMode="auto">
            <a:xfrm>
              <a:off x="2831" y="3171"/>
              <a:ext cx="466" cy="397"/>
            </a:xfrm>
            <a:custGeom>
              <a:avLst/>
              <a:gdLst>
                <a:gd name="T0" fmla="*/ 442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6 w 197"/>
                <a:gd name="T15" fmla="*/ 0 h 168"/>
                <a:gd name="T16" fmla="*/ 549 w 197"/>
                <a:gd name="T17" fmla="*/ 553 h 168"/>
                <a:gd name="T18" fmla="*/ 554 w 197"/>
                <a:gd name="T19" fmla="*/ 553 h 168"/>
                <a:gd name="T20" fmla="*/ 717 w 197"/>
                <a:gd name="T21" fmla="*/ 0 h 168"/>
                <a:gd name="T22" fmla="*/ 1102 w 197"/>
                <a:gd name="T23" fmla="*/ 0 h 168"/>
                <a:gd name="T24" fmla="*/ 1102 w 197"/>
                <a:gd name="T25" fmla="*/ 938 h 168"/>
                <a:gd name="T26" fmla="*/ 828 w 197"/>
                <a:gd name="T27" fmla="*/ 938 h 168"/>
                <a:gd name="T28" fmla="*/ 828 w 197"/>
                <a:gd name="T29" fmla="*/ 581 h 168"/>
                <a:gd name="T30" fmla="*/ 833 w 197"/>
                <a:gd name="T31" fmla="*/ 369 h 168"/>
                <a:gd name="T32" fmla="*/ 823 w 197"/>
                <a:gd name="T33" fmla="*/ 369 h 168"/>
                <a:gd name="T34" fmla="*/ 660 w 197"/>
                <a:gd name="T35" fmla="*/ 938 h 168"/>
                <a:gd name="T36" fmla="*/ 442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7" y="66"/>
                    <a:pt x="147" y="66"/>
                    <a:pt x="147"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91" name="Freeform 14"/>
            <p:cNvSpPr>
              <a:spLocks/>
            </p:cNvSpPr>
            <p:nvPr userDrawn="1"/>
          </p:nvSpPr>
          <p:spPr bwMode="auto">
            <a:xfrm>
              <a:off x="2312" y="3171"/>
              <a:ext cx="465" cy="397"/>
            </a:xfrm>
            <a:custGeom>
              <a:avLst/>
              <a:gdLst>
                <a:gd name="T0" fmla="*/ 439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5 w 197"/>
                <a:gd name="T15" fmla="*/ 0 h 168"/>
                <a:gd name="T16" fmla="*/ 545 w 197"/>
                <a:gd name="T17" fmla="*/ 553 h 168"/>
                <a:gd name="T18" fmla="*/ 552 w 197"/>
                <a:gd name="T19" fmla="*/ 553 h 168"/>
                <a:gd name="T20" fmla="*/ 713 w 197"/>
                <a:gd name="T21" fmla="*/ 0 h 168"/>
                <a:gd name="T22" fmla="*/ 1098 w 197"/>
                <a:gd name="T23" fmla="*/ 0 h 168"/>
                <a:gd name="T24" fmla="*/ 1098 w 197"/>
                <a:gd name="T25" fmla="*/ 938 h 168"/>
                <a:gd name="T26" fmla="*/ 824 w 197"/>
                <a:gd name="T27" fmla="*/ 938 h 168"/>
                <a:gd name="T28" fmla="*/ 824 w 197"/>
                <a:gd name="T29" fmla="*/ 581 h 168"/>
                <a:gd name="T30" fmla="*/ 831 w 197"/>
                <a:gd name="T31" fmla="*/ 369 h 168"/>
                <a:gd name="T32" fmla="*/ 824 w 197"/>
                <a:gd name="T33" fmla="*/ 369 h 168"/>
                <a:gd name="T34" fmla="*/ 659 w 197"/>
                <a:gd name="T35" fmla="*/ 938 h 168"/>
                <a:gd name="T36" fmla="*/ 439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8" y="66"/>
                    <a:pt x="148" y="66"/>
                    <a:pt x="148"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grpSp>
        <p:nvGrpSpPr>
          <p:cNvPr id="7177" name="Group 35"/>
          <p:cNvGrpSpPr>
            <a:grpSpLocks noChangeAspect="1"/>
          </p:cNvGrpSpPr>
          <p:nvPr/>
        </p:nvGrpSpPr>
        <p:grpSpPr bwMode="auto">
          <a:xfrm>
            <a:off x="408517" y="309563"/>
            <a:ext cx="2029883" cy="201612"/>
            <a:chOff x="836" y="342"/>
            <a:chExt cx="1047" cy="139"/>
          </a:xfrm>
        </p:grpSpPr>
        <p:sp>
          <p:nvSpPr>
            <p:cNvPr id="7178" name="Rectangle 27"/>
            <p:cNvSpPr>
              <a:spLocks noChangeAspect="1" noChangeArrowheads="1"/>
            </p:cNvSpPr>
            <p:nvPr userDrawn="1"/>
          </p:nvSpPr>
          <p:spPr bwMode="auto">
            <a:xfrm>
              <a:off x="836" y="342"/>
              <a:ext cx="1047" cy="139"/>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endParaRPr>
            </a:p>
          </p:txBody>
        </p:sp>
        <p:sp>
          <p:nvSpPr>
            <p:cNvPr id="7179" name="Freeform 28"/>
            <p:cNvSpPr>
              <a:spLocks noChangeAspect="1"/>
            </p:cNvSpPr>
            <p:nvPr userDrawn="1"/>
          </p:nvSpPr>
          <p:spPr bwMode="auto">
            <a:xfrm>
              <a:off x="888" y="375"/>
              <a:ext cx="40" cy="66"/>
            </a:xfrm>
            <a:custGeom>
              <a:avLst/>
              <a:gdLst>
                <a:gd name="T0" fmla="*/ 38 w 17"/>
                <a:gd name="T1" fmla="*/ 156 h 28"/>
                <a:gd name="T2" fmla="*/ 0 w 17"/>
                <a:gd name="T3" fmla="*/ 151 h 28"/>
                <a:gd name="T4" fmla="*/ 5 w 17"/>
                <a:gd name="T5" fmla="*/ 127 h 28"/>
                <a:gd name="T6" fmla="*/ 38 w 17"/>
                <a:gd name="T7" fmla="*/ 134 h 28"/>
                <a:gd name="T8" fmla="*/ 61 w 17"/>
                <a:gd name="T9" fmla="*/ 118 h 28"/>
                <a:gd name="T10" fmla="*/ 45 w 17"/>
                <a:gd name="T11" fmla="*/ 90 h 28"/>
                <a:gd name="T12" fmla="*/ 21 w 17"/>
                <a:gd name="T13" fmla="*/ 78 h 28"/>
                <a:gd name="T14" fmla="*/ 0 w 17"/>
                <a:gd name="T15" fmla="*/ 45 h 28"/>
                <a:gd name="T16" fmla="*/ 49 w 17"/>
                <a:gd name="T17" fmla="*/ 0 h 28"/>
                <a:gd name="T18" fmla="*/ 82 w 17"/>
                <a:gd name="T19" fmla="*/ 5 h 28"/>
                <a:gd name="T20" fmla="*/ 78 w 17"/>
                <a:gd name="T21" fmla="*/ 28 h 28"/>
                <a:gd name="T22" fmla="*/ 56 w 17"/>
                <a:gd name="T23" fmla="*/ 21 h 28"/>
                <a:gd name="T24" fmla="*/ 33 w 17"/>
                <a:gd name="T25" fmla="*/ 40 h 28"/>
                <a:gd name="T26" fmla="*/ 49 w 17"/>
                <a:gd name="T27" fmla="*/ 61 h 28"/>
                <a:gd name="T28" fmla="*/ 73 w 17"/>
                <a:gd name="T29" fmla="*/ 78 h 28"/>
                <a:gd name="T30" fmla="*/ 94 w 17"/>
                <a:gd name="T31" fmla="*/ 111 h 28"/>
                <a:gd name="T32" fmla="*/ 38 w 17"/>
                <a:gd name="T33" fmla="*/ 156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28">
                  <a:moveTo>
                    <a:pt x="7" y="28"/>
                  </a:moveTo>
                  <a:cubicBezTo>
                    <a:pt x="4" y="28"/>
                    <a:pt x="3" y="28"/>
                    <a:pt x="0" y="27"/>
                  </a:cubicBezTo>
                  <a:cubicBezTo>
                    <a:pt x="1" y="23"/>
                    <a:pt x="1" y="23"/>
                    <a:pt x="1" y="23"/>
                  </a:cubicBezTo>
                  <a:cubicBezTo>
                    <a:pt x="2" y="24"/>
                    <a:pt x="5" y="24"/>
                    <a:pt x="7" y="24"/>
                  </a:cubicBezTo>
                  <a:cubicBezTo>
                    <a:pt x="9" y="24"/>
                    <a:pt x="11" y="23"/>
                    <a:pt x="11" y="21"/>
                  </a:cubicBezTo>
                  <a:cubicBezTo>
                    <a:pt x="11" y="19"/>
                    <a:pt x="10" y="18"/>
                    <a:pt x="8" y="16"/>
                  </a:cubicBezTo>
                  <a:cubicBezTo>
                    <a:pt x="7" y="16"/>
                    <a:pt x="5" y="15"/>
                    <a:pt x="4" y="14"/>
                  </a:cubicBezTo>
                  <a:cubicBezTo>
                    <a:pt x="1" y="12"/>
                    <a:pt x="0" y="10"/>
                    <a:pt x="0" y="8"/>
                  </a:cubicBezTo>
                  <a:cubicBezTo>
                    <a:pt x="0" y="3"/>
                    <a:pt x="4" y="0"/>
                    <a:pt x="9" y="0"/>
                  </a:cubicBezTo>
                  <a:cubicBezTo>
                    <a:pt x="11" y="0"/>
                    <a:pt x="13" y="1"/>
                    <a:pt x="15" y="1"/>
                  </a:cubicBezTo>
                  <a:cubicBezTo>
                    <a:pt x="14" y="5"/>
                    <a:pt x="14" y="5"/>
                    <a:pt x="14" y="5"/>
                  </a:cubicBezTo>
                  <a:cubicBezTo>
                    <a:pt x="13" y="4"/>
                    <a:pt x="11" y="4"/>
                    <a:pt x="10" y="4"/>
                  </a:cubicBezTo>
                  <a:cubicBezTo>
                    <a:pt x="7" y="4"/>
                    <a:pt x="6" y="5"/>
                    <a:pt x="6" y="7"/>
                  </a:cubicBezTo>
                  <a:cubicBezTo>
                    <a:pt x="6" y="9"/>
                    <a:pt x="6" y="9"/>
                    <a:pt x="9" y="11"/>
                  </a:cubicBezTo>
                  <a:cubicBezTo>
                    <a:pt x="11" y="13"/>
                    <a:pt x="13" y="14"/>
                    <a:pt x="13" y="14"/>
                  </a:cubicBezTo>
                  <a:cubicBezTo>
                    <a:pt x="16" y="16"/>
                    <a:pt x="17" y="18"/>
                    <a:pt x="17" y="20"/>
                  </a:cubicBezTo>
                  <a:cubicBezTo>
                    <a:pt x="17" y="25"/>
                    <a:pt x="13" y="28"/>
                    <a:pt x="7" y="2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0" name="Freeform 29"/>
            <p:cNvSpPr>
              <a:spLocks noChangeAspect="1"/>
            </p:cNvSpPr>
            <p:nvPr userDrawn="1"/>
          </p:nvSpPr>
          <p:spPr bwMode="auto">
            <a:xfrm>
              <a:off x="931" y="394"/>
              <a:ext cx="45" cy="66"/>
            </a:xfrm>
            <a:custGeom>
              <a:avLst/>
              <a:gdLst>
                <a:gd name="T0" fmla="*/ 62 w 19"/>
                <a:gd name="T1" fmla="*/ 127 h 28"/>
                <a:gd name="T2" fmla="*/ 45 w 19"/>
                <a:gd name="T3" fmla="*/ 151 h 28"/>
                <a:gd name="T4" fmla="*/ 21 w 19"/>
                <a:gd name="T5" fmla="*/ 156 h 28"/>
                <a:gd name="T6" fmla="*/ 0 w 19"/>
                <a:gd name="T7" fmla="*/ 156 h 28"/>
                <a:gd name="T8" fmla="*/ 5 w 19"/>
                <a:gd name="T9" fmla="*/ 134 h 28"/>
                <a:gd name="T10" fmla="*/ 21 w 19"/>
                <a:gd name="T11" fmla="*/ 139 h 28"/>
                <a:gd name="T12" fmla="*/ 40 w 19"/>
                <a:gd name="T13" fmla="*/ 123 h 28"/>
                <a:gd name="T14" fmla="*/ 40 w 19"/>
                <a:gd name="T15" fmla="*/ 111 h 28"/>
                <a:gd name="T16" fmla="*/ 0 w 19"/>
                <a:gd name="T17" fmla="*/ 0 h 28"/>
                <a:gd name="T18" fmla="*/ 33 w 19"/>
                <a:gd name="T19" fmla="*/ 0 h 28"/>
                <a:gd name="T20" fmla="*/ 57 w 19"/>
                <a:gd name="T21" fmla="*/ 78 h 28"/>
                <a:gd name="T22" fmla="*/ 78 w 19"/>
                <a:gd name="T23" fmla="*/ 0 h 28"/>
                <a:gd name="T24" fmla="*/ 107 w 19"/>
                <a:gd name="T25" fmla="*/ 0 h 28"/>
                <a:gd name="T26" fmla="*/ 62 w 19"/>
                <a:gd name="T27" fmla="*/ 127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 h="28">
                  <a:moveTo>
                    <a:pt x="11" y="23"/>
                  </a:moveTo>
                  <a:cubicBezTo>
                    <a:pt x="10" y="25"/>
                    <a:pt x="9" y="26"/>
                    <a:pt x="8" y="27"/>
                  </a:cubicBezTo>
                  <a:cubicBezTo>
                    <a:pt x="7" y="28"/>
                    <a:pt x="6" y="28"/>
                    <a:pt x="4" y="28"/>
                  </a:cubicBezTo>
                  <a:cubicBezTo>
                    <a:pt x="3" y="28"/>
                    <a:pt x="1" y="28"/>
                    <a:pt x="0" y="28"/>
                  </a:cubicBezTo>
                  <a:cubicBezTo>
                    <a:pt x="1" y="24"/>
                    <a:pt x="1" y="24"/>
                    <a:pt x="1" y="24"/>
                  </a:cubicBezTo>
                  <a:cubicBezTo>
                    <a:pt x="2" y="24"/>
                    <a:pt x="3" y="25"/>
                    <a:pt x="4" y="25"/>
                  </a:cubicBezTo>
                  <a:cubicBezTo>
                    <a:pt x="5" y="25"/>
                    <a:pt x="6" y="24"/>
                    <a:pt x="7" y="22"/>
                  </a:cubicBezTo>
                  <a:cubicBezTo>
                    <a:pt x="7" y="20"/>
                    <a:pt x="7" y="20"/>
                    <a:pt x="7" y="20"/>
                  </a:cubicBezTo>
                  <a:cubicBezTo>
                    <a:pt x="0" y="0"/>
                    <a:pt x="0" y="0"/>
                    <a:pt x="0" y="0"/>
                  </a:cubicBezTo>
                  <a:cubicBezTo>
                    <a:pt x="6" y="0"/>
                    <a:pt x="6" y="0"/>
                    <a:pt x="6" y="0"/>
                  </a:cubicBezTo>
                  <a:cubicBezTo>
                    <a:pt x="10" y="14"/>
                    <a:pt x="10" y="14"/>
                    <a:pt x="10" y="14"/>
                  </a:cubicBezTo>
                  <a:cubicBezTo>
                    <a:pt x="14" y="0"/>
                    <a:pt x="14" y="0"/>
                    <a:pt x="14" y="0"/>
                  </a:cubicBezTo>
                  <a:cubicBezTo>
                    <a:pt x="19" y="0"/>
                    <a:pt x="19" y="0"/>
                    <a:pt x="19" y="0"/>
                  </a:cubicBezTo>
                  <a:lnTo>
                    <a:pt x="11"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1" name="Freeform 30"/>
            <p:cNvSpPr>
              <a:spLocks noChangeAspect="1"/>
            </p:cNvSpPr>
            <p:nvPr userDrawn="1"/>
          </p:nvSpPr>
          <p:spPr bwMode="auto">
            <a:xfrm>
              <a:off x="980" y="394"/>
              <a:ext cx="33" cy="47"/>
            </a:xfrm>
            <a:custGeom>
              <a:avLst/>
              <a:gdLst>
                <a:gd name="T0" fmla="*/ 33 w 14"/>
                <a:gd name="T1" fmla="*/ 110 h 20"/>
                <a:gd name="T2" fmla="*/ 0 w 14"/>
                <a:gd name="T3" fmla="*/ 106 h 20"/>
                <a:gd name="T4" fmla="*/ 5 w 14"/>
                <a:gd name="T5" fmla="*/ 82 h 20"/>
                <a:gd name="T6" fmla="*/ 33 w 14"/>
                <a:gd name="T7" fmla="*/ 89 h 20"/>
                <a:gd name="T8" fmla="*/ 50 w 14"/>
                <a:gd name="T9" fmla="*/ 78 h 20"/>
                <a:gd name="T10" fmla="*/ 40 w 14"/>
                <a:gd name="T11" fmla="*/ 66 h 20"/>
                <a:gd name="T12" fmla="*/ 21 w 14"/>
                <a:gd name="T13" fmla="*/ 61 h 20"/>
                <a:gd name="T14" fmla="*/ 0 w 14"/>
                <a:gd name="T15" fmla="*/ 33 h 20"/>
                <a:gd name="T16" fmla="*/ 45 w 14"/>
                <a:gd name="T17" fmla="*/ 0 h 20"/>
                <a:gd name="T18" fmla="*/ 73 w 14"/>
                <a:gd name="T19" fmla="*/ 0 h 20"/>
                <a:gd name="T20" fmla="*/ 66 w 14"/>
                <a:gd name="T21" fmla="*/ 21 h 20"/>
                <a:gd name="T22" fmla="*/ 45 w 14"/>
                <a:gd name="T23" fmla="*/ 16 h 20"/>
                <a:gd name="T24" fmla="*/ 28 w 14"/>
                <a:gd name="T25" fmla="*/ 28 h 20"/>
                <a:gd name="T26" fmla="*/ 50 w 14"/>
                <a:gd name="T27" fmla="*/ 45 h 20"/>
                <a:gd name="T28" fmla="*/ 78 w 14"/>
                <a:gd name="T29" fmla="*/ 78 h 20"/>
                <a:gd name="T30" fmla="*/ 33 w 14"/>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 h="20">
                  <a:moveTo>
                    <a:pt x="6" y="20"/>
                  </a:moveTo>
                  <a:cubicBezTo>
                    <a:pt x="3" y="20"/>
                    <a:pt x="2" y="20"/>
                    <a:pt x="0" y="19"/>
                  </a:cubicBezTo>
                  <a:cubicBezTo>
                    <a:pt x="1" y="15"/>
                    <a:pt x="1" y="15"/>
                    <a:pt x="1" y="15"/>
                  </a:cubicBezTo>
                  <a:cubicBezTo>
                    <a:pt x="2" y="16"/>
                    <a:pt x="4" y="16"/>
                    <a:pt x="6" y="16"/>
                  </a:cubicBezTo>
                  <a:cubicBezTo>
                    <a:pt x="8" y="16"/>
                    <a:pt x="9" y="16"/>
                    <a:pt x="9" y="14"/>
                  </a:cubicBezTo>
                  <a:cubicBezTo>
                    <a:pt x="9" y="13"/>
                    <a:pt x="8" y="13"/>
                    <a:pt x="7" y="12"/>
                  </a:cubicBezTo>
                  <a:cubicBezTo>
                    <a:pt x="6" y="12"/>
                    <a:pt x="5" y="11"/>
                    <a:pt x="4" y="11"/>
                  </a:cubicBezTo>
                  <a:cubicBezTo>
                    <a:pt x="1" y="9"/>
                    <a:pt x="0" y="8"/>
                    <a:pt x="0" y="6"/>
                  </a:cubicBezTo>
                  <a:cubicBezTo>
                    <a:pt x="0" y="2"/>
                    <a:pt x="3" y="0"/>
                    <a:pt x="8" y="0"/>
                  </a:cubicBezTo>
                  <a:cubicBezTo>
                    <a:pt x="10" y="0"/>
                    <a:pt x="11" y="0"/>
                    <a:pt x="13" y="0"/>
                  </a:cubicBezTo>
                  <a:cubicBezTo>
                    <a:pt x="12" y="4"/>
                    <a:pt x="12" y="4"/>
                    <a:pt x="12" y="4"/>
                  </a:cubicBezTo>
                  <a:cubicBezTo>
                    <a:pt x="10" y="3"/>
                    <a:pt x="9" y="3"/>
                    <a:pt x="8" y="3"/>
                  </a:cubicBezTo>
                  <a:cubicBezTo>
                    <a:pt x="6" y="3"/>
                    <a:pt x="5" y="4"/>
                    <a:pt x="5" y="5"/>
                  </a:cubicBezTo>
                  <a:cubicBezTo>
                    <a:pt x="5" y="6"/>
                    <a:pt x="6" y="7"/>
                    <a:pt x="9" y="8"/>
                  </a:cubicBezTo>
                  <a:cubicBezTo>
                    <a:pt x="13" y="9"/>
                    <a:pt x="14" y="11"/>
                    <a:pt x="14" y="14"/>
                  </a:cubicBezTo>
                  <a:cubicBezTo>
                    <a:pt x="14" y="18"/>
                    <a:pt x="11"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2" name="Freeform 31"/>
            <p:cNvSpPr>
              <a:spLocks noChangeAspect="1"/>
            </p:cNvSpPr>
            <p:nvPr userDrawn="1"/>
          </p:nvSpPr>
          <p:spPr bwMode="auto">
            <a:xfrm>
              <a:off x="1020" y="382"/>
              <a:ext cx="34" cy="59"/>
            </a:xfrm>
            <a:custGeom>
              <a:avLst/>
              <a:gdLst>
                <a:gd name="T0" fmla="*/ 41 w 14"/>
                <a:gd name="T1" fmla="*/ 139 h 25"/>
                <a:gd name="T2" fmla="*/ 17 w 14"/>
                <a:gd name="T3" fmla="*/ 106 h 25"/>
                <a:gd name="T4" fmla="*/ 17 w 14"/>
                <a:gd name="T5" fmla="*/ 50 h 25"/>
                <a:gd name="T6" fmla="*/ 0 w 14"/>
                <a:gd name="T7" fmla="*/ 50 h 25"/>
                <a:gd name="T8" fmla="*/ 0 w 14"/>
                <a:gd name="T9" fmla="*/ 28 h 25"/>
                <a:gd name="T10" fmla="*/ 17 w 14"/>
                <a:gd name="T11" fmla="*/ 28 h 25"/>
                <a:gd name="T12" fmla="*/ 17 w 14"/>
                <a:gd name="T13" fmla="*/ 0 h 25"/>
                <a:gd name="T14" fmla="*/ 46 w 14"/>
                <a:gd name="T15" fmla="*/ 0 h 25"/>
                <a:gd name="T16" fmla="*/ 46 w 14"/>
                <a:gd name="T17" fmla="*/ 28 h 25"/>
                <a:gd name="T18" fmla="*/ 78 w 14"/>
                <a:gd name="T19" fmla="*/ 28 h 25"/>
                <a:gd name="T20" fmla="*/ 78 w 14"/>
                <a:gd name="T21" fmla="*/ 50 h 25"/>
                <a:gd name="T22" fmla="*/ 46 w 14"/>
                <a:gd name="T23" fmla="*/ 50 h 25"/>
                <a:gd name="T24" fmla="*/ 46 w 14"/>
                <a:gd name="T25" fmla="*/ 99 h 25"/>
                <a:gd name="T26" fmla="*/ 53 w 14"/>
                <a:gd name="T27" fmla="*/ 118 h 25"/>
                <a:gd name="T28" fmla="*/ 70 w 14"/>
                <a:gd name="T29" fmla="*/ 106 h 25"/>
                <a:gd name="T30" fmla="*/ 83 w 14"/>
                <a:gd name="T31" fmla="*/ 123 h 25"/>
                <a:gd name="T32" fmla="*/ 41 w 14"/>
                <a:gd name="T33" fmla="*/ 139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 h="25">
                  <a:moveTo>
                    <a:pt x="7" y="25"/>
                  </a:moveTo>
                  <a:cubicBezTo>
                    <a:pt x="4" y="25"/>
                    <a:pt x="3" y="24"/>
                    <a:pt x="3" y="19"/>
                  </a:cubicBezTo>
                  <a:cubicBezTo>
                    <a:pt x="3" y="9"/>
                    <a:pt x="3" y="9"/>
                    <a:pt x="3" y="9"/>
                  </a:cubicBezTo>
                  <a:cubicBezTo>
                    <a:pt x="0" y="9"/>
                    <a:pt x="0" y="9"/>
                    <a:pt x="0" y="9"/>
                  </a:cubicBezTo>
                  <a:cubicBezTo>
                    <a:pt x="0" y="5"/>
                    <a:pt x="0" y="5"/>
                    <a:pt x="0" y="5"/>
                  </a:cubicBezTo>
                  <a:cubicBezTo>
                    <a:pt x="3" y="5"/>
                    <a:pt x="3" y="5"/>
                    <a:pt x="3" y="5"/>
                  </a:cubicBezTo>
                  <a:cubicBezTo>
                    <a:pt x="3" y="0"/>
                    <a:pt x="3" y="0"/>
                    <a:pt x="3" y="0"/>
                  </a:cubicBezTo>
                  <a:cubicBezTo>
                    <a:pt x="8" y="0"/>
                    <a:pt x="8" y="0"/>
                    <a:pt x="8" y="0"/>
                  </a:cubicBezTo>
                  <a:cubicBezTo>
                    <a:pt x="8" y="5"/>
                    <a:pt x="8" y="5"/>
                    <a:pt x="8" y="5"/>
                  </a:cubicBezTo>
                  <a:cubicBezTo>
                    <a:pt x="13" y="5"/>
                    <a:pt x="13" y="5"/>
                    <a:pt x="13" y="5"/>
                  </a:cubicBezTo>
                  <a:cubicBezTo>
                    <a:pt x="13" y="9"/>
                    <a:pt x="13" y="9"/>
                    <a:pt x="13" y="9"/>
                  </a:cubicBezTo>
                  <a:cubicBezTo>
                    <a:pt x="8" y="9"/>
                    <a:pt x="8" y="9"/>
                    <a:pt x="8" y="9"/>
                  </a:cubicBezTo>
                  <a:cubicBezTo>
                    <a:pt x="8" y="18"/>
                    <a:pt x="8" y="18"/>
                    <a:pt x="8" y="18"/>
                  </a:cubicBezTo>
                  <a:cubicBezTo>
                    <a:pt x="8" y="20"/>
                    <a:pt x="8" y="21"/>
                    <a:pt x="9" y="21"/>
                  </a:cubicBezTo>
                  <a:cubicBezTo>
                    <a:pt x="10" y="21"/>
                    <a:pt x="11" y="21"/>
                    <a:pt x="12" y="19"/>
                  </a:cubicBezTo>
                  <a:cubicBezTo>
                    <a:pt x="14" y="22"/>
                    <a:pt x="14" y="22"/>
                    <a:pt x="14" y="22"/>
                  </a:cubicBezTo>
                  <a:cubicBezTo>
                    <a:pt x="11" y="24"/>
                    <a:pt x="9" y="25"/>
                    <a:pt x="7" y="2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3" name="Freeform 32"/>
            <p:cNvSpPr>
              <a:spLocks noChangeAspect="1" noEditPoints="1"/>
            </p:cNvSpPr>
            <p:nvPr userDrawn="1"/>
          </p:nvSpPr>
          <p:spPr bwMode="auto">
            <a:xfrm>
              <a:off x="1058" y="394"/>
              <a:ext cx="38" cy="47"/>
            </a:xfrm>
            <a:custGeom>
              <a:avLst/>
              <a:gdLst>
                <a:gd name="T0" fmla="*/ 45 w 16"/>
                <a:gd name="T1" fmla="*/ 110 h 20"/>
                <a:gd name="T2" fmla="*/ 0 w 16"/>
                <a:gd name="T3" fmla="*/ 56 h 20"/>
                <a:gd name="T4" fmla="*/ 45 w 16"/>
                <a:gd name="T5" fmla="*/ 0 h 20"/>
                <a:gd name="T6" fmla="*/ 90 w 16"/>
                <a:gd name="T7" fmla="*/ 56 h 20"/>
                <a:gd name="T8" fmla="*/ 90 w 16"/>
                <a:gd name="T9" fmla="*/ 61 h 20"/>
                <a:gd name="T10" fmla="*/ 29 w 16"/>
                <a:gd name="T11" fmla="*/ 61 h 20"/>
                <a:gd name="T12" fmla="*/ 50 w 16"/>
                <a:gd name="T13" fmla="*/ 89 h 20"/>
                <a:gd name="T14" fmla="*/ 78 w 16"/>
                <a:gd name="T15" fmla="*/ 78 h 20"/>
                <a:gd name="T16" fmla="*/ 90 w 16"/>
                <a:gd name="T17" fmla="*/ 94 h 20"/>
                <a:gd name="T18" fmla="*/ 45 w 16"/>
                <a:gd name="T19" fmla="*/ 110 h 20"/>
                <a:gd name="T20" fmla="*/ 45 w 16"/>
                <a:gd name="T21" fmla="*/ 16 h 20"/>
                <a:gd name="T22" fmla="*/ 29 w 16"/>
                <a:gd name="T23" fmla="*/ 45 h 20"/>
                <a:gd name="T24" fmla="*/ 62 w 16"/>
                <a:gd name="T25" fmla="*/ 45 h 20"/>
                <a:gd name="T26" fmla="*/ 45 w 16"/>
                <a:gd name="T27" fmla="*/ 16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 h="20">
                  <a:moveTo>
                    <a:pt x="8" y="20"/>
                  </a:moveTo>
                  <a:cubicBezTo>
                    <a:pt x="3" y="20"/>
                    <a:pt x="0" y="16"/>
                    <a:pt x="0" y="10"/>
                  </a:cubicBezTo>
                  <a:cubicBezTo>
                    <a:pt x="0" y="4"/>
                    <a:pt x="3" y="0"/>
                    <a:pt x="8" y="0"/>
                  </a:cubicBezTo>
                  <a:cubicBezTo>
                    <a:pt x="14" y="0"/>
                    <a:pt x="16" y="3"/>
                    <a:pt x="16" y="10"/>
                  </a:cubicBezTo>
                  <a:cubicBezTo>
                    <a:pt x="16" y="10"/>
                    <a:pt x="16" y="10"/>
                    <a:pt x="16" y="11"/>
                  </a:cubicBezTo>
                  <a:cubicBezTo>
                    <a:pt x="5" y="11"/>
                    <a:pt x="5" y="11"/>
                    <a:pt x="5" y="11"/>
                  </a:cubicBezTo>
                  <a:cubicBezTo>
                    <a:pt x="5" y="14"/>
                    <a:pt x="6" y="16"/>
                    <a:pt x="9" y="16"/>
                  </a:cubicBezTo>
                  <a:cubicBezTo>
                    <a:pt x="10" y="16"/>
                    <a:pt x="12" y="15"/>
                    <a:pt x="14" y="14"/>
                  </a:cubicBezTo>
                  <a:cubicBezTo>
                    <a:pt x="16" y="17"/>
                    <a:pt x="16" y="17"/>
                    <a:pt x="16" y="17"/>
                  </a:cubicBezTo>
                  <a:cubicBezTo>
                    <a:pt x="13" y="19"/>
                    <a:pt x="11" y="20"/>
                    <a:pt x="8" y="20"/>
                  </a:cubicBezTo>
                  <a:close/>
                  <a:moveTo>
                    <a:pt x="8" y="3"/>
                  </a:moveTo>
                  <a:cubicBezTo>
                    <a:pt x="6" y="3"/>
                    <a:pt x="5" y="5"/>
                    <a:pt x="5" y="8"/>
                  </a:cubicBezTo>
                  <a:cubicBezTo>
                    <a:pt x="11" y="8"/>
                    <a:pt x="11" y="8"/>
                    <a:pt x="11" y="8"/>
                  </a:cubicBezTo>
                  <a:cubicBezTo>
                    <a:pt x="11" y="5"/>
                    <a:pt x="10" y="3"/>
                    <a:pt x="8"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4" name="Freeform 33"/>
            <p:cNvSpPr>
              <a:spLocks noChangeAspect="1"/>
            </p:cNvSpPr>
            <p:nvPr userDrawn="1"/>
          </p:nvSpPr>
          <p:spPr bwMode="auto">
            <a:xfrm>
              <a:off x="1108" y="394"/>
              <a:ext cx="61" cy="47"/>
            </a:xfrm>
            <a:custGeom>
              <a:avLst/>
              <a:gdLst>
                <a:gd name="T0" fmla="*/ 115 w 26"/>
                <a:gd name="T1" fmla="*/ 110 h 20"/>
                <a:gd name="T2" fmla="*/ 115 w 26"/>
                <a:gd name="T3" fmla="*/ 45 h 20"/>
                <a:gd name="T4" fmla="*/ 115 w 26"/>
                <a:gd name="T5" fmla="*/ 33 h 20"/>
                <a:gd name="T6" fmla="*/ 110 w 26"/>
                <a:gd name="T7" fmla="*/ 28 h 20"/>
                <a:gd name="T8" fmla="*/ 82 w 26"/>
                <a:gd name="T9" fmla="*/ 38 h 20"/>
                <a:gd name="T10" fmla="*/ 82 w 26"/>
                <a:gd name="T11" fmla="*/ 110 h 20"/>
                <a:gd name="T12" fmla="*/ 61 w 26"/>
                <a:gd name="T13" fmla="*/ 110 h 20"/>
                <a:gd name="T14" fmla="*/ 61 w 26"/>
                <a:gd name="T15" fmla="*/ 45 h 20"/>
                <a:gd name="T16" fmla="*/ 54 w 26"/>
                <a:gd name="T17" fmla="*/ 28 h 20"/>
                <a:gd name="T18" fmla="*/ 49 w 26"/>
                <a:gd name="T19" fmla="*/ 28 h 20"/>
                <a:gd name="T20" fmla="*/ 28 w 26"/>
                <a:gd name="T21" fmla="*/ 38 h 20"/>
                <a:gd name="T22" fmla="*/ 28 w 26"/>
                <a:gd name="T23" fmla="*/ 110 h 20"/>
                <a:gd name="T24" fmla="*/ 0 w 26"/>
                <a:gd name="T25" fmla="*/ 110 h 20"/>
                <a:gd name="T26" fmla="*/ 0 w 26"/>
                <a:gd name="T27" fmla="*/ 0 h 20"/>
                <a:gd name="T28" fmla="*/ 28 w 26"/>
                <a:gd name="T29" fmla="*/ 0 h 20"/>
                <a:gd name="T30" fmla="*/ 28 w 26"/>
                <a:gd name="T31" fmla="*/ 16 h 20"/>
                <a:gd name="T32" fmla="*/ 61 w 26"/>
                <a:gd name="T33" fmla="*/ 0 h 20"/>
                <a:gd name="T34" fmla="*/ 82 w 26"/>
                <a:gd name="T35" fmla="*/ 16 h 20"/>
                <a:gd name="T36" fmla="*/ 122 w 26"/>
                <a:gd name="T37" fmla="*/ 0 h 20"/>
                <a:gd name="T38" fmla="*/ 138 w 26"/>
                <a:gd name="T39" fmla="*/ 12 h 20"/>
                <a:gd name="T40" fmla="*/ 143 w 26"/>
                <a:gd name="T41" fmla="*/ 38 h 20"/>
                <a:gd name="T42" fmla="*/ 143 w 26"/>
                <a:gd name="T43" fmla="*/ 110 h 20"/>
                <a:gd name="T44" fmla="*/ 115 w 26"/>
                <a:gd name="T45" fmla="*/ 110 h 2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 h="20">
                  <a:moveTo>
                    <a:pt x="21" y="20"/>
                  </a:moveTo>
                  <a:cubicBezTo>
                    <a:pt x="21" y="8"/>
                    <a:pt x="21" y="8"/>
                    <a:pt x="21" y="8"/>
                  </a:cubicBezTo>
                  <a:cubicBezTo>
                    <a:pt x="21" y="7"/>
                    <a:pt x="21" y="6"/>
                    <a:pt x="21" y="6"/>
                  </a:cubicBezTo>
                  <a:cubicBezTo>
                    <a:pt x="21" y="5"/>
                    <a:pt x="20" y="5"/>
                    <a:pt x="20" y="5"/>
                  </a:cubicBezTo>
                  <a:cubicBezTo>
                    <a:pt x="19" y="5"/>
                    <a:pt x="17" y="5"/>
                    <a:pt x="15" y="7"/>
                  </a:cubicBezTo>
                  <a:cubicBezTo>
                    <a:pt x="15" y="20"/>
                    <a:pt x="15" y="20"/>
                    <a:pt x="15" y="20"/>
                  </a:cubicBezTo>
                  <a:cubicBezTo>
                    <a:pt x="11" y="20"/>
                    <a:pt x="11" y="20"/>
                    <a:pt x="11" y="20"/>
                  </a:cubicBezTo>
                  <a:cubicBezTo>
                    <a:pt x="11" y="8"/>
                    <a:pt x="11" y="8"/>
                    <a:pt x="11" y="8"/>
                  </a:cubicBezTo>
                  <a:cubicBezTo>
                    <a:pt x="11" y="6"/>
                    <a:pt x="11" y="6"/>
                    <a:pt x="10" y="5"/>
                  </a:cubicBezTo>
                  <a:cubicBezTo>
                    <a:pt x="10" y="5"/>
                    <a:pt x="10" y="5"/>
                    <a:pt x="9" y="5"/>
                  </a:cubicBezTo>
                  <a:cubicBezTo>
                    <a:pt x="8" y="5"/>
                    <a:pt x="7" y="6"/>
                    <a:pt x="5" y="7"/>
                  </a:cubicBezTo>
                  <a:cubicBezTo>
                    <a:pt x="5" y="20"/>
                    <a:pt x="5" y="20"/>
                    <a:pt x="5" y="20"/>
                  </a:cubicBezTo>
                  <a:cubicBezTo>
                    <a:pt x="0" y="20"/>
                    <a:pt x="0" y="20"/>
                    <a:pt x="0" y="20"/>
                  </a:cubicBezTo>
                  <a:cubicBezTo>
                    <a:pt x="0" y="0"/>
                    <a:pt x="0" y="0"/>
                    <a:pt x="0" y="0"/>
                  </a:cubicBezTo>
                  <a:cubicBezTo>
                    <a:pt x="5" y="0"/>
                    <a:pt x="5" y="0"/>
                    <a:pt x="5" y="0"/>
                  </a:cubicBezTo>
                  <a:cubicBezTo>
                    <a:pt x="5" y="3"/>
                    <a:pt x="5" y="3"/>
                    <a:pt x="5" y="3"/>
                  </a:cubicBezTo>
                  <a:cubicBezTo>
                    <a:pt x="7" y="1"/>
                    <a:pt x="9" y="0"/>
                    <a:pt x="11" y="0"/>
                  </a:cubicBezTo>
                  <a:cubicBezTo>
                    <a:pt x="13" y="0"/>
                    <a:pt x="15" y="1"/>
                    <a:pt x="15" y="3"/>
                  </a:cubicBezTo>
                  <a:cubicBezTo>
                    <a:pt x="18" y="1"/>
                    <a:pt x="20" y="0"/>
                    <a:pt x="22" y="0"/>
                  </a:cubicBezTo>
                  <a:cubicBezTo>
                    <a:pt x="24" y="0"/>
                    <a:pt x="25" y="1"/>
                    <a:pt x="25" y="2"/>
                  </a:cubicBezTo>
                  <a:cubicBezTo>
                    <a:pt x="26" y="3"/>
                    <a:pt x="26" y="4"/>
                    <a:pt x="26" y="7"/>
                  </a:cubicBezTo>
                  <a:cubicBezTo>
                    <a:pt x="26" y="20"/>
                    <a:pt x="26" y="20"/>
                    <a:pt x="26" y="20"/>
                  </a:cubicBezTo>
                  <a:lnTo>
                    <a:pt x="21"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5" name="Freeform 34"/>
            <p:cNvSpPr>
              <a:spLocks noChangeAspect="1"/>
            </p:cNvSpPr>
            <p:nvPr userDrawn="1"/>
          </p:nvSpPr>
          <p:spPr bwMode="auto">
            <a:xfrm>
              <a:off x="1179" y="394"/>
              <a:ext cx="35" cy="47"/>
            </a:xfrm>
            <a:custGeom>
              <a:avLst/>
              <a:gdLst>
                <a:gd name="T0" fmla="*/ 33 w 15"/>
                <a:gd name="T1" fmla="*/ 110 h 20"/>
                <a:gd name="T2" fmla="*/ 0 w 15"/>
                <a:gd name="T3" fmla="*/ 106 h 20"/>
                <a:gd name="T4" fmla="*/ 5 w 15"/>
                <a:gd name="T5" fmla="*/ 82 h 20"/>
                <a:gd name="T6" fmla="*/ 33 w 15"/>
                <a:gd name="T7" fmla="*/ 89 h 20"/>
                <a:gd name="T8" fmla="*/ 49 w 15"/>
                <a:gd name="T9" fmla="*/ 78 h 20"/>
                <a:gd name="T10" fmla="*/ 37 w 15"/>
                <a:gd name="T11" fmla="*/ 66 h 20"/>
                <a:gd name="T12" fmla="*/ 21 w 15"/>
                <a:gd name="T13" fmla="*/ 61 h 20"/>
                <a:gd name="T14" fmla="*/ 5 w 15"/>
                <a:gd name="T15" fmla="*/ 33 h 20"/>
                <a:gd name="T16" fmla="*/ 49 w 15"/>
                <a:gd name="T17" fmla="*/ 0 h 20"/>
                <a:gd name="T18" fmla="*/ 77 w 15"/>
                <a:gd name="T19" fmla="*/ 0 h 20"/>
                <a:gd name="T20" fmla="*/ 70 w 15"/>
                <a:gd name="T21" fmla="*/ 21 h 20"/>
                <a:gd name="T22" fmla="*/ 49 w 15"/>
                <a:gd name="T23" fmla="*/ 16 h 20"/>
                <a:gd name="T24" fmla="*/ 33 w 15"/>
                <a:gd name="T25" fmla="*/ 28 h 20"/>
                <a:gd name="T26" fmla="*/ 54 w 15"/>
                <a:gd name="T27" fmla="*/ 45 h 20"/>
                <a:gd name="T28" fmla="*/ 82 w 15"/>
                <a:gd name="T29" fmla="*/ 78 h 20"/>
                <a:gd name="T30" fmla="*/ 33 w 15"/>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 h="20">
                  <a:moveTo>
                    <a:pt x="6" y="20"/>
                  </a:moveTo>
                  <a:cubicBezTo>
                    <a:pt x="4" y="20"/>
                    <a:pt x="2" y="20"/>
                    <a:pt x="0" y="19"/>
                  </a:cubicBezTo>
                  <a:cubicBezTo>
                    <a:pt x="1" y="15"/>
                    <a:pt x="1" y="15"/>
                    <a:pt x="1" y="15"/>
                  </a:cubicBezTo>
                  <a:cubicBezTo>
                    <a:pt x="3" y="16"/>
                    <a:pt x="5" y="16"/>
                    <a:pt x="6" y="16"/>
                  </a:cubicBezTo>
                  <a:cubicBezTo>
                    <a:pt x="8" y="16"/>
                    <a:pt x="9" y="16"/>
                    <a:pt x="9" y="14"/>
                  </a:cubicBezTo>
                  <a:cubicBezTo>
                    <a:pt x="9" y="13"/>
                    <a:pt x="9" y="13"/>
                    <a:pt x="7" y="12"/>
                  </a:cubicBezTo>
                  <a:cubicBezTo>
                    <a:pt x="6" y="12"/>
                    <a:pt x="6" y="11"/>
                    <a:pt x="4" y="11"/>
                  </a:cubicBezTo>
                  <a:cubicBezTo>
                    <a:pt x="2" y="9"/>
                    <a:pt x="1" y="8"/>
                    <a:pt x="1" y="6"/>
                  </a:cubicBezTo>
                  <a:cubicBezTo>
                    <a:pt x="1" y="2"/>
                    <a:pt x="4" y="0"/>
                    <a:pt x="9" y="0"/>
                  </a:cubicBezTo>
                  <a:cubicBezTo>
                    <a:pt x="10" y="0"/>
                    <a:pt x="12" y="0"/>
                    <a:pt x="14" y="0"/>
                  </a:cubicBezTo>
                  <a:cubicBezTo>
                    <a:pt x="13" y="4"/>
                    <a:pt x="13" y="4"/>
                    <a:pt x="13" y="4"/>
                  </a:cubicBezTo>
                  <a:cubicBezTo>
                    <a:pt x="11" y="3"/>
                    <a:pt x="10" y="3"/>
                    <a:pt x="9" y="3"/>
                  </a:cubicBezTo>
                  <a:cubicBezTo>
                    <a:pt x="7" y="3"/>
                    <a:pt x="6" y="4"/>
                    <a:pt x="6" y="5"/>
                  </a:cubicBezTo>
                  <a:cubicBezTo>
                    <a:pt x="6" y="6"/>
                    <a:pt x="6" y="7"/>
                    <a:pt x="10" y="8"/>
                  </a:cubicBezTo>
                  <a:cubicBezTo>
                    <a:pt x="13" y="9"/>
                    <a:pt x="15" y="11"/>
                    <a:pt x="15" y="14"/>
                  </a:cubicBezTo>
                  <a:cubicBezTo>
                    <a:pt x="15" y="18"/>
                    <a:pt x="12"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spTree>
    <p:extLst>
      <p:ext uri="{BB962C8B-B14F-4D97-AF65-F5344CB8AC3E}">
        <p14:creationId xmlns:p14="http://schemas.microsoft.com/office/powerpoint/2010/main" val="403408926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iming>
    <p:tnLst>
      <p:par>
        <p:cTn id="1" dur="indefinite" restart="never" nodeType="tmRoot"/>
      </p:par>
    </p:tnLst>
  </p:timing>
  <p:hf hdr="0"/>
  <p:txStyles>
    <p:titleStyle>
      <a:lvl1pPr marL="185738" indent="-185738" algn="l" rtl="0" eaLnBrk="0" fontAlgn="base" hangingPunct="0">
        <a:lnSpc>
          <a:spcPct val="97000"/>
        </a:lnSpc>
        <a:spcBef>
          <a:spcPct val="25000"/>
        </a:spcBef>
        <a:spcAft>
          <a:spcPct val="0"/>
        </a:spcAft>
        <a:defRPr sz="2400" b="1">
          <a:solidFill>
            <a:schemeClr val="tx2"/>
          </a:solidFill>
          <a:latin typeface="+mj-lt"/>
          <a:ea typeface="+mj-ea"/>
          <a:cs typeface="+mj-cs"/>
        </a:defRPr>
      </a:lvl1pPr>
      <a:lvl2pPr marL="185738" indent="-185738" algn="l" rtl="0" eaLnBrk="0" fontAlgn="base" hangingPunct="0">
        <a:lnSpc>
          <a:spcPct val="97000"/>
        </a:lnSpc>
        <a:spcBef>
          <a:spcPct val="25000"/>
        </a:spcBef>
        <a:spcAft>
          <a:spcPct val="0"/>
        </a:spcAft>
        <a:defRPr sz="2400" b="1">
          <a:solidFill>
            <a:schemeClr val="tx2"/>
          </a:solidFill>
          <a:latin typeface="Arial" charset="0"/>
        </a:defRPr>
      </a:lvl2pPr>
      <a:lvl3pPr marL="185738" indent="-185738" algn="l" rtl="0" eaLnBrk="0" fontAlgn="base" hangingPunct="0">
        <a:lnSpc>
          <a:spcPct val="97000"/>
        </a:lnSpc>
        <a:spcBef>
          <a:spcPct val="25000"/>
        </a:spcBef>
        <a:spcAft>
          <a:spcPct val="0"/>
        </a:spcAft>
        <a:defRPr sz="2400" b="1">
          <a:solidFill>
            <a:schemeClr val="tx2"/>
          </a:solidFill>
          <a:latin typeface="Arial" charset="0"/>
        </a:defRPr>
      </a:lvl3pPr>
      <a:lvl4pPr marL="185738" indent="-185738" algn="l" rtl="0" eaLnBrk="0" fontAlgn="base" hangingPunct="0">
        <a:lnSpc>
          <a:spcPct val="97000"/>
        </a:lnSpc>
        <a:spcBef>
          <a:spcPct val="25000"/>
        </a:spcBef>
        <a:spcAft>
          <a:spcPct val="0"/>
        </a:spcAft>
        <a:defRPr sz="2400" b="1">
          <a:solidFill>
            <a:schemeClr val="tx2"/>
          </a:solidFill>
          <a:latin typeface="Arial" charset="0"/>
        </a:defRPr>
      </a:lvl4pPr>
      <a:lvl5pPr marL="185738" indent="-185738" algn="l" rtl="0" eaLnBrk="0" fontAlgn="base" hangingPunct="0">
        <a:lnSpc>
          <a:spcPct val="97000"/>
        </a:lnSpc>
        <a:spcBef>
          <a:spcPct val="25000"/>
        </a:spcBef>
        <a:spcAft>
          <a:spcPct val="0"/>
        </a:spcAft>
        <a:defRPr sz="2400" b="1">
          <a:solidFill>
            <a:schemeClr val="tx2"/>
          </a:solidFill>
          <a:latin typeface="Arial" charset="0"/>
        </a:defRPr>
      </a:lvl5pPr>
      <a:lvl6pPr marL="642938" indent="-185738" algn="l" rtl="0" fontAlgn="base">
        <a:lnSpc>
          <a:spcPct val="97000"/>
        </a:lnSpc>
        <a:spcBef>
          <a:spcPct val="25000"/>
        </a:spcBef>
        <a:spcAft>
          <a:spcPct val="0"/>
        </a:spcAft>
        <a:defRPr sz="2400" b="1">
          <a:solidFill>
            <a:schemeClr val="tx2"/>
          </a:solidFill>
          <a:latin typeface="Arial" charset="0"/>
        </a:defRPr>
      </a:lvl6pPr>
      <a:lvl7pPr marL="1100138" indent="-185738" algn="l" rtl="0" fontAlgn="base">
        <a:lnSpc>
          <a:spcPct val="97000"/>
        </a:lnSpc>
        <a:spcBef>
          <a:spcPct val="25000"/>
        </a:spcBef>
        <a:spcAft>
          <a:spcPct val="0"/>
        </a:spcAft>
        <a:defRPr sz="2400" b="1">
          <a:solidFill>
            <a:schemeClr val="tx2"/>
          </a:solidFill>
          <a:latin typeface="Arial" charset="0"/>
        </a:defRPr>
      </a:lvl7pPr>
      <a:lvl8pPr marL="1557338" indent="-185738" algn="l" rtl="0" fontAlgn="base">
        <a:lnSpc>
          <a:spcPct val="97000"/>
        </a:lnSpc>
        <a:spcBef>
          <a:spcPct val="25000"/>
        </a:spcBef>
        <a:spcAft>
          <a:spcPct val="0"/>
        </a:spcAft>
        <a:defRPr sz="2400" b="1">
          <a:solidFill>
            <a:schemeClr val="tx2"/>
          </a:solidFill>
          <a:latin typeface="Arial" charset="0"/>
        </a:defRPr>
      </a:lvl8pPr>
      <a:lvl9pPr marL="2014538" indent="-185738" algn="l" rtl="0" fontAlgn="base">
        <a:lnSpc>
          <a:spcPct val="97000"/>
        </a:lnSpc>
        <a:spcBef>
          <a:spcPct val="25000"/>
        </a:spcBef>
        <a:spcAft>
          <a:spcPct val="0"/>
        </a:spcAft>
        <a:defRPr sz="2400" b="1">
          <a:solidFill>
            <a:schemeClr val="tx2"/>
          </a:solidFill>
          <a:latin typeface="Arial" charset="0"/>
        </a:defRPr>
      </a:lvl9pPr>
    </p:titleStyle>
    <p:bodyStyle>
      <a:lvl1pPr marL="185738" indent="-185738" algn="l" rtl="0" eaLnBrk="0" fontAlgn="base" hangingPunct="0">
        <a:lnSpc>
          <a:spcPct val="97000"/>
        </a:lnSpc>
        <a:spcBef>
          <a:spcPct val="25000"/>
        </a:spcBef>
        <a:spcAft>
          <a:spcPct val="0"/>
        </a:spcAft>
        <a:buChar char="•"/>
        <a:defRPr sz="2000">
          <a:solidFill>
            <a:schemeClr val="tx1"/>
          </a:solidFill>
          <a:latin typeface="+mn-lt"/>
          <a:ea typeface="+mn-ea"/>
          <a:cs typeface="+mn-cs"/>
        </a:defRPr>
      </a:lvl1pPr>
      <a:lvl2pPr marL="542925" indent="-177800" algn="l" rtl="0" eaLnBrk="0" fontAlgn="base" hangingPunct="0">
        <a:lnSpc>
          <a:spcPct val="97000"/>
        </a:lnSpc>
        <a:spcBef>
          <a:spcPct val="25000"/>
        </a:spcBef>
        <a:spcAft>
          <a:spcPct val="0"/>
        </a:spcAft>
        <a:buChar char="•"/>
        <a:defRPr sz="2000">
          <a:solidFill>
            <a:schemeClr val="tx1"/>
          </a:solidFill>
          <a:latin typeface="+mn-lt"/>
        </a:defRPr>
      </a:lvl2pPr>
      <a:lvl3pPr marL="901700" indent="-179388" algn="l" rtl="0" eaLnBrk="0" fontAlgn="base" hangingPunct="0">
        <a:lnSpc>
          <a:spcPct val="97000"/>
        </a:lnSpc>
        <a:spcBef>
          <a:spcPct val="25000"/>
        </a:spcBef>
        <a:spcAft>
          <a:spcPct val="0"/>
        </a:spcAft>
        <a:buChar char="•"/>
        <a:defRPr sz="2000">
          <a:solidFill>
            <a:schemeClr val="tx1"/>
          </a:solidFill>
          <a:latin typeface="+mn-lt"/>
        </a:defRPr>
      </a:lvl3pPr>
      <a:lvl4pPr marL="1258888" indent="-177800" algn="l" rtl="0" eaLnBrk="0" fontAlgn="base" hangingPunct="0">
        <a:lnSpc>
          <a:spcPct val="97000"/>
        </a:lnSpc>
        <a:spcBef>
          <a:spcPct val="25000"/>
        </a:spcBef>
        <a:spcAft>
          <a:spcPct val="0"/>
        </a:spcAft>
        <a:buChar char="•"/>
        <a:defRPr sz="2000">
          <a:solidFill>
            <a:schemeClr val="tx1"/>
          </a:solidFill>
          <a:latin typeface="+mn-lt"/>
        </a:defRPr>
      </a:lvl4pPr>
      <a:lvl5pPr marL="1616075" indent="-177800" algn="l" rtl="0" eaLnBrk="0" fontAlgn="base" hangingPunct="0">
        <a:lnSpc>
          <a:spcPct val="97000"/>
        </a:lnSpc>
        <a:spcBef>
          <a:spcPct val="25000"/>
        </a:spcBef>
        <a:spcAft>
          <a:spcPct val="0"/>
        </a:spcAft>
        <a:buChar char="•"/>
        <a:defRPr sz="2000">
          <a:solidFill>
            <a:schemeClr val="tx1"/>
          </a:solidFill>
          <a:latin typeface="+mn-lt"/>
        </a:defRPr>
      </a:lvl5pPr>
      <a:lvl6pPr marL="2073275" indent="-177800" algn="l" rtl="0" fontAlgn="base">
        <a:lnSpc>
          <a:spcPct val="97000"/>
        </a:lnSpc>
        <a:spcBef>
          <a:spcPct val="25000"/>
        </a:spcBef>
        <a:spcAft>
          <a:spcPct val="0"/>
        </a:spcAft>
        <a:buChar char="•"/>
        <a:defRPr sz="2000">
          <a:solidFill>
            <a:schemeClr val="tx1"/>
          </a:solidFill>
          <a:latin typeface="+mn-lt"/>
        </a:defRPr>
      </a:lvl6pPr>
      <a:lvl7pPr marL="2530475" indent="-177800" algn="l" rtl="0" fontAlgn="base">
        <a:lnSpc>
          <a:spcPct val="97000"/>
        </a:lnSpc>
        <a:spcBef>
          <a:spcPct val="25000"/>
        </a:spcBef>
        <a:spcAft>
          <a:spcPct val="0"/>
        </a:spcAft>
        <a:buChar char="•"/>
        <a:defRPr sz="2000">
          <a:solidFill>
            <a:schemeClr val="tx1"/>
          </a:solidFill>
          <a:latin typeface="+mn-lt"/>
        </a:defRPr>
      </a:lvl7pPr>
      <a:lvl8pPr marL="2987675" indent="-177800" algn="l" rtl="0" fontAlgn="base">
        <a:lnSpc>
          <a:spcPct val="97000"/>
        </a:lnSpc>
        <a:spcBef>
          <a:spcPct val="25000"/>
        </a:spcBef>
        <a:spcAft>
          <a:spcPct val="0"/>
        </a:spcAft>
        <a:buChar char="•"/>
        <a:defRPr sz="2000">
          <a:solidFill>
            <a:schemeClr val="tx1"/>
          </a:solidFill>
          <a:latin typeface="+mn-lt"/>
        </a:defRPr>
      </a:lvl8pPr>
      <a:lvl9pPr marL="3444875" indent="-177800" algn="l" rtl="0" fontAlgn="base">
        <a:lnSpc>
          <a:spcPct val="97000"/>
        </a:lnSpc>
        <a:spcBef>
          <a:spcPct val="25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ChangeArrowheads="1"/>
          </p:cNvSpPr>
          <p:nvPr/>
        </p:nvSpPr>
        <p:spPr bwMode="auto">
          <a:xfrm>
            <a:off x="408518" y="1555751"/>
            <a:ext cx="11374967" cy="4994275"/>
          </a:xfrm>
          <a:prstGeom prst="rect">
            <a:avLst/>
          </a:prstGeom>
          <a:solidFill>
            <a:schemeClr val="accent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fr-FR" sz="1400">
              <a:solidFill>
                <a:srgbClr val="000000"/>
              </a:solidFill>
            </a:endParaRPr>
          </a:p>
        </p:txBody>
      </p:sp>
      <p:sp>
        <p:nvSpPr>
          <p:cNvPr id="7171" name="Rectangle 3"/>
          <p:cNvSpPr>
            <a:spLocks noGrp="1" noChangeArrowheads="1"/>
          </p:cNvSpPr>
          <p:nvPr>
            <p:ph type="body" idx="1"/>
          </p:nvPr>
        </p:nvSpPr>
        <p:spPr bwMode="auto">
          <a:xfrm>
            <a:off x="527051" y="1555751"/>
            <a:ext cx="11137900" cy="499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7172" name="Rectangle 4"/>
          <p:cNvSpPr>
            <a:spLocks noGrp="1" noChangeArrowheads="1"/>
          </p:cNvSpPr>
          <p:nvPr>
            <p:ph type="title"/>
          </p:nvPr>
        </p:nvSpPr>
        <p:spPr bwMode="auto">
          <a:xfrm>
            <a:off x="408518" y="942975"/>
            <a:ext cx="11374967" cy="522288"/>
          </a:xfrm>
          <a:prstGeom prst="rect">
            <a:avLst/>
          </a:prstGeom>
          <a:solidFill>
            <a:schemeClr val="bg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lvl="0"/>
            <a:r>
              <a:rPr lang="de-CH" smtClean="0"/>
              <a:t>Titelmasterformat durch Klicken bearbeiten</a:t>
            </a:r>
          </a:p>
        </p:txBody>
      </p:sp>
      <p:sp>
        <p:nvSpPr>
          <p:cNvPr id="897029" name="Rectangle 5"/>
          <p:cNvSpPr>
            <a:spLocks noGrp="1" noChangeArrowheads="1"/>
          </p:cNvSpPr>
          <p:nvPr>
            <p:ph type="dt" sz="half" idx="2"/>
          </p:nvPr>
        </p:nvSpPr>
        <p:spPr bwMode="auto">
          <a:xfrm>
            <a:off x="9235017" y="6589714"/>
            <a:ext cx="1828800" cy="14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defRPr sz="800" smtClean="0"/>
            </a:lvl1pPr>
          </a:lstStyle>
          <a:p>
            <a:pPr fontAlgn="base">
              <a:spcBef>
                <a:spcPct val="0"/>
              </a:spcBef>
              <a:spcAft>
                <a:spcPct val="0"/>
              </a:spcAft>
              <a:defRPr/>
            </a:pPr>
            <a:fld id="{42E63A60-A9AB-45B7-A1E7-0B0DCD7243FC}" type="datetime1">
              <a:rPr lang="de-DE">
                <a:solidFill>
                  <a:srgbClr val="000000"/>
                </a:solidFill>
              </a:rPr>
              <a:pPr fontAlgn="base">
                <a:spcBef>
                  <a:spcPct val="0"/>
                </a:spcBef>
                <a:spcAft>
                  <a:spcPct val="0"/>
                </a:spcAft>
                <a:defRPr/>
              </a:pPr>
              <a:t>11.03.2015</a:t>
            </a:fld>
            <a:endParaRPr lang="de-CH">
              <a:solidFill>
                <a:srgbClr val="000000"/>
              </a:solidFill>
            </a:endParaRPr>
          </a:p>
        </p:txBody>
      </p:sp>
      <p:sp>
        <p:nvSpPr>
          <p:cNvPr id="897030" name="Rectangle 6"/>
          <p:cNvSpPr>
            <a:spLocks noGrp="1" noChangeArrowheads="1"/>
          </p:cNvSpPr>
          <p:nvPr>
            <p:ph type="ftr" sz="quarter" idx="3"/>
          </p:nvPr>
        </p:nvSpPr>
        <p:spPr bwMode="auto">
          <a:xfrm>
            <a:off x="406400" y="6589714"/>
            <a:ext cx="8434917" cy="147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defRPr sz="800"/>
            </a:lvl1pPr>
          </a:lstStyle>
          <a:p>
            <a:pPr fontAlgn="base">
              <a:spcBef>
                <a:spcPct val="0"/>
              </a:spcBef>
              <a:spcAft>
                <a:spcPct val="0"/>
              </a:spcAft>
              <a:defRPr/>
            </a:pPr>
            <a:r>
              <a:rPr lang="en-US" smtClean="0">
                <a:solidFill>
                  <a:srgbClr val="000000"/>
                </a:solidFill>
              </a:rPr>
              <a:t>Asphalt Recycling | For Internal Use Only</a:t>
            </a:r>
            <a:endParaRPr lang="de-CH">
              <a:solidFill>
                <a:srgbClr val="000000"/>
              </a:solidFill>
            </a:endParaRPr>
          </a:p>
        </p:txBody>
      </p:sp>
      <p:sp>
        <p:nvSpPr>
          <p:cNvPr id="897031" name="Rectangle 7"/>
          <p:cNvSpPr>
            <a:spLocks noGrp="1" noChangeArrowheads="1"/>
          </p:cNvSpPr>
          <p:nvPr>
            <p:ph type="sldNum" sz="quarter" idx="4"/>
          </p:nvPr>
        </p:nvSpPr>
        <p:spPr bwMode="auto">
          <a:xfrm>
            <a:off x="11182351" y="6589714"/>
            <a:ext cx="601133" cy="14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eaLnBrk="1" hangingPunct="1">
              <a:defRPr sz="800" smtClean="0"/>
            </a:lvl1pPr>
          </a:lstStyle>
          <a:p>
            <a:pPr fontAlgn="base">
              <a:spcBef>
                <a:spcPct val="0"/>
              </a:spcBef>
              <a:spcAft>
                <a:spcPct val="0"/>
              </a:spcAft>
              <a:defRPr/>
            </a:pPr>
            <a:fld id="{9E40D57D-5AB3-41E4-8658-7B450E9B93F5}" type="slidenum">
              <a:rPr lang="de-CH">
                <a:solidFill>
                  <a:srgbClr val="000000"/>
                </a:solidFill>
              </a:rPr>
              <a:pPr fontAlgn="base">
                <a:spcBef>
                  <a:spcPct val="0"/>
                </a:spcBef>
                <a:spcAft>
                  <a:spcPct val="0"/>
                </a:spcAft>
                <a:defRPr/>
              </a:pPr>
              <a:t>‹#›</a:t>
            </a:fld>
            <a:endParaRPr lang="de-CH">
              <a:solidFill>
                <a:srgbClr val="000000"/>
              </a:solidFill>
            </a:endParaRPr>
          </a:p>
        </p:txBody>
      </p:sp>
      <p:grpSp>
        <p:nvGrpSpPr>
          <p:cNvPr id="7176" name="Group 8"/>
          <p:cNvGrpSpPr>
            <a:grpSpLocks/>
          </p:cNvGrpSpPr>
          <p:nvPr/>
        </p:nvGrpSpPr>
        <p:grpSpPr bwMode="auto">
          <a:xfrm>
            <a:off x="9239251" y="309564"/>
            <a:ext cx="2540000" cy="282575"/>
            <a:chOff x="1860" y="3171"/>
            <a:chExt cx="2677" cy="397"/>
          </a:xfrm>
        </p:grpSpPr>
        <p:sp>
          <p:nvSpPr>
            <p:cNvPr id="7186" name="Freeform 9"/>
            <p:cNvSpPr>
              <a:spLocks/>
            </p:cNvSpPr>
            <p:nvPr userDrawn="1"/>
          </p:nvSpPr>
          <p:spPr bwMode="auto">
            <a:xfrm>
              <a:off x="4175" y="3171"/>
              <a:ext cx="362" cy="397"/>
            </a:xfrm>
            <a:custGeom>
              <a:avLst/>
              <a:gdLst>
                <a:gd name="T0" fmla="*/ 279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9 w 153"/>
                <a:gd name="T13" fmla="*/ 0 h 168"/>
                <a:gd name="T14" fmla="*/ 582 w 153"/>
                <a:gd name="T15" fmla="*/ 520 h 168"/>
                <a:gd name="T16" fmla="*/ 587 w 153"/>
                <a:gd name="T17" fmla="*/ 520 h 168"/>
                <a:gd name="T18" fmla="*/ 582 w 153"/>
                <a:gd name="T19" fmla="*/ 302 h 168"/>
                <a:gd name="T20" fmla="*/ 582 w 153"/>
                <a:gd name="T21" fmla="*/ 0 h 168"/>
                <a:gd name="T22" fmla="*/ 856 w 153"/>
                <a:gd name="T23" fmla="*/ 0 h 168"/>
                <a:gd name="T24" fmla="*/ 856 w 153"/>
                <a:gd name="T25" fmla="*/ 938 h 168"/>
                <a:gd name="T26" fmla="*/ 544 w 153"/>
                <a:gd name="T27" fmla="*/ 938 h 168"/>
                <a:gd name="T28" fmla="*/ 279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4" y="93"/>
                    <a:pt x="104" y="93"/>
                    <a:pt x="104"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7" name="Freeform 10"/>
            <p:cNvSpPr>
              <a:spLocks/>
            </p:cNvSpPr>
            <p:nvPr userDrawn="1"/>
          </p:nvSpPr>
          <p:spPr bwMode="auto">
            <a:xfrm>
              <a:off x="3760" y="3171"/>
              <a:ext cx="361" cy="397"/>
            </a:xfrm>
            <a:custGeom>
              <a:avLst/>
              <a:gdLst>
                <a:gd name="T0" fmla="*/ 278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6 w 153"/>
                <a:gd name="T13" fmla="*/ 0 h 168"/>
                <a:gd name="T14" fmla="*/ 573 w 153"/>
                <a:gd name="T15" fmla="*/ 520 h 168"/>
                <a:gd name="T16" fmla="*/ 585 w 153"/>
                <a:gd name="T17" fmla="*/ 520 h 168"/>
                <a:gd name="T18" fmla="*/ 578 w 153"/>
                <a:gd name="T19" fmla="*/ 302 h 168"/>
                <a:gd name="T20" fmla="*/ 578 w 153"/>
                <a:gd name="T21" fmla="*/ 0 h 168"/>
                <a:gd name="T22" fmla="*/ 852 w 153"/>
                <a:gd name="T23" fmla="*/ 0 h 168"/>
                <a:gd name="T24" fmla="*/ 852 w 153"/>
                <a:gd name="T25" fmla="*/ 938 h 168"/>
                <a:gd name="T26" fmla="*/ 540 w 153"/>
                <a:gd name="T27" fmla="*/ 938 h 168"/>
                <a:gd name="T28" fmla="*/ 278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3" y="93"/>
                    <a:pt x="103" y="93"/>
                    <a:pt x="103"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8" name="Freeform 11"/>
            <p:cNvSpPr>
              <a:spLocks/>
            </p:cNvSpPr>
            <p:nvPr userDrawn="1"/>
          </p:nvSpPr>
          <p:spPr bwMode="auto">
            <a:xfrm>
              <a:off x="1860" y="3171"/>
              <a:ext cx="442" cy="397"/>
            </a:xfrm>
            <a:custGeom>
              <a:avLst/>
              <a:gdLst>
                <a:gd name="T0" fmla="*/ 286 w 442"/>
                <a:gd name="T1" fmla="*/ 0 h 397"/>
                <a:gd name="T2" fmla="*/ 154 w 442"/>
                <a:gd name="T3" fmla="*/ 0 h 397"/>
                <a:gd name="T4" fmla="*/ 0 w 442"/>
                <a:gd name="T5" fmla="*/ 397 h 397"/>
                <a:gd name="T6" fmla="*/ 137 w 442"/>
                <a:gd name="T7" fmla="*/ 397 h 397"/>
                <a:gd name="T8" fmla="*/ 220 w 442"/>
                <a:gd name="T9" fmla="*/ 158 h 397"/>
                <a:gd name="T10" fmla="*/ 222 w 442"/>
                <a:gd name="T11" fmla="*/ 158 h 397"/>
                <a:gd name="T12" fmla="*/ 303 w 442"/>
                <a:gd name="T13" fmla="*/ 397 h 397"/>
                <a:gd name="T14" fmla="*/ 442 w 442"/>
                <a:gd name="T15" fmla="*/ 397 h 397"/>
                <a:gd name="T16" fmla="*/ 286 w 442"/>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2" h="397">
                  <a:moveTo>
                    <a:pt x="286" y="0"/>
                  </a:moveTo>
                  <a:lnTo>
                    <a:pt x="154" y="0"/>
                  </a:lnTo>
                  <a:lnTo>
                    <a:pt x="0" y="397"/>
                  </a:lnTo>
                  <a:lnTo>
                    <a:pt x="137" y="397"/>
                  </a:lnTo>
                  <a:lnTo>
                    <a:pt x="220" y="158"/>
                  </a:lnTo>
                  <a:lnTo>
                    <a:pt x="222" y="158"/>
                  </a:lnTo>
                  <a:lnTo>
                    <a:pt x="303" y="397"/>
                  </a:lnTo>
                  <a:lnTo>
                    <a:pt x="442" y="397"/>
                  </a:lnTo>
                  <a:lnTo>
                    <a:pt x="2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9" name="Freeform 12"/>
            <p:cNvSpPr>
              <a:spLocks/>
            </p:cNvSpPr>
            <p:nvPr userDrawn="1"/>
          </p:nvSpPr>
          <p:spPr bwMode="auto">
            <a:xfrm>
              <a:off x="3306" y="3171"/>
              <a:ext cx="444" cy="397"/>
            </a:xfrm>
            <a:custGeom>
              <a:avLst/>
              <a:gdLst>
                <a:gd name="T0" fmla="*/ 288 w 444"/>
                <a:gd name="T1" fmla="*/ 0 h 397"/>
                <a:gd name="T2" fmla="*/ 156 w 444"/>
                <a:gd name="T3" fmla="*/ 0 h 397"/>
                <a:gd name="T4" fmla="*/ 0 w 444"/>
                <a:gd name="T5" fmla="*/ 397 h 397"/>
                <a:gd name="T6" fmla="*/ 140 w 444"/>
                <a:gd name="T7" fmla="*/ 397 h 397"/>
                <a:gd name="T8" fmla="*/ 220 w 444"/>
                <a:gd name="T9" fmla="*/ 158 h 397"/>
                <a:gd name="T10" fmla="*/ 225 w 444"/>
                <a:gd name="T11" fmla="*/ 158 h 397"/>
                <a:gd name="T12" fmla="*/ 305 w 444"/>
                <a:gd name="T13" fmla="*/ 397 h 397"/>
                <a:gd name="T14" fmla="*/ 444 w 444"/>
                <a:gd name="T15" fmla="*/ 397 h 397"/>
                <a:gd name="T16" fmla="*/ 288 w 444"/>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4" h="397">
                  <a:moveTo>
                    <a:pt x="288" y="0"/>
                  </a:moveTo>
                  <a:lnTo>
                    <a:pt x="156" y="0"/>
                  </a:lnTo>
                  <a:lnTo>
                    <a:pt x="0" y="397"/>
                  </a:lnTo>
                  <a:lnTo>
                    <a:pt x="140" y="397"/>
                  </a:lnTo>
                  <a:lnTo>
                    <a:pt x="220" y="158"/>
                  </a:lnTo>
                  <a:lnTo>
                    <a:pt x="225" y="158"/>
                  </a:lnTo>
                  <a:lnTo>
                    <a:pt x="305" y="397"/>
                  </a:lnTo>
                  <a:lnTo>
                    <a:pt x="444" y="397"/>
                  </a:lnTo>
                  <a:lnTo>
                    <a:pt x="288" y="0"/>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90" name="Freeform 13"/>
            <p:cNvSpPr>
              <a:spLocks/>
            </p:cNvSpPr>
            <p:nvPr userDrawn="1"/>
          </p:nvSpPr>
          <p:spPr bwMode="auto">
            <a:xfrm>
              <a:off x="2831" y="3171"/>
              <a:ext cx="466" cy="397"/>
            </a:xfrm>
            <a:custGeom>
              <a:avLst/>
              <a:gdLst>
                <a:gd name="T0" fmla="*/ 442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6 w 197"/>
                <a:gd name="T15" fmla="*/ 0 h 168"/>
                <a:gd name="T16" fmla="*/ 549 w 197"/>
                <a:gd name="T17" fmla="*/ 553 h 168"/>
                <a:gd name="T18" fmla="*/ 554 w 197"/>
                <a:gd name="T19" fmla="*/ 553 h 168"/>
                <a:gd name="T20" fmla="*/ 717 w 197"/>
                <a:gd name="T21" fmla="*/ 0 h 168"/>
                <a:gd name="T22" fmla="*/ 1102 w 197"/>
                <a:gd name="T23" fmla="*/ 0 h 168"/>
                <a:gd name="T24" fmla="*/ 1102 w 197"/>
                <a:gd name="T25" fmla="*/ 938 h 168"/>
                <a:gd name="T26" fmla="*/ 828 w 197"/>
                <a:gd name="T27" fmla="*/ 938 h 168"/>
                <a:gd name="T28" fmla="*/ 828 w 197"/>
                <a:gd name="T29" fmla="*/ 581 h 168"/>
                <a:gd name="T30" fmla="*/ 833 w 197"/>
                <a:gd name="T31" fmla="*/ 369 h 168"/>
                <a:gd name="T32" fmla="*/ 823 w 197"/>
                <a:gd name="T33" fmla="*/ 369 h 168"/>
                <a:gd name="T34" fmla="*/ 660 w 197"/>
                <a:gd name="T35" fmla="*/ 938 h 168"/>
                <a:gd name="T36" fmla="*/ 442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7" y="66"/>
                    <a:pt x="147" y="66"/>
                    <a:pt x="147"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91" name="Freeform 14"/>
            <p:cNvSpPr>
              <a:spLocks/>
            </p:cNvSpPr>
            <p:nvPr userDrawn="1"/>
          </p:nvSpPr>
          <p:spPr bwMode="auto">
            <a:xfrm>
              <a:off x="2312" y="3171"/>
              <a:ext cx="465" cy="397"/>
            </a:xfrm>
            <a:custGeom>
              <a:avLst/>
              <a:gdLst>
                <a:gd name="T0" fmla="*/ 439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5 w 197"/>
                <a:gd name="T15" fmla="*/ 0 h 168"/>
                <a:gd name="T16" fmla="*/ 545 w 197"/>
                <a:gd name="T17" fmla="*/ 553 h 168"/>
                <a:gd name="T18" fmla="*/ 552 w 197"/>
                <a:gd name="T19" fmla="*/ 553 h 168"/>
                <a:gd name="T20" fmla="*/ 713 w 197"/>
                <a:gd name="T21" fmla="*/ 0 h 168"/>
                <a:gd name="T22" fmla="*/ 1098 w 197"/>
                <a:gd name="T23" fmla="*/ 0 h 168"/>
                <a:gd name="T24" fmla="*/ 1098 w 197"/>
                <a:gd name="T25" fmla="*/ 938 h 168"/>
                <a:gd name="T26" fmla="*/ 824 w 197"/>
                <a:gd name="T27" fmla="*/ 938 h 168"/>
                <a:gd name="T28" fmla="*/ 824 w 197"/>
                <a:gd name="T29" fmla="*/ 581 h 168"/>
                <a:gd name="T30" fmla="*/ 831 w 197"/>
                <a:gd name="T31" fmla="*/ 369 h 168"/>
                <a:gd name="T32" fmla="*/ 824 w 197"/>
                <a:gd name="T33" fmla="*/ 369 h 168"/>
                <a:gd name="T34" fmla="*/ 659 w 197"/>
                <a:gd name="T35" fmla="*/ 938 h 168"/>
                <a:gd name="T36" fmla="*/ 439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8" y="66"/>
                    <a:pt x="148" y="66"/>
                    <a:pt x="148"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grpSp>
        <p:nvGrpSpPr>
          <p:cNvPr id="7177" name="Group 35"/>
          <p:cNvGrpSpPr>
            <a:grpSpLocks noChangeAspect="1"/>
          </p:cNvGrpSpPr>
          <p:nvPr/>
        </p:nvGrpSpPr>
        <p:grpSpPr bwMode="auto">
          <a:xfrm>
            <a:off x="408517" y="309563"/>
            <a:ext cx="2029883" cy="201612"/>
            <a:chOff x="836" y="342"/>
            <a:chExt cx="1047" cy="139"/>
          </a:xfrm>
        </p:grpSpPr>
        <p:sp>
          <p:nvSpPr>
            <p:cNvPr id="7178" name="Rectangle 27"/>
            <p:cNvSpPr>
              <a:spLocks noChangeAspect="1" noChangeArrowheads="1"/>
            </p:cNvSpPr>
            <p:nvPr userDrawn="1"/>
          </p:nvSpPr>
          <p:spPr bwMode="auto">
            <a:xfrm>
              <a:off x="836" y="342"/>
              <a:ext cx="1047" cy="139"/>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endParaRPr>
            </a:p>
          </p:txBody>
        </p:sp>
        <p:sp>
          <p:nvSpPr>
            <p:cNvPr id="7179" name="Freeform 28"/>
            <p:cNvSpPr>
              <a:spLocks noChangeAspect="1"/>
            </p:cNvSpPr>
            <p:nvPr userDrawn="1"/>
          </p:nvSpPr>
          <p:spPr bwMode="auto">
            <a:xfrm>
              <a:off x="888" y="375"/>
              <a:ext cx="40" cy="66"/>
            </a:xfrm>
            <a:custGeom>
              <a:avLst/>
              <a:gdLst>
                <a:gd name="T0" fmla="*/ 38 w 17"/>
                <a:gd name="T1" fmla="*/ 156 h 28"/>
                <a:gd name="T2" fmla="*/ 0 w 17"/>
                <a:gd name="T3" fmla="*/ 151 h 28"/>
                <a:gd name="T4" fmla="*/ 5 w 17"/>
                <a:gd name="T5" fmla="*/ 127 h 28"/>
                <a:gd name="T6" fmla="*/ 38 w 17"/>
                <a:gd name="T7" fmla="*/ 134 h 28"/>
                <a:gd name="T8" fmla="*/ 61 w 17"/>
                <a:gd name="T9" fmla="*/ 118 h 28"/>
                <a:gd name="T10" fmla="*/ 45 w 17"/>
                <a:gd name="T11" fmla="*/ 90 h 28"/>
                <a:gd name="T12" fmla="*/ 21 w 17"/>
                <a:gd name="T13" fmla="*/ 78 h 28"/>
                <a:gd name="T14" fmla="*/ 0 w 17"/>
                <a:gd name="T15" fmla="*/ 45 h 28"/>
                <a:gd name="T16" fmla="*/ 49 w 17"/>
                <a:gd name="T17" fmla="*/ 0 h 28"/>
                <a:gd name="T18" fmla="*/ 82 w 17"/>
                <a:gd name="T19" fmla="*/ 5 h 28"/>
                <a:gd name="T20" fmla="*/ 78 w 17"/>
                <a:gd name="T21" fmla="*/ 28 h 28"/>
                <a:gd name="T22" fmla="*/ 56 w 17"/>
                <a:gd name="T23" fmla="*/ 21 h 28"/>
                <a:gd name="T24" fmla="*/ 33 w 17"/>
                <a:gd name="T25" fmla="*/ 40 h 28"/>
                <a:gd name="T26" fmla="*/ 49 w 17"/>
                <a:gd name="T27" fmla="*/ 61 h 28"/>
                <a:gd name="T28" fmla="*/ 73 w 17"/>
                <a:gd name="T29" fmla="*/ 78 h 28"/>
                <a:gd name="T30" fmla="*/ 94 w 17"/>
                <a:gd name="T31" fmla="*/ 111 h 28"/>
                <a:gd name="T32" fmla="*/ 38 w 17"/>
                <a:gd name="T33" fmla="*/ 156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28">
                  <a:moveTo>
                    <a:pt x="7" y="28"/>
                  </a:moveTo>
                  <a:cubicBezTo>
                    <a:pt x="4" y="28"/>
                    <a:pt x="3" y="28"/>
                    <a:pt x="0" y="27"/>
                  </a:cubicBezTo>
                  <a:cubicBezTo>
                    <a:pt x="1" y="23"/>
                    <a:pt x="1" y="23"/>
                    <a:pt x="1" y="23"/>
                  </a:cubicBezTo>
                  <a:cubicBezTo>
                    <a:pt x="2" y="24"/>
                    <a:pt x="5" y="24"/>
                    <a:pt x="7" y="24"/>
                  </a:cubicBezTo>
                  <a:cubicBezTo>
                    <a:pt x="9" y="24"/>
                    <a:pt x="11" y="23"/>
                    <a:pt x="11" y="21"/>
                  </a:cubicBezTo>
                  <a:cubicBezTo>
                    <a:pt x="11" y="19"/>
                    <a:pt x="10" y="18"/>
                    <a:pt x="8" y="16"/>
                  </a:cubicBezTo>
                  <a:cubicBezTo>
                    <a:pt x="7" y="16"/>
                    <a:pt x="5" y="15"/>
                    <a:pt x="4" y="14"/>
                  </a:cubicBezTo>
                  <a:cubicBezTo>
                    <a:pt x="1" y="12"/>
                    <a:pt x="0" y="10"/>
                    <a:pt x="0" y="8"/>
                  </a:cubicBezTo>
                  <a:cubicBezTo>
                    <a:pt x="0" y="3"/>
                    <a:pt x="4" y="0"/>
                    <a:pt x="9" y="0"/>
                  </a:cubicBezTo>
                  <a:cubicBezTo>
                    <a:pt x="11" y="0"/>
                    <a:pt x="13" y="1"/>
                    <a:pt x="15" y="1"/>
                  </a:cubicBezTo>
                  <a:cubicBezTo>
                    <a:pt x="14" y="5"/>
                    <a:pt x="14" y="5"/>
                    <a:pt x="14" y="5"/>
                  </a:cubicBezTo>
                  <a:cubicBezTo>
                    <a:pt x="13" y="4"/>
                    <a:pt x="11" y="4"/>
                    <a:pt x="10" y="4"/>
                  </a:cubicBezTo>
                  <a:cubicBezTo>
                    <a:pt x="7" y="4"/>
                    <a:pt x="6" y="5"/>
                    <a:pt x="6" y="7"/>
                  </a:cubicBezTo>
                  <a:cubicBezTo>
                    <a:pt x="6" y="9"/>
                    <a:pt x="6" y="9"/>
                    <a:pt x="9" y="11"/>
                  </a:cubicBezTo>
                  <a:cubicBezTo>
                    <a:pt x="11" y="13"/>
                    <a:pt x="13" y="14"/>
                    <a:pt x="13" y="14"/>
                  </a:cubicBezTo>
                  <a:cubicBezTo>
                    <a:pt x="16" y="16"/>
                    <a:pt x="17" y="18"/>
                    <a:pt x="17" y="20"/>
                  </a:cubicBezTo>
                  <a:cubicBezTo>
                    <a:pt x="17" y="25"/>
                    <a:pt x="13" y="28"/>
                    <a:pt x="7" y="2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0" name="Freeform 29"/>
            <p:cNvSpPr>
              <a:spLocks noChangeAspect="1"/>
            </p:cNvSpPr>
            <p:nvPr userDrawn="1"/>
          </p:nvSpPr>
          <p:spPr bwMode="auto">
            <a:xfrm>
              <a:off x="931" y="394"/>
              <a:ext cx="45" cy="66"/>
            </a:xfrm>
            <a:custGeom>
              <a:avLst/>
              <a:gdLst>
                <a:gd name="T0" fmla="*/ 62 w 19"/>
                <a:gd name="T1" fmla="*/ 127 h 28"/>
                <a:gd name="T2" fmla="*/ 45 w 19"/>
                <a:gd name="T3" fmla="*/ 151 h 28"/>
                <a:gd name="T4" fmla="*/ 21 w 19"/>
                <a:gd name="T5" fmla="*/ 156 h 28"/>
                <a:gd name="T6" fmla="*/ 0 w 19"/>
                <a:gd name="T7" fmla="*/ 156 h 28"/>
                <a:gd name="T8" fmla="*/ 5 w 19"/>
                <a:gd name="T9" fmla="*/ 134 h 28"/>
                <a:gd name="T10" fmla="*/ 21 w 19"/>
                <a:gd name="T11" fmla="*/ 139 h 28"/>
                <a:gd name="T12" fmla="*/ 40 w 19"/>
                <a:gd name="T13" fmla="*/ 123 h 28"/>
                <a:gd name="T14" fmla="*/ 40 w 19"/>
                <a:gd name="T15" fmla="*/ 111 h 28"/>
                <a:gd name="T16" fmla="*/ 0 w 19"/>
                <a:gd name="T17" fmla="*/ 0 h 28"/>
                <a:gd name="T18" fmla="*/ 33 w 19"/>
                <a:gd name="T19" fmla="*/ 0 h 28"/>
                <a:gd name="T20" fmla="*/ 57 w 19"/>
                <a:gd name="T21" fmla="*/ 78 h 28"/>
                <a:gd name="T22" fmla="*/ 78 w 19"/>
                <a:gd name="T23" fmla="*/ 0 h 28"/>
                <a:gd name="T24" fmla="*/ 107 w 19"/>
                <a:gd name="T25" fmla="*/ 0 h 28"/>
                <a:gd name="T26" fmla="*/ 62 w 19"/>
                <a:gd name="T27" fmla="*/ 127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 h="28">
                  <a:moveTo>
                    <a:pt x="11" y="23"/>
                  </a:moveTo>
                  <a:cubicBezTo>
                    <a:pt x="10" y="25"/>
                    <a:pt x="9" y="26"/>
                    <a:pt x="8" y="27"/>
                  </a:cubicBezTo>
                  <a:cubicBezTo>
                    <a:pt x="7" y="28"/>
                    <a:pt x="6" y="28"/>
                    <a:pt x="4" y="28"/>
                  </a:cubicBezTo>
                  <a:cubicBezTo>
                    <a:pt x="3" y="28"/>
                    <a:pt x="1" y="28"/>
                    <a:pt x="0" y="28"/>
                  </a:cubicBezTo>
                  <a:cubicBezTo>
                    <a:pt x="1" y="24"/>
                    <a:pt x="1" y="24"/>
                    <a:pt x="1" y="24"/>
                  </a:cubicBezTo>
                  <a:cubicBezTo>
                    <a:pt x="2" y="24"/>
                    <a:pt x="3" y="25"/>
                    <a:pt x="4" y="25"/>
                  </a:cubicBezTo>
                  <a:cubicBezTo>
                    <a:pt x="5" y="25"/>
                    <a:pt x="6" y="24"/>
                    <a:pt x="7" y="22"/>
                  </a:cubicBezTo>
                  <a:cubicBezTo>
                    <a:pt x="7" y="20"/>
                    <a:pt x="7" y="20"/>
                    <a:pt x="7" y="20"/>
                  </a:cubicBezTo>
                  <a:cubicBezTo>
                    <a:pt x="0" y="0"/>
                    <a:pt x="0" y="0"/>
                    <a:pt x="0" y="0"/>
                  </a:cubicBezTo>
                  <a:cubicBezTo>
                    <a:pt x="6" y="0"/>
                    <a:pt x="6" y="0"/>
                    <a:pt x="6" y="0"/>
                  </a:cubicBezTo>
                  <a:cubicBezTo>
                    <a:pt x="10" y="14"/>
                    <a:pt x="10" y="14"/>
                    <a:pt x="10" y="14"/>
                  </a:cubicBezTo>
                  <a:cubicBezTo>
                    <a:pt x="14" y="0"/>
                    <a:pt x="14" y="0"/>
                    <a:pt x="14" y="0"/>
                  </a:cubicBezTo>
                  <a:cubicBezTo>
                    <a:pt x="19" y="0"/>
                    <a:pt x="19" y="0"/>
                    <a:pt x="19" y="0"/>
                  </a:cubicBezTo>
                  <a:lnTo>
                    <a:pt x="11"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1" name="Freeform 30"/>
            <p:cNvSpPr>
              <a:spLocks noChangeAspect="1"/>
            </p:cNvSpPr>
            <p:nvPr userDrawn="1"/>
          </p:nvSpPr>
          <p:spPr bwMode="auto">
            <a:xfrm>
              <a:off x="980" y="394"/>
              <a:ext cx="33" cy="47"/>
            </a:xfrm>
            <a:custGeom>
              <a:avLst/>
              <a:gdLst>
                <a:gd name="T0" fmla="*/ 33 w 14"/>
                <a:gd name="T1" fmla="*/ 110 h 20"/>
                <a:gd name="T2" fmla="*/ 0 w 14"/>
                <a:gd name="T3" fmla="*/ 106 h 20"/>
                <a:gd name="T4" fmla="*/ 5 w 14"/>
                <a:gd name="T5" fmla="*/ 82 h 20"/>
                <a:gd name="T6" fmla="*/ 33 w 14"/>
                <a:gd name="T7" fmla="*/ 89 h 20"/>
                <a:gd name="T8" fmla="*/ 50 w 14"/>
                <a:gd name="T9" fmla="*/ 78 h 20"/>
                <a:gd name="T10" fmla="*/ 40 w 14"/>
                <a:gd name="T11" fmla="*/ 66 h 20"/>
                <a:gd name="T12" fmla="*/ 21 w 14"/>
                <a:gd name="T13" fmla="*/ 61 h 20"/>
                <a:gd name="T14" fmla="*/ 0 w 14"/>
                <a:gd name="T15" fmla="*/ 33 h 20"/>
                <a:gd name="T16" fmla="*/ 45 w 14"/>
                <a:gd name="T17" fmla="*/ 0 h 20"/>
                <a:gd name="T18" fmla="*/ 73 w 14"/>
                <a:gd name="T19" fmla="*/ 0 h 20"/>
                <a:gd name="T20" fmla="*/ 66 w 14"/>
                <a:gd name="T21" fmla="*/ 21 h 20"/>
                <a:gd name="T22" fmla="*/ 45 w 14"/>
                <a:gd name="T23" fmla="*/ 16 h 20"/>
                <a:gd name="T24" fmla="*/ 28 w 14"/>
                <a:gd name="T25" fmla="*/ 28 h 20"/>
                <a:gd name="T26" fmla="*/ 50 w 14"/>
                <a:gd name="T27" fmla="*/ 45 h 20"/>
                <a:gd name="T28" fmla="*/ 78 w 14"/>
                <a:gd name="T29" fmla="*/ 78 h 20"/>
                <a:gd name="T30" fmla="*/ 33 w 14"/>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 h="20">
                  <a:moveTo>
                    <a:pt x="6" y="20"/>
                  </a:moveTo>
                  <a:cubicBezTo>
                    <a:pt x="3" y="20"/>
                    <a:pt x="2" y="20"/>
                    <a:pt x="0" y="19"/>
                  </a:cubicBezTo>
                  <a:cubicBezTo>
                    <a:pt x="1" y="15"/>
                    <a:pt x="1" y="15"/>
                    <a:pt x="1" y="15"/>
                  </a:cubicBezTo>
                  <a:cubicBezTo>
                    <a:pt x="2" y="16"/>
                    <a:pt x="4" y="16"/>
                    <a:pt x="6" y="16"/>
                  </a:cubicBezTo>
                  <a:cubicBezTo>
                    <a:pt x="8" y="16"/>
                    <a:pt x="9" y="16"/>
                    <a:pt x="9" y="14"/>
                  </a:cubicBezTo>
                  <a:cubicBezTo>
                    <a:pt x="9" y="13"/>
                    <a:pt x="8" y="13"/>
                    <a:pt x="7" y="12"/>
                  </a:cubicBezTo>
                  <a:cubicBezTo>
                    <a:pt x="6" y="12"/>
                    <a:pt x="5" y="11"/>
                    <a:pt x="4" y="11"/>
                  </a:cubicBezTo>
                  <a:cubicBezTo>
                    <a:pt x="1" y="9"/>
                    <a:pt x="0" y="8"/>
                    <a:pt x="0" y="6"/>
                  </a:cubicBezTo>
                  <a:cubicBezTo>
                    <a:pt x="0" y="2"/>
                    <a:pt x="3" y="0"/>
                    <a:pt x="8" y="0"/>
                  </a:cubicBezTo>
                  <a:cubicBezTo>
                    <a:pt x="10" y="0"/>
                    <a:pt x="11" y="0"/>
                    <a:pt x="13" y="0"/>
                  </a:cubicBezTo>
                  <a:cubicBezTo>
                    <a:pt x="12" y="4"/>
                    <a:pt x="12" y="4"/>
                    <a:pt x="12" y="4"/>
                  </a:cubicBezTo>
                  <a:cubicBezTo>
                    <a:pt x="10" y="3"/>
                    <a:pt x="9" y="3"/>
                    <a:pt x="8" y="3"/>
                  </a:cubicBezTo>
                  <a:cubicBezTo>
                    <a:pt x="6" y="3"/>
                    <a:pt x="5" y="4"/>
                    <a:pt x="5" y="5"/>
                  </a:cubicBezTo>
                  <a:cubicBezTo>
                    <a:pt x="5" y="6"/>
                    <a:pt x="6" y="7"/>
                    <a:pt x="9" y="8"/>
                  </a:cubicBezTo>
                  <a:cubicBezTo>
                    <a:pt x="13" y="9"/>
                    <a:pt x="14" y="11"/>
                    <a:pt x="14" y="14"/>
                  </a:cubicBezTo>
                  <a:cubicBezTo>
                    <a:pt x="14" y="18"/>
                    <a:pt x="11"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2" name="Freeform 31"/>
            <p:cNvSpPr>
              <a:spLocks noChangeAspect="1"/>
            </p:cNvSpPr>
            <p:nvPr userDrawn="1"/>
          </p:nvSpPr>
          <p:spPr bwMode="auto">
            <a:xfrm>
              <a:off x="1020" y="382"/>
              <a:ext cx="34" cy="59"/>
            </a:xfrm>
            <a:custGeom>
              <a:avLst/>
              <a:gdLst>
                <a:gd name="T0" fmla="*/ 41 w 14"/>
                <a:gd name="T1" fmla="*/ 139 h 25"/>
                <a:gd name="T2" fmla="*/ 17 w 14"/>
                <a:gd name="T3" fmla="*/ 106 h 25"/>
                <a:gd name="T4" fmla="*/ 17 w 14"/>
                <a:gd name="T5" fmla="*/ 50 h 25"/>
                <a:gd name="T6" fmla="*/ 0 w 14"/>
                <a:gd name="T7" fmla="*/ 50 h 25"/>
                <a:gd name="T8" fmla="*/ 0 w 14"/>
                <a:gd name="T9" fmla="*/ 28 h 25"/>
                <a:gd name="T10" fmla="*/ 17 w 14"/>
                <a:gd name="T11" fmla="*/ 28 h 25"/>
                <a:gd name="T12" fmla="*/ 17 w 14"/>
                <a:gd name="T13" fmla="*/ 0 h 25"/>
                <a:gd name="T14" fmla="*/ 46 w 14"/>
                <a:gd name="T15" fmla="*/ 0 h 25"/>
                <a:gd name="T16" fmla="*/ 46 w 14"/>
                <a:gd name="T17" fmla="*/ 28 h 25"/>
                <a:gd name="T18" fmla="*/ 78 w 14"/>
                <a:gd name="T19" fmla="*/ 28 h 25"/>
                <a:gd name="T20" fmla="*/ 78 w 14"/>
                <a:gd name="T21" fmla="*/ 50 h 25"/>
                <a:gd name="T22" fmla="*/ 46 w 14"/>
                <a:gd name="T23" fmla="*/ 50 h 25"/>
                <a:gd name="T24" fmla="*/ 46 w 14"/>
                <a:gd name="T25" fmla="*/ 99 h 25"/>
                <a:gd name="T26" fmla="*/ 53 w 14"/>
                <a:gd name="T27" fmla="*/ 118 h 25"/>
                <a:gd name="T28" fmla="*/ 70 w 14"/>
                <a:gd name="T29" fmla="*/ 106 h 25"/>
                <a:gd name="T30" fmla="*/ 83 w 14"/>
                <a:gd name="T31" fmla="*/ 123 h 25"/>
                <a:gd name="T32" fmla="*/ 41 w 14"/>
                <a:gd name="T33" fmla="*/ 139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 h="25">
                  <a:moveTo>
                    <a:pt x="7" y="25"/>
                  </a:moveTo>
                  <a:cubicBezTo>
                    <a:pt x="4" y="25"/>
                    <a:pt x="3" y="24"/>
                    <a:pt x="3" y="19"/>
                  </a:cubicBezTo>
                  <a:cubicBezTo>
                    <a:pt x="3" y="9"/>
                    <a:pt x="3" y="9"/>
                    <a:pt x="3" y="9"/>
                  </a:cubicBezTo>
                  <a:cubicBezTo>
                    <a:pt x="0" y="9"/>
                    <a:pt x="0" y="9"/>
                    <a:pt x="0" y="9"/>
                  </a:cubicBezTo>
                  <a:cubicBezTo>
                    <a:pt x="0" y="5"/>
                    <a:pt x="0" y="5"/>
                    <a:pt x="0" y="5"/>
                  </a:cubicBezTo>
                  <a:cubicBezTo>
                    <a:pt x="3" y="5"/>
                    <a:pt x="3" y="5"/>
                    <a:pt x="3" y="5"/>
                  </a:cubicBezTo>
                  <a:cubicBezTo>
                    <a:pt x="3" y="0"/>
                    <a:pt x="3" y="0"/>
                    <a:pt x="3" y="0"/>
                  </a:cubicBezTo>
                  <a:cubicBezTo>
                    <a:pt x="8" y="0"/>
                    <a:pt x="8" y="0"/>
                    <a:pt x="8" y="0"/>
                  </a:cubicBezTo>
                  <a:cubicBezTo>
                    <a:pt x="8" y="5"/>
                    <a:pt x="8" y="5"/>
                    <a:pt x="8" y="5"/>
                  </a:cubicBezTo>
                  <a:cubicBezTo>
                    <a:pt x="13" y="5"/>
                    <a:pt x="13" y="5"/>
                    <a:pt x="13" y="5"/>
                  </a:cubicBezTo>
                  <a:cubicBezTo>
                    <a:pt x="13" y="9"/>
                    <a:pt x="13" y="9"/>
                    <a:pt x="13" y="9"/>
                  </a:cubicBezTo>
                  <a:cubicBezTo>
                    <a:pt x="8" y="9"/>
                    <a:pt x="8" y="9"/>
                    <a:pt x="8" y="9"/>
                  </a:cubicBezTo>
                  <a:cubicBezTo>
                    <a:pt x="8" y="18"/>
                    <a:pt x="8" y="18"/>
                    <a:pt x="8" y="18"/>
                  </a:cubicBezTo>
                  <a:cubicBezTo>
                    <a:pt x="8" y="20"/>
                    <a:pt x="8" y="21"/>
                    <a:pt x="9" y="21"/>
                  </a:cubicBezTo>
                  <a:cubicBezTo>
                    <a:pt x="10" y="21"/>
                    <a:pt x="11" y="21"/>
                    <a:pt x="12" y="19"/>
                  </a:cubicBezTo>
                  <a:cubicBezTo>
                    <a:pt x="14" y="22"/>
                    <a:pt x="14" y="22"/>
                    <a:pt x="14" y="22"/>
                  </a:cubicBezTo>
                  <a:cubicBezTo>
                    <a:pt x="11" y="24"/>
                    <a:pt x="9" y="25"/>
                    <a:pt x="7" y="2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3" name="Freeform 32"/>
            <p:cNvSpPr>
              <a:spLocks noChangeAspect="1" noEditPoints="1"/>
            </p:cNvSpPr>
            <p:nvPr userDrawn="1"/>
          </p:nvSpPr>
          <p:spPr bwMode="auto">
            <a:xfrm>
              <a:off x="1058" y="394"/>
              <a:ext cx="38" cy="47"/>
            </a:xfrm>
            <a:custGeom>
              <a:avLst/>
              <a:gdLst>
                <a:gd name="T0" fmla="*/ 45 w 16"/>
                <a:gd name="T1" fmla="*/ 110 h 20"/>
                <a:gd name="T2" fmla="*/ 0 w 16"/>
                <a:gd name="T3" fmla="*/ 56 h 20"/>
                <a:gd name="T4" fmla="*/ 45 w 16"/>
                <a:gd name="T5" fmla="*/ 0 h 20"/>
                <a:gd name="T6" fmla="*/ 90 w 16"/>
                <a:gd name="T7" fmla="*/ 56 h 20"/>
                <a:gd name="T8" fmla="*/ 90 w 16"/>
                <a:gd name="T9" fmla="*/ 61 h 20"/>
                <a:gd name="T10" fmla="*/ 29 w 16"/>
                <a:gd name="T11" fmla="*/ 61 h 20"/>
                <a:gd name="T12" fmla="*/ 50 w 16"/>
                <a:gd name="T13" fmla="*/ 89 h 20"/>
                <a:gd name="T14" fmla="*/ 78 w 16"/>
                <a:gd name="T15" fmla="*/ 78 h 20"/>
                <a:gd name="T16" fmla="*/ 90 w 16"/>
                <a:gd name="T17" fmla="*/ 94 h 20"/>
                <a:gd name="T18" fmla="*/ 45 w 16"/>
                <a:gd name="T19" fmla="*/ 110 h 20"/>
                <a:gd name="T20" fmla="*/ 45 w 16"/>
                <a:gd name="T21" fmla="*/ 16 h 20"/>
                <a:gd name="T22" fmla="*/ 29 w 16"/>
                <a:gd name="T23" fmla="*/ 45 h 20"/>
                <a:gd name="T24" fmla="*/ 62 w 16"/>
                <a:gd name="T25" fmla="*/ 45 h 20"/>
                <a:gd name="T26" fmla="*/ 45 w 16"/>
                <a:gd name="T27" fmla="*/ 16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 h="20">
                  <a:moveTo>
                    <a:pt x="8" y="20"/>
                  </a:moveTo>
                  <a:cubicBezTo>
                    <a:pt x="3" y="20"/>
                    <a:pt x="0" y="16"/>
                    <a:pt x="0" y="10"/>
                  </a:cubicBezTo>
                  <a:cubicBezTo>
                    <a:pt x="0" y="4"/>
                    <a:pt x="3" y="0"/>
                    <a:pt x="8" y="0"/>
                  </a:cubicBezTo>
                  <a:cubicBezTo>
                    <a:pt x="14" y="0"/>
                    <a:pt x="16" y="3"/>
                    <a:pt x="16" y="10"/>
                  </a:cubicBezTo>
                  <a:cubicBezTo>
                    <a:pt x="16" y="10"/>
                    <a:pt x="16" y="10"/>
                    <a:pt x="16" y="11"/>
                  </a:cubicBezTo>
                  <a:cubicBezTo>
                    <a:pt x="5" y="11"/>
                    <a:pt x="5" y="11"/>
                    <a:pt x="5" y="11"/>
                  </a:cubicBezTo>
                  <a:cubicBezTo>
                    <a:pt x="5" y="14"/>
                    <a:pt x="6" y="16"/>
                    <a:pt x="9" y="16"/>
                  </a:cubicBezTo>
                  <a:cubicBezTo>
                    <a:pt x="10" y="16"/>
                    <a:pt x="12" y="15"/>
                    <a:pt x="14" y="14"/>
                  </a:cubicBezTo>
                  <a:cubicBezTo>
                    <a:pt x="16" y="17"/>
                    <a:pt x="16" y="17"/>
                    <a:pt x="16" y="17"/>
                  </a:cubicBezTo>
                  <a:cubicBezTo>
                    <a:pt x="13" y="19"/>
                    <a:pt x="11" y="20"/>
                    <a:pt x="8" y="20"/>
                  </a:cubicBezTo>
                  <a:close/>
                  <a:moveTo>
                    <a:pt x="8" y="3"/>
                  </a:moveTo>
                  <a:cubicBezTo>
                    <a:pt x="6" y="3"/>
                    <a:pt x="5" y="5"/>
                    <a:pt x="5" y="8"/>
                  </a:cubicBezTo>
                  <a:cubicBezTo>
                    <a:pt x="11" y="8"/>
                    <a:pt x="11" y="8"/>
                    <a:pt x="11" y="8"/>
                  </a:cubicBezTo>
                  <a:cubicBezTo>
                    <a:pt x="11" y="5"/>
                    <a:pt x="10" y="3"/>
                    <a:pt x="8"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4" name="Freeform 33"/>
            <p:cNvSpPr>
              <a:spLocks noChangeAspect="1"/>
            </p:cNvSpPr>
            <p:nvPr userDrawn="1"/>
          </p:nvSpPr>
          <p:spPr bwMode="auto">
            <a:xfrm>
              <a:off x="1108" y="394"/>
              <a:ext cx="61" cy="47"/>
            </a:xfrm>
            <a:custGeom>
              <a:avLst/>
              <a:gdLst>
                <a:gd name="T0" fmla="*/ 115 w 26"/>
                <a:gd name="T1" fmla="*/ 110 h 20"/>
                <a:gd name="T2" fmla="*/ 115 w 26"/>
                <a:gd name="T3" fmla="*/ 45 h 20"/>
                <a:gd name="T4" fmla="*/ 115 w 26"/>
                <a:gd name="T5" fmla="*/ 33 h 20"/>
                <a:gd name="T6" fmla="*/ 110 w 26"/>
                <a:gd name="T7" fmla="*/ 28 h 20"/>
                <a:gd name="T8" fmla="*/ 82 w 26"/>
                <a:gd name="T9" fmla="*/ 38 h 20"/>
                <a:gd name="T10" fmla="*/ 82 w 26"/>
                <a:gd name="T11" fmla="*/ 110 h 20"/>
                <a:gd name="T12" fmla="*/ 61 w 26"/>
                <a:gd name="T13" fmla="*/ 110 h 20"/>
                <a:gd name="T14" fmla="*/ 61 w 26"/>
                <a:gd name="T15" fmla="*/ 45 h 20"/>
                <a:gd name="T16" fmla="*/ 54 w 26"/>
                <a:gd name="T17" fmla="*/ 28 h 20"/>
                <a:gd name="T18" fmla="*/ 49 w 26"/>
                <a:gd name="T19" fmla="*/ 28 h 20"/>
                <a:gd name="T20" fmla="*/ 28 w 26"/>
                <a:gd name="T21" fmla="*/ 38 h 20"/>
                <a:gd name="T22" fmla="*/ 28 w 26"/>
                <a:gd name="T23" fmla="*/ 110 h 20"/>
                <a:gd name="T24" fmla="*/ 0 w 26"/>
                <a:gd name="T25" fmla="*/ 110 h 20"/>
                <a:gd name="T26" fmla="*/ 0 w 26"/>
                <a:gd name="T27" fmla="*/ 0 h 20"/>
                <a:gd name="T28" fmla="*/ 28 w 26"/>
                <a:gd name="T29" fmla="*/ 0 h 20"/>
                <a:gd name="T30" fmla="*/ 28 w 26"/>
                <a:gd name="T31" fmla="*/ 16 h 20"/>
                <a:gd name="T32" fmla="*/ 61 w 26"/>
                <a:gd name="T33" fmla="*/ 0 h 20"/>
                <a:gd name="T34" fmla="*/ 82 w 26"/>
                <a:gd name="T35" fmla="*/ 16 h 20"/>
                <a:gd name="T36" fmla="*/ 122 w 26"/>
                <a:gd name="T37" fmla="*/ 0 h 20"/>
                <a:gd name="T38" fmla="*/ 138 w 26"/>
                <a:gd name="T39" fmla="*/ 12 h 20"/>
                <a:gd name="T40" fmla="*/ 143 w 26"/>
                <a:gd name="T41" fmla="*/ 38 h 20"/>
                <a:gd name="T42" fmla="*/ 143 w 26"/>
                <a:gd name="T43" fmla="*/ 110 h 20"/>
                <a:gd name="T44" fmla="*/ 115 w 26"/>
                <a:gd name="T45" fmla="*/ 110 h 2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 h="20">
                  <a:moveTo>
                    <a:pt x="21" y="20"/>
                  </a:moveTo>
                  <a:cubicBezTo>
                    <a:pt x="21" y="8"/>
                    <a:pt x="21" y="8"/>
                    <a:pt x="21" y="8"/>
                  </a:cubicBezTo>
                  <a:cubicBezTo>
                    <a:pt x="21" y="7"/>
                    <a:pt x="21" y="6"/>
                    <a:pt x="21" y="6"/>
                  </a:cubicBezTo>
                  <a:cubicBezTo>
                    <a:pt x="21" y="5"/>
                    <a:pt x="20" y="5"/>
                    <a:pt x="20" y="5"/>
                  </a:cubicBezTo>
                  <a:cubicBezTo>
                    <a:pt x="19" y="5"/>
                    <a:pt x="17" y="5"/>
                    <a:pt x="15" y="7"/>
                  </a:cubicBezTo>
                  <a:cubicBezTo>
                    <a:pt x="15" y="20"/>
                    <a:pt x="15" y="20"/>
                    <a:pt x="15" y="20"/>
                  </a:cubicBezTo>
                  <a:cubicBezTo>
                    <a:pt x="11" y="20"/>
                    <a:pt x="11" y="20"/>
                    <a:pt x="11" y="20"/>
                  </a:cubicBezTo>
                  <a:cubicBezTo>
                    <a:pt x="11" y="8"/>
                    <a:pt x="11" y="8"/>
                    <a:pt x="11" y="8"/>
                  </a:cubicBezTo>
                  <a:cubicBezTo>
                    <a:pt x="11" y="6"/>
                    <a:pt x="11" y="6"/>
                    <a:pt x="10" y="5"/>
                  </a:cubicBezTo>
                  <a:cubicBezTo>
                    <a:pt x="10" y="5"/>
                    <a:pt x="10" y="5"/>
                    <a:pt x="9" y="5"/>
                  </a:cubicBezTo>
                  <a:cubicBezTo>
                    <a:pt x="8" y="5"/>
                    <a:pt x="7" y="6"/>
                    <a:pt x="5" y="7"/>
                  </a:cubicBezTo>
                  <a:cubicBezTo>
                    <a:pt x="5" y="20"/>
                    <a:pt x="5" y="20"/>
                    <a:pt x="5" y="20"/>
                  </a:cubicBezTo>
                  <a:cubicBezTo>
                    <a:pt x="0" y="20"/>
                    <a:pt x="0" y="20"/>
                    <a:pt x="0" y="20"/>
                  </a:cubicBezTo>
                  <a:cubicBezTo>
                    <a:pt x="0" y="0"/>
                    <a:pt x="0" y="0"/>
                    <a:pt x="0" y="0"/>
                  </a:cubicBezTo>
                  <a:cubicBezTo>
                    <a:pt x="5" y="0"/>
                    <a:pt x="5" y="0"/>
                    <a:pt x="5" y="0"/>
                  </a:cubicBezTo>
                  <a:cubicBezTo>
                    <a:pt x="5" y="3"/>
                    <a:pt x="5" y="3"/>
                    <a:pt x="5" y="3"/>
                  </a:cubicBezTo>
                  <a:cubicBezTo>
                    <a:pt x="7" y="1"/>
                    <a:pt x="9" y="0"/>
                    <a:pt x="11" y="0"/>
                  </a:cubicBezTo>
                  <a:cubicBezTo>
                    <a:pt x="13" y="0"/>
                    <a:pt x="15" y="1"/>
                    <a:pt x="15" y="3"/>
                  </a:cubicBezTo>
                  <a:cubicBezTo>
                    <a:pt x="18" y="1"/>
                    <a:pt x="20" y="0"/>
                    <a:pt x="22" y="0"/>
                  </a:cubicBezTo>
                  <a:cubicBezTo>
                    <a:pt x="24" y="0"/>
                    <a:pt x="25" y="1"/>
                    <a:pt x="25" y="2"/>
                  </a:cubicBezTo>
                  <a:cubicBezTo>
                    <a:pt x="26" y="3"/>
                    <a:pt x="26" y="4"/>
                    <a:pt x="26" y="7"/>
                  </a:cubicBezTo>
                  <a:cubicBezTo>
                    <a:pt x="26" y="20"/>
                    <a:pt x="26" y="20"/>
                    <a:pt x="26" y="20"/>
                  </a:cubicBezTo>
                  <a:lnTo>
                    <a:pt x="21"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5" name="Freeform 34"/>
            <p:cNvSpPr>
              <a:spLocks noChangeAspect="1"/>
            </p:cNvSpPr>
            <p:nvPr userDrawn="1"/>
          </p:nvSpPr>
          <p:spPr bwMode="auto">
            <a:xfrm>
              <a:off x="1179" y="394"/>
              <a:ext cx="35" cy="47"/>
            </a:xfrm>
            <a:custGeom>
              <a:avLst/>
              <a:gdLst>
                <a:gd name="T0" fmla="*/ 33 w 15"/>
                <a:gd name="T1" fmla="*/ 110 h 20"/>
                <a:gd name="T2" fmla="*/ 0 w 15"/>
                <a:gd name="T3" fmla="*/ 106 h 20"/>
                <a:gd name="T4" fmla="*/ 5 w 15"/>
                <a:gd name="T5" fmla="*/ 82 h 20"/>
                <a:gd name="T6" fmla="*/ 33 w 15"/>
                <a:gd name="T7" fmla="*/ 89 h 20"/>
                <a:gd name="T8" fmla="*/ 49 w 15"/>
                <a:gd name="T9" fmla="*/ 78 h 20"/>
                <a:gd name="T10" fmla="*/ 37 w 15"/>
                <a:gd name="T11" fmla="*/ 66 h 20"/>
                <a:gd name="T12" fmla="*/ 21 w 15"/>
                <a:gd name="T13" fmla="*/ 61 h 20"/>
                <a:gd name="T14" fmla="*/ 5 w 15"/>
                <a:gd name="T15" fmla="*/ 33 h 20"/>
                <a:gd name="T16" fmla="*/ 49 w 15"/>
                <a:gd name="T17" fmla="*/ 0 h 20"/>
                <a:gd name="T18" fmla="*/ 77 w 15"/>
                <a:gd name="T19" fmla="*/ 0 h 20"/>
                <a:gd name="T20" fmla="*/ 70 w 15"/>
                <a:gd name="T21" fmla="*/ 21 h 20"/>
                <a:gd name="T22" fmla="*/ 49 w 15"/>
                <a:gd name="T23" fmla="*/ 16 h 20"/>
                <a:gd name="T24" fmla="*/ 33 w 15"/>
                <a:gd name="T25" fmla="*/ 28 h 20"/>
                <a:gd name="T26" fmla="*/ 54 w 15"/>
                <a:gd name="T27" fmla="*/ 45 h 20"/>
                <a:gd name="T28" fmla="*/ 82 w 15"/>
                <a:gd name="T29" fmla="*/ 78 h 20"/>
                <a:gd name="T30" fmla="*/ 33 w 15"/>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 h="20">
                  <a:moveTo>
                    <a:pt x="6" y="20"/>
                  </a:moveTo>
                  <a:cubicBezTo>
                    <a:pt x="4" y="20"/>
                    <a:pt x="2" y="20"/>
                    <a:pt x="0" y="19"/>
                  </a:cubicBezTo>
                  <a:cubicBezTo>
                    <a:pt x="1" y="15"/>
                    <a:pt x="1" y="15"/>
                    <a:pt x="1" y="15"/>
                  </a:cubicBezTo>
                  <a:cubicBezTo>
                    <a:pt x="3" y="16"/>
                    <a:pt x="5" y="16"/>
                    <a:pt x="6" y="16"/>
                  </a:cubicBezTo>
                  <a:cubicBezTo>
                    <a:pt x="8" y="16"/>
                    <a:pt x="9" y="16"/>
                    <a:pt x="9" y="14"/>
                  </a:cubicBezTo>
                  <a:cubicBezTo>
                    <a:pt x="9" y="13"/>
                    <a:pt x="9" y="13"/>
                    <a:pt x="7" y="12"/>
                  </a:cubicBezTo>
                  <a:cubicBezTo>
                    <a:pt x="6" y="12"/>
                    <a:pt x="6" y="11"/>
                    <a:pt x="4" y="11"/>
                  </a:cubicBezTo>
                  <a:cubicBezTo>
                    <a:pt x="2" y="9"/>
                    <a:pt x="1" y="8"/>
                    <a:pt x="1" y="6"/>
                  </a:cubicBezTo>
                  <a:cubicBezTo>
                    <a:pt x="1" y="2"/>
                    <a:pt x="4" y="0"/>
                    <a:pt x="9" y="0"/>
                  </a:cubicBezTo>
                  <a:cubicBezTo>
                    <a:pt x="10" y="0"/>
                    <a:pt x="12" y="0"/>
                    <a:pt x="14" y="0"/>
                  </a:cubicBezTo>
                  <a:cubicBezTo>
                    <a:pt x="13" y="4"/>
                    <a:pt x="13" y="4"/>
                    <a:pt x="13" y="4"/>
                  </a:cubicBezTo>
                  <a:cubicBezTo>
                    <a:pt x="11" y="3"/>
                    <a:pt x="10" y="3"/>
                    <a:pt x="9" y="3"/>
                  </a:cubicBezTo>
                  <a:cubicBezTo>
                    <a:pt x="7" y="3"/>
                    <a:pt x="6" y="4"/>
                    <a:pt x="6" y="5"/>
                  </a:cubicBezTo>
                  <a:cubicBezTo>
                    <a:pt x="6" y="6"/>
                    <a:pt x="6" y="7"/>
                    <a:pt x="10" y="8"/>
                  </a:cubicBezTo>
                  <a:cubicBezTo>
                    <a:pt x="13" y="9"/>
                    <a:pt x="15" y="11"/>
                    <a:pt x="15" y="14"/>
                  </a:cubicBezTo>
                  <a:cubicBezTo>
                    <a:pt x="15" y="18"/>
                    <a:pt x="12"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spTree>
    <p:extLst>
      <p:ext uri="{BB962C8B-B14F-4D97-AF65-F5344CB8AC3E}">
        <p14:creationId xmlns:p14="http://schemas.microsoft.com/office/powerpoint/2010/main" val="1417708903"/>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 id="2147483963" r:id="rId12"/>
    <p:sldLayoutId id="2147483964" r:id="rId13"/>
    <p:sldLayoutId id="2147483965" r:id="rId14"/>
    <p:sldLayoutId id="2147483966" r:id="rId15"/>
    <p:sldLayoutId id="2147483967" r:id="rId16"/>
  </p:sldLayoutIdLst>
  <p:timing>
    <p:tnLst>
      <p:par>
        <p:cTn id="1" dur="indefinite" restart="never" nodeType="tmRoot"/>
      </p:par>
    </p:tnLst>
  </p:timing>
  <p:hf hdr="0"/>
  <p:txStyles>
    <p:titleStyle>
      <a:lvl1pPr marL="185738" indent="-185738" algn="l" rtl="0" eaLnBrk="0" fontAlgn="base" hangingPunct="0">
        <a:lnSpc>
          <a:spcPct val="97000"/>
        </a:lnSpc>
        <a:spcBef>
          <a:spcPct val="25000"/>
        </a:spcBef>
        <a:spcAft>
          <a:spcPct val="0"/>
        </a:spcAft>
        <a:defRPr sz="2400" b="1">
          <a:solidFill>
            <a:schemeClr val="tx2"/>
          </a:solidFill>
          <a:latin typeface="+mj-lt"/>
          <a:ea typeface="+mj-ea"/>
          <a:cs typeface="+mj-cs"/>
        </a:defRPr>
      </a:lvl1pPr>
      <a:lvl2pPr marL="185738" indent="-185738" algn="l" rtl="0" eaLnBrk="0" fontAlgn="base" hangingPunct="0">
        <a:lnSpc>
          <a:spcPct val="97000"/>
        </a:lnSpc>
        <a:spcBef>
          <a:spcPct val="25000"/>
        </a:spcBef>
        <a:spcAft>
          <a:spcPct val="0"/>
        </a:spcAft>
        <a:defRPr sz="2400" b="1">
          <a:solidFill>
            <a:schemeClr val="tx2"/>
          </a:solidFill>
          <a:latin typeface="Arial" charset="0"/>
        </a:defRPr>
      </a:lvl2pPr>
      <a:lvl3pPr marL="185738" indent="-185738" algn="l" rtl="0" eaLnBrk="0" fontAlgn="base" hangingPunct="0">
        <a:lnSpc>
          <a:spcPct val="97000"/>
        </a:lnSpc>
        <a:spcBef>
          <a:spcPct val="25000"/>
        </a:spcBef>
        <a:spcAft>
          <a:spcPct val="0"/>
        </a:spcAft>
        <a:defRPr sz="2400" b="1">
          <a:solidFill>
            <a:schemeClr val="tx2"/>
          </a:solidFill>
          <a:latin typeface="Arial" charset="0"/>
        </a:defRPr>
      </a:lvl3pPr>
      <a:lvl4pPr marL="185738" indent="-185738" algn="l" rtl="0" eaLnBrk="0" fontAlgn="base" hangingPunct="0">
        <a:lnSpc>
          <a:spcPct val="97000"/>
        </a:lnSpc>
        <a:spcBef>
          <a:spcPct val="25000"/>
        </a:spcBef>
        <a:spcAft>
          <a:spcPct val="0"/>
        </a:spcAft>
        <a:defRPr sz="2400" b="1">
          <a:solidFill>
            <a:schemeClr val="tx2"/>
          </a:solidFill>
          <a:latin typeface="Arial" charset="0"/>
        </a:defRPr>
      </a:lvl4pPr>
      <a:lvl5pPr marL="185738" indent="-185738" algn="l" rtl="0" eaLnBrk="0" fontAlgn="base" hangingPunct="0">
        <a:lnSpc>
          <a:spcPct val="97000"/>
        </a:lnSpc>
        <a:spcBef>
          <a:spcPct val="25000"/>
        </a:spcBef>
        <a:spcAft>
          <a:spcPct val="0"/>
        </a:spcAft>
        <a:defRPr sz="2400" b="1">
          <a:solidFill>
            <a:schemeClr val="tx2"/>
          </a:solidFill>
          <a:latin typeface="Arial" charset="0"/>
        </a:defRPr>
      </a:lvl5pPr>
      <a:lvl6pPr marL="642938" indent="-185738" algn="l" rtl="0" fontAlgn="base">
        <a:lnSpc>
          <a:spcPct val="97000"/>
        </a:lnSpc>
        <a:spcBef>
          <a:spcPct val="25000"/>
        </a:spcBef>
        <a:spcAft>
          <a:spcPct val="0"/>
        </a:spcAft>
        <a:defRPr sz="2400" b="1">
          <a:solidFill>
            <a:schemeClr val="tx2"/>
          </a:solidFill>
          <a:latin typeface="Arial" charset="0"/>
        </a:defRPr>
      </a:lvl6pPr>
      <a:lvl7pPr marL="1100138" indent="-185738" algn="l" rtl="0" fontAlgn="base">
        <a:lnSpc>
          <a:spcPct val="97000"/>
        </a:lnSpc>
        <a:spcBef>
          <a:spcPct val="25000"/>
        </a:spcBef>
        <a:spcAft>
          <a:spcPct val="0"/>
        </a:spcAft>
        <a:defRPr sz="2400" b="1">
          <a:solidFill>
            <a:schemeClr val="tx2"/>
          </a:solidFill>
          <a:latin typeface="Arial" charset="0"/>
        </a:defRPr>
      </a:lvl7pPr>
      <a:lvl8pPr marL="1557338" indent="-185738" algn="l" rtl="0" fontAlgn="base">
        <a:lnSpc>
          <a:spcPct val="97000"/>
        </a:lnSpc>
        <a:spcBef>
          <a:spcPct val="25000"/>
        </a:spcBef>
        <a:spcAft>
          <a:spcPct val="0"/>
        </a:spcAft>
        <a:defRPr sz="2400" b="1">
          <a:solidFill>
            <a:schemeClr val="tx2"/>
          </a:solidFill>
          <a:latin typeface="Arial" charset="0"/>
        </a:defRPr>
      </a:lvl8pPr>
      <a:lvl9pPr marL="2014538" indent="-185738" algn="l" rtl="0" fontAlgn="base">
        <a:lnSpc>
          <a:spcPct val="97000"/>
        </a:lnSpc>
        <a:spcBef>
          <a:spcPct val="25000"/>
        </a:spcBef>
        <a:spcAft>
          <a:spcPct val="0"/>
        </a:spcAft>
        <a:defRPr sz="2400" b="1">
          <a:solidFill>
            <a:schemeClr val="tx2"/>
          </a:solidFill>
          <a:latin typeface="Arial" charset="0"/>
        </a:defRPr>
      </a:lvl9pPr>
    </p:titleStyle>
    <p:bodyStyle>
      <a:lvl1pPr marL="185738" indent="-185738" algn="l" rtl="0" eaLnBrk="0" fontAlgn="base" hangingPunct="0">
        <a:lnSpc>
          <a:spcPct val="97000"/>
        </a:lnSpc>
        <a:spcBef>
          <a:spcPct val="25000"/>
        </a:spcBef>
        <a:spcAft>
          <a:spcPct val="0"/>
        </a:spcAft>
        <a:buChar char="•"/>
        <a:defRPr sz="2000">
          <a:solidFill>
            <a:schemeClr val="tx1"/>
          </a:solidFill>
          <a:latin typeface="+mn-lt"/>
          <a:ea typeface="+mn-ea"/>
          <a:cs typeface="+mn-cs"/>
        </a:defRPr>
      </a:lvl1pPr>
      <a:lvl2pPr marL="542925" indent="-177800" algn="l" rtl="0" eaLnBrk="0" fontAlgn="base" hangingPunct="0">
        <a:lnSpc>
          <a:spcPct val="97000"/>
        </a:lnSpc>
        <a:spcBef>
          <a:spcPct val="25000"/>
        </a:spcBef>
        <a:spcAft>
          <a:spcPct val="0"/>
        </a:spcAft>
        <a:buChar char="•"/>
        <a:defRPr sz="2000">
          <a:solidFill>
            <a:schemeClr val="tx1"/>
          </a:solidFill>
          <a:latin typeface="+mn-lt"/>
        </a:defRPr>
      </a:lvl2pPr>
      <a:lvl3pPr marL="901700" indent="-179388" algn="l" rtl="0" eaLnBrk="0" fontAlgn="base" hangingPunct="0">
        <a:lnSpc>
          <a:spcPct val="97000"/>
        </a:lnSpc>
        <a:spcBef>
          <a:spcPct val="25000"/>
        </a:spcBef>
        <a:spcAft>
          <a:spcPct val="0"/>
        </a:spcAft>
        <a:buChar char="•"/>
        <a:defRPr sz="2000">
          <a:solidFill>
            <a:schemeClr val="tx1"/>
          </a:solidFill>
          <a:latin typeface="+mn-lt"/>
        </a:defRPr>
      </a:lvl3pPr>
      <a:lvl4pPr marL="1258888" indent="-177800" algn="l" rtl="0" eaLnBrk="0" fontAlgn="base" hangingPunct="0">
        <a:lnSpc>
          <a:spcPct val="97000"/>
        </a:lnSpc>
        <a:spcBef>
          <a:spcPct val="25000"/>
        </a:spcBef>
        <a:spcAft>
          <a:spcPct val="0"/>
        </a:spcAft>
        <a:buChar char="•"/>
        <a:defRPr sz="2000">
          <a:solidFill>
            <a:schemeClr val="tx1"/>
          </a:solidFill>
          <a:latin typeface="+mn-lt"/>
        </a:defRPr>
      </a:lvl4pPr>
      <a:lvl5pPr marL="1616075" indent="-177800" algn="l" rtl="0" eaLnBrk="0" fontAlgn="base" hangingPunct="0">
        <a:lnSpc>
          <a:spcPct val="97000"/>
        </a:lnSpc>
        <a:spcBef>
          <a:spcPct val="25000"/>
        </a:spcBef>
        <a:spcAft>
          <a:spcPct val="0"/>
        </a:spcAft>
        <a:buChar char="•"/>
        <a:defRPr sz="2000">
          <a:solidFill>
            <a:schemeClr val="tx1"/>
          </a:solidFill>
          <a:latin typeface="+mn-lt"/>
        </a:defRPr>
      </a:lvl5pPr>
      <a:lvl6pPr marL="2073275" indent="-177800" algn="l" rtl="0" fontAlgn="base">
        <a:lnSpc>
          <a:spcPct val="97000"/>
        </a:lnSpc>
        <a:spcBef>
          <a:spcPct val="25000"/>
        </a:spcBef>
        <a:spcAft>
          <a:spcPct val="0"/>
        </a:spcAft>
        <a:buChar char="•"/>
        <a:defRPr sz="2000">
          <a:solidFill>
            <a:schemeClr val="tx1"/>
          </a:solidFill>
          <a:latin typeface="+mn-lt"/>
        </a:defRPr>
      </a:lvl6pPr>
      <a:lvl7pPr marL="2530475" indent="-177800" algn="l" rtl="0" fontAlgn="base">
        <a:lnSpc>
          <a:spcPct val="97000"/>
        </a:lnSpc>
        <a:spcBef>
          <a:spcPct val="25000"/>
        </a:spcBef>
        <a:spcAft>
          <a:spcPct val="0"/>
        </a:spcAft>
        <a:buChar char="•"/>
        <a:defRPr sz="2000">
          <a:solidFill>
            <a:schemeClr val="tx1"/>
          </a:solidFill>
          <a:latin typeface="+mn-lt"/>
        </a:defRPr>
      </a:lvl7pPr>
      <a:lvl8pPr marL="2987675" indent="-177800" algn="l" rtl="0" fontAlgn="base">
        <a:lnSpc>
          <a:spcPct val="97000"/>
        </a:lnSpc>
        <a:spcBef>
          <a:spcPct val="25000"/>
        </a:spcBef>
        <a:spcAft>
          <a:spcPct val="0"/>
        </a:spcAft>
        <a:buChar char="•"/>
        <a:defRPr sz="2000">
          <a:solidFill>
            <a:schemeClr val="tx1"/>
          </a:solidFill>
          <a:latin typeface="+mn-lt"/>
        </a:defRPr>
      </a:lvl8pPr>
      <a:lvl9pPr marL="3444875" indent="-177800" algn="l" rtl="0" fontAlgn="base">
        <a:lnSpc>
          <a:spcPct val="97000"/>
        </a:lnSpc>
        <a:spcBef>
          <a:spcPct val="25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ChangeArrowheads="1"/>
          </p:cNvSpPr>
          <p:nvPr/>
        </p:nvSpPr>
        <p:spPr bwMode="auto">
          <a:xfrm>
            <a:off x="408518" y="1555751"/>
            <a:ext cx="11374967" cy="4994275"/>
          </a:xfrm>
          <a:prstGeom prst="rect">
            <a:avLst/>
          </a:prstGeom>
          <a:solidFill>
            <a:schemeClr val="accent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fr-FR" sz="1400">
              <a:solidFill>
                <a:srgbClr val="000000"/>
              </a:solidFill>
            </a:endParaRPr>
          </a:p>
        </p:txBody>
      </p:sp>
      <p:sp>
        <p:nvSpPr>
          <p:cNvPr id="7171" name="Rectangle 3"/>
          <p:cNvSpPr>
            <a:spLocks noGrp="1" noChangeArrowheads="1"/>
          </p:cNvSpPr>
          <p:nvPr>
            <p:ph type="body" idx="1"/>
          </p:nvPr>
        </p:nvSpPr>
        <p:spPr bwMode="auto">
          <a:xfrm>
            <a:off x="527051" y="1555751"/>
            <a:ext cx="11137900" cy="499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7172" name="Rectangle 4"/>
          <p:cNvSpPr>
            <a:spLocks noGrp="1" noChangeArrowheads="1"/>
          </p:cNvSpPr>
          <p:nvPr>
            <p:ph type="title"/>
          </p:nvPr>
        </p:nvSpPr>
        <p:spPr bwMode="auto">
          <a:xfrm>
            <a:off x="408518" y="942975"/>
            <a:ext cx="11374967" cy="522288"/>
          </a:xfrm>
          <a:prstGeom prst="rect">
            <a:avLst/>
          </a:prstGeom>
          <a:solidFill>
            <a:schemeClr val="bg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lvl="0"/>
            <a:r>
              <a:rPr lang="de-CH" smtClean="0"/>
              <a:t>Titelmasterformat durch Klicken bearbeiten</a:t>
            </a:r>
          </a:p>
        </p:txBody>
      </p:sp>
      <p:sp>
        <p:nvSpPr>
          <p:cNvPr id="897029" name="Rectangle 5"/>
          <p:cNvSpPr>
            <a:spLocks noGrp="1" noChangeArrowheads="1"/>
          </p:cNvSpPr>
          <p:nvPr>
            <p:ph type="dt" sz="half" idx="2"/>
          </p:nvPr>
        </p:nvSpPr>
        <p:spPr bwMode="auto">
          <a:xfrm>
            <a:off x="9235017" y="6589714"/>
            <a:ext cx="1828800" cy="14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defRPr sz="800" smtClean="0"/>
            </a:lvl1pPr>
          </a:lstStyle>
          <a:p>
            <a:pPr fontAlgn="base">
              <a:spcBef>
                <a:spcPct val="0"/>
              </a:spcBef>
              <a:spcAft>
                <a:spcPct val="0"/>
              </a:spcAft>
              <a:defRPr/>
            </a:pPr>
            <a:fld id="{42E63A60-A9AB-45B7-A1E7-0B0DCD7243FC}" type="datetime1">
              <a:rPr lang="de-DE">
                <a:solidFill>
                  <a:srgbClr val="000000"/>
                </a:solidFill>
              </a:rPr>
              <a:pPr fontAlgn="base">
                <a:spcBef>
                  <a:spcPct val="0"/>
                </a:spcBef>
                <a:spcAft>
                  <a:spcPct val="0"/>
                </a:spcAft>
                <a:defRPr/>
              </a:pPr>
              <a:t>11.03.2015</a:t>
            </a:fld>
            <a:endParaRPr lang="de-CH">
              <a:solidFill>
                <a:srgbClr val="000000"/>
              </a:solidFill>
            </a:endParaRPr>
          </a:p>
        </p:txBody>
      </p:sp>
      <p:sp>
        <p:nvSpPr>
          <p:cNvPr id="897030" name="Rectangle 6"/>
          <p:cNvSpPr>
            <a:spLocks noGrp="1" noChangeArrowheads="1"/>
          </p:cNvSpPr>
          <p:nvPr>
            <p:ph type="ftr" sz="quarter" idx="3"/>
          </p:nvPr>
        </p:nvSpPr>
        <p:spPr bwMode="auto">
          <a:xfrm>
            <a:off x="406400" y="6589714"/>
            <a:ext cx="8434917" cy="147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defRPr sz="800"/>
            </a:lvl1pPr>
          </a:lstStyle>
          <a:p>
            <a:pPr fontAlgn="base">
              <a:spcBef>
                <a:spcPct val="0"/>
              </a:spcBef>
              <a:spcAft>
                <a:spcPct val="0"/>
              </a:spcAft>
              <a:defRPr/>
            </a:pPr>
            <a:r>
              <a:rPr lang="en-US" smtClean="0">
                <a:solidFill>
                  <a:srgbClr val="000000"/>
                </a:solidFill>
              </a:rPr>
              <a:t>Asphalt Recycling | For Internal Use Only</a:t>
            </a:r>
            <a:endParaRPr lang="de-CH">
              <a:solidFill>
                <a:srgbClr val="000000"/>
              </a:solidFill>
            </a:endParaRPr>
          </a:p>
        </p:txBody>
      </p:sp>
      <p:sp>
        <p:nvSpPr>
          <p:cNvPr id="897031" name="Rectangle 7"/>
          <p:cNvSpPr>
            <a:spLocks noGrp="1" noChangeArrowheads="1"/>
          </p:cNvSpPr>
          <p:nvPr>
            <p:ph type="sldNum" sz="quarter" idx="4"/>
          </p:nvPr>
        </p:nvSpPr>
        <p:spPr bwMode="auto">
          <a:xfrm>
            <a:off x="11182351" y="6589714"/>
            <a:ext cx="601133" cy="14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eaLnBrk="1" hangingPunct="1">
              <a:defRPr sz="800" smtClean="0"/>
            </a:lvl1pPr>
          </a:lstStyle>
          <a:p>
            <a:pPr fontAlgn="base">
              <a:spcBef>
                <a:spcPct val="0"/>
              </a:spcBef>
              <a:spcAft>
                <a:spcPct val="0"/>
              </a:spcAft>
              <a:defRPr/>
            </a:pPr>
            <a:fld id="{9E40D57D-5AB3-41E4-8658-7B450E9B93F5}" type="slidenum">
              <a:rPr lang="de-CH">
                <a:solidFill>
                  <a:srgbClr val="000000"/>
                </a:solidFill>
              </a:rPr>
              <a:pPr fontAlgn="base">
                <a:spcBef>
                  <a:spcPct val="0"/>
                </a:spcBef>
                <a:spcAft>
                  <a:spcPct val="0"/>
                </a:spcAft>
                <a:defRPr/>
              </a:pPr>
              <a:t>‹#›</a:t>
            </a:fld>
            <a:endParaRPr lang="de-CH">
              <a:solidFill>
                <a:srgbClr val="000000"/>
              </a:solidFill>
            </a:endParaRPr>
          </a:p>
        </p:txBody>
      </p:sp>
      <p:grpSp>
        <p:nvGrpSpPr>
          <p:cNvPr id="7176" name="Group 8"/>
          <p:cNvGrpSpPr>
            <a:grpSpLocks/>
          </p:cNvGrpSpPr>
          <p:nvPr/>
        </p:nvGrpSpPr>
        <p:grpSpPr bwMode="auto">
          <a:xfrm>
            <a:off x="9239251" y="309564"/>
            <a:ext cx="2540000" cy="282575"/>
            <a:chOff x="1860" y="3171"/>
            <a:chExt cx="2677" cy="397"/>
          </a:xfrm>
        </p:grpSpPr>
        <p:sp>
          <p:nvSpPr>
            <p:cNvPr id="7186" name="Freeform 9"/>
            <p:cNvSpPr>
              <a:spLocks/>
            </p:cNvSpPr>
            <p:nvPr userDrawn="1"/>
          </p:nvSpPr>
          <p:spPr bwMode="auto">
            <a:xfrm>
              <a:off x="4175" y="3171"/>
              <a:ext cx="362" cy="397"/>
            </a:xfrm>
            <a:custGeom>
              <a:avLst/>
              <a:gdLst>
                <a:gd name="T0" fmla="*/ 279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9 w 153"/>
                <a:gd name="T13" fmla="*/ 0 h 168"/>
                <a:gd name="T14" fmla="*/ 582 w 153"/>
                <a:gd name="T15" fmla="*/ 520 h 168"/>
                <a:gd name="T16" fmla="*/ 587 w 153"/>
                <a:gd name="T17" fmla="*/ 520 h 168"/>
                <a:gd name="T18" fmla="*/ 582 w 153"/>
                <a:gd name="T19" fmla="*/ 302 h 168"/>
                <a:gd name="T20" fmla="*/ 582 w 153"/>
                <a:gd name="T21" fmla="*/ 0 h 168"/>
                <a:gd name="T22" fmla="*/ 856 w 153"/>
                <a:gd name="T23" fmla="*/ 0 h 168"/>
                <a:gd name="T24" fmla="*/ 856 w 153"/>
                <a:gd name="T25" fmla="*/ 938 h 168"/>
                <a:gd name="T26" fmla="*/ 544 w 153"/>
                <a:gd name="T27" fmla="*/ 938 h 168"/>
                <a:gd name="T28" fmla="*/ 279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4" y="93"/>
                    <a:pt x="104" y="93"/>
                    <a:pt x="104"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7" name="Freeform 10"/>
            <p:cNvSpPr>
              <a:spLocks/>
            </p:cNvSpPr>
            <p:nvPr userDrawn="1"/>
          </p:nvSpPr>
          <p:spPr bwMode="auto">
            <a:xfrm>
              <a:off x="3760" y="3171"/>
              <a:ext cx="361" cy="397"/>
            </a:xfrm>
            <a:custGeom>
              <a:avLst/>
              <a:gdLst>
                <a:gd name="T0" fmla="*/ 278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6 w 153"/>
                <a:gd name="T13" fmla="*/ 0 h 168"/>
                <a:gd name="T14" fmla="*/ 573 w 153"/>
                <a:gd name="T15" fmla="*/ 520 h 168"/>
                <a:gd name="T16" fmla="*/ 585 w 153"/>
                <a:gd name="T17" fmla="*/ 520 h 168"/>
                <a:gd name="T18" fmla="*/ 578 w 153"/>
                <a:gd name="T19" fmla="*/ 302 h 168"/>
                <a:gd name="T20" fmla="*/ 578 w 153"/>
                <a:gd name="T21" fmla="*/ 0 h 168"/>
                <a:gd name="T22" fmla="*/ 852 w 153"/>
                <a:gd name="T23" fmla="*/ 0 h 168"/>
                <a:gd name="T24" fmla="*/ 852 w 153"/>
                <a:gd name="T25" fmla="*/ 938 h 168"/>
                <a:gd name="T26" fmla="*/ 540 w 153"/>
                <a:gd name="T27" fmla="*/ 938 h 168"/>
                <a:gd name="T28" fmla="*/ 278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3" y="93"/>
                    <a:pt x="103" y="93"/>
                    <a:pt x="103"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8" name="Freeform 11"/>
            <p:cNvSpPr>
              <a:spLocks/>
            </p:cNvSpPr>
            <p:nvPr userDrawn="1"/>
          </p:nvSpPr>
          <p:spPr bwMode="auto">
            <a:xfrm>
              <a:off x="1860" y="3171"/>
              <a:ext cx="442" cy="397"/>
            </a:xfrm>
            <a:custGeom>
              <a:avLst/>
              <a:gdLst>
                <a:gd name="T0" fmla="*/ 286 w 442"/>
                <a:gd name="T1" fmla="*/ 0 h 397"/>
                <a:gd name="T2" fmla="*/ 154 w 442"/>
                <a:gd name="T3" fmla="*/ 0 h 397"/>
                <a:gd name="T4" fmla="*/ 0 w 442"/>
                <a:gd name="T5" fmla="*/ 397 h 397"/>
                <a:gd name="T6" fmla="*/ 137 w 442"/>
                <a:gd name="T7" fmla="*/ 397 h 397"/>
                <a:gd name="T8" fmla="*/ 220 w 442"/>
                <a:gd name="T9" fmla="*/ 158 h 397"/>
                <a:gd name="T10" fmla="*/ 222 w 442"/>
                <a:gd name="T11" fmla="*/ 158 h 397"/>
                <a:gd name="T12" fmla="*/ 303 w 442"/>
                <a:gd name="T13" fmla="*/ 397 h 397"/>
                <a:gd name="T14" fmla="*/ 442 w 442"/>
                <a:gd name="T15" fmla="*/ 397 h 397"/>
                <a:gd name="T16" fmla="*/ 286 w 442"/>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2" h="397">
                  <a:moveTo>
                    <a:pt x="286" y="0"/>
                  </a:moveTo>
                  <a:lnTo>
                    <a:pt x="154" y="0"/>
                  </a:lnTo>
                  <a:lnTo>
                    <a:pt x="0" y="397"/>
                  </a:lnTo>
                  <a:lnTo>
                    <a:pt x="137" y="397"/>
                  </a:lnTo>
                  <a:lnTo>
                    <a:pt x="220" y="158"/>
                  </a:lnTo>
                  <a:lnTo>
                    <a:pt x="222" y="158"/>
                  </a:lnTo>
                  <a:lnTo>
                    <a:pt x="303" y="397"/>
                  </a:lnTo>
                  <a:lnTo>
                    <a:pt x="442" y="397"/>
                  </a:lnTo>
                  <a:lnTo>
                    <a:pt x="2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9" name="Freeform 12"/>
            <p:cNvSpPr>
              <a:spLocks/>
            </p:cNvSpPr>
            <p:nvPr userDrawn="1"/>
          </p:nvSpPr>
          <p:spPr bwMode="auto">
            <a:xfrm>
              <a:off x="3306" y="3171"/>
              <a:ext cx="444" cy="397"/>
            </a:xfrm>
            <a:custGeom>
              <a:avLst/>
              <a:gdLst>
                <a:gd name="T0" fmla="*/ 288 w 444"/>
                <a:gd name="T1" fmla="*/ 0 h 397"/>
                <a:gd name="T2" fmla="*/ 156 w 444"/>
                <a:gd name="T3" fmla="*/ 0 h 397"/>
                <a:gd name="T4" fmla="*/ 0 w 444"/>
                <a:gd name="T5" fmla="*/ 397 h 397"/>
                <a:gd name="T6" fmla="*/ 140 w 444"/>
                <a:gd name="T7" fmla="*/ 397 h 397"/>
                <a:gd name="T8" fmla="*/ 220 w 444"/>
                <a:gd name="T9" fmla="*/ 158 h 397"/>
                <a:gd name="T10" fmla="*/ 225 w 444"/>
                <a:gd name="T11" fmla="*/ 158 h 397"/>
                <a:gd name="T12" fmla="*/ 305 w 444"/>
                <a:gd name="T13" fmla="*/ 397 h 397"/>
                <a:gd name="T14" fmla="*/ 444 w 444"/>
                <a:gd name="T15" fmla="*/ 397 h 397"/>
                <a:gd name="T16" fmla="*/ 288 w 444"/>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4" h="397">
                  <a:moveTo>
                    <a:pt x="288" y="0"/>
                  </a:moveTo>
                  <a:lnTo>
                    <a:pt x="156" y="0"/>
                  </a:lnTo>
                  <a:lnTo>
                    <a:pt x="0" y="397"/>
                  </a:lnTo>
                  <a:lnTo>
                    <a:pt x="140" y="397"/>
                  </a:lnTo>
                  <a:lnTo>
                    <a:pt x="220" y="158"/>
                  </a:lnTo>
                  <a:lnTo>
                    <a:pt x="225" y="158"/>
                  </a:lnTo>
                  <a:lnTo>
                    <a:pt x="305" y="397"/>
                  </a:lnTo>
                  <a:lnTo>
                    <a:pt x="444" y="397"/>
                  </a:lnTo>
                  <a:lnTo>
                    <a:pt x="288" y="0"/>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90" name="Freeform 13"/>
            <p:cNvSpPr>
              <a:spLocks/>
            </p:cNvSpPr>
            <p:nvPr userDrawn="1"/>
          </p:nvSpPr>
          <p:spPr bwMode="auto">
            <a:xfrm>
              <a:off x="2831" y="3171"/>
              <a:ext cx="466" cy="397"/>
            </a:xfrm>
            <a:custGeom>
              <a:avLst/>
              <a:gdLst>
                <a:gd name="T0" fmla="*/ 442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6 w 197"/>
                <a:gd name="T15" fmla="*/ 0 h 168"/>
                <a:gd name="T16" fmla="*/ 549 w 197"/>
                <a:gd name="T17" fmla="*/ 553 h 168"/>
                <a:gd name="T18" fmla="*/ 554 w 197"/>
                <a:gd name="T19" fmla="*/ 553 h 168"/>
                <a:gd name="T20" fmla="*/ 717 w 197"/>
                <a:gd name="T21" fmla="*/ 0 h 168"/>
                <a:gd name="T22" fmla="*/ 1102 w 197"/>
                <a:gd name="T23" fmla="*/ 0 h 168"/>
                <a:gd name="T24" fmla="*/ 1102 w 197"/>
                <a:gd name="T25" fmla="*/ 938 h 168"/>
                <a:gd name="T26" fmla="*/ 828 w 197"/>
                <a:gd name="T27" fmla="*/ 938 h 168"/>
                <a:gd name="T28" fmla="*/ 828 w 197"/>
                <a:gd name="T29" fmla="*/ 581 h 168"/>
                <a:gd name="T30" fmla="*/ 833 w 197"/>
                <a:gd name="T31" fmla="*/ 369 h 168"/>
                <a:gd name="T32" fmla="*/ 823 w 197"/>
                <a:gd name="T33" fmla="*/ 369 h 168"/>
                <a:gd name="T34" fmla="*/ 660 w 197"/>
                <a:gd name="T35" fmla="*/ 938 h 168"/>
                <a:gd name="T36" fmla="*/ 442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7" y="66"/>
                    <a:pt x="147" y="66"/>
                    <a:pt x="147"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91" name="Freeform 14"/>
            <p:cNvSpPr>
              <a:spLocks/>
            </p:cNvSpPr>
            <p:nvPr userDrawn="1"/>
          </p:nvSpPr>
          <p:spPr bwMode="auto">
            <a:xfrm>
              <a:off x="2312" y="3171"/>
              <a:ext cx="465" cy="397"/>
            </a:xfrm>
            <a:custGeom>
              <a:avLst/>
              <a:gdLst>
                <a:gd name="T0" fmla="*/ 439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5 w 197"/>
                <a:gd name="T15" fmla="*/ 0 h 168"/>
                <a:gd name="T16" fmla="*/ 545 w 197"/>
                <a:gd name="T17" fmla="*/ 553 h 168"/>
                <a:gd name="T18" fmla="*/ 552 w 197"/>
                <a:gd name="T19" fmla="*/ 553 h 168"/>
                <a:gd name="T20" fmla="*/ 713 w 197"/>
                <a:gd name="T21" fmla="*/ 0 h 168"/>
                <a:gd name="T22" fmla="*/ 1098 w 197"/>
                <a:gd name="T23" fmla="*/ 0 h 168"/>
                <a:gd name="T24" fmla="*/ 1098 w 197"/>
                <a:gd name="T25" fmla="*/ 938 h 168"/>
                <a:gd name="T26" fmla="*/ 824 w 197"/>
                <a:gd name="T27" fmla="*/ 938 h 168"/>
                <a:gd name="T28" fmla="*/ 824 w 197"/>
                <a:gd name="T29" fmla="*/ 581 h 168"/>
                <a:gd name="T30" fmla="*/ 831 w 197"/>
                <a:gd name="T31" fmla="*/ 369 h 168"/>
                <a:gd name="T32" fmla="*/ 824 w 197"/>
                <a:gd name="T33" fmla="*/ 369 h 168"/>
                <a:gd name="T34" fmla="*/ 659 w 197"/>
                <a:gd name="T35" fmla="*/ 938 h 168"/>
                <a:gd name="T36" fmla="*/ 439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8" y="66"/>
                    <a:pt x="148" y="66"/>
                    <a:pt x="148"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grpSp>
        <p:nvGrpSpPr>
          <p:cNvPr id="7177" name="Group 35"/>
          <p:cNvGrpSpPr>
            <a:grpSpLocks noChangeAspect="1"/>
          </p:cNvGrpSpPr>
          <p:nvPr/>
        </p:nvGrpSpPr>
        <p:grpSpPr bwMode="auto">
          <a:xfrm>
            <a:off x="408517" y="309563"/>
            <a:ext cx="2029883" cy="201612"/>
            <a:chOff x="836" y="342"/>
            <a:chExt cx="1047" cy="139"/>
          </a:xfrm>
        </p:grpSpPr>
        <p:sp>
          <p:nvSpPr>
            <p:cNvPr id="7178" name="Rectangle 27"/>
            <p:cNvSpPr>
              <a:spLocks noChangeAspect="1" noChangeArrowheads="1"/>
            </p:cNvSpPr>
            <p:nvPr userDrawn="1"/>
          </p:nvSpPr>
          <p:spPr bwMode="auto">
            <a:xfrm>
              <a:off x="836" y="342"/>
              <a:ext cx="1047" cy="139"/>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endParaRPr>
            </a:p>
          </p:txBody>
        </p:sp>
        <p:sp>
          <p:nvSpPr>
            <p:cNvPr id="7179" name="Freeform 28"/>
            <p:cNvSpPr>
              <a:spLocks noChangeAspect="1"/>
            </p:cNvSpPr>
            <p:nvPr userDrawn="1"/>
          </p:nvSpPr>
          <p:spPr bwMode="auto">
            <a:xfrm>
              <a:off x="888" y="375"/>
              <a:ext cx="40" cy="66"/>
            </a:xfrm>
            <a:custGeom>
              <a:avLst/>
              <a:gdLst>
                <a:gd name="T0" fmla="*/ 38 w 17"/>
                <a:gd name="T1" fmla="*/ 156 h 28"/>
                <a:gd name="T2" fmla="*/ 0 w 17"/>
                <a:gd name="T3" fmla="*/ 151 h 28"/>
                <a:gd name="T4" fmla="*/ 5 w 17"/>
                <a:gd name="T5" fmla="*/ 127 h 28"/>
                <a:gd name="T6" fmla="*/ 38 w 17"/>
                <a:gd name="T7" fmla="*/ 134 h 28"/>
                <a:gd name="T8" fmla="*/ 61 w 17"/>
                <a:gd name="T9" fmla="*/ 118 h 28"/>
                <a:gd name="T10" fmla="*/ 45 w 17"/>
                <a:gd name="T11" fmla="*/ 90 h 28"/>
                <a:gd name="T12" fmla="*/ 21 w 17"/>
                <a:gd name="T13" fmla="*/ 78 h 28"/>
                <a:gd name="T14" fmla="*/ 0 w 17"/>
                <a:gd name="T15" fmla="*/ 45 h 28"/>
                <a:gd name="T16" fmla="*/ 49 w 17"/>
                <a:gd name="T17" fmla="*/ 0 h 28"/>
                <a:gd name="T18" fmla="*/ 82 w 17"/>
                <a:gd name="T19" fmla="*/ 5 h 28"/>
                <a:gd name="T20" fmla="*/ 78 w 17"/>
                <a:gd name="T21" fmla="*/ 28 h 28"/>
                <a:gd name="T22" fmla="*/ 56 w 17"/>
                <a:gd name="T23" fmla="*/ 21 h 28"/>
                <a:gd name="T24" fmla="*/ 33 w 17"/>
                <a:gd name="T25" fmla="*/ 40 h 28"/>
                <a:gd name="T26" fmla="*/ 49 w 17"/>
                <a:gd name="T27" fmla="*/ 61 h 28"/>
                <a:gd name="T28" fmla="*/ 73 w 17"/>
                <a:gd name="T29" fmla="*/ 78 h 28"/>
                <a:gd name="T30" fmla="*/ 94 w 17"/>
                <a:gd name="T31" fmla="*/ 111 h 28"/>
                <a:gd name="T32" fmla="*/ 38 w 17"/>
                <a:gd name="T33" fmla="*/ 156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28">
                  <a:moveTo>
                    <a:pt x="7" y="28"/>
                  </a:moveTo>
                  <a:cubicBezTo>
                    <a:pt x="4" y="28"/>
                    <a:pt x="3" y="28"/>
                    <a:pt x="0" y="27"/>
                  </a:cubicBezTo>
                  <a:cubicBezTo>
                    <a:pt x="1" y="23"/>
                    <a:pt x="1" y="23"/>
                    <a:pt x="1" y="23"/>
                  </a:cubicBezTo>
                  <a:cubicBezTo>
                    <a:pt x="2" y="24"/>
                    <a:pt x="5" y="24"/>
                    <a:pt x="7" y="24"/>
                  </a:cubicBezTo>
                  <a:cubicBezTo>
                    <a:pt x="9" y="24"/>
                    <a:pt x="11" y="23"/>
                    <a:pt x="11" y="21"/>
                  </a:cubicBezTo>
                  <a:cubicBezTo>
                    <a:pt x="11" y="19"/>
                    <a:pt x="10" y="18"/>
                    <a:pt x="8" y="16"/>
                  </a:cubicBezTo>
                  <a:cubicBezTo>
                    <a:pt x="7" y="16"/>
                    <a:pt x="5" y="15"/>
                    <a:pt x="4" y="14"/>
                  </a:cubicBezTo>
                  <a:cubicBezTo>
                    <a:pt x="1" y="12"/>
                    <a:pt x="0" y="10"/>
                    <a:pt x="0" y="8"/>
                  </a:cubicBezTo>
                  <a:cubicBezTo>
                    <a:pt x="0" y="3"/>
                    <a:pt x="4" y="0"/>
                    <a:pt x="9" y="0"/>
                  </a:cubicBezTo>
                  <a:cubicBezTo>
                    <a:pt x="11" y="0"/>
                    <a:pt x="13" y="1"/>
                    <a:pt x="15" y="1"/>
                  </a:cubicBezTo>
                  <a:cubicBezTo>
                    <a:pt x="14" y="5"/>
                    <a:pt x="14" y="5"/>
                    <a:pt x="14" y="5"/>
                  </a:cubicBezTo>
                  <a:cubicBezTo>
                    <a:pt x="13" y="4"/>
                    <a:pt x="11" y="4"/>
                    <a:pt x="10" y="4"/>
                  </a:cubicBezTo>
                  <a:cubicBezTo>
                    <a:pt x="7" y="4"/>
                    <a:pt x="6" y="5"/>
                    <a:pt x="6" y="7"/>
                  </a:cubicBezTo>
                  <a:cubicBezTo>
                    <a:pt x="6" y="9"/>
                    <a:pt x="6" y="9"/>
                    <a:pt x="9" y="11"/>
                  </a:cubicBezTo>
                  <a:cubicBezTo>
                    <a:pt x="11" y="13"/>
                    <a:pt x="13" y="14"/>
                    <a:pt x="13" y="14"/>
                  </a:cubicBezTo>
                  <a:cubicBezTo>
                    <a:pt x="16" y="16"/>
                    <a:pt x="17" y="18"/>
                    <a:pt x="17" y="20"/>
                  </a:cubicBezTo>
                  <a:cubicBezTo>
                    <a:pt x="17" y="25"/>
                    <a:pt x="13" y="28"/>
                    <a:pt x="7" y="2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0" name="Freeform 29"/>
            <p:cNvSpPr>
              <a:spLocks noChangeAspect="1"/>
            </p:cNvSpPr>
            <p:nvPr userDrawn="1"/>
          </p:nvSpPr>
          <p:spPr bwMode="auto">
            <a:xfrm>
              <a:off x="931" y="394"/>
              <a:ext cx="45" cy="66"/>
            </a:xfrm>
            <a:custGeom>
              <a:avLst/>
              <a:gdLst>
                <a:gd name="T0" fmla="*/ 62 w 19"/>
                <a:gd name="T1" fmla="*/ 127 h 28"/>
                <a:gd name="T2" fmla="*/ 45 w 19"/>
                <a:gd name="T3" fmla="*/ 151 h 28"/>
                <a:gd name="T4" fmla="*/ 21 w 19"/>
                <a:gd name="T5" fmla="*/ 156 h 28"/>
                <a:gd name="T6" fmla="*/ 0 w 19"/>
                <a:gd name="T7" fmla="*/ 156 h 28"/>
                <a:gd name="T8" fmla="*/ 5 w 19"/>
                <a:gd name="T9" fmla="*/ 134 h 28"/>
                <a:gd name="T10" fmla="*/ 21 w 19"/>
                <a:gd name="T11" fmla="*/ 139 h 28"/>
                <a:gd name="T12" fmla="*/ 40 w 19"/>
                <a:gd name="T13" fmla="*/ 123 h 28"/>
                <a:gd name="T14" fmla="*/ 40 w 19"/>
                <a:gd name="T15" fmla="*/ 111 h 28"/>
                <a:gd name="T16" fmla="*/ 0 w 19"/>
                <a:gd name="T17" fmla="*/ 0 h 28"/>
                <a:gd name="T18" fmla="*/ 33 w 19"/>
                <a:gd name="T19" fmla="*/ 0 h 28"/>
                <a:gd name="T20" fmla="*/ 57 w 19"/>
                <a:gd name="T21" fmla="*/ 78 h 28"/>
                <a:gd name="T22" fmla="*/ 78 w 19"/>
                <a:gd name="T23" fmla="*/ 0 h 28"/>
                <a:gd name="T24" fmla="*/ 107 w 19"/>
                <a:gd name="T25" fmla="*/ 0 h 28"/>
                <a:gd name="T26" fmla="*/ 62 w 19"/>
                <a:gd name="T27" fmla="*/ 127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 h="28">
                  <a:moveTo>
                    <a:pt x="11" y="23"/>
                  </a:moveTo>
                  <a:cubicBezTo>
                    <a:pt x="10" y="25"/>
                    <a:pt x="9" y="26"/>
                    <a:pt x="8" y="27"/>
                  </a:cubicBezTo>
                  <a:cubicBezTo>
                    <a:pt x="7" y="28"/>
                    <a:pt x="6" y="28"/>
                    <a:pt x="4" y="28"/>
                  </a:cubicBezTo>
                  <a:cubicBezTo>
                    <a:pt x="3" y="28"/>
                    <a:pt x="1" y="28"/>
                    <a:pt x="0" y="28"/>
                  </a:cubicBezTo>
                  <a:cubicBezTo>
                    <a:pt x="1" y="24"/>
                    <a:pt x="1" y="24"/>
                    <a:pt x="1" y="24"/>
                  </a:cubicBezTo>
                  <a:cubicBezTo>
                    <a:pt x="2" y="24"/>
                    <a:pt x="3" y="25"/>
                    <a:pt x="4" y="25"/>
                  </a:cubicBezTo>
                  <a:cubicBezTo>
                    <a:pt x="5" y="25"/>
                    <a:pt x="6" y="24"/>
                    <a:pt x="7" y="22"/>
                  </a:cubicBezTo>
                  <a:cubicBezTo>
                    <a:pt x="7" y="20"/>
                    <a:pt x="7" y="20"/>
                    <a:pt x="7" y="20"/>
                  </a:cubicBezTo>
                  <a:cubicBezTo>
                    <a:pt x="0" y="0"/>
                    <a:pt x="0" y="0"/>
                    <a:pt x="0" y="0"/>
                  </a:cubicBezTo>
                  <a:cubicBezTo>
                    <a:pt x="6" y="0"/>
                    <a:pt x="6" y="0"/>
                    <a:pt x="6" y="0"/>
                  </a:cubicBezTo>
                  <a:cubicBezTo>
                    <a:pt x="10" y="14"/>
                    <a:pt x="10" y="14"/>
                    <a:pt x="10" y="14"/>
                  </a:cubicBezTo>
                  <a:cubicBezTo>
                    <a:pt x="14" y="0"/>
                    <a:pt x="14" y="0"/>
                    <a:pt x="14" y="0"/>
                  </a:cubicBezTo>
                  <a:cubicBezTo>
                    <a:pt x="19" y="0"/>
                    <a:pt x="19" y="0"/>
                    <a:pt x="19" y="0"/>
                  </a:cubicBezTo>
                  <a:lnTo>
                    <a:pt x="11"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1" name="Freeform 30"/>
            <p:cNvSpPr>
              <a:spLocks noChangeAspect="1"/>
            </p:cNvSpPr>
            <p:nvPr userDrawn="1"/>
          </p:nvSpPr>
          <p:spPr bwMode="auto">
            <a:xfrm>
              <a:off x="980" y="394"/>
              <a:ext cx="33" cy="47"/>
            </a:xfrm>
            <a:custGeom>
              <a:avLst/>
              <a:gdLst>
                <a:gd name="T0" fmla="*/ 33 w 14"/>
                <a:gd name="T1" fmla="*/ 110 h 20"/>
                <a:gd name="T2" fmla="*/ 0 w 14"/>
                <a:gd name="T3" fmla="*/ 106 h 20"/>
                <a:gd name="T4" fmla="*/ 5 w 14"/>
                <a:gd name="T5" fmla="*/ 82 h 20"/>
                <a:gd name="T6" fmla="*/ 33 w 14"/>
                <a:gd name="T7" fmla="*/ 89 h 20"/>
                <a:gd name="T8" fmla="*/ 50 w 14"/>
                <a:gd name="T9" fmla="*/ 78 h 20"/>
                <a:gd name="T10" fmla="*/ 40 w 14"/>
                <a:gd name="T11" fmla="*/ 66 h 20"/>
                <a:gd name="T12" fmla="*/ 21 w 14"/>
                <a:gd name="T13" fmla="*/ 61 h 20"/>
                <a:gd name="T14" fmla="*/ 0 w 14"/>
                <a:gd name="T15" fmla="*/ 33 h 20"/>
                <a:gd name="T16" fmla="*/ 45 w 14"/>
                <a:gd name="T17" fmla="*/ 0 h 20"/>
                <a:gd name="T18" fmla="*/ 73 w 14"/>
                <a:gd name="T19" fmla="*/ 0 h 20"/>
                <a:gd name="T20" fmla="*/ 66 w 14"/>
                <a:gd name="T21" fmla="*/ 21 h 20"/>
                <a:gd name="T22" fmla="*/ 45 w 14"/>
                <a:gd name="T23" fmla="*/ 16 h 20"/>
                <a:gd name="T24" fmla="*/ 28 w 14"/>
                <a:gd name="T25" fmla="*/ 28 h 20"/>
                <a:gd name="T26" fmla="*/ 50 w 14"/>
                <a:gd name="T27" fmla="*/ 45 h 20"/>
                <a:gd name="T28" fmla="*/ 78 w 14"/>
                <a:gd name="T29" fmla="*/ 78 h 20"/>
                <a:gd name="T30" fmla="*/ 33 w 14"/>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 h="20">
                  <a:moveTo>
                    <a:pt x="6" y="20"/>
                  </a:moveTo>
                  <a:cubicBezTo>
                    <a:pt x="3" y="20"/>
                    <a:pt x="2" y="20"/>
                    <a:pt x="0" y="19"/>
                  </a:cubicBezTo>
                  <a:cubicBezTo>
                    <a:pt x="1" y="15"/>
                    <a:pt x="1" y="15"/>
                    <a:pt x="1" y="15"/>
                  </a:cubicBezTo>
                  <a:cubicBezTo>
                    <a:pt x="2" y="16"/>
                    <a:pt x="4" y="16"/>
                    <a:pt x="6" y="16"/>
                  </a:cubicBezTo>
                  <a:cubicBezTo>
                    <a:pt x="8" y="16"/>
                    <a:pt x="9" y="16"/>
                    <a:pt x="9" y="14"/>
                  </a:cubicBezTo>
                  <a:cubicBezTo>
                    <a:pt x="9" y="13"/>
                    <a:pt x="8" y="13"/>
                    <a:pt x="7" y="12"/>
                  </a:cubicBezTo>
                  <a:cubicBezTo>
                    <a:pt x="6" y="12"/>
                    <a:pt x="5" y="11"/>
                    <a:pt x="4" y="11"/>
                  </a:cubicBezTo>
                  <a:cubicBezTo>
                    <a:pt x="1" y="9"/>
                    <a:pt x="0" y="8"/>
                    <a:pt x="0" y="6"/>
                  </a:cubicBezTo>
                  <a:cubicBezTo>
                    <a:pt x="0" y="2"/>
                    <a:pt x="3" y="0"/>
                    <a:pt x="8" y="0"/>
                  </a:cubicBezTo>
                  <a:cubicBezTo>
                    <a:pt x="10" y="0"/>
                    <a:pt x="11" y="0"/>
                    <a:pt x="13" y="0"/>
                  </a:cubicBezTo>
                  <a:cubicBezTo>
                    <a:pt x="12" y="4"/>
                    <a:pt x="12" y="4"/>
                    <a:pt x="12" y="4"/>
                  </a:cubicBezTo>
                  <a:cubicBezTo>
                    <a:pt x="10" y="3"/>
                    <a:pt x="9" y="3"/>
                    <a:pt x="8" y="3"/>
                  </a:cubicBezTo>
                  <a:cubicBezTo>
                    <a:pt x="6" y="3"/>
                    <a:pt x="5" y="4"/>
                    <a:pt x="5" y="5"/>
                  </a:cubicBezTo>
                  <a:cubicBezTo>
                    <a:pt x="5" y="6"/>
                    <a:pt x="6" y="7"/>
                    <a:pt x="9" y="8"/>
                  </a:cubicBezTo>
                  <a:cubicBezTo>
                    <a:pt x="13" y="9"/>
                    <a:pt x="14" y="11"/>
                    <a:pt x="14" y="14"/>
                  </a:cubicBezTo>
                  <a:cubicBezTo>
                    <a:pt x="14" y="18"/>
                    <a:pt x="11"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2" name="Freeform 31"/>
            <p:cNvSpPr>
              <a:spLocks noChangeAspect="1"/>
            </p:cNvSpPr>
            <p:nvPr userDrawn="1"/>
          </p:nvSpPr>
          <p:spPr bwMode="auto">
            <a:xfrm>
              <a:off x="1020" y="382"/>
              <a:ext cx="34" cy="59"/>
            </a:xfrm>
            <a:custGeom>
              <a:avLst/>
              <a:gdLst>
                <a:gd name="T0" fmla="*/ 41 w 14"/>
                <a:gd name="T1" fmla="*/ 139 h 25"/>
                <a:gd name="T2" fmla="*/ 17 w 14"/>
                <a:gd name="T3" fmla="*/ 106 h 25"/>
                <a:gd name="T4" fmla="*/ 17 w 14"/>
                <a:gd name="T5" fmla="*/ 50 h 25"/>
                <a:gd name="T6" fmla="*/ 0 w 14"/>
                <a:gd name="T7" fmla="*/ 50 h 25"/>
                <a:gd name="T8" fmla="*/ 0 w 14"/>
                <a:gd name="T9" fmla="*/ 28 h 25"/>
                <a:gd name="T10" fmla="*/ 17 w 14"/>
                <a:gd name="T11" fmla="*/ 28 h 25"/>
                <a:gd name="T12" fmla="*/ 17 w 14"/>
                <a:gd name="T13" fmla="*/ 0 h 25"/>
                <a:gd name="T14" fmla="*/ 46 w 14"/>
                <a:gd name="T15" fmla="*/ 0 h 25"/>
                <a:gd name="T16" fmla="*/ 46 w 14"/>
                <a:gd name="T17" fmla="*/ 28 h 25"/>
                <a:gd name="T18" fmla="*/ 78 w 14"/>
                <a:gd name="T19" fmla="*/ 28 h 25"/>
                <a:gd name="T20" fmla="*/ 78 w 14"/>
                <a:gd name="T21" fmla="*/ 50 h 25"/>
                <a:gd name="T22" fmla="*/ 46 w 14"/>
                <a:gd name="T23" fmla="*/ 50 h 25"/>
                <a:gd name="T24" fmla="*/ 46 w 14"/>
                <a:gd name="T25" fmla="*/ 99 h 25"/>
                <a:gd name="T26" fmla="*/ 53 w 14"/>
                <a:gd name="T27" fmla="*/ 118 h 25"/>
                <a:gd name="T28" fmla="*/ 70 w 14"/>
                <a:gd name="T29" fmla="*/ 106 h 25"/>
                <a:gd name="T30" fmla="*/ 83 w 14"/>
                <a:gd name="T31" fmla="*/ 123 h 25"/>
                <a:gd name="T32" fmla="*/ 41 w 14"/>
                <a:gd name="T33" fmla="*/ 139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 h="25">
                  <a:moveTo>
                    <a:pt x="7" y="25"/>
                  </a:moveTo>
                  <a:cubicBezTo>
                    <a:pt x="4" y="25"/>
                    <a:pt x="3" y="24"/>
                    <a:pt x="3" y="19"/>
                  </a:cubicBezTo>
                  <a:cubicBezTo>
                    <a:pt x="3" y="9"/>
                    <a:pt x="3" y="9"/>
                    <a:pt x="3" y="9"/>
                  </a:cubicBezTo>
                  <a:cubicBezTo>
                    <a:pt x="0" y="9"/>
                    <a:pt x="0" y="9"/>
                    <a:pt x="0" y="9"/>
                  </a:cubicBezTo>
                  <a:cubicBezTo>
                    <a:pt x="0" y="5"/>
                    <a:pt x="0" y="5"/>
                    <a:pt x="0" y="5"/>
                  </a:cubicBezTo>
                  <a:cubicBezTo>
                    <a:pt x="3" y="5"/>
                    <a:pt x="3" y="5"/>
                    <a:pt x="3" y="5"/>
                  </a:cubicBezTo>
                  <a:cubicBezTo>
                    <a:pt x="3" y="0"/>
                    <a:pt x="3" y="0"/>
                    <a:pt x="3" y="0"/>
                  </a:cubicBezTo>
                  <a:cubicBezTo>
                    <a:pt x="8" y="0"/>
                    <a:pt x="8" y="0"/>
                    <a:pt x="8" y="0"/>
                  </a:cubicBezTo>
                  <a:cubicBezTo>
                    <a:pt x="8" y="5"/>
                    <a:pt x="8" y="5"/>
                    <a:pt x="8" y="5"/>
                  </a:cubicBezTo>
                  <a:cubicBezTo>
                    <a:pt x="13" y="5"/>
                    <a:pt x="13" y="5"/>
                    <a:pt x="13" y="5"/>
                  </a:cubicBezTo>
                  <a:cubicBezTo>
                    <a:pt x="13" y="9"/>
                    <a:pt x="13" y="9"/>
                    <a:pt x="13" y="9"/>
                  </a:cubicBezTo>
                  <a:cubicBezTo>
                    <a:pt x="8" y="9"/>
                    <a:pt x="8" y="9"/>
                    <a:pt x="8" y="9"/>
                  </a:cubicBezTo>
                  <a:cubicBezTo>
                    <a:pt x="8" y="18"/>
                    <a:pt x="8" y="18"/>
                    <a:pt x="8" y="18"/>
                  </a:cubicBezTo>
                  <a:cubicBezTo>
                    <a:pt x="8" y="20"/>
                    <a:pt x="8" y="21"/>
                    <a:pt x="9" y="21"/>
                  </a:cubicBezTo>
                  <a:cubicBezTo>
                    <a:pt x="10" y="21"/>
                    <a:pt x="11" y="21"/>
                    <a:pt x="12" y="19"/>
                  </a:cubicBezTo>
                  <a:cubicBezTo>
                    <a:pt x="14" y="22"/>
                    <a:pt x="14" y="22"/>
                    <a:pt x="14" y="22"/>
                  </a:cubicBezTo>
                  <a:cubicBezTo>
                    <a:pt x="11" y="24"/>
                    <a:pt x="9" y="25"/>
                    <a:pt x="7" y="2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3" name="Freeform 32"/>
            <p:cNvSpPr>
              <a:spLocks noChangeAspect="1" noEditPoints="1"/>
            </p:cNvSpPr>
            <p:nvPr userDrawn="1"/>
          </p:nvSpPr>
          <p:spPr bwMode="auto">
            <a:xfrm>
              <a:off x="1058" y="394"/>
              <a:ext cx="38" cy="47"/>
            </a:xfrm>
            <a:custGeom>
              <a:avLst/>
              <a:gdLst>
                <a:gd name="T0" fmla="*/ 45 w 16"/>
                <a:gd name="T1" fmla="*/ 110 h 20"/>
                <a:gd name="T2" fmla="*/ 0 w 16"/>
                <a:gd name="T3" fmla="*/ 56 h 20"/>
                <a:gd name="T4" fmla="*/ 45 w 16"/>
                <a:gd name="T5" fmla="*/ 0 h 20"/>
                <a:gd name="T6" fmla="*/ 90 w 16"/>
                <a:gd name="T7" fmla="*/ 56 h 20"/>
                <a:gd name="T8" fmla="*/ 90 w 16"/>
                <a:gd name="T9" fmla="*/ 61 h 20"/>
                <a:gd name="T10" fmla="*/ 29 w 16"/>
                <a:gd name="T11" fmla="*/ 61 h 20"/>
                <a:gd name="T12" fmla="*/ 50 w 16"/>
                <a:gd name="T13" fmla="*/ 89 h 20"/>
                <a:gd name="T14" fmla="*/ 78 w 16"/>
                <a:gd name="T15" fmla="*/ 78 h 20"/>
                <a:gd name="T16" fmla="*/ 90 w 16"/>
                <a:gd name="T17" fmla="*/ 94 h 20"/>
                <a:gd name="T18" fmla="*/ 45 w 16"/>
                <a:gd name="T19" fmla="*/ 110 h 20"/>
                <a:gd name="T20" fmla="*/ 45 w 16"/>
                <a:gd name="T21" fmla="*/ 16 h 20"/>
                <a:gd name="T22" fmla="*/ 29 w 16"/>
                <a:gd name="T23" fmla="*/ 45 h 20"/>
                <a:gd name="T24" fmla="*/ 62 w 16"/>
                <a:gd name="T25" fmla="*/ 45 h 20"/>
                <a:gd name="T26" fmla="*/ 45 w 16"/>
                <a:gd name="T27" fmla="*/ 16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 h="20">
                  <a:moveTo>
                    <a:pt x="8" y="20"/>
                  </a:moveTo>
                  <a:cubicBezTo>
                    <a:pt x="3" y="20"/>
                    <a:pt x="0" y="16"/>
                    <a:pt x="0" y="10"/>
                  </a:cubicBezTo>
                  <a:cubicBezTo>
                    <a:pt x="0" y="4"/>
                    <a:pt x="3" y="0"/>
                    <a:pt x="8" y="0"/>
                  </a:cubicBezTo>
                  <a:cubicBezTo>
                    <a:pt x="14" y="0"/>
                    <a:pt x="16" y="3"/>
                    <a:pt x="16" y="10"/>
                  </a:cubicBezTo>
                  <a:cubicBezTo>
                    <a:pt x="16" y="10"/>
                    <a:pt x="16" y="10"/>
                    <a:pt x="16" y="11"/>
                  </a:cubicBezTo>
                  <a:cubicBezTo>
                    <a:pt x="5" y="11"/>
                    <a:pt x="5" y="11"/>
                    <a:pt x="5" y="11"/>
                  </a:cubicBezTo>
                  <a:cubicBezTo>
                    <a:pt x="5" y="14"/>
                    <a:pt x="6" y="16"/>
                    <a:pt x="9" y="16"/>
                  </a:cubicBezTo>
                  <a:cubicBezTo>
                    <a:pt x="10" y="16"/>
                    <a:pt x="12" y="15"/>
                    <a:pt x="14" y="14"/>
                  </a:cubicBezTo>
                  <a:cubicBezTo>
                    <a:pt x="16" y="17"/>
                    <a:pt x="16" y="17"/>
                    <a:pt x="16" y="17"/>
                  </a:cubicBezTo>
                  <a:cubicBezTo>
                    <a:pt x="13" y="19"/>
                    <a:pt x="11" y="20"/>
                    <a:pt x="8" y="20"/>
                  </a:cubicBezTo>
                  <a:close/>
                  <a:moveTo>
                    <a:pt x="8" y="3"/>
                  </a:moveTo>
                  <a:cubicBezTo>
                    <a:pt x="6" y="3"/>
                    <a:pt x="5" y="5"/>
                    <a:pt x="5" y="8"/>
                  </a:cubicBezTo>
                  <a:cubicBezTo>
                    <a:pt x="11" y="8"/>
                    <a:pt x="11" y="8"/>
                    <a:pt x="11" y="8"/>
                  </a:cubicBezTo>
                  <a:cubicBezTo>
                    <a:pt x="11" y="5"/>
                    <a:pt x="10" y="3"/>
                    <a:pt x="8"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4" name="Freeform 33"/>
            <p:cNvSpPr>
              <a:spLocks noChangeAspect="1"/>
            </p:cNvSpPr>
            <p:nvPr userDrawn="1"/>
          </p:nvSpPr>
          <p:spPr bwMode="auto">
            <a:xfrm>
              <a:off x="1108" y="394"/>
              <a:ext cx="61" cy="47"/>
            </a:xfrm>
            <a:custGeom>
              <a:avLst/>
              <a:gdLst>
                <a:gd name="T0" fmla="*/ 115 w 26"/>
                <a:gd name="T1" fmla="*/ 110 h 20"/>
                <a:gd name="T2" fmla="*/ 115 w 26"/>
                <a:gd name="T3" fmla="*/ 45 h 20"/>
                <a:gd name="T4" fmla="*/ 115 w 26"/>
                <a:gd name="T5" fmla="*/ 33 h 20"/>
                <a:gd name="T6" fmla="*/ 110 w 26"/>
                <a:gd name="T7" fmla="*/ 28 h 20"/>
                <a:gd name="T8" fmla="*/ 82 w 26"/>
                <a:gd name="T9" fmla="*/ 38 h 20"/>
                <a:gd name="T10" fmla="*/ 82 w 26"/>
                <a:gd name="T11" fmla="*/ 110 h 20"/>
                <a:gd name="T12" fmla="*/ 61 w 26"/>
                <a:gd name="T13" fmla="*/ 110 h 20"/>
                <a:gd name="T14" fmla="*/ 61 w 26"/>
                <a:gd name="T15" fmla="*/ 45 h 20"/>
                <a:gd name="T16" fmla="*/ 54 w 26"/>
                <a:gd name="T17" fmla="*/ 28 h 20"/>
                <a:gd name="T18" fmla="*/ 49 w 26"/>
                <a:gd name="T19" fmla="*/ 28 h 20"/>
                <a:gd name="T20" fmla="*/ 28 w 26"/>
                <a:gd name="T21" fmla="*/ 38 h 20"/>
                <a:gd name="T22" fmla="*/ 28 w 26"/>
                <a:gd name="T23" fmla="*/ 110 h 20"/>
                <a:gd name="T24" fmla="*/ 0 w 26"/>
                <a:gd name="T25" fmla="*/ 110 h 20"/>
                <a:gd name="T26" fmla="*/ 0 w 26"/>
                <a:gd name="T27" fmla="*/ 0 h 20"/>
                <a:gd name="T28" fmla="*/ 28 w 26"/>
                <a:gd name="T29" fmla="*/ 0 h 20"/>
                <a:gd name="T30" fmla="*/ 28 w 26"/>
                <a:gd name="T31" fmla="*/ 16 h 20"/>
                <a:gd name="T32" fmla="*/ 61 w 26"/>
                <a:gd name="T33" fmla="*/ 0 h 20"/>
                <a:gd name="T34" fmla="*/ 82 w 26"/>
                <a:gd name="T35" fmla="*/ 16 h 20"/>
                <a:gd name="T36" fmla="*/ 122 w 26"/>
                <a:gd name="T37" fmla="*/ 0 h 20"/>
                <a:gd name="T38" fmla="*/ 138 w 26"/>
                <a:gd name="T39" fmla="*/ 12 h 20"/>
                <a:gd name="T40" fmla="*/ 143 w 26"/>
                <a:gd name="T41" fmla="*/ 38 h 20"/>
                <a:gd name="T42" fmla="*/ 143 w 26"/>
                <a:gd name="T43" fmla="*/ 110 h 20"/>
                <a:gd name="T44" fmla="*/ 115 w 26"/>
                <a:gd name="T45" fmla="*/ 110 h 2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 h="20">
                  <a:moveTo>
                    <a:pt x="21" y="20"/>
                  </a:moveTo>
                  <a:cubicBezTo>
                    <a:pt x="21" y="8"/>
                    <a:pt x="21" y="8"/>
                    <a:pt x="21" y="8"/>
                  </a:cubicBezTo>
                  <a:cubicBezTo>
                    <a:pt x="21" y="7"/>
                    <a:pt x="21" y="6"/>
                    <a:pt x="21" y="6"/>
                  </a:cubicBezTo>
                  <a:cubicBezTo>
                    <a:pt x="21" y="5"/>
                    <a:pt x="20" y="5"/>
                    <a:pt x="20" y="5"/>
                  </a:cubicBezTo>
                  <a:cubicBezTo>
                    <a:pt x="19" y="5"/>
                    <a:pt x="17" y="5"/>
                    <a:pt x="15" y="7"/>
                  </a:cubicBezTo>
                  <a:cubicBezTo>
                    <a:pt x="15" y="20"/>
                    <a:pt x="15" y="20"/>
                    <a:pt x="15" y="20"/>
                  </a:cubicBezTo>
                  <a:cubicBezTo>
                    <a:pt x="11" y="20"/>
                    <a:pt x="11" y="20"/>
                    <a:pt x="11" y="20"/>
                  </a:cubicBezTo>
                  <a:cubicBezTo>
                    <a:pt x="11" y="8"/>
                    <a:pt x="11" y="8"/>
                    <a:pt x="11" y="8"/>
                  </a:cubicBezTo>
                  <a:cubicBezTo>
                    <a:pt x="11" y="6"/>
                    <a:pt x="11" y="6"/>
                    <a:pt x="10" y="5"/>
                  </a:cubicBezTo>
                  <a:cubicBezTo>
                    <a:pt x="10" y="5"/>
                    <a:pt x="10" y="5"/>
                    <a:pt x="9" y="5"/>
                  </a:cubicBezTo>
                  <a:cubicBezTo>
                    <a:pt x="8" y="5"/>
                    <a:pt x="7" y="6"/>
                    <a:pt x="5" y="7"/>
                  </a:cubicBezTo>
                  <a:cubicBezTo>
                    <a:pt x="5" y="20"/>
                    <a:pt x="5" y="20"/>
                    <a:pt x="5" y="20"/>
                  </a:cubicBezTo>
                  <a:cubicBezTo>
                    <a:pt x="0" y="20"/>
                    <a:pt x="0" y="20"/>
                    <a:pt x="0" y="20"/>
                  </a:cubicBezTo>
                  <a:cubicBezTo>
                    <a:pt x="0" y="0"/>
                    <a:pt x="0" y="0"/>
                    <a:pt x="0" y="0"/>
                  </a:cubicBezTo>
                  <a:cubicBezTo>
                    <a:pt x="5" y="0"/>
                    <a:pt x="5" y="0"/>
                    <a:pt x="5" y="0"/>
                  </a:cubicBezTo>
                  <a:cubicBezTo>
                    <a:pt x="5" y="3"/>
                    <a:pt x="5" y="3"/>
                    <a:pt x="5" y="3"/>
                  </a:cubicBezTo>
                  <a:cubicBezTo>
                    <a:pt x="7" y="1"/>
                    <a:pt x="9" y="0"/>
                    <a:pt x="11" y="0"/>
                  </a:cubicBezTo>
                  <a:cubicBezTo>
                    <a:pt x="13" y="0"/>
                    <a:pt x="15" y="1"/>
                    <a:pt x="15" y="3"/>
                  </a:cubicBezTo>
                  <a:cubicBezTo>
                    <a:pt x="18" y="1"/>
                    <a:pt x="20" y="0"/>
                    <a:pt x="22" y="0"/>
                  </a:cubicBezTo>
                  <a:cubicBezTo>
                    <a:pt x="24" y="0"/>
                    <a:pt x="25" y="1"/>
                    <a:pt x="25" y="2"/>
                  </a:cubicBezTo>
                  <a:cubicBezTo>
                    <a:pt x="26" y="3"/>
                    <a:pt x="26" y="4"/>
                    <a:pt x="26" y="7"/>
                  </a:cubicBezTo>
                  <a:cubicBezTo>
                    <a:pt x="26" y="20"/>
                    <a:pt x="26" y="20"/>
                    <a:pt x="26" y="20"/>
                  </a:cubicBezTo>
                  <a:lnTo>
                    <a:pt x="21"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5" name="Freeform 34"/>
            <p:cNvSpPr>
              <a:spLocks noChangeAspect="1"/>
            </p:cNvSpPr>
            <p:nvPr userDrawn="1"/>
          </p:nvSpPr>
          <p:spPr bwMode="auto">
            <a:xfrm>
              <a:off x="1179" y="394"/>
              <a:ext cx="35" cy="47"/>
            </a:xfrm>
            <a:custGeom>
              <a:avLst/>
              <a:gdLst>
                <a:gd name="T0" fmla="*/ 33 w 15"/>
                <a:gd name="T1" fmla="*/ 110 h 20"/>
                <a:gd name="T2" fmla="*/ 0 w 15"/>
                <a:gd name="T3" fmla="*/ 106 h 20"/>
                <a:gd name="T4" fmla="*/ 5 w 15"/>
                <a:gd name="T5" fmla="*/ 82 h 20"/>
                <a:gd name="T6" fmla="*/ 33 w 15"/>
                <a:gd name="T7" fmla="*/ 89 h 20"/>
                <a:gd name="T8" fmla="*/ 49 w 15"/>
                <a:gd name="T9" fmla="*/ 78 h 20"/>
                <a:gd name="T10" fmla="*/ 37 w 15"/>
                <a:gd name="T11" fmla="*/ 66 h 20"/>
                <a:gd name="T12" fmla="*/ 21 w 15"/>
                <a:gd name="T13" fmla="*/ 61 h 20"/>
                <a:gd name="T14" fmla="*/ 5 w 15"/>
                <a:gd name="T15" fmla="*/ 33 h 20"/>
                <a:gd name="T16" fmla="*/ 49 w 15"/>
                <a:gd name="T17" fmla="*/ 0 h 20"/>
                <a:gd name="T18" fmla="*/ 77 w 15"/>
                <a:gd name="T19" fmla="*/ 0 h 20"/>
                <a:gd name="T20" fmla="*/ 70 w 15"/>
                <a:gd name="T21" fmla="*/ 21 h 20"/>
                <a:gd name="T22" fmla="*/ 49 w 15"/>
                <a:gd name="T23" fmla="*/ 16 h 20"/>
                <a:gd name="T24" fmla="*/ 33 w 15"/>
                <a:gd name="T25" fmla="*/ 28 h 20"/>
                <a:gd name="T26" fmla="*/ 54 w 15"/>
                <a:gd name="T27" fmla="*/ 45 h 20"/>
                <a:gd name="T28" fmla="*/ 82 w 15"/>
                <a:gd name="T29" fmla="*/ 78 h 20"/>
                <a:gd name="T30" fmla="*/ 33 w 15"/>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 h="20">
                  <a:moveTo>
                    <a:pt x="6" y="20"/>
                  </a:moveTo>
                  <a:cubicBezTo>
                    <a:pt x="4" y="20"/>
                    <a:pt x="2" y="20"/>
                    <a:pt x="0" y="19"/>
                  </a:cubicBezTo>
                  <a:cubicBezTo>
                    <a:pt x="1" y="15"/>
                    <a:pt x="1" y="15"/>
                    <a:pt x="1" y="15"/>
                  </a:cubicBezTo>
                  <a:cubicBezTo>
                    <a:pt x="3" y="16"/>
                    <a:pt x="5" y="16"/>
                    <a:pt x="6" y="16"/>
                  </a:cubicBezTo>
                  <a:cubicBezTo>
                    <a:pt x="8" y="16"/>
                    <a:pt x="9" y="16"/>
                    <a:pt x="9" y="14"/>
                  </a:cubicBezTo>
                  <a:cubicBezTo>
                    <a:pt x="9" y="13"/>
                    <a:pt x="9" y="13"/>
                    <a:pt x="7" y="12"/>
                  </a:cubicBezTo>
                  <a:cubicBezTo>
                    <a:pt x="6" y="12"/>
                    <a:pt x="6" y="11"/>
                    <a:pt x="4" y="11"/>
                  </a:cubicBezTo>
                  <a:cubicBezTo>
                    <a:pt x="2" y="9"/>
                    <a:pt x="1" y="8"/>
                    <a:pt x="1" y="6"/>
                  </a:cubicBezTo>
                  <a:cubicBezTo>
                    <a:pt x="1" y="2"/>
                    <a:pt x="4" y="0"/>
                    <a:pt x="9" y="0"/>
                  </a:cubicBezTo>
                  <a:cubicBezTo>
                    <a:pt x="10" y="0"/>
                    <a:pt x="12" y="0"/>
                    <a:pt x="14" y="0"/>
                  </a:cubicBezTo>
                  <a:cubicBezTo>
                    <a:pt x="13" y="4"/>
                    <a:pt x="13" y="4"/>
                    <a:pt x="13" y="4"/>
                  </a:cubicBezTo>
                  <a:cubicBezTo>
                    <a:pt x="11" y="3"/>
                    <a:pt x="10" y="3"/>
                    <a:pt x="9" y="3"/>
                  </a:cubicBezTo>
                  <a:cubicBezTo>
                    <a:pt x="7" y="3"/>
                    <a:pt x="6" y="4"/>
                    <a:pt x="6" y="5"/>
                  </a:cubicBezTo>
                  <a:cubicBezTo>
                    <a:pt x="6" y="6"/>
                    <a:pt x="6" y="7"/>
                    <a:pt x="10" y="8"/>
                  </a:cubicBezTo>
                  <a:cubicBezTo>
                    <a:pt x="13" y="9"/>
                    <a:pt x="15" y="11"/>
                    <a:pt x="15" y="14"/>
                  </a:cubicBezTo>
                  <a:cubicBezTo>
                    <a:pt x="15" y="18"/>
                    <a:pt x="12"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spTree>
    <p:extLst>
      <p:ext uri="{BB962C8B-B14F-4D97-AF65-F5344CB8AC3E}">
        <p14:creationId xmlns:p14="http://schemas.microsoft.com/office/powerpoint/2010/main" val="2476498802"/>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 id="2147483980" r:id="rId12"/>
    <p:sldLayoutId id="2147483981" r:id="rId13"/>
    <p:sldLayoutId id="2147483982" r:id="rId14"/>
    <p:sldLayoutId id="2147483983" r:id="rId15"/>
    <p:sldLayoutId id="2147483984" r:id="rId16"/>
  </p:sldLayoutIdLst>
  <p:timing>
    <p:tnLst>
      <p:par>
        <p:cTn id="1" dur="indefinite" restart="never" nodeType="tmRoot"/>
      </p:par>
    </p:tnLst>
  </p:timing>
  <p:hf hdr="0"/>
  <p:txStyles>
    <p:titleStyle>
      <a:lvl1pPr marL="185738" indent="-185738" algn="l" rtl="0" eaLnBrk="0" fontAlgn="base" hangingPunct="0">
        <a:lnSpc>
          <a:spcPct val="97000"/>
        </a:lnSpc>
        <a:spcBef>
          <a:spcPct val="25000"/>
        </a:spcBef>
        <a:spcAft>
          <a:spcPct val="0"/>
        </a:spcAft>
        <a:defRPr sz="2400" b="1">
          <a:solidFill>
            <a:schemeClr val="tx2"/>
          </a:solidFill>
          <a:latin typeface="+mj-lt"/>
          <a:ea typeface="+mj-ea"/>
          <a:cs typeface="+mj-cs"/>
        </a:defRPr>
      </a:lvl1pPr>
      <a:lvl2pPr marL="185738" indent="-185738" algn="l" rtl="0" eaLnBrk="0" fontAlgn="base" hangingPunct="0">
        <a:lnSpc>
          <a:spcPct val="97000"/>
        </a:lnSpc>
        <a:spcBef>
          <a:spcPct val="25000"/>
        </a:spcBef>
        <a:spcAft>
          <a:spcPct val="0"/>
        </a:spcAft>
        <a:defRPr sz="2400" b="1">
          <a:solidFill>
            <a:schemeClr val="tx2"/>
          </a:solidFill>
          <a:latin typeface="Arial" charset="0"/>
        </a:defRPr>
      </a:lvl2pPr>
      <a:lvl3pPr marL="185738" indent="-185738" algn="l" rtl="0" eaLnBrk="0" fontAlgn="base" hangingPunct="0">
        <a:lnSpc>
          <a:spcPct val="97000"/>
        </a:lnSpc>
        <a:spcBef>
          <a:spcPct val="25000"/>
        </a:spcBef>
        <a:spcAft>
          <a:spcPct val="0"/>
        </a:spcAft>
        <a:defRPr sz="2400" b="1">
          <a:solidFill>
            <a:schemeClr val="tx2"/>
          </a:solidFill>
          <a:latin typeface="Arial" charset="0"/>
        </a:defRPr>
      </a:lvl3pPr>
      <a:lvl4pPr marL="185738" indent="-185738" algn="l" rtl="0" eaLnBrk="0" fontAlgn="base" hangingPunct="0">
        <a:lnSpc>
          <a:spcPct val="97000"/>
        </a:lnSpc>
        <a:spcBef>
          <a:spcPct val="25000"/>
        </a:spcBef>
        <a:spcAft>
          <a:spcPct val="0"/>
        </a:spcAft>
        <a:defRPr sz="2400" b="1">
          <a:solidFill>
            <a:schemeClr val="tx2"/>
          </a:solidFill>
          <a:latin typeface="Arial" charset="0"/>
        </a:defRPr>
      </a:lvl4pPr>
      <a:lvl5pPr marL="185738" indent="-185738" algn="l" rtl="0" eaLnBrk="0" fontAlgn="base" hangingPunct="0">
        <a:lnSpc>
          <a:spcPct val="97000"/>
        </a:lnSpc>
        <a:spcBef>
          <a:spcPct val="25000"/>
        </a:spcBef>
        <a:spcAft>
          <a:spcPct val="0"/>
        </a:spcAft>
        <a:defRPr sz="2400" b="1">
          <a:solidFill>
            <a:schemeClr val="tx2"/>
          </a:solidFill>
          <a:latin typeface="Arial" charset="0"/>
        </a:defRPr>
      </a:lvl5pPr>
      <a:lvl6pPr marL="642938" indent="-185738" algn="l" rtl="0" fontAlgn="base">
        <a:lnSpc>
          <a:spcPct val="97000"/>
        </a:lnSpc>
        <a:spcBef>
          <a:spcPct val="25000"/>
        </a:spcBef>
        <a:spcAft>
          <a:spcPct val="0"/>
        </a:spcAft>
        <a:defRPr sz="2400" b="1">
          <a:solidFill>
            <a:schemeClr val="tx2"/>
          </a:solidFill>
          <a:latin typeface="Arial" charset="0"/>
        </a:defRPr>
      </a:lvl6pPr>
      <a:lvl7pPr marL="1100138" indent="-185738" algn="l" rtl="0" fontAlgn="base">
        <a:lnSpc>
          <a:spcPct val="97000"/>
        </a:lnSpc>
        <a:spcBef>
          <a:spcPct val="25000"/>
        </a:spcBef>
        <a:spcAft>
          <a:spcPct val="0"/>
        </a:spcAft>
        <a:defRPr sz="2400" b="1">
          <a:solidFill>
            <a:schemeClr val="tx2"/>
          </a:solidFill>
          <a:latin typeface="Arial" charset="0"/>
        </a:defRPr>
      </a:lvl7pPr>
      <a:lvl8pPr marL="1557338" indent="-185738" algn="l" rtl="0" fontAlgn="base">
        <a:lnSpc>
          <a:spcPct val="97000"/>
        </a:lnSpc>
        <a:spcBef>
          <a:spcPct val="25000"/>
        </a:spcBef>
        <a:spcAft>
          <a:spcPct val="0"/>
        </a:spcAft>
        <a:defRPr sz="2400" b="1">
          <a:solidFill>
            <a:schemeClr val="tx2"/>
          </a:solidFill>
          <a:latin typeface="Arial" charset="0"/>
        </a:defRPr>
      </a:lvl8pPr>
      <a:lvl9pPr marL="2014538" indent="-185738" algn="l" rtl="0" fontAlgn="base">
        <a:lnSpc>
          <a:spcPct val="97000"/>
        </a:lnSpc>
        <a:spcBef>
          <a:spcPct val="25000"/>
        </a:spcBef>
        <a:spcAft>
          <a:spcPct val="0"/>
        </a:spcAft>
        <a:defRPr sz="2400" b="1">
          <a:solidFill>
            <a:schemeClr val="tx2"/>
          </a:solidFill>
          <a:latin typeface="Arial" charset="0"/>
        </a:defRPr>
      </a:lvl9pPr>
    </p:titleStyle>
    <p:bodyStyle>
      <a:lvl1pPr marL="185738" indent="-185738" algn="l" rtl="0" eaLnBrk="0" fontAlgn="base" hangingPunct="0">
        <a:lnSpc>
          <a:spcPct val="97000"/>
        </a:lnSpc>
        <a:spcBef>
          <a:spcPct val="25000"/>
        </a:spcBef>
        <a:spcAft>
          <a:spcPct val="0"/>
        </a:spcAft>
        <a:buChar char="•"/>
        <a:defRPr sz="2000">
          <a:solidFill>
            <a:schemeClr val="tx1"/>
          </a:solidFill>
          <a:latin typeface="+mn-lt"/>
          <a:ea typeface="+mn-ea"/>
          <a:cs typeface="+mn-cs"/>
        </a:defRPr>
      </a:lvl1pPr>
      <a:lvl2pPr marL="542925" indent="-177800" algn="l" rtl="0" eaLnBrk="0" fontAlgn="base" hangingPunct="0">
        <a:lnSpc>
          <a:spcPct val="97000"/>
        </a:lnSpc>
        <a:spcBef>
          <a:spcPct val="25000"/>
        </a:spcBef>
        <a:spcAft>
          <a:spcPct val="0"/>
        </a:spcAft>
        <a:buChar char="•"/>
        <a:defRPr sz="2000">
          <a:solidFill>
            <a:schemeClr val="tx1"/>
          </a:solidFill>
          <a:latin typeface="+mn-lt"/>
        </a:defRPr>
      </a:lvl2pPr>
      <a:lvl3pPr marL="901700" indent="-179388" algn="l" rtl="0" eaLnBrk="0" fontAlgn="base" hangingPunct="0">
        <a:lnSpc>
          <a:spcPct val="97000"/>
        </a:lnSpc>
        <a:spcBef>
          <a:spcPct val="25000"/>
        </a:spcBef>
        <a:spcAft>
          <a:spcPct val="0"/>
        </a:spcAft>
        <a:buChar char="•"/>
        <a:defRPr sz="2000">
          <a:solidFill>
            <a:schemeClr val="tx1"/>
          </a:solidFill>
          <a:latin typeface="+mn-lt"/>
        </a:defRPr>
      </a:lvl3pPr>
      <a:lvl4pPr marL="1258888" indent="-177800" algn="l" rtl="0" eaLnBrk="0" fontAlgn="base" hangingPunct="0">
        <a:lnSpc>
          <a:spcPct val="97000"/>
        </a:lnSpc>
        <a:spcBef>
          <a:spcPct val="25000"/>
        </a:spcBef>
        <a:spcAft>
          <a:spcPct val="0"/>
        </a:spcAft>
        <a:buChar char="•"/>
        <a:defRPr sz="2000">
          <a:solidFill>
            <a:schemeClr val="tx1"/>
          </a:solidFill>
          <a:latin typeface="+mn-lt"/>
        </a:defRPr>
      </a:lvl4pPr>
      <a:lvl5pPr marL="1616075" indent="-177800" algn="l" rtl="0" eaLnBrk="0" fontAlgn="base" hangingPunct="0">
        <a:lnSpc>
          <a:spcPct val="97000"/>
        </a:lnSpc>
        <a:spcBef>
          <a:spcPct val="25000"/>
        </a:spcBef>
        <a:spcAft>
          <a:spcPct val="0"/>
        </a:spcAft>
        <a:buChar char="•"/>
        <a:defRPr sz="2000">
          <a:solidFill>
            <a:schemeClr val="tx1"/>
          </a:solidFill>
          <a:latin typeface="+mn-lt"/>
        </a:defRPr>
      </a:lvl5pPr>
      <a:lvl6pPr marL="2073275" indent="-177800" algn="l" rtl="0" fontAlgn="base">
        <a:lnSpc>
          <a:spcPct val="97000"/>
        </a:lnSpc>
        <a:spcBef>
          <a:spcPct val="25000"/>
        </a:spcBef>
        <a:spcAft>
          <a:spcPct val="0"/>
        </a:spcAft>
        <a:buChar char="•"/>
        <a:defRPr sz="2000">
          <a:solidFill>
            <a:schemeClr val="tx1"/>
          </a:solidFill>
          <a:latin typeface="+mn-lt"/>
        </a:defRPr>
      </a:lvl6pPr>
      <a:lvl7pPr marL="2530475" indent="-177800" algn="l" rtl="0" fontAlgn="base">
        <a:lnSpc>
          <a:spcPct val="97000"/>
        </a:lnSpc>
        <a:spcBef>
          <a:spcPct val="25000"/>
        </a:spcBef>
        <a:spcAft>
          <a:spcPct val="0"/>
        </a:spcAft>
        <a:buChar char="•"/>
        <a:defRPr sz="2000">
          <a:solidFill>
            <a:schemeClr val="tx1"/>
          </a:solidFill>
          <a:latin typeface="+mn-lt"/>
        </a:defRPr>
      </a:lvl7pPr>
      <a:lvl8pPr marL="2987675" indent="-177800" algn="l" rtl="0" fontAlgn="base">
        <a:lnSpc>
          <a:spcPct val="97000"/>
        </a:lnSpc>
        <a:spcBef>
          <a:spcPct val="25000"/>
        </a:spcBef>
        <a:spcAft>
          <a:spcPct val="0"/>
        </a:spcAft>
        <a:buChar char="•"/>
        <a:defRPr sz="2000">
          <a:solidFill>
            <a:schemeClr val="tx1"/>
          </a:solidFill>
          <a:latin typeface="+mn-lt"/>
        </a:defRPr>
      </a:lvl8pPr>
      <a:lvl9pPr marL="3444875" indent="-177800" algn="l" rtl="0" fontAlgn="base">
        <a:lnSpc>
          <a:spcPct val="97000"/>
        </a:lnSpc>
        <a:spcBef>
          <a:spcPct val="25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ChangeArrowheads="1"/>
          </p:cNvSpPr>
          <p:nvPr/>
        </p:nvSpPr>
        <p:spPr bwMode="auto">
          <a:xfrm>
            <a:off x="408518" y="1555751"/>
            <a:ext cx="11374967" cy="4994275"/>
          </a:xfrm>
          <a:prstGeom prst="rect">
            <a:avLst/>
          </a:prstGeom>
          <a:solidFill>
            <a:schemeClr val="accent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fr-FR" sz="1400">
              <a:solidFill>
                <a:srgbClr val="000000"/>
              </a:solidFill>
            </a:endParaRPr>
          </a:p>
        </p:txBody>
      </p:sp>
      <p:sp>
        <p:nvSpPr>
          <p:cNvPr id="7171" name="Rectangle 3"/>
          <p:cNvSpPr>
            <a:spLocks noGrp="1" noChangeArrowheads="1"/>
          </p:cNvSpPr>
          <p:nvPr>
            <p:ph type="body" idx="1"/>
          </p:nvPr>
        </p:nvSpPr>
        <p:spPr bwMode="auto">
          <a:xfrm>
            <a:off x="527051" y="1555751"/>
            <a:ext cx="11137900" cy="499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7172" name="Rectangle 4"/>
          <p:cNvSpPr>
            <a:spLocks noGrp="1" noChangeArrowheads="1"/>
          </p:cNvSpPr>
          <p:nvPr>
            <p:ph type="title"/>
          </p:nvPr>
        </p:nvSpPr>
        <p:spPr bwMode="auto">
          <a:xfrm>
            <a:off x="408518" y="942975"/>
            <a:ext cx="11374967" cy="522288"/>
          </a:xfrm>
          <a:prstGeom prst="rect">
            <a:avLst/>
          </a:prstGeom>
          <a:solidFill>
            <a:schemeClr val="bg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lvl="0"/>
            <a:r>
              <a:rPr lang="de-CH" smtClean="0"/>
              <a:t>Titelmasterformat durch Klicken bearbeiten</a:t>
            </a:r>
          </a:p>
        </p:txBody>
      </p:sp>
      <p:sp>
        <p:nvSpPr>
          <p:cNvPr id="897029" name="Rectangle 5"/>
          <p:cNvSpPr>
            <a:spLocks noGrp="1" noChangeArrowheads="1"/>
          </p:cNvSpPr>
          <p:nvPr>
            <p:ph type="dt" sz="half" idx="2"/>
          </p:nvPr>
        </p:nvSpPr>
        <p:spPr bwMode="auto">
          <a:xfrm>
            <a:off x="9235017" y="6589714"/>
            <a:ext cx="1828800" cy="14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defRPr sz="800" smtClean="0"/>
            </a:lvl1pPr>
          </a:lstStyle>
          <a:p>
            <a:pPr fontAlgn="base">
              <a:spcBef>
                <a:spcPct val="0"/>
              </a:spcBef>
              <a:spcAft>
                <a:spcPct val="0"/>
              </a:spcAft>
              <a:defRPr/>
            </a:pPr>
            <a:fld id="{42E63A60-A9AB-45B7-A1E7-0B0DCD7243FC}" type="datetime1">
              <a:rPr lang="de-DE">
                <a:solidFill>
                  <a:srgbClr val="000000"/>
                </a:solidFill>
              </a:rPr>
              <a:pPr fontAlgn="base">
                <a:spcBef>
                  <a:spcPct val="0"/>
                </a:spcBef>
                <a:spcAft>
                  <a:spcPct val="0"/>
                </a:spcAft>
                <a:defRPr/>
              </a:pPr>
              <a:t>11.03.2015</a:t>
            </a:fld>
            <a:endParaRPr lang="de-CH">
              <a:solidFill>
                <a:srgbClr val="000000"/>
              </a:solidFill>
            </a:endParaRPr>
          </a:p>
        </p:txBody>
      </p:sp>
      <p:sp>
        <p:nvSpPr>
          <p:cNvPr id="897030" name="Rectangle 6"/>
          <p:cNvSpPr>
            <a:spLocks noGrp="1" noChangeArrowheads="1"/>
          </p:cNvSpPr>
          <p:nvPr>
            <p:ph type="ftr" sz="quarter" idx="3"/>
          </p:nvPr>
        </p:nvSpPr>
        <p:spPr bwMode="auto">
          <a:xfrm>
            <a:off x="406400" y="6589714"/>
            <a:ext cx="8434917" cy="147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defRPr sz="800"/>
            </a:lvl1pPr>
          </a:lstStyle>
          <a:p>
            <a:pPr fontAlgn="base">
              <a:spcBef>
                <a:spcPct val="0"/>
              </a:spcBef>
              <a:spcAft>
                <a:spcPct val="0"/>
              </a:spcAft>
              <a:defRPr/>
            </a:pPr>
            <a:r>
              <a:rPr lang="en-US" smtClean="0">
                <a:solidFill>
                  <a:srgbClr val="000000"/>
                </a:solidFill>
              </a:rPr>
              <a:t>Asphalt Recycling | For Internal Use Only</a:t>
            </a:r>
            <a:endParaRPr lang="de-CH">
              <a:solidFill>
                <a:srgbClr val="000000"/>
              </a:solidFill>
            </a:endParaRPr>
          </a:p>
        </p:txBody>
      </p:sp>
      <p:sp>
        <p:nvSpPr>
          <p:cNvPr id="897031" name="Rectangle 7"/>
          <p:cNvSpPr>
            <a:spLocks noGrp="1" noChangeArrowheads="1"/>
          </p:cNvSpPr>
          <p:nvPr>
            <p:ph type="sldNum" sz="quarter" idx="4"/>
          </p:nvPr>
        </p:nvSpPr>
        <p:spPr bwMode="auto">
          <a:xfrm>
            <a:off x="11182351" y="6589714"/>
            <a:ext cx="601133" cy="14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eaLnBrk="1" hangingPunct="1">
              <a:defRPr sz="800" smtClean="0"/>
            </a:lvl1pPr>
          </a:lstStyle>
          <a:p>
            <a:pPr fontAlgn="base">
              <a:spcBef>
                <a:spcPct val="0"/>
              </a:spcBef>
              <a:spcAft>
                <a:spcPct val="0"/>
              </a:spcAft>
              <a:defRPr/>
            </a:pPr>
            <a:fld id="{9E40D57D-5AB3-41E4-8658-7B450E9B93F5}" type="slidenum">
              <a:rPr lang="de-CH">
                <a:solidFill>
                  <a:srgbClr val="000000"/>
                </a:solidFill>
              </a:rPr>
              <a:pPr fontAlgn="base">
                <a:spcBef>
                  <a:spcPct val="0"/>
                </a:spcBef>
                <a:spcAft>
                  <a:spcPct val="0"/>
                </a:spcAft>
                <a:defRPr/>
              </a:pPr>
              <a:t>‹#›</a:t>
            </a:fld>
            <a:endParaRPr lang="de-CH">
              <a:solidFill>
                <a:srgbClr val="000000"/>
              </a:solidFill>
            </a:endParaRPr>
          </a:p>
        </p:txBody>
      </p:sp>
      <p:grpSp>
        <p:nvGrpSpPr>
          <p:cNvPr id="7176" name="Group 8"/>
          <p:cNvGrpSpPr>
            <a:grpSpLocks/>
          </p:cNvGrpSpPr>
          <p:nvPr/>
        </p:nvGrpSpPr>
        <p:grpSpPr bwMode="auto">
          <a:xfrm>
            <a:off x="9239251" y="309564"/>
            <a:ext cx="2540000" cy="282575"/>
            <a:chOff x="1860" y="3171"/>
            <a:chExt cx="2677" cy="397"/>
          </a:xfrm>
        </p:grpSpPr>
        <p:sp>
          <p:nvSpPr>
            <p:cNvPr id="7186" name="Freeform 9"/>
            <p:cNvSpPr>
              <a:spLocks/>
            </p:cNvSpPr>
            <p:nvPr userDrawn="1"/>
          </p:nvSpPr>
          <p:spPr bwMode="auto">
            <a:xfrm>
              <a:off x="4175" y="3171"/>
              <a:ext cx="362" cy="397"/>
            </a:xfrm>
            <a:custGeom>
              <a:avLst/>
              <a:gdLst>
                <a:gd name="T0" fmla="*/ 279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9 w 153"/>
                <a:gd name="T13" fmla="*/ 0 h 168"/>
                <a:gd name="T14" fmla="*/ 582 w 153"/>
                <a:gd name="T15" fmla="*/ 520 h 168"/>
                <a:gd name="T16" fmla="*/ 587 w 153"/>
                <a:gd name="T17" fmla="*/ 520 h 168"/>
                <a:gd name="T18" fmla="*/ 582 w 153"/>
                <a:gd name="T19" fmla="*/ 302 h 168"/>
                <a:gd name="T20" fmla="*/ 582 w 153"/>
                <a:gd name="T21" fmla="*/ 0 h 168"/>
                <a:gd name="T22" fmla="*/ 856 w 153"/>
                <a:gd name="T23" fmla="*/ 0 h 168"/>
                <a:gd name="T24" fmla="*/ 856 w 153"/>
                <a:gd name="T25" fmla="*/ 938 h 168"/>
                <a:gd name="T26" fmla="*/ 544 w 153"/>
                <a:gd name="T27" fmla="*/ 938 h 168"/>
                <a:gd name="T28" fmla="*/ 279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4" y="93"/>
                    <a:pt x="104" y="93"/>
                    <a:pt x="104"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7" name="Freeform 10"/>
            <p:cNvSpPr>
              <a:spLocks/>
            </p:cNvSpPr>
            <p:nvPr userDrawn="1"/>
          </p:nvSpPr>
          <p:spPr bwMode="auto">
            <a:xfrm>
              <a:off x="3760" y="3171"/>
              <a:ext cx="361" cy="397"/>
            </a:xfrm>
            <a:custGeom>
              <a:avLst/>
              <a:gdLst>
                <a:gd name="T0" fmla="*/ 278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6 w 153"/>
                <a:gd name="T13" fmla="*/ 0 h 168"/>
                <a:gd name="T14" fmla="*/ 573 w 153"/>
                <a:gd name="T15" fmla="*/ 520 h 168"/>
                <a:gd name="T16" fmla="*/ 585 w 153"/>
                <a:gd name="T17" fmla="*/ 520 h 168"/>
                <a:gd name="T18" fmla="*/ 578 w 153"/>
                <a:gd name="T19" fmla="*/ 302 h 168"/>
                <a:gd name="T20" fmla="*/ 578 w 153"/>
                <a:gd name="T21" fmla="*/ 0 h 168"/>
                <a:gd name="T22" fmla="*/ 852 w 153"/>
                <a:gd name="T23" fmla="*/ 0 h 168"/>
                <a:gd name="T24" fmla="*/ 852 w 153"/>
                <a:gd name="T25" fmla="*/ 938 h 168"/>
                <a:gd name="T26" fmla="*/ 540 w 153"/>
                <a:gd name="T27" fmla="*/ 938 h 168"/>
                <a:gd name="T28" fmla="*/ 278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3" y="93"/>
                    <a:pt x="103" y="93"/>
                    <a:pt x="103"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8" name="Freeform 11"/>
            <p:cNvSpPr>
              <a:spLocks/>
            </p:cNvSpPr>
            <p:nvPr userDrawn="1"/>
          </p:nvSpPr>
          <p:spPr bwMode="auto">
            <a:xfrm>
              <a:off x="1860" y="3171"/>
              <a:ext cx="442" cy="397"/>
            </a:xfrm>
            <a:custGeom>
              <a:avLst/>
              <a:gdLst>
                <a:gd name="T0" fmla="*/ 286 w 442"/>
                <a:gd name="T1" fmla="*/ 0 h 397"/>
                <a:gd name="T2" fmla="*/ 154 w 442"/>
                <a:gd name="T3" fmla="*/ 0 h 397"/>
                <a:gd name="T4" fmla="*/ 0 w 442"/>
                <a:gd name="T5" fmla="*/ 397 h 397"/>
                <a:gd name="T6" fmla="*/ 137 w 442"/>
                <a:gd name="T7" fmla="*/ 397 h 397"/>
                <a:gd name="T8" fmla="*/ 220 w 442"/>
                <a:gd name="T9" fmla="*/ 158 h 397"/>
                <a:gd name="T10" fmla="*/ 222 w 442"/>
                <a:gd name="T11" fmla="*/ 158 h 397"/>
                <a:gd name="T12" fmla="*/ 303 w 442"/>
                <a:gd name="T13" fmla="*/ 397 h 397"/>
                <a:gd name="T14" fmla="*/ 442 w 442"/>
                <a:gd name="T15" fmla="*/ 397 h 397"/>
                <a:gd name="T16" fmla="*/ 286 w 442"/>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2" h="397">
                  <a:moveTo>
                    <a:pt x="286" y="0"/>
                  </a:moveTo>
                  <a:lnTo>
                    <a:pt x="154" y="0"/>
                  </a:lnTo>
                  <a:lnTo>
                    <a:pt x="0" y="397"/>
                  </a:lnTo>
                  <a:lnTo>
                    <a:pt x="137" y="397"/>
                  </a:lnTo>
                  <a:lnTo>
                    <a:pt x="220" y="158"/>
                  </a:lnTo>
                  <a:lnTo>
                    <a:pt x="222" y="158"/>
                  </a:lnTo>
                  <a:lnTo>
                    <a:pt x="303" y="397"/>
                  </a:lnTo>
                  <a:lnTo>
                    <a:pt x="442" y="397"/>
                  </a:lnTo>
                  <a:lnTo>
                    <a:pt x="2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9" name="Freeform 12"/>
            <p:cNvSpPr>
              <a:spLocks/>
            </p:cNvSpPr>
            <p:nvPr userDrawn="1"/>
          </p:nvSpPr>
          <p:spPr bwMode="auto">
            <a:xfrm>
              <a:off x="3306" y="3171"/>
              <a:ext cx="444" cy="397"/>
            </a:xfrm>
            <a:custGeom>
              <a:avLst/>
              <a:gdLst>
                <a:gd name="T0" fmla="*/ 288 w 444"/>
                <a:gd name="T1" fmla="*/ 0 h 397"/>
                <a:gd name="T2" fmla="*/ 156 w 444"/>
                <a:gd name="T3" fmla="*/ 0 h 397"/>
                <a:gd name="T4" fmla="*/ 0 w 444"/>
                <a:gd name="T5" fmla="*/ 397 h 397"/>
                <a:gd name="T6" fmla="*/ 140 w 444"/>
                <a:gd name="T7" fmla="*/ 397 h 397"/>
                <a:gd name="T8" fmla="*/ 220 w 444"/>
                <a:gd name="T9" fmla="*/ 158 h 397"/>
                <a:gd name="T10" fmla="*/ 225 w 444"/>
                <a:gd name="T11" fmla="*/ 158 h 397"/>
                <a:gd name="T12" fmla="*/ 305 w 444"/>
                <a:gd name="T13" fmla="*/ 397 h 397"/>
                <a:gd name="T14" fmla="*/ 444 w 444"/>
                <a:gd name="T15" fmla="*/ 397 h 397"/>
                <a:gd name="T16" fmla="*/ 288 w 444"/>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4" h="397">
                  <a:moveTo>
                    <a:pt x="288" y="0"/>
                  </a:moveTo>
                  <a:lnTo>
                    <a:pt x="156" y="0"/>
                  </a:lnTo>
                  <a:lnTo>
                    <a:pt x="0" y="397"/>
                  </a:lnTo>
                  <a:lnTo>
                    <a:pt x="140" y="397"/>
                  </a:lnTo>
                  <a:lnTo>
                    <a:pt x="220" y="158"/>
                  </a:lnTo>
                  <a:lnTo>
                    <a:pt x="225" y="158"/>
                  </a:lnTo>
                  <a:lnTo>
                    <a:pt x="305" y="397"/>
                  </a:lnTo>
                  <a:lnTo>
                    <a:pt x="444" y="397"/>
                  </a:lnTo>
                  <a:lnTo>
                    <a:pt x="288" y="0"/>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90" name="Freeform 13"/>
            <p:cNvSpPr>
              <a:spLocks/>
            </p:cNvSpPr>
            <p:nvPr userDrawn="1"/>
          </p:nvSpPr>
          <p:spPr bwMode="auto">
            <a:xfrm>
              <a:off x="2831" y="3171"/>
              <a:ext cx="466" cy="397"/>
            </a:xfrm>
            <a:custGeom>
              <a:avLst/>
              <a:gdLst>
                <a:gd name="T0" fmla="*/ 442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6 w 197"/>
                <a:gd name="T15" fmla="*/ 0 h 168"/>
                <a:gd name="T16" fmla="*/ 549 w 197"/>
                <a:gd name="T17" fmla="*/ 553 h 168"/>
                <a:gd name="T18" fmla="*/ 554 w 197"/>
                <a:gd name="T19" fmla="*/ 553 h 168"/>
                <a:gd name="T20" fmla="*/ 717 w 197"/>
                <a:gd name="T21" fmla="*/ 0 h 168"/>
                <a:gd name="T22" fmla="*/ 1102 w 197"/>
                <a:gd name="T23" fmla="*/ 0 h 168"/>
                <a:gd name="T24" fmla="*/ 1102 w 197"/>
                <a:gd name="T25" fmla="*/ 938 h 168"/>
                <a:gd name="T26" fmla="*/ 828 w 197"/>
                <a:gd name="T27" fmla="*/ 938 h 168"/>
                <a:gd name="T28" fmla="*/ 828 w 197"/>
                <a:gd name="T29" fmla="*/ 581 h 168"/>
                <a:gd name="T30" fmla="*/ 833 w 197"/>
                <a:gd name="T31" fmla="*/ 369 h 168"/>
                <a:gd name="T32" fmla="*/ 823 w 197"/>
                <a:gd name="T33" fmla="*/ 369 h 168"/>
                <a:gd name="T34" fmla="*/ 660 w 197"/>
                <a:gd name="T35" fmla="*/ 938 h 168"/>
                <a:gd name="T36" fmla="*/ 442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7" y="66"/>
                    <a:pt x="147" y="66"/>
                    <a:pt x="147"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91" name="Freeform 14"/>
            <p:cNvSpPr>
              <a:spLocks/>
            </p:cNvSpPr>
            <p:nvPr userDrawn="1"/>
          </p:nvSpPr>
          <p:spPr bwMode="auto">
            <a:xfrm>
              <a:off x="2312" y="3171"/>
              <a:ext cx="465" cy="397"/>
            </a:xfrm>
            <a:custGeom>
              <a:avLst/>
              <a:gdLst>
                <a:gd name="T0" fmla="*/ 439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5 w 197"/>
                <a:gd name="T15" fmla="*/ 0 h 168"/>
                <a:gd name="T16" fmla="*/ 545 w 197"/>
                <a:gd name="T17" fmla="*/ 553 h 168"/>
                <a:gd name="T18" fmla="*/ 552 w 197"/>
                <a:gd name="T19" fmla="*/ 553 h 168"/>
                <a:gd name="T20" fmla="*/ 713 w 197"/>
                <a:gd name="T21" fmla="*/ 0 h 168"/>
                <a:gd name="T22" fmla="*/ 1098 w 197"/>
                <a:gd name="T23" fmla="*/ 0 h 168"/>
                <a:gd name="T24" fmla="*/ 1098 w 197"/>
                <a:gd name="T25" fmla="*/ 938 h 168"/>
                <a:gd name="T26" fmla="*/ 824 w 197"/>
                <a:gd name="T27" fmla="*/ 938 h 168"/>
                <a:gd name="T28" fmla="*/ 824 w 197"/>
                <a:gd name="T29" fmla="*/ 581 h 168"/>
                <a:gd name="T30" fmla="*/ 831 w 197"/>
                <a:gd name="T31" fmla="*/ 369 h 168"/>
                <a:gd name="T32" fmla="*/ 824 w 197"/>
                <a:gd name="T33" fmla="*/ 369 h 168"/>
                <a:gd name="T34" fmla="*/ 659 w 197"/>
                <a:gd name="T35" fmla="*/ 938 h 168"/>
                <a:gd name="T36" fmla="*/ 439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8" y="66"/>
                    <a:pt x="148" y="66"/>
                    <a:pt x="148"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grpSp>
        <p:nvGrpSpPr>
          <p:cNvPr id="7177" name="Group 35"/>
          <p:cNvGrpSpPr>
            <a:grpSpLocks noChangeAspect="1"/>
          </p:cNvGrpSpPr>
          <p:nvPr/>
        </p:nvGrpSpPr>
        <p:grpSpPr bwMode="auto">
          <a:xfrm>
            <a:off x="408517" y="309563"/>
            <a:ext cx="2029883" cy="201612"/>
            <a:chOff x="836" y="342"/>
            <a:chExt cx="1047" cy="139"/>
          </a:xfrm>
        </p:grpSpPr>
        <p:sp>
          <p:nvSpPr>
            <p:cNvPr id="7178" name="Rectangle 27"/>
            <p:cNvSpPr>
              <a:spLocks noChangeAspect="1" noChangeArrowheads="1"/>
            </p:cNvSpPr>
            <p:nvPr userDrawn="1"/>
          </p:nvSpPr>
          <p:spPr bwMode="auto">
            <a:xfrm>
              <a:off x="836" y="342"/>
              <a:ext cx="1047" cy="139"/>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endParaRPr>
            </a:p>
          </p:txBody>
        </p:sp>
        <p:sp>
          <p:nvSpPr>
            <p:cNvPr id="7179" name="Freeform 28"/>
            <p:cNvSpPr>
              <a:spLocks noChangeAspect="1"/>
            </p:cNvSpPr>
            <p:nvPr userDrawn="1"/>
          </p:nvSpPr>
          <p:spPr bwMode="auto">
            <a:xfrm>
              <a:off x="888" y="375"/>
              <a:ext cx="40" cy="66"/>
            </a:xfrm>
            <a:custGeom>
              <a:avLst/>
              <a:gdLst>
                <a:gd name="T0" fmla="*/ 38 w 17"/>
                <a:gd name="T1" fmla="*/ 156 h 28"/>
                <a:gd name="T2" fmla="*/ 0 w 17"/>
                <a:gd name="T3" fmla="*/ 151 h 28"/>
                <a:gd name="T4" fmla="*/ 5 w 17"/>
                <a:gd name="T5" fmla="*/ 127 h 28"/>
                <a:gd name="T6" fmla="*/ 38 w 17"/>
                <a:gd name="T7" fmla="*/ 134 h 28"/>
                <a:gd name="T8" fmla="*/ 61 w 17"/>
                <a:gd name="T9" fmla="*/ 118 h 28"/>
                <a:gd name="T10" fmla="*/ 45 w 17"/>
                <a:gd name="T11" fmla="*/ 90 h 28"/>
                <a:gd name="T12" fmla="*/ 21 w 17"/>
                <a:gd name="T13" fmla="*/ 78 h 28"/>
                <a:gd name="T14" fmla="*/ 0 w 17"/>
                <a:gd name="T15" fmla="*/ 45 h 28"/>
                <a:gd name="T16" fmla="*/ 49 w 17"/>
                <a:gd name="T17" fmla="*/ 0 h 28"/>
                <a:gd name="T18" fmla="*/ 82 w 17"/>
                <a:gd name="T19" fmla="*/ 5 h 28"/>
                <a:gd name="T20" fmla="*/ 78 w 17"/>
                <a:gd name="T21" fmla="*/ 28 h 28"/>
                <a:gd name="T22" fmla="*/ 56 w 17"/>
                <a:gd name="T23" fmla="*/ 21 h 28"/>
                <a:gd name="T24" fmla="*/ 33 w 17"/>
                <a:gd name="T25" fmla="*/ 40 h 28"/>
                <a:gd name="T26" fmla="*/ 49 w 17"/>
                <a:gd name="T27" fmla="*/ 61 h 28"/>
                <a:gd name="T28" fmla="*/ 73 w 17"/>
                <a:gd name="T29" fmla="*/ 78 h 28"/>
                <a:gd name="T30" fmla="*/ 94 w 17"/>
                <a:gd name="T31" fmla="*/ 111 h 28"/>
                <a:gd name="T32" fmla="*/ 38 w 17"/>
                <a:gd name="T33" fmla="*/ 156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28">
                  <a:moveTo>
                    <a:pt x="7" y="28"/>
                  </a:moveTo>
                  <a:cubicBezTo>
                    <a:pt x="4" y="28"/>
                    <a:pt x="3" y="28"/>
                    <a:pt x="0" y="27"/>
                  </a:cubicBezTo>
                  <a:cubicBezTo>
                    <a:pt x="1" y="23"/>
                    <a:pt x="1" y="23"/>
                    <a:pt x="1" y="23"/>
                  </a:cubicBezTo>
                  <a:cubicBezTo>
                    <a:pt x="2" y="24"/>
                    <a:pt x="5" y="24"/>
                    <a:pt x="7" y="24"/>
                  </a:cubicBezTo>
                  <a:cubicBezTo>
                    <a:pt x="9" y="24"/>
                    <a:pt x="11" y="23"/>
                    <a:pt x="11" y="21"/>
                  </a:cubicBezTo>
                  <a:cubicBezTo>
                    <a:pt x="11" y="19"/>
                    <a:pt x="10" y="18"/>
                    <a:pt x="8" y="16"/>
                  </a:cubicBezTo>
                  <a:cubicBezTo>
                    <a:pt x="7" y="16"/>
                    <a:pt x="5" y="15"/>
                    <a:pt x="4" y="14"/>
                  </a:cubicBezTo>
                  <a:cubicBezTo>
                    <a:pt x="1" y="12"/>
                    <a:pt x="0" y="10"/>
                    <a:pt x="0" y="8"/>
                  </a:cubicBezTo>
                  <a:cubicBezTo>
                    <a:pt x="0" y="3"/>
                    <a:pt x="4" y="0"/>
                    <a:pt x="9" y="0"/>
                  </a:cubicBezTo>
                  <a:cubicBezTo>
                    <a:pt x="11" y="0"/>
                    <a:pt x="13" y="1"/>
                    <a:pt x="15" y="1"/>
                  </a:cubicBezTo>
                  <a:cubicBezTo>
                    <a:pt x="14" y="5"/>
                    <a:pt x="14" y="5"/>
                    <a:pt x="14" y="5"/>
                  </a:cubicBezTo>
                  <a:cubicBezTo>
                    <a:pt x="13" y="4"/>
                    <a:pt x="11" y="4"/>
                    <a:pt x="10" y="4"/>
                  </a:cubicBezTo>
                  <a:cubicBezTo>
                    <a:pt x="7" y="4"/>
                    <a:pt x="6" y="5"/>
                    <a:pt x="6" y="7"/>
                  </a:cubicBezTo>
                  <a:cubicBezTo>
                    <a:pt x="6" y="9"/>
                    <a:pt x="6" y="9"/>
                    <a:pt x="9" y="11"/>
                  </a:cubicBezTo>
                  <a:cubicBezTo>
                    <a:pt x="11" y="13"/>
                    <a:pt x="13" y="14"/>
                    <a:pt x="13" y="14"/>
                  </a:cubicBezTo>
                  <a:cubicBezTo>
                    <a:pt x="16" y="16"/>
                    <a:pt x="17" y="18"/>
                    <a:pt x="17" y="20"/>
                  </a:cubicBezTo>
                  <a:cubicBezTo>
                    <a:pt x="17" y="25"/>
                    <a:pt x="13" y="28"/>
                    <a:pt x="7" y="2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0" name="Freeform 29"/>
            <p:cNvSpPr>
              <a:spLocks noChangeAspect="1"/>
            </p:cNvSpPr>
            <p:nvPr userDrawn="1"/>
          </p:nvSpPr>
          <p:spPr bwMode="auto">
            <a:xfrm>
              <a:off x="931" y="394"/>
              <a:ext cx="45" cy="66"/>
            </a:xfrm>
            <a:custGeom>
              <a:avLst/>
              <a:gdLst>
                <a:gd name="T0" fmla="*/ 62 w 19"/>
                <a:gd name="T1" fmla="*/ 127 h 28"/>
                <a:gd name="T2" fmla="*/ 45 w 19"/>
                <a:gd name="T3" fmla="*/ 151 h 28"/>
                <a:gd name="T4" fmla="*/ 21 w 19"/>
                <a:gd name="T5" fmla="*/ 156 h 28"/>
                <a:gd name="T6" fmla="*/ 0 w 19"/>
                <a:gd name="T7" fmla="*/ 156 h 28"/>
                <a:gd name="T8" fmla="*/ 5 w 19"/>
                <a:gd name="T9" fmla="*/ 134 h 28"/>
                <a:gd name="T10" fmla="*/ 21 w 19"/>
                <a:gd name="T11" fmla="*/ 139 h 28"/>
                <a:gd name="T12" fmla="*/ 40 w 19"/>
                <a:gd name="T13" fmla="*/ 123 h 28"/>
                <a:gd name="T14" fmla="*/ 40 w 19"/>
                <a:gd name="T15" fmla="*/ 111 h 28"/>
                <a:gd name="T16" fmla="*/ 0 w 19"/>
                <a:gd name="T17" fmla="*/ 0 h 28"/>
                <a:gd name="T18" fmla="*/ 33 w 19"/>
                <a:gd name="T19" fmla="*/ 0 h 28"/>
                <a:gd name="T20" fmla="*/ 57 w 19"/>
                <a:gd name="T21" fmla="*/ 78 h 28"/>
                <a:gd name="T22" fmla="*/ 78 w 19"/>
                <a:gd name="T23" fmla="*/ 0 h 28"/>
                <a:gd name="T24" fmla="*/ 107 w 19"/>
                <a:gd name="T25" fmla="*/ 0 h 28"/>
                <a:gd name="T26" fmla="*/ 62 w 19"/>
                <a:gd name="T27" fmla="*/ 127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 h="28">
                  <a:moveTo>
                    <a:pt x="11" y="23"/>
                  </a:moveTo>
                  <a:cubicBezTo>
                    <a:pt x="10" y="25"/>
                    <a:pt x="9" y="26"/>
                    <a:pt x="8" y="27"/>
                  </a:cubicBezTo>
                  <a:cubicBezTo>
                    <a:pt x="7" y="28"/>
                    <a:pt x="6" y="28"/>
                    <a:pt x="4" y="28"/>
                  </a:cubicBezTo>
                  <a:cubicBezTo>
                    <a:pt x="3" y="28"/>
                    <a:pt x="1" y="28"/>
                    <a:pt x="0" y="28"/>
                  </a:cubicBezTo>
                  <a:cubicBezTo>
                    <a:pt x="1" y="24"/>
                    <a:pt x="1" y="24"/>
                    <a:pt x="1" y="24"/>
                  </a:cubicBezTo>
                  <a:cubicBezTo>
                    <a:pt x="2" y="24"/>
                    <a:pt x="3" y="25"/>
                    <a:pt x="4" y="25"/>
                  </a:cubicBezTo>
                  <a:cubicBezTo>
                    <a:pt x="5" y="25"/>
                    <a:pt x="6" y="24"/>
                    <a:pt x="7" y="22"/>
                  </a:cubicBezTo>
                  <a:cubicBezTo>
                    <a:pt x="7" y="20"/>
                    <a:pt x="7" y="20"/>
                    <a:pt x="7" y="20"/>
                  </a:cubicBezTo>
                  <a:cubicBezTo>
                    <a:pt x="0" y="0"/>
                    <a:pt x="0" y="0"/>
                    <a:pt x="0" y="0"/>
                  </a:cubicBezTo>
                  <a:cubicBezTo>
                    <a:pt x="6" y="0"/>
                    <a:pt x="6" y="0"/>
                    <a:pt x="6" y="0"/>
                  </a:cubicBezTo>
                  <a:cubicBezTo>
                    <a:pt x="10" y="14"/>
                    <a:pt x="10" y="14"/>
                    <a:pt x="10" y="14"/>
                  </a:cubicBezTo>
                  <a:cubicBezTo>
                    <a:pt x="14" y="0"/>
                    <a:pt x="14" y="0"/>
                    <a:pt x="14" y="0"/>
                  </a:cubicBezTo>
                  <a:cubicBezTo>
                    <a:pt x="19" y="0"/>
                    <a:pt x="19" y="0"/>
                    <a:pt x="19" y="0"/>
                  </a:cubicBezTo>
                  <a:lnTo>
                    <a:pt x="11"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1" name="Freeform 30"/>
            <p:cNvSpPr>
              <a:spLocks noChangeAspect="1"/>
            </p:cNvSpPr>
            <p:nvPr userDrawn="1"/>
          </p:nvSpPr>
          <p:spPr bwMode="auto">
            <a:xfrm>
              <a:off x="980" y="394"/>
              <a:ext cx="33" cy="47"/>
            </a:xfrm>
            <a:custGeom>
              <a:avLst/>
              <a:gdLst>
                <a:gd name="T0" fmla="*/ 33 w 14"/>
                <a:gd name="T1" fmla="*/ 110 h 20"/>
                <a:gd name="T2" fmla="*/ 0 w 14"/>
                <a:gd name="T3" fmla="*/ 106 h 20"/>
                <a:gd name="T4" fmla="*/ 5 w 14"/>
                <a:gd name="T5" fmla="*/ 82 h 20"/>
                <a:gd name="T6" fmla="*/ 33 w 14"/>
                <a:gd name="T7" fmla="*/ 89 h 20"/>
                <a:gd name="T8" fmla="*/ 50 w 14"/>
                <a:gd name="T9" fmla="*/ 78 h 20"/>
                <a:gd name="T10" fmla="*/ 40 w 14"/>
                <a:gd name="T11" fmla="*/ 66 h 20"/>
                <a:gd name="T12" fmla="*/ 21 w 14"/>
                <a:gd name="T13" fmla="*/ 61 h 20"/>
                <a:gd name="T14" fmla="*/ 0 w 14"/>
                <a:gd name="T15" fmla="*/ 33 h 20"/>
                <a:gd name="T16" fmla="*/ 45 w 14"/>
                <a:gd name="T17" fmla="*/ 0 h 20"/>
                <a:gd name="T18" fmla="*/ 73 w 14"/>
                <a:gd name="T19" fmla="*/ 0 h 20"/>
                <a:gd name="T20" fmla="*/ 66 w 14"/>
                <a:gd name="T21" fmla="*/ 21 h 20"/>
                <a:gd name="T22" fmla="*/ 45 w 14"/>
                <a:gd name="T23" fmla="*/ 16 h 20"/>
                <a:gd name="T24" fmla="*/ 28 w 14"/>
                <a:gd name="T25" fmla="*/ 28 h 20"/>
                <a:gd name="T26" fmla="*/ 50 w 14"/>
                <a:gd name="T27" fmla="*/ 45 h 20"/>
                <a:gd name="T28" fmla="*/ 78 w 14"/>
                <a:gd name="T29" fmla="*/ 78 h 20"/>
                <a:gd name="T30" fmla="*/ 33 w 14"/>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 h="20">
                  <a:moveTo>
                    <a:pt x="6" y="20"/>
                  </a:moveTo>
                  <a:cubicBezTo>
                    <a:pt x="3" y="20"/>
                    <a:pt x="2" y="20"/>
                    <a:pt x="0" y="19"/>
                  </a:cubicBezTo>
                  <a:cubicBezTo>
                    <a:pt x="1" y="15"/>
                    <a:pt x="1" y="15"/>
                    <a:pt x="1" y="15"/>
                  </a:cubicBezTo>
                  <a:cubicBezTo>
                    <a:pt x="2" y="16"/>
                    <a:pt x="4" y="16"/>
                    <a:pt x="6" y="16"/>
                  </a:cubicBezTo>
                  <a:cubicBezTo>
                    <a:pt x="8" y="16"/>
                    <a:pt x="9" y="16"/>
                    <a:pt x="9" y="14"/>
                  </a:cubicBezTo>
                  <a:cubicBezTo>
                    <a:pt x="9" y="13"/>
                    <a:pt x="8" y="13"/>
                    <a:pt x="7" y="12"/>
                  </a:cubicBezTo>
                  <a:cubicBezTo>
                    <a:pt x="6" y="12"/>
                    <a:pt x="5" y="11"/>
                    <a:pt x="4" y="11"/>
                  </a:cubicBezTo>
                  <a:cubicBezTo>
                    <a:pt x="1" y="9"/>
                    <a:pt x="0" y="8"/>
                    <a:pt x="0" y="6"/>
                  </a:cubicBezTo>
                  <a:cubicBezTo>
                    <a:pt x="0" y="2"/>
                    <a:pt x="3" y="0"/>
                    <a:pt x="8" y="0"/>
                  </a:cubicBezTo>
                  <a:cubicBezTo>
                    <a:pt x="10" y="0"/>
                    <a:pt x="11" y="0"/>
                    <a:pt x="13" y="0"/>
                  </a:cubicBezTo>
                  <a:cubicBezTo>
                    <a:pt x="12" y="4"/>
                    <a:pt x="12" y="4"/>
                    <a:pt x="12" y="4"/>
                  </a:cubicBezTo>
                  <a:cubicBezTo>
                    <a:pt x="10" y="3"/>
                    <a:pt x="9" y="3"/>
                    <a:pt x="8" y="3"/>
                  </a:cubicBezTo>
                  <a:cubicBezTo>
                    <a:pt x="6" y="3"/>
                    <a:pt x="5" y="4"/>
                    <a:pt x="5" y="5"/>
                  </a:cubicBezTo>
                  <a:cubicBezTo>
                    <a:pt x="5" y="6"/>
                    <a:pt x="6" y="7"/>
                    <a:pt x="9" y="8"/>
                  </a:cubicBezTo>
                  <a:cubicBezTo>
                    <a:pt x="13" y="9"/>
                    <a:pt x="14" y="11"/>
                    <a:pt x="14" y="14"/>
                  </a:cubicBezTo>
                  <a:cubicBezTo>
                    <a:pt x="14" y="18"/>
                    <a:pt x="11"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2" name="Freeform 31"/>
            <p:cNvSpPr>
              <a:spLocks noChangeAspect="1"/>
            </p:cNvSpPr>
            <p:nvPr userDrawn="1"/>
          </p:nvSpPr>
          <p:spPr bwMode="auto">
            <a:xfrm>
              <a:off x="1020" y="382"/>
              <a:ext cx="34" cy="59"/>
            </a:xfrm>
            <a:custGeom>
              <a:avLst/>
              <a:gdLst>
                <a:gd name="T0" fmla="*/ 41 w 14"/>
                <a:gd name="T1" fmla="*/ 139 h 25"/>
                <a:gd name="T2" fmla="*/ 17 w 14"/>
                <a:gd name="T3" fmla="*/ 106 h 25"/>
                <a:gd name="T4" fmla="*/ 17 w 14"/>
                <a:gd name="T5" fmla="*/ 50 h 25"/>
                <a:gd name="T6" fmla="*/ 0 w 14"/>
                <a:gd name="T7" fmla="*/ 50 h 25"/>
                <a:gd name="T8" fmla="*/ 0 w 14"/>
                <a:gd name="T9" fmla="*/ 28 h 25"/>
                <a:gd name="T10" fmla="*/ 17 w 14"/>
                <a:gd name="T11" fmla="*/ 28 h 25"/>
                <a:gd name="T12" fmla="*/ 17 w 14"/>
                <a:gd name="T13" fmla="*/ 0 h 25"/>
                <a:gd name="T14" fmla="*/ 46 w 14"/>
                <a:gd name="T15" fmla="*/ 0 h 25"/>
                <a:gd name="T16" fmla="*/ 46 w 14"/>
                <a:gd name="T17" fmla="*/ 28 h 25"/>
                <a:gd name="T18" fmla="*/ 78 w 14"/>
                <a:gd name="T19" fmla="*/ 28 h 25"/>
                <a:gd name="T20" fmla="*/ 78 w 14"/>
                <a:gd name="T21" fmla="*/ 50 h 25"/>
                <a:gd name="T22" fmla="*/ 46 w 14"/>
                <a:gd name="T23" fmla="*/ 50 h 25"/>
                <a:gd name="T24" fmla="*/ 46 w 14"/>
                <a:gd name="T25" fmla="*/ 99 h 25"/>
                <a:gd name="T26" fmla="*/ 53 w 14"/>
                <a:gd name="T27" fmla="*/ 118 h 25"/>
                <a:gd name="T28" fmla="*/ 70 w 14"/>
                <a:gd name="T29" fmla="*/ 106 h 25"/>
                <a:gd name="T30" fmla="*/ 83 w 14"/>
                <a:gd name="T31" fmla="*/ 123 h 25"/>
                <a:gd name="T32" fmla="*/ 41 w 14"/>
                <a:gd name="T33" fmla="*/ 139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 h="25">
                  <a:moveTo>
                    <a:pt x="7" y="25"/>
                  </a:moveTo>
                  <a:cubicBezTo>
                    <a:pt x="4" y="25"/>
                    <a:pt x="3" y="24"/>
                    <a:pt x="3" y="19"/>
                  </a:cubicBezTo>
                  <a:cubicBezTo>
                    <a:pt x="3" y="9"/>
                    <a:pt x="3" y="9"/>
                    <a:pt x="3" y="9"/>
                  </a:cubicBezTo>
                  <a:cubicBezTo>
                    <a:pt x="0" y="9"/>
                    <a:pt x="0" y="9"/>
                    <a:pt x="0" y="9"/>
                  </a:cubicBezTo>
                  <a:cubicBezTo>
                    <a:pt x="0" y="5"/>
                    <a:pt x="0" y="5"/>
                    <a:pt x="0" y="5"/>
                  </a:cubicBezTo>
                  <a:cubicBezTo>
                    <a:pt x="3" y="5"/>
                    <a:pt x="3" y="5"/>
                    <a:pt x="3" y="5"/>
                  </a:cubicBezTo>
                  <a:cubicBezTo>
                    <a:pt x="3" y="0"/>
                    <a:pt x="3" y="0"/>
                    <a:pt x="3" y="0"/>
                  </a:cubicBezTo>
                  <a:cubicBezTo>
                    <a:pt x="8" y="0"/>
                    <a:pt x="8" y="0"/>
                    <a:pt x="8" y="0"/>
                  </a:cubicBezTo>
                  <a:cubicBezTo>
                    <a:pt x="8" y="5"/>
                    <a:pt x="8" y="5"/>
                    <a:pt x="8" y="5"/>
                  </a:cubicBezTo>
                  <a:cubicBezTo>
                    <a:pt x="13" y="5"/>
                    <a:pt x="13" y="5"/>
                    <a:pt x="13" y="5"/>
                  </a:cubicBezTo>
                  <a:cubicBezTo>
                    <a:pt x="13" y="9"/>
                    <a:pt x="13" y="9"/>
                    <a:pt x="13" y="9"/>
                  </a:cubicBezTo>
                  <a:cubicBezTo>
                    <a:pt x="8" y="9"/>
                    <a:pt x="8" y="9"/>
                    <a:pt x="8" y="9"/>
                  </a:cubicBezTo>
                  <a:cubicBezTo>
                    <a:pt x="8" y="18"/>
                    <a:pt x="8" y="18"/>
                    <a:pt x="8" y="18"/>
                  </a:cubicBezTo>
                  <a:cubicBezTo>
                    <a:pt x="8" y="20"/>
                    <a:pt x="8" y="21"/>
                    <a:pt x="9" y="21"/>
                  </a:cubicBezTo>
                  <a:cubicBezTo>
                    <a:pt x="10" y="21"/>
                    <a:pt x="11" y="21"/>
                    <a:pt x="12" y="19"/>
                  </a:cubicBezTo>
                  <a:cubicBezTo>
                    <a:pt x="14" y="22"/>
                    <a:pt x="14" y="22"/>
                    <a:pt x="14" y="22"/>
                  </a:cubicBezTo>
                  <a:cubicBezTo>
                    <a:pt x="11" y="24"/>
                    <a:pt x="9" y="25"/>
                    <a:pt x="7" y="2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3" name="Freeform 32"/>
            <p:cNvSpPr>
              <a:spLocks noChangeAspect="1" noEditPoints="1"/>
            </p:cNvSpPr>
            <p:nvPr userDrawn="1"/>
          </p:nvSpPr>
          <p:spPr bwMode="auto">
            <a:xfrm>
              <a:off x="1058" y="394"/>
              <a:ext cx="38" cy="47"/>
            </a:xfrm>
            <a:custGeom>
              <a:avLst/>
              <a:gdLst>
                <a:gd name="T0" fmla="*/ 45 w 16"/>
                <a:gd name="T1" fmla="*/ 110 h 20"/>
                <a:gd name="T2" fmla="*/ 0 w 16"/>
                <a:gd name="T3" fmla="*/ 56 h 20"/>
                <a:gd name="T4" fmla="*/ 45 w 16"/>
                <a:gd name="T5" fmla="*/ 0 h 20"/>
                <a:gd name="T6" fmla="*/ 90 w 16"/>
                <a:gd name="T7" fmla="*/ 56 h 20"/>
                <a:gd name="T8" fmla="*/ 90 w 16"/>
                <a:gd name="T9" fmla="*/ 61 h 20"/>
                <a:gd name="T10" fmla="*/ 29 w 16"/>
                <a:gd name="T11" fmla="*/ 61 h 20"/>
                <a:gd name="T12" fmla="*/ 50 w 16"/>
                <a:gd name="T13" fmla="*/ 89 h 20"/>
                <a:gd name="T14" fmla="*/ 78 w 16"/>
                <a:gd name="T15" fmla="*/ 78 h 20"/>
                <a:gd name="T16" fmla="*/ 90 w 16"/>
                <a:gd name="T17" fmla="*/ 94 h 20"/>
                <a:gd name="T18" fmla="*/ 45 w 16"/>
                <a:gd name="T19" fmla="*/ 110 h 20"/>
                <a:gd name="T20" fmla="*/ 45 w 16"/>
                <a:gd name="T21" fmla="*/ 16 h 20"/>
                <a:gd name="T22" fmla="*/ 29 w 16"/>
                <a:gd name="T23" fmla="*/ 45 h 20"/>
                <a:gd name="T24" fmla="*/ 62 w 16"/>
                <a:gd name="T25" fmla="*/ 45 h 20"/>
                <a:gd name="T26" fmla="*/ 45 w 16"/>
                <a:gd name="T27" fmla="*/ 16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 h="20">
                  <a:moveTo>
                    <a:pt x="8" y="20"/>
                  </a:moveTo>
                  <a:cubicBezTo>
                    <a:pt x="3" y="20"/>
                    <a:pt x="0" y="16"/>
                    <a:pt x="0" y="10"/>
                  </a:cubicBezTo>
                  <a:cubicBezTo>
                    <a:pt x="0" y="4"/>
                    <a:pt x="3" y="0"/>
                    <a:pt x="8" y="0"/>
                  </a:cubicBezTo>
                  <a:cubicBezTo>
                    <a:pt x="14" y="0"/>
                    <a:pt x="16" y="3"/>
                    <a:pt x="16" y="10"/>
                  </a:cubicBezTo>
                  <a:cubicBezTo>
                    <a:pt x="16" y="10"/>
                    <a:pt x="16" y="10"/>
                    <a:pt x="16" y="11"/>
                  </a:cubicBezTo>
                  <a:cubicBezTo>
                    <a:pt x="5" y="11"/>
                    <a:pt x="5" y="11"/>
                    <a:pt x="5" y="11"/>
                  </a:cubicBezTo>
                  <a:cubicBezTo>
                    <a:pt x="5" y="14"/>
                    <a:pt x="6" y="16"/>
                    <a:pt x="9" y="16"/>
                  </a:cubicBezTo>
                  <a:cubicBezTo>
                    <a:pt x="10" y="16"/>
                    <a:pt x="12" y="15"/>
                    <a:pt x="14" y="14"/>
                  </a:cubicBezTo>
                  <a:cubicBezTo>
                    <a:pt x="16" y="17"/>
                    <a:pt x="16" y="17"/>
                    <a:pt x="16" y="17"/>
                  </a:cubicBezTo>
                  <a:cubicBezTo>
                    <a:pt x="13" y="19"/>
                    <a:pt x="11" y="20"/>
                    <a:pt x="8" y="20"/>
                  </a:cubicBezTo>
                  <a:close/>
                  <a:moveTo>
                    <a:pt x="8" y="3"/>
                  </a:moveTo>
                  <a:cubicBezTo>
                    <a:pt x="6" y="3"/>
                    <a:pt x="5" y="5"/>
                    <a:pt x="5" y="8"/>
                  </a:cubicBezTo>
                  <a:cubicBezTo>
                    <a:pt x="11" y="8"/>
                    <a:pt x="11" y="8"/>
                    <a:pt x="11" y="8"/>
                  </a:cubicBezTo>
                  <a:cubicBezTo>
                    <a:pt x="11" y="5"/>
                    <a:pt x="10" y="3"/>
                    <a:pt x="8"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4" name="Freeform 33"/>
            <p:cNvSpPr>
              <a:spLocks noChangeAspect="1"/>
            </p:cNvSpPr>
            <p:nvPr userDrawn="1"/>
          </p:nvSpPr>
          <p:spPr bwMode="auto">
            <a:xfrm>
              <a:off x="1108" y="394"/>
              <a:ext cx="61" cy="47"/>
            </a:xfrm>
            <a:custGeom>
              <a:avLst/>
              <a:gdLst>
                <a:gd name="T0" fmla="*/ 115 w 26"/>
                <a:gd name="T1" fmla="*/ 110 h 20"/>
                <a:gd name="T2" fmla="*/ 115 w 26"/>
                <a:gd name="T3" fmla="*/ 45 h 20"/>
                <a:gd name="T4" fmla="*/ 115 w 26"/>
                <a:gd name="T5" fmla="*/ 33 h 20"/>
                <a:gd name="T6" fmla="*/ 110 w 26"/>
                <a:gd name="T7" fmla="*/ 28 h 20"/>
                <a:gd name="T8" fmla="*/ 82 w 26"/>
                <a:gd name="T9" fmla="*/ 38 h 20"/>
                <a:gd name="T10" fmla="*/ 82 w 26"/>
                <a:gd name="T11" fmla="*/ 110 h 20"/>
                <a:gd name="T12" fmla="*/ 61 w 26"/>
                <a:gd name="T13" fmla="*/ 110 h 20"/>
                <a:gd name="T14" fmla="*/ 61 w 26"/>
                <a:gd name="T15" fmla="*/ 45 h 20"/>
                <a:gd name="T16" fmla="*/ 54 w 26"/>
                <a:gd name="T17" fmla="*/ 28 h 20"/>
                <a:gd name="T18" fmla="*/ 49 w 26"/>
                <a:gd name="T19" fmla="*/ 28 h 20"/>
                <a:gd name="T20" fmla="*/ 28 w 26"/>
                <a:gd name="T21" fmla="*/ 38 h 20"/>
                <a:gd name="T22" fmla="*/ 28 w 26"/>
                <a:gd name="T23" fmla="*/ 110 h 20"/>
                <a:gd name="T24" fmla="*/ 0 w 26"/>
                <a:gd name="T25" fmla="*/ 110 h 20"/>
                <a:gd name="T26" fmla="*/ 0 w 26"/>
                <a:gd name="T27" fmla="*/ 0 h 20"/>
                <a:gd name="T28" fmla="*/ 28 w 26"/>
                <a:gd name="T29" fmla="*/ 0 h 20"/>
                <a:gd name="T30" fmla="*/ 28 w 26"/>
                <a:gd name="T31" fmla="*/ 16 h 20"/>
                <a:gd name="T32" fmla="*/ 61 w 26"/>
                <a:gd name="T33" fmla="*/ 0 h 20"/>
                <a:gd name="T34" fmla="*/ 82 w 26"/>
                <a:gd name="T35" fmla="*/ 16 h 20"/>
                <a:gd name="T36" fmla="*/ 122 w 26"/>
                <a:gd name="T37" fmla="*/ 0 h 20"/>
                <a:gd name="T38" fmla="*/ 138 w 26"/>
                <a:gd name="T39" fmla="*/ 12 h 20"/>
                <a:gd name="T40" fmla="*/ 143 w 26"/>
                <a:gd name="T41" fmla="*/ 38 h 20"/>
                <a:gd name="T42" fmla="*/ 143 w 26"/>
                <a:gd name="T43" fmla="*/ 110 h 20"/>
                <a:gd name="T44" fmla="*/ 115 w 26"/>
                <a:gd name="T45" fmla="*/ 110 h 2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 h="20">
                  <a:moveTo>
                    <a:pt x="21" y="20"/>
                  </a:moveTo>
                  <a:cubicBezTo>
                    <a:pt x="21" y="8"/>
                    <a:pt x="21" y="8"/>
                    <a:pt x="21" y="8"/>
                  </a:cubicBezTo>
                  <a:cubicBezTo>
                    <a:pt x="21" y="7"/>
                    <a:pt x="21" y="6"/>
                    <a:pt x="21" y="6"/>
                  </a:cubicBezTo>
                  <a:cubicBezTo>
                    <a:pt x="21" y="5"/>
                    <a:pt x="20" y="5"/>
                    <a:pt x="20" y="5"/>
                  </a:cubicBezTo>
                  <a:cubicBezTo>
                    <a:pt x="19" y="5"/>
                    <a:pt x="17" y="5"/>
                    <a:pt x="15" y="7"/>
                  </a:cubicBezTo>
                  <a:cubicBezTo>
                    <a:pt x="15" y="20"/>
                    <a:pt x="15" y="20"/>
                    <a:pt x="15" y="20"/>
                  </a:cubicBezTo>
                  <a:cubicBezTo>
                    <a:pt x="11" y="20"/>
                    <a:pt x="11" y="20"/>
                    <a:pt x="11" y="20"/>
                  </a:cubicBezTo>
                  <a:cubicBezTo>
                    <a:pt x="11" y="8"/>
                    <a:pt x="11" y="8"/>
                    <a:pt x="11" y="8"/>
                  </a:cubicBezTo>
                  <a:cubicBezTo>
                    <a:pt x="11" y="6"/>
                    <a:pt x="11" y="6"/>
                    <a:pt x="10" y="5"/>
                  </a:cubicBezTo>
                  <a:cubicBezTo>
                    <a:pt x="10" y="5"/>
                    <a:pt x="10" y="5"/>
                    <a:pt x="9" y="5"/>
                  </a:cubicBezTo>
                  <a:cubicBezTo>
                    <a:pt x="8" y="5"/>
                    <a:pt x="7" y="6"/>
                    <a:pt x="5" y="7"/>
                  </a:cubicBezTo>
                  <a:cubicBezTo>
                    <a:pt x="5" y="20"/>
                    <a:pt x="5" y="20"/>
                    <a:pt x="5" y="20"/>
                  </a:cubicBezTo>
                  <a:cubicBezTo>
                    <a:pt x="0" y="20"/>
                    <a:pt x="0" y="20"/>
                    <a:pt x="0" y="20"/>
                  </a:cubicBezTo>
                  <a:cubicBezTo>
                    <a:pt x="0" y="0"/>
                    <a:pt x="0" y="0"/>
                    <a:pt x="0" y="0"/>
                  </a:cubicBezTo>
                  <a:cubicBezTo>
                    <a:pt x="5" y="0"/>
                    <a:pt x="5" y="0"/>
                    <a:pt x="5" y="0"/>
                  </a:cubicBezTo>
                  <a:cubicBezTo>
                    <a:pt x="5" y="3"/>
                    <a:pt x="5" y="3"/>
                    <a:pt x="5" y="3"/>
                  </a:cubicBezTo>
                  <a:cubicBezTo>
                    <a:pt x="7" y="1"/>
                    <a:pt x="9" y="0"/>
                    <a:pt x="11" y="0"/>
                  </a:cubicBezTo>
                  <a:cubicBezTo>
                    <a:pt x="13" y="0"/>
                    <a:pt x="15" y="1"/>
                    <a:pt x="15" y="3"/>
                  </a:cubicBezTo>
                  <a:cubicBezTo>
                    <a:pt x="18" y="1"/>
                    <a:pt x="20" y="0"/>
                    <a:pt x="22" y="0"/>
                  </a:cubicBezTo>
                  <a:cubicBezTo>
                    <a:pt x="24" y="0"/>
                    <a:pt x="25" y="1"/>
                    <a:pt x="25" y="2"/>
                  </a:cubicBezTo>
                  <a:cubicBezTo>
                    <a:pt x="26" y="3"/>
                    <a:pt x="26" y="4"/>
                    <a:pt x="26" y="7"/>
                  </a:cubicBezTo>
                  <a:cubicBezTo>
                    <a:pt x="26" y="20"/>
                    <a:pt x="26" y="20"/>
                    <a:pt x="26" y="20"/>
                  </a:cubicBezTo>
                  <a:lnTo>
                    <a:pt x="21"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5" name="Freeform 34"/>
            <p:cNvSpPr>
              <a:spLocks noChangeAspect="1"/>
            </p:cNvSpPr>
            <p:nvPr userDrawn="1"/>
          </p:nvSpPr>
          <p:spPr bwMode="auto">
            <a:xfrm>
              <a:off x="1179" y="394"/>
              <a:ext cx="35" cy="47"/>
            </a:xfrm>
            <a:custGeom>
              <a:avLst/>
              <a:gdLst>
                <a:gd name="T0" fmla="*/ 33 w 15"/>
                <a:gd name="T1" fmla="*/ 110 h 20"/>
                <a:gd name="T2" fmla="*/ 0 w 15"/>
                <a:gd name="T3" fmla="*/ 106 h 20"/>
                <a:gd name="T4" fmla="*/ 5 w 15"/>
                <a:gd name="T5" fmla="*/ 82 h 20"/>
                <a:gd name="T6" fmla="*/ 33 w 15"/>
                <a:gd name="T7" fmla="*/ 89 h 20"/>
                <a:gd name="T8" fmla="*/ 49 w 15"/>
                <a:gd name="T9" fmla="*/ 78 h 20"/>
                <a:gd name="T10" fmla="*/ 37 w 15"/>
                <a:gd name="T11" fmla="*/ 66 h 20"/>
                <a:gd name="T12" fmla="*/ 21 w 15"/>
                <a:gd name="T13" fmla="*/ 61 h 20"/>
                <a:gd name="T14" fmla="*/ 5 w 15"/>
                <a:gd name="T15" fmla="*/ 33 h 20"/>
                <a:gd name="T16" fmla="*/ 49 w 15"/>
                <a:gd name="T17" fmla="*/ 0 h 20"/>
                <a:gd name="T18" fmla="*/ 77 w 15"/>
                <a:gd name="T19" fmla="*/ 0 h 20"/>
                <a:gd name="T20" fmla="*/ 70 w 15"/>
                <a:gd name="T21" fmla="*/ 21 h 20"/>
                <a:gd name="T22" fmla="*/ 49 w 15"/>
                <a:gd name="T23" fmla="*/ 16 h 20"/>
                <a:gd name="T24" fmla="*/ 33 w 15"/>
                <a:gd name="T25" fmla="*/ 28 h 20"/>
                <a:gd name="T26" fmla="*/ 54 w 15"/>
                <a:gd name="T27" fmla="*/ 45 h 20"/>
                <a:gd name="T28" fmla="*/ 82 w 15"/>
                <a:gd name="T29" fmla="*/ 78 h 20"/>
                <a:gd name="T30" fmla="*/ 33 w 15"/>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 h="20">
                  <a:moveTo>
                    <a:pt x="6" y="20"/>
                  </a:moveTo>
                  <a:cubicBezTo>
                    <a:pt x="4" y="20"/>
                    <a:pt x="2" y="20"/>
                    <a:pt x="0" y="19"/>
                  </a:cubicBezTo>
                  <a:cubicBezTo>
                    <a:pt x="1" y="15"/>
                    <a:pt x="1" y="15"/>
                    <a:pt x="1" y="15"/>
                  </a:cubicBezTo>
                  <a:cubicBezTo>
                    <a:pt x="3" y="16"/>
                    <a:pt x="5" y="16"/>
                    <a:pt x="6" y="16"/>
                  </a:cubicBezTo>
                  <a:cubicBezTo>
                    <a:pt x="8" y="16"/>
                    <a:pt x="9" y="16"/>
                    <a:pt x="9" y="14"/>
                  </a:cubicBezTo>
                  <a:cubicBezTo>
                    <a:pt x="9" y="13"/>
                    <a:pt x="9" y="13"/>
                    <a:pt x="7" y="12"/>
                  </a:cubicBezTo>
                  <a:cubicBezTo>
                    <a:pt x="6" y="12"/>
                    <a:pt x="6" y="11"/>
                    <a:pt x="4" y="11"/>
                  </a:cubicBezTo>
                  <a:cubicBezTo>
                    <a:pt x="2" y="9"/>
                    <a:pt x="1" y="8"/>
                    <a:pt x="1" y="6"/>
                  </a:cubicBezTo>
                  <a:cubicBezTo>
                    <a:pt x="1" y="2"/>
                    <a:pt x="4" y="0"/>
                    <a:pt x="9" y="0"/>
                  </a:cubicBezTo>
                  <a:cubicBezTo>
                    <a:pt x="10" y="0"/>
                    <a:pt x="12" y="0"/>
                    <a:pt x="14" y="0"/>
                  </a:cubicBezTo>
                  <a:cubicBezTo>
                    <a:pt x="13" y="4"/>
                    <a:pt x="13" y="4"/>
                    <a:pt x="13" y="4"/>
                  </a:cubicBezTo>
                  <a:cubicBezTo>
                    <a:pt x="11" y="3"/>
                    <a:pt x="10" y="3"/>
                    <a:pt x="9" y="3"/>
                  </a:cubicBezTo>
                  <a:cubicBezTo>
                    <a:pt x="7" y="3"/>
                    <a:pt x="6" y="4"/>
                    <a:pt x="6" y="5"/>
                  </a:cubicBezTo>
                  <a:cubicBezTo>
                    <a:pt x="6" y="6"/>
                    <a:pt x="6" y="7"/>
                    <a:pt x="10" y="8"/>
                  </a:cubicBezTo>
                  <a:cubicBezTo>
                    <a:pt x="13" y="9"/>
                    <a:pt x="15" y="11"/>
                    <a:pt x="15" y="14"/>
                  </a:cubicBezTo>
                  <a:cubicBezTo>
                    <a:pt x="15" y="18"/>
                    <a:pt x="12"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spTree>
    <p:extLst>
      <p:ext uri="{BB962C8B-B14F-4D97-AF65-F5344CB8AC3E}">
        <p14:creationId xmlns:p14="http://schemas.microsoft.com/office/powerpoint/2010/main" val="2338752372"/>
      </p:ext>
    </p:extLst>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 id="2147483997" r:id="rId12"/>
    <p:sldLayoutId id="2147483998" r:id="rId13"/>
    <p:sldLayoutId id="2147483999" r:id="rId14"/>
    <p:sldLayoutId id="2147484000" r:id="rId15"/>
    <p:sldLayoutId id="2147484001" r:id="rId16"/>
  </p:sldLayoutIdLst>
  <p:timing>
    <p:tnLst>
      <p:par>
        <p:cTn id="1" dur="indefinite" restart="never" nodeType="tmRoot"/>
      </p:par>
    </p:tnLst>
  </p:timing>
  <p:hf hdr="0"/>
  <p:txStyles>
    <p:titleStyle>
      <a:lvl1pPr marL="185738" indent="-185738" algn="l" rtl="0" eaLnBrk="0" fontAlgn="base" hangingPunct="0">
        <a:lnSpc>
          <a:spcPct val="97000"/>
        </a:lnSpc>
        <a:spcBef>
          <a:spcPct val="25000"/>
        </a:spcBef>
        <a:spcAft>
          <a:spcPct val="0"/>
        </a:spcAft>
        <a:defRPr sz="2400" b="1">
          <a:solidFill>
            <a:schemeClr val="tx2"/>
          </a:solidFill>
          <a:latin typeface="+mj-lt"/>
          <a:ea typeface="+mj-ea"/>
          <a:cs typeface="+mj-cs"/>
        </a:defRPr>
      </a:lvl1pPr>
      <a:lvl2pPr marL="185738" indent="-185738" algn="l" rtl="0" eaLnBrk="0" fontAlgn="base" hangingPunct="0">
        <a:lnSpc>
          <a:spcPct val="97000"/>
        </a:lnSpc>
        <a:spcBef>
          <a:spcPct val="25000"/>
        </a:spcBef>
        <a:spcAft>
          <a:spcPct val="0"/>
        </a:spcAft>
        <a:defRPr sz="2400" b="1">
          <a:solidFill>
            <a:schemeClr val="tx2"/>
          </a:solidFill>
          <a:latin typeface="Arial" charset="0"/>
        </a:defRPr>
      </a:lvl2pPr>
      <a:lvl3pPr marL="185738" indent="-185738" algn="l" rtl="0" eaLnBrk="0" fontAlgn="base" hangingPunct="0">
        <a:lnSpc>
          <a:spcPct val="97000"/>
        </a:lnSpc>
        <a:spcBef>
          <a:spcPct val="25000"/>
        </a:spcBef>
        <a:spcAft>
          <a:spcPct val="0"/>
        </a:spcAft>
        <a:defRPr sz="2400" b="1">
          <a:solidFill>
            <a:schemeClr val="tx2"/>
          </a:solidFill>
          <a:latin typeface="Arial" charset="0"/>
        </a:defRPr>
      </a:lvl3pPr>
      <a:lvl4pPr marL="185738" indent="-185738" algn="l" rtl="0" eaLnBrk="0" fontAlgn="base" hangingPunct="0">
        <a:lnSpc>
          <a:spcPct val="97000"/>
        </a:lnSpc>
        <a:spcBef>
          <a:spcPct val="25000"/>
        </a:spcBef>
        <a:spcAft>
          <a:spcPct val="0"/>
        </a:spcAft>
        <a:defRPr sz="2400" b="1">
          <a:solidFill>
            <a:schemeClr val="tx2"/>
          </a:solidFill>
          <a:latin typeface="Arial" charset="0"/>
        </a:defRPr>
      </a:lvl4pPr>
      <a:lvl5pPr marL="185738" indent="-185738" algn="l" rtl="0" eaLnBrk="0" fontAlgn="base" hangingPunct="0">
        <a:lnSpc>
          <a:spcPct val="97000"/>
        </a:lnSpc>
        <a:spcBef>
          <a:spcPct val="25000"/>
        </a:spcBef>
        <a:spcAft>
          <a:spcPct val="0"/>
        </a:spcAft>
        <a:defRPr sz="2400" b="1">
          <a:solidFill>
            <a:schemeClr val="tx2"/>
          </a:solidFill>
          <a:latin typeface="Arial" charset="0"/>
        </a:defRPr>
      </a:lvl5pPr>
      <a:lvl6pPr marL="642938" indent="-185738" algn="l" rtl="0" fontAlgn="base">
        <a:lnSpc>
          <a:spcPct val="97000"/>
        </a:lnSpc>
        <a:spcBef>
          <a:spcPct val="25000"/>
        </a:spcBef>
        <a:spcAft>
          <a:spcPct val="0"/>
        </a:spcAft>
        <a:defRPr sz="2400" b="1">
          <a:solidFill>
            <a:schemeClr val="tx2"/>
          </a:solidFill>
          <a:latin typeface="Arial" charset="0"/>
        </a:defRPr>
      </a:lvl6pPr>
      <a:lvl7pPr marL="1100138" indent="-185738" algn="l" rtl="0" fontAlgn="base">
        <a:lnSpc>
          <a:spcPct val="97000"/>
        </a:lnSpc>
        <a:spcBef>
          <a:spcPct val="25000"/>
        </a:spcBef>
        <a:spcAft>
          <a:spcPct val="0"/>
        </a:spcAft>
        <a:defRPr sz="2400" b="1">
          <a:solidFill>
            <a:schemeClr val="tx2"/>
          </a:solidFill>
          <a:latin typeface="Arial" charset="0"/>
        </a:defRPr>
      </a:lvl7pPr>
      <a:lvl8pPr marL="1557338" indent="-185738" algn="l" rtl="0" fontAlgn="base">
        <a:lnSpc>
          <a:spcPct val="97000"/>
        </a:lnSpc>
        <a:spcBef>
          <a:spcPct val="25000"/>
        </a:spcBef>
        <a:spcAft>
          <a:spcPct val="0"/>
        </a:spcAft>
        <a:defRPr sz="2400" b="1">
          <a:solidFill>
            <a:schemeClr val="tx2"/>
          </a:solidFill>
          <a:latin typeface="Arial" charset="0"/>
        </a:defRPr>
      </a:lvl8pPr>
      <a:lvl9pPr marL="2014538" indent="-185738" algn="l" rtl="0" fontAlgn="base">
        <a:lnSpc>
          <a:spcPct val="97000"/>
        </a:lnSpc>
        <a:spcBef>
          <a:spcPct val="25000"/>
        </a:spcBef>
        <a:spcAft>
          <a:spcPct val="0"/>
        </a:spcAft>
        <a:defRPr sz="2400" b="1">
          <a:solidFill>
            <a:schemeClr val="tx2"/>
          </a:solidFill>
          <a:latin typeface="Arial" charset="0"/>
        </a:defRPr>
      </a:lvl9pPr>
    </p:titleStyle>
    <p:bodyStyle>
      <a:lvl1pPr marL="185738" indent="-185738" algn="l" rtl="0" eaLnBrk="0" fontAlgn="base" hangingPunct="0">
        <a:lnSpc>
          <a:spcPct val="97000"/>
        </a:lnSpc>
        <a:spcBef>
          <a:spcPct val="25000"/>
        </a:spcBef>
        <a:spcAft>
          <a:spcPct val="0"/>
        </a:spcAft>
        <a:buChar char="•"/>
        <a:defRPr sz="2000">
          <a:solidFill>
            <a:schemeClr val="tx1"/>
          </a:solidFill>
          <a:latin typeface="+mn-lt"/>
          <a:ea typeface="+mn-ea"/>
          <a:cs typeface="+mn-cs"/>
        </a:defRPr>
      </a:lvl1pPr>
      <a:lvl2pPr marL="542925" indent="-177800" algn="l" rtl="0" eaLnBrk="0" fontAlgn="base" hangingPunct="0">
        <a:lnSpc>
          <a:spcPct val="97000"/>
        </a:lnSpc>
        <a:spcBef>
          <a:spcPct val="25000"/>
        </a:spcBef>
        <a:spcAft>
          <a:spcPct val="0"/>
        </a:spcAft>
        <a:buChar char="•"/>
        <a:defRPr sz="2000">
          <a:solidFill>
            <a:schemeClr val="tx1"/>
          </a:solidFill>
          <a:latin typeface="+mn-lt"/>
        </a:defRPr>
      </a:lvl2pPr>
      <a:lvl3pPr marL="901700" indent="-179388" algn="l" rtl="0" eaLnBrk="0" fontAlgn="base" hangingPunct="0">
        <a:lnSpc>
          <a:spcPct val="97000"/>
        </a:lnSpc>
        <a:spcBef>
          <a:spcPct val="25000"/>
        </a:spcBef>
        <a:spcAft>
          <a:spcPct val="0"/>
        </a:spcAft>
        <a:buChar char="•"/>
        <a:defRPr sz="2000">
          <a:solidFill>
            <a:schemeClr val="tx1"/>
          </a:solidFill>
          <a:latin typeface="+mn-lt"/>
        </a:defRPr>
      </a:lvl3pPr>
      <a:lvl4pPr marL="1258888" indent="-177800" algn="l" rtl="0" eaLnBrk="0" fontAlgn="base" hangingPunct="0">
        <a:lnSpc>
          <a:spcPct val="97000"/>
        </a:lnSpc>
        <a:spcBef>
          <a:spcPct val="25000"/>
        </a:spcBef>
        <a:spcAft>
          <a:spcPct val="0"/>
        </a:spcAft>
        <a:buChar char="•"/>
        <a:defRPr sz="2000">
          <a:solidFill>
            <a:schemeClr val="tx1"/>
          </a:solidFill>
          <a:latin typeface="+mn-lt"/>
        </a:defRPr>
      </a:lvl4pPr>
      <a:lvl5pPr marL="1616075" indent="-177800" algn="l" rtl="0" eaLnBrk="0" fontAlgn="base" hangingPunct="0">
        <a:lnSpc>
          <a:spcPct val="97000"/>
        </a:lnSpc>
        <a:spcBef>
          <a:spcPct val="25000"/>
        </a:spcBef>
        <a:spcAft>
          <a:spcPct val="0"/>
        </a:spcAft>
        <a:buChar char="•"/>
        <a:defRPr sz="2000">
          <a:solidFill>
            <a:schemeClr val="tx1"/>
          </a:solidFill>
          <a:latin typeface="+mn-lt"/>
        </a:defRPr>
      </a:lvl5pPr>
      <a:lvl6pPr marL="2073275" indent="-177800" algn="l" rtl="0" fontAlgn="base">
        <a:lnSpc>
          <a:spcPct val="97000"/>
        </a:lnSpc>
        <a:spcBef>
          <a:spcPct val="25000"/>
        </a:spcBef>
        <a:spcAft>
          <a:spcPct val="0"/>
        </a:spcAft>
        <a:buChar char="•"/>
        <a:defRPr sz="2000">
          <a:solidFill>
            <a:schemeClr val="tx1"/>
          </a:solidFill>
          <a:latin typeface="+mn-lt"/>
        </a:defRPr>
      </a:lvl6pPr>
      <a:lvl7pPr marL="2530475" indent="-177800" algn="l" rtl="0" fontAlgn="base">
        <a:lnSpc>
          <a:spcPct val="97000"/>
        </a:lnSpc>
        <a:spcBef>
          <a:spcPct val="25000"/>
        </a:spcBef>
        <a:spcAft>
          <a:spcPct val="0"/>
        </a:spcAft>
        <a:buChar char="•"/>
        <a:defRPr sz="2000">
          <a:solidFill>
            <a:schemeClr val="tx1"/>
          </a:solidFill>
          <a:latin typeface="+mn-lt"/>
        </a:defRPr>
      </a:lvl7pPr>
      <a:lvl8pPr marL="2987675" indent="-177800" algn="l" rtl="0" fontAlgn="base">
        <a:lnSpc>
          <a:spcPct val="97000"/>
        </a:lnSpc>
        <a:spcBef>
          <a:spcPct val="25000"/>
        </a:spcBef>
        <a:spcAft>
          <a:spcPct val="0"/>
        </a:spcAft>
        <a:buChar char="•"/>
        <a:defRPr sz="2000">
          <a:solidFill>
            <a:schemeClr val="tx1"/>
          </a:solidFill>
          <a:latin typeface="+mn-lt"/>
        </a:defRPr>
      </a:lvl8pPr>
      <a:lvl9pPr marL="3444875" indent="-177800" algn="l" rtl="0" fontAlgn="base">
        <a:lnSpc>
          <a:spcPct val="97000"/>
        </a:lnSpc>
        <a:spcBef>
          <a:spcPct val="25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ChangeArrowheads="1"/>
          </p:cNvSpPr>
          <p:nvPr/>
        </p:nvSpPr>
        <p:spPr bwMode="auto">
          <a:xfrm>
            <a:off x="408518" y="1555751"/>
            <a:ext cx="11374967" cy="4994275"/>
          </a:xfrm>
          <a:prstGeom prst="rect">
            <a:avLst/>
          </a:prstGeom>
          <a:solidFill>
            <a:schemeClr val="accent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fr-FR" sz="1400">
              <a:solidFill>
                <a:srgbClr val="000000"/>
              </a:solidFill>
            </a:endParaRPr>
          </a:p>
        </p:txBody>
      </p:sp>
      <p:sp>
        <p:nvSpPr>
          <p:cNvPr id="7171" name="Rectangle 3"/>
          <p:cNvSpPr>
            <a:spLocks noGrp="1" noChangeArrowheads="1"/>
          </p:cNvSpPr>
          <p:nvPr>
            <p:ph type="body" idx="1"/>
          </p:nvPr>
        </p:nvSpPr>
        <p:spPr bwMode="auto">
          <a:xfrm>
            <a:off x="527051" y="1555751"/>
            <a:ext cx="11137900" cy="499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7172" name="Rectangle 4"/>
          <p:cNvSpPr>
            <a:spLocks noGrp="1" noChangeArrowheads="1"/>
          </p:cNvSpPr>
          <p:nvPr>
            <p:ph type="title"/>
          </p:nvPr>
        </p:nvSpPr>
        <p:spPr bwMode="auto">
          <a:xfrm>
            <a:off x="408518" y="942975"/>
            <a:ext cx="11374967" cy="522288"/>
          </a:xfrm>
          <a:prstGeom prst="rect">
            <a:avLst/>
          </a:prstGeom>
          <a:solidFill>
            <a:schemeClr val="bg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lvl="0"/>
            <a:r>
              <a:rPr lang="de-CH" smtClean="0"/>
              <a:t>Titelmasterformat durch Klicken bearbeiten</a:t>
            </a:r>
          </a:p>
        </p:txBody>
      </p:sp>
      <p:sp>
        <p:nvSpPr>
          <p:cNvPr id="897029" name="Rectangle 5"/>
          <p:cNvSpPr>
            <a:spLocks noGrp="1" noChangeArrowheads="1"/>
          </p:cNvSpPr>
          <p:nvPr>
            <p:ph type="dt" sz="half" idx="2"/>
          </p:nvPr>
        </p:nvSpPr>
        <p:spPr bwMode="auto">
          <a:xfrm>
            <a:off x="9235017" y="6589714"/>
            <a:ext cx="1828800" cy="14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defRPr sz="800" smtClean="0"/>
            </a:lvl1pPr>
          </a:lstStyle>
          <a:p>
            <a:pPr fontAlgn="base">
              <a:spcBef>
                <a:spcPct val="0"/>
              </a:spcBef>
              <a:spcAft>
                <a:spcPct val="0"/>
              </a:spcAft>
              <a:defRPr/>
            </a:pPr>
            <a:fld id="{42E63A60-A9AB-45B7-A1E7-0B0DCD7243FC}" type="datetime1">
              <a:rPr lang="de-DE">
                <a:solidFill>
                  <a:srgbClr val="000000"/>
                </a:solidFill>
              </a:rPr>
              <a:pPr fontAlgn="base">
                <a:spcBef>
                  <a:spcPct val="0"/>
                </a:spcBef>
                <a:spcAft>
                  <a:spcPct val="0"/>
                </a:spcAft>
                <a:defRPr/>
              </a:pPr>
              <a:t>11.03.2015</a:t>
            </a:fld>
            <a:endParaRPr lang="de-CH">
              <a:solidFill>
                <a:srgbClr val="000000"/>
              </a:solidFill>
            </a:endParaRPr>
          </a:p>
        </p:txBody>
      </p:sp>
      <p:sp>
        <p:nvSpPr>
          <p:cNvPr id="897030" name="Rectangle 6"/>
          <p:cNvSpPr>
            <a:spLocks noGrp="1" noChangeArrowheads="1"/>
          </p:cNvSpPr>
          <p:nvPr>
            <p:ph type="ftr" sz="quarter" idx="3"/>
          </p:nvPr>
        </p:nvSpPr>
        <p:spPr bwMode="auto">
          <a:xfrm>
            <a:off x="406400" y="6589714"/>
            <a:ext cx="8434917" cy="147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defRPr sz="800"/>
            </a:lvl1pPr>
          </a:lstStyle>
          <a:p>
            <a:pPr fontAlgn="base">
              <a:spcBef>
                <a:spcPct val="0"/>
              </a:spcBef>
              <a:spcAft>
                <a:spcPct val="0"/>
              </a:spcAft>
              <a:defRPr/>
            </a:pPr>
            <a:r>
              <a:rPr lang="en-US" smtClean="0">
                <a:solidFill>
                  <a:srgbClr val="000000"/>
                </a:solidFill>
              </a:rPr>
              <a:t>Asphalt Recycling | For Internal Use Only</a:t>
            </a:r>
            <a:endParaRPr lang="de-CH">
              <a:solidFill>
                <a:srgbClr val="000000"/>
              </a:solidFill>
            </a:endParaRPr>
          </a:p>
        </p:txBody>
      </p:sp>
      <p:sp>
        <p:nvSpPr>
          <p:cNvPr id="897031" name="Rectangle 7"/>
          <p:cNvSpPr>
            <a:spLocks noGrp="1" noChangeArrowheads="1"/>
          </p:cNvSpPr>
          <p:nvPr>
            <p:ph type="sldNum" sz="quarter" idx="4"/>
          </p:nvPr>
        </p:nvSpPr>
        <p:spPr bwMode="auto">
          <a:xfrm>
            <a:off x="11182351" y="6589714"/>
            <a:ext cx="601133" cy="14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eaLnBrk="1" hangingPunct="1">
              <a:defRPr sz="800" smtClean="0"/>
            </a:lvl1pPr>
          </a:lstStyle>
          <a:p>
            <a:pPr fontAlgn="base">
              <a:spcBef>
                <a:spcPct val="0"/>
              </a:spcBef>
              <a:spcAft>
                <a:spcPct val="0"/>
              </a:spcAft>
              <a:defRPr/>
            </a:pPr>
            <a:fld id="{9E40D57D-5AB3-41E4-8658-7B450E9B93F5}" type="slidenum">
              <a:rPr lang="de-CH">
                <a:solidFill>
                  <a:srgbClr val="000000"/>
                </a:solidFill>
              </a:rPr>
              <a:pPr fontAlgn="base">
                <a:spcBef>
                  <a:spcPct val="0"/>
                </a:spcBef>
                <a:spcAft>
                  <a:spcPct val="0"/>
                </a:spcAft>
                <a:defRPr/>
              </a:pPr>
              <a:t>‹#›</a:t>
            </a:fld>
            <a:endParaRPr lang="de-CH">
              <a:solidFill>
                <a:srgbClr val="000000"/>
              </a:solidFill>
            </a:endParaRPr>
          </a:p>
        </p:txBody>
      </p:sp>
      <p:grpSp>
        <p:nvGrpSpPr>
          <p:cNvPr id="7176" name="Group 8"/>
          <p:cNvGrpSpPr>
            <a:grpSpLocks/>
          </p:cNvGrpSpPr>
          <p:nvPr/>
        </p:nvGrpSpPr>
        <p:grpSpPr bwMode="auto">
          <a:xfrm>
            <a:off x="9239251" y="309564"/>
            <a:ext cx="2540000" cy="282575"/>
            <a:chOff x="1860" y="3171"/>
            <a:chExt cx="2677" cy="397"/>
          </a:xfrm>
        </p:grpSpPr>
        <p:sp>
          <p:nvSpPr>
            <p:cNvPr id="7186" name="Freeform 9"/>
            <p:cNvSpPr>
              <a:spLocks/>
            </p:cNvSpPr>
            <p:nvPr userDrawn="1"/>
          </p:nvSpPr>
          <p:spPr bwMode="auto">
            <a:xfrm>
              <a:off x="4175" y="3171"/>
              <a:ext cx="362" cy="397"/>
            </a:xfrm>
            <a:custGeom>
              <a:avLst/>
              <a:gdLst>
                <a:gd name="T0" fmla="*/ 279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9 w 153"/>
                <a:gd name="T13" fmla="*/ 0 h 168"/>
                <a:gd name="T14" fmla="*/ 582 w 153"/>
                <a:gd name="T15" fmla="*/ 520 h 168"/>
                <a:gd name="T16" fmla="*/ 587 w 153"/>
                <a:gd name="T17" fmla="*/ 520 h 168"/>
                <a:gd name="T18" fmla="*/ 582 w 153"/>
                <a:gd name="T19" fmla="*/ 302 h 168"/>
                <a:gd name="T20" fmla="*/ 582 w 153"/>
                <a:gd name="T21" fmla="*/ 0 h 168"/>
                <a:gd name="T22" fmla="*/ 856 w 153"/>
                <a:gd name="T23" fmla="*/ 0 h 168"/>
                <a:gd name="T24" fmla="*/ 856 w 153"/>
                <a:gd name="T25" fmla="*/ 938 h 168"/>
                <a:gd name="T26" fmla="*/ 544 w 153"/>
                <a:gd name="T27" fmla="*/ 938 h 168"/>
                <a:gd name="T28" fmla="*/ 279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4" y="93"/>
                    <a:pt x="104" y="93"/>
                    <a:pt x="104"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7" name="Freeform 10"/>
            <p:cNvSpPr>
              <a:spLocks/>
            </p:cNvSpPr>
            <p:nvPr userDrawn="1"/>
          </p:nvSpPr>
          <p:spPr bwMode="auto">
            <a:xfrm>
              <a:off x="3760" y="3171"/>
              <a:ext cx="361" cy="397"/>
            </a:xfrm>
            <a:custGeom>
              <a:avLst/>
              <a:gdLst>
                <a:gd name="T0" fmla="*/ 278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6 w 153"/>
                <a:gd name="T13" fmla="*/ 0 h 168"/>
                <a:gd name="T14" fmla="*/ 573 w 153"/>
                <a:gd name="T15" fmla="*/ 520 h 168"/>
                <a:gd name="T16" fmla="*/ 585 w 153"/>
                <a:gd name="T17" fmla="*/ 520 h 168"/>
                <a:gd name="T18" fmla="*/ 578 w 153"/>
                <a:gd name="T19" fmla="*/ 302 h 168"/>
                <a:gd name="T20" fmla="*/ 578 w 153"/>
                <a:gd name="T21" fmla="*/ 0 h 168"/>
                <a:gd name="T22" fmla="*/ 852 w 153"/>
                <a:gd name="T23" fmla="*/ 0 h 168"/>
                <a:gd name="T24" fmla="*/ 852 w 153"/>
                <a:gd name="T25" fmla="*/ 938 h 168"/>
                <a:gd name="T26" fmla="*/ 540 w 153"/>
                <a:gd name="T27" fmla="*/ 938 h 168"/>
                <a:gd name="T28" fmla="*/ 278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3" y="93"/>
                    <a:pt x="103" y="93"/>
                    <a:pt x="103"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8" name="Freeform 11"/>
            <p:cNvSpPr>
              <a:spLocks/>
            </p:cNvSpPr>
            <p:nvPr userDrawn="1"/>
          </p:nvSpPr>
          <p:spPr bwMode="auto">
            <a:xfrm>
              <a:off x="1860" y="3171"/>
              <a:ext cx="442" cy="397"/>
            </a:xfrm>
            <a:custGeom>
              <a:avLst/>
              <a:gdLst>
                <a:gd name="T0" fmla="*/ 286 w 442"/>
                <a:gd name="T1" fmla="*/ 0 h 397"/>
                <a:gd name="T2" fmla="*/ 154 w 442"/>
                <a:gd name="T3" fmla="*/ 0 h 397"/>
                <a:gd name="T4" fmla="*/ 0 w 442"/>
                <a:gd name="T5" fmla="*/ 397 h 397"/>
                <a:gd name="T6" fmla="*/ 137 w 442"/>
                <a:gd name="T7" fmla="*/ 397 h 397"/>
                <a:gd name="T8" fmla="*/ 220 w 442"/>
                <a:gd name="T9" fmla="*/ 158 h 397"/>
                <a:gd name="T10" fmla="*/ 222 w 442"/>
                <a:gd name="T11" fmla="*/ 158 h 397"/>
                <a:gd name="T12" fmla="*/ 303 w 442"/>
                <a:gd name="T13" fmla="*/ 397 h 397"/>
                <a:gd name="T14" fmla="*/ 442 w 442"/>
                <a:gd name="T15" fmla="*/ 397 h 397"/>
                <a:gd name="T16" fmla="*/ 286 w 442"/>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2" h="397">
                  <a:moveTo>
                    <a:pt x="286" y="0"/>
                  </a:moveTo>
                  <a:lnTo>
                    <a:pt x="154" y="0"/>
                  </a:lnTo>
                  <a:lnTo>
                    <a:pt x="0" y="397"/>
                  </a:lnTo>
                  <a:lnTo>
                    <a:pt x="137" y="397"/>
                  </a:lnTo>
                  <a:lnTo>
                    <a:pt x="220" y="158"/>
                  </a:lnTo>
                  <a:lnTo>
                    <a:pt x="222" y="158"/>
                  </a:lnTo>
                  <a:lnTo>
                    <a:pt x="303" y="397"/>
                  </a:lnTo>
                  <a:lnTo>
                    <a:pt x="442" y="397"/>
                  </a:lnTo>
                  <a:lnTo>
                    <a:pt x="2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9" name="Freeform 12"/>
            <p:cNvSpPr>
              <a:spLocks/>
            </p:cNvSpPr>
            <p:nvPr userDrawn="1"/>
          </p:nvSpPr>
          <p:spPr bwMode="auto">
            <a:xfrm>
              <a:off x="3306" y="3171"/>
              <a:ext cx="444" cy="397"/>
            </a:xfrm>
            <a:custGeom>
              <a:avLst/>
              <a:gdLst>
                <a:gd name="T0" fmla="*/ 288 w 444"/>
                <a:gd name="T1" fmla="*/ 0 h 397"/>
                <a:gd name="T2" fmla="*/ 156 w 444"/>
                <a:gd name="T3" fmla="*/ 0 h 397"/>
                <a:gd name="T4" fmla="*/ 0 w 444"/>
                <a:gd name="T5" fmla="*/ 397 h 397"/>
                <a:gd name="T6" fmla="*/ 140 w 444"/>
                <a:gd name="T7" fmla="*/ 397 h 397"/>
                <a:gd name="T8" fmla="*/ 220 w 444"/>
                <a:gd name="T9" fmla="*/ 158 h 397"/>
                <a:gd name="T10" fmla="*/ 225 w 444"/>
                <a:gd name="T11" fmla="*/ 158 h 397"/>
                <a:gd name="T12" fmla="*/ 305 w 444"/>
                <a:gd name="T13" fmla="*/ 397 h 397"/>
                <a:gd name="T14" fmla="*/ 444 w 444"/>
                <a:gd name="T15" fmla="*/ 397 h 397"/>
                <a:gd name="T16" fmla="*/ 288 w 444"/>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4" h="397">
                  <a:moveTo>
                    <a:pt x="288" y="0"/>
                  </a:moveTo>
                  <a:lnTo>
                    <a:pt x="156" y="0"/>
                  </a:lnTo>
                  <a:lnTo>
                    <a:pt x="0" y="397"/>
                  </a:lnTo>
                  <a:lnTo>
                    <a:pt x="140" y="397"/>
                  </a:lnTo>
                  <a:lnTo>
                    <a:pt x="220" y="158"/>
                  </a:lnTo>
                  <a:lnTo>
                    <a:pt x="225" y="158"/>
                  </a:lnTo>
                  <a:lnTo>
                    <a:pt x="305" y="397"/>
                  </a:lnTo>
                  <a:lnTo>
                    <a:pt x="444" y="397"/>
                  </a:lnTo>
                  <a:lnTo>
                    <a:pt x="288" y="0"/>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90" name="Freeform 13"/>
            <p:cNvSpPr>
              <a:spLocks/>
            </p:cNvSpPr>
            <p:nvPr userDrawn="1"/>
          </p:nvSpPr>
          <p:spPr bwMode="auto">
            <a:xfrm>
              <a:off x="2831" y="3171"/>
              <a:ext cx="466" cy="397"/>
            </a:xfrm>
            <a:custGeom>
              <a:avLst/>
              <a:gdLst>
                <a:gd name="T0" fmla="*/ 442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6 w 197"/>
                <a:gd name="T15" fmla="*/ 0 h 168"/>
                <a:gd name="T16" fmla="*/ 549 w 197"/>
                <a:gd name="T17" fmla="*/ 553 h 168"/>
                <a:gd name="T18" fmla="*/ 554 w 197"/>
                <a:gd name="T19" fmla="*/ 553 h 168"/>
                <a:gd name="T20" fmla="*/ 717 w 197"/>
                <a:gd name="T21" fmla="*/ 0 h 168"/>
                <a:gd name="T22" fmla="*/ 1102 w 197"/>
                <a:gd name="T23" fmla="*/ 0 h 168"/>
                <a:gd name="T24" fmla="*/ 1102 w 197"/>
                <a:gd name="T25" fmla="*/ 938 h 168"/>
                <a:gd name="T26" fmla="*/ 828 w 197"/>
                <a:gd name="T27" fmla="*/ 938 h 168"/>
                <a:gd name="T28" fmla="*/ 828 w 197"/>
                <a:gd name="T29" fmla="*/ 581 h 168"/>
                <a:gd name="T30" fmla="*/ 833 w 197"/>
                <a:gd name="T31" fmla="*/ 369 h 168"/>
                <a:gd name="T32" fmla="*/ 823 w 197"/>
                <a:gd name="T33" fmla="*/ 369 h 168"/>
                <a:gd name="T34" fmla="*/ 660 w 197"/>
                <a:gd name="T35" fmla="*/ 938 h 168"/>
                <a:gd name="T36" fmla="*/ 442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7" y="66"/>
                    <a:pt x="147" y="66"/>
                    <a:pt x="147"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91" name="Freeform 14"/>
            <p:cNvSpPr>
              <a:spLocks/>
            </p:cNvSpPr>
            <p:nvPr userDrawn="1"/>
          </p:nvSpPr>
          <p:spPr bwMode="auto">
            <a:xfrm>
              <a:off x="2312" y="3171"/>
              <a:ext cx="465" cy="397"/>
            </a:xfrm>
            <a:custGeom>
              <a:avLst/>
              <a:gdLst>
                <a:gd name="T0" fmla="*/ 439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5 w 197"/>
                <a:gd name="T15" fmla="*/ 0 h 168"/>
                <a:gd name="T16" fmla="*/ 545 w 197"/>
                <a:gd name="T17" fmla="*/ 553 h 168"/>
                <a:gd name="T18" fmla="*/ 552 w 197"/>
                <a:gd name="T19" fmla="*/ 553 h 168"/>
                <a:gd name="T20" fmla="*/ 713 w 197"/>
                <a:gd name="T21" fmla="*/ 0 h 168"/>
                <a:gd name="T22" fmla="*/ 1098 w 197"/>
                <a:gd name="T23" fmla="*/ 0 h 168"/>
                <a:gd name="T24" fmla="*/ 1098 w 197"/>
                <a:gd name="T25" fmla="*/ 938 h 168"/>
                <a:gd name="T26" fmla="*/ 824 w 197"/>
                <a:gd name="T27" fmla="*/ 938 h 168"/>
                <a:gd name="T28" fmla="*/ 824 w 197"/>
                <a:gd name="T29" fmla="*/ 581 h 168"/>
                <a:gd name="T30" fmla="*/ 831 w 197"/>
                <a:gd name="T31" fmla="*/ 369 h 168"/>
                <a:gd name="T32" fmla="*/ 824 w 197"/>
                <a:gd name="T33" fmla="*/ 369 h 168"/>
                <a:gd name="T34" fmla="*/ 659 w 197"/>
                <a:gd name="T35" fmla="*/ 938 h 168"/>
                <a:gd name="T36" fmla="*/ 439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8" y="66"/>
                    <a:pt x="148" y="66"/>
                    <a:pt x="148"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grpSp>
        <p:nvGrpSpPr>
          <p:cNvPr id="7177" name="Group 35"/>
          <p:cNvGrpSpPr>
            <a:grpSpLocks noChangeAspect="1"/>
          </p:cNvGrpSpPr>
          <p:nvPr/>
        </p:nvGrpSpPr>
        <p:grpSpPr bwMode="auto">
          <a:xfrm>
            <a:off x="408517" y="309563"/>
            <a:ext cx="2029883" cy="201612"/>
            <a:chOff x="836" y="342"/>
            <a:chExt cx="1047" cy="139"/>
          </a:xfrm>
        </p:grpSpPr>
        <p:sp>
          <p:nvSpPr>
            <p:cNvPr id="7178" name="Rectangle 27"/>
            <p:cNvSpPr>
              <a:spLocks noChangeAspect="1" noChangeArrowheads="1"/>
            </p:cNvSpPr>
            <p:nvPr userDrawn="1"/>
          </p:nvSpPr>
          <p:spPr bwMode="auto">
            <a:xfrm>
              <a:off x="836" y="342"/>
              <a:ext cx="1047" cy="139"/>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endParaRPr>
            </a:p>
          </p:txBody>
        </p:sp>
        <p:sp>
          <p:nvSpPr>
            <p:cNvPr id="7179" name="Freeform 28"/>
            <p:cNvSpPr>
              <a:spLocks noChangeAspect="1"/>
            </p:cNvSpPr>
            <p:nvPr userDrawn="1"/>
          </p:nvSpPr>
          <p:spPr bwMode="auto">
            <a:xfrm>
              <a:off x="888" y="375"/>
              <a:ext cx="40" cy="66"/>
            </a:xfrm>
            <a:custGeom>
              <a:avLst/>
              <a:gdLst>
                <a:gd name="T0" fmla="*/ 38 w 17"/>
                <a:gd name="T1" fmla="*/ 156 h 28"/>
                <a:gd name="T2" fmla="*/ 0 w 17"/>
                <a:gd name="T3" fmla="*/ 151 h 28"/>
                <a:gd name="T4" fmla="*/ 5 w 17"/>
                <a:gd name="T5" fmla="*/ 127 h 28"/>
                <a:gd name="T6" fmla="*/ 38 w 17"/>
                <a:gd name="T7" fmla="*/ 134 h 28"/>
                <a:gd name="T8" fmla="*/ 61 w 17"/>
                <a:gd name="T9" fmla="*/ 118 h 28"/>
                <a:gd name="T10" fmla="*/ 45 w 17"/>
                <a:gd name="T11" fmla="*/ 90 h 28"/>
                <a:gd name="T12" fmla="*/ 21 w 17"/>
                <a:gd name="T13" fmla="*/ 78 h 28"/>
                <a:gd name="T14" fmla="*/ 0 w 17"/>
                <a:gd name="T15" fmla="*/ 45 h 28"/>
                <a:gd name="T16" fmla="*/ 49 w 17"/>
                <a:gd name="T17" fmla="*/ 0 h 28"/>
                <a:gd name="T18" fmla="*/ 82 w 17"/>
                <a:gd name="T19" fmla="*/ 5 h 28"/>
                <a:gd name="T20" fmla="*/ 78 w 17"/>
                <a:gd name="T21" fmla="*/ 28 h 28"/>
                <a:gd name="T22" fmla="*/ 56 w 17"/>
                <a:gd name="T23" fmla="*/ 21 h 28"/>
                <a:gd name="T24" fmla="*/ 33 w 17"/>
                <a:gd name="T25" fmla="*/ 40 h 28"/>
                <a:gd name="T26" fmla="*/ 49 w 17"/>
                <a:gd name="T27" fmla="*/ 61 h 28"/>
                <a:gd name="T28" fmla="*/ 73 w 17"/>
                <a:gd name="T29" fmla="*/ 78 h 28"/>
                <a:gd name="T30" fmla="*/ 94 w 17"/>
                <a:gd name="T31" fmla="*/ 111 h 28"/>
                <a:gd name="T32" fmla="*/ 38 w 17"/>
                <a:gd name="T33" fmla="*/ 156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28">
                  <a:moveTo>
                    <a:pt x="7" y="28"/>
                  </a:moveTo>
                  <a:cubicBezTo>
                    <a:pt x="4" y="28"/>
                    <a:pt x="3" y="28"/>
                    <a:pt x="0" y="27"/>
                  </a:cubicBezTo>
                  <a:cubicBezTo>
                    <a:pt x="1" y="23"/>
                    <a:pt x="1" y="23"/>
                    <a:pt x="1" y="23"/>
                  </a:cubicBezTo>
                  <a:cubicBezTo>
                    <a:pt x="2" y="24"/>
                    <a:pt x="5" y="24"/>
                    <a:pt x="7" y="24"/>
                  </a:cubicBezTo>
                  <a:cubicBezTo>
                    <a:pt x="9" y="24"/>
                    <a:pt x="11" y="23"/>
                    <a:pt x="11" y="21"/>
                  </a:cubicBezTo>
                  <a:cubicBezTo>
                    <a:pt x="11" y="19"/>
                    <a:pt x="10" y="18"/>
                    <a:pt x="8" y="16"/>
                  </a:cubicBezTo>
                  <a:cubicBezTo>
                    <a:pt x="7" y="16"/>
                    <a:pt x="5" y="15"/>
                    <a:pt x="4" y="14"/>
                  </a:cubicBezTo>
                  <a:cubicBezTo>
                    <a:pt x="1" y="12"/>
                    <a:pt x="0" y="10"/>
                    <a:pt x="0" y="8"/>
                  </a:cubicBezTo>
                  <a:cubicBezTo>
                    <a:pt x="0" y="3"/>
                    <a:pt x="4" y="0"/>
                    <a:pt x="9" y="0"/>
                  </a:cubicBezTo>
                  <a:cubicBezTo>
                    <a:pt x="11" y="0"/>
                    <a:pt x="13" y="1"/>
                    <a:pt x="15" y="1"/>
                  </a:cubicBezTo>
                  <a:cubicBezTo>
                    <a:pt x="14" y="5"/>
                    <a:pt x="14" y="5"/>
                    <a:pt x="14" y="5"/>
                  </a:cubicBezTo>
                  <a:cubicBezTo>
                    <a:pt x="13" y="4"/>
                    <a:pt x="11" y="4"/>
                    <a:pt x="10" y="4"/>
                  </a:cubicBezTo>
                  <a:cubicBezTo>
                    <a:pt x="7" y="4"/>
                    <a:pt x="6" y="5"/>
                    <a:pt x="6" y="7"/>
                  </a:cubicBezTo>
                  <a:cubicBezTo>
                    <a:pt x="6" y="9"/>
                    <a:pt x="6" y="9"/>
                    <a:pt x="9" y="11"/>
                  </a:cubicBezTo>
                  <a:cubicBezTo>
                    <a:pt x="11" y="13"/>
                    <a:pt x="13" y="14"/>
                    <a:pt x="13" y="14"/>
                  </a:cubicBezTo>
                  <a:cubicBezTo>
                    <a:pt x="16" y="16"/>
                    <a:pt x="17" y="18"/>
                    <a:pt x="17" y="20"/>
                  </a:cubicBezTo>
                  <a:cubicBezTo>
                    <a:pt x="17" y="25"/>
                    <a:pt x="13" y="28"/>
                    <a:pt x="7" y="2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0" name="Freeform 29"/>
            <p:cNvSpPr>
              <a:spLocks noChangeAspect="1"/>
            </p:cNvSpPr>
            <p:nvPr userDrawn="1"/>
          </p:nvSpPr>
          <p:spPr bwMode="auto">
            <a:xfrm>
              <a:off x="931" y="394"/>
              <a:ext cx="45" cy="66"/>
            </a:xfrm>
            <a:custGeom>
              <a:avLst/>
              <a:gdLst>
                <a:gd name="T0" fmla="*/ 62 w 19"/>
                <a:gd name="T1" fmla="*/ 127 h 28"/>
                <a:gd name="T2" fmla="*/ 45 w 19"/>
                <a:gd name="T3" fmla="*/ 151 h 28"/>
                <a:gd name="T4" fmla="*/ 21 w 19"/>
                <a:gd name="T5" fmla="*/ 156 h 28"/>
                <a:gd name="T6" fmla="*/ 0 w 19"/>
                <a:gd name="T7" fmla="*/ 156 h 28"/>
                <a:gd name="T8" fmla="*/ 5 w 19"/>
                <a:gd name="T9" fmla="*/ 134 h 28"/>
                <a:gd name="T10" fmla="*/ 21 w 19"/>
                <a:gd name="T11" fmla="*/ 139 h 28"/>
                <a:gd name="T12" fmla="*/ 40 w 19"/>
                <a:gd name="T13" fmla="*/ 123 h 28"/>
                <a:gd name="T14" fmla="*/ 40 w 19"/>
                <a:gd name="T15" fmla="*/ 111 h 28"/>
                <a:gd name="T16" fmla="*/ 0 w 19"/>
                <a:gd name="T17" fmla="*/ 0 h 28"/>
                <a:gd name="T18" fmla="*/ 33 w 19"/>
                <a:gd name="T19" fmla="*/ 0 h 28"/>
                <a:gd name="T20" fmla="*/ 57 w 19"/>
                <a:gd name="T21" fmla="*/ 78 h 28"/>
                <a:gd name="T22" fmla="*/ 78 w 19"/>
                <a:gd name="T23" fmla="*/ 0 h 28"/>
                <a:gd name="T24" fmla="*/ 107 w 19"/>
                <a:gd name="T25" fmla="*/ 0 h 28"/>
                <a:gd name="T26" fmla="*/ 62 w 19"/>
                <a:gd name="T27" fmla="*/ 127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 h="28">
                  <a:moveTo>
                    <a:pt x="11" y="23"/>
                  </a:moveTo>
                  <a:cubicBezTo>
                    <a:pt x="10" y="25"/>
                    <a:pt x="9" y="26"/>
                    <a:pt x="8" y="27"/>
                  </a:cubicBezTo>
                  <a:cubicBezTo>
                    <a:pt x="7" y="28"/>
                    <a:pt x="6" y="28"/>
                    <a:pt x="4" y="28"/>
                  </a:cubicBezTo>
                  <a:cubicBezTo>
                    <a:pt x="3" y="28"/>
                    <a:pt x="1" y="28"/>
                    <a:pt x="0" y="28"/>
                  </a:cubicBezTo>
                  <a:cubicBezTo>
                    <a:pt x="1" y="24"/>
                    <a:pt x="1" y="24"/>
                    <a:pt x="1" y="24"/>
                  </a:cubicBezTo>
                  <a:cubicBezTo>
                    <a:pt x="2" y="24"/>
                    <a:pt x="3" y="25"/>
                    <a:pt x="4" y="25"/>
                  </a:cubicBezTo>
                  <a:cubicBezTo>
                    <a:pt x="5" y="25"/>
                    <a:pt x="6" y="24"/>
                    <a:pt x="7" y="22"/>
                  </a:cubicBezTo>
                  <a:cubicBezTo>
                    <a:pt x="7" y="20"/>
                    <a:pt x="7" y="20"/>
                    <a:pt x="7" y="20"/>
                  </a:cubicBezTo>
                  <a:cubicBezTo>
                    <a:pt x="0" y="0"/>
                    <a:pt x="0" y="0"/>
                    <a:pt x="0" y="0"/>
                  </a:cubicBezTo>
                  <a:cubicBezTo>
                    <a:pt x="6" y="0"/>
                    <a:pt x="6" y="0"/>
                    <a:pt x="6" y="0"/>
                  </a:cubicBezTo>
                  <a:cubicBezTo>
                    <a:pt x="10" y="14"/>
                    <a:pt x="10" y="14"/>
                    <a:pt x="10" y="14"/>
                  </a:cubicBezTo>
                  <a:cubicBezTo>
                    <a:pt x="14" y="0"/>
                    <a:pt x="14" y="0"/>
                    <a:pt x="14" y="0"/>
                  </a:cubicBezTo>
                  <a:cubicBezTo>
                    <a:pt x="19" y="0"/>
                    <a:pt x="19" y="0"/>
                    <a:pt x="19" y="0"/>
                  </a:cubicBezTo>
                  <a:lnTo>
                    <a:pt x="11"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1" name="Freeform 30"/>
            <p:cNvSpPr>
              <a:spLocks noChangeAspect="1"/>
            </p:cNvSpPr>
            <p:nvPr userDrawn="1"/>
          </p:nvSpPr>
          <p:spPr bwMode="auto">
            <a:xfrm>
              <a:off x="980" y="394"/>
              <a:ext cx="33" cy="47"/>
            </a:xfrm>
            <a:custGeom>
              <a:avLst/>
              <a:gdLst>
                <a:gd name="T0" fmla="*/ 33 w 14"/>
                <a:gd name="T1" fmla="*/ 110 h 20"/>
                <a:gd name="T2" fmla="*/ 0 w 14"/>
                <a:gd name="T3" fmla="*/ 106 h 20"/>
                <a:gd name="T4" fmla="*/ 5 w 14"/>
                <a:gd name="T5" fmla="*/ 82 h 20"/>
                <a:gd name="T6" fmla="*/ 33 w 14"/>
                <a:gd name="T7" fmla="*/ 89 h 20"/>
                <a:gd name="T8" fmla="*/ 50 w 14"/>
                <a:gd name="T9" fmla="*/ 78 h 20"/>
                <a:gd name="T10" fmla="*/ 40 w 14"/>
                <a:gd name="T11" fmla="*/ 66 h 20"/>
                <a:gd name="T12" fmla="*/ 21 w 14"/>
                <a:gd name="T13" fmla="*/ 61 h 20"/>
                <a:gd name="T14" fmla="*/ 0 w 14"/>
                <a:gd name="T15" fmla="*/ 33 h 20"/>
                <a:gd name="T16" fmla="*/ 45 w 14"/>
                <a:gd name="T17" fmla="*/ 0 h 20"/>
                <a:gd name="T18" fmla="*/ 73 w 14"/>
                <a:gd name="T19" fmla="*/ 0 h 20"/>
                <a:gd name="T20" fmla="*/ 66 w 14"/>
                <a:gd name="T21" fmla="*/ 21 h 20"/>
                <a:gd name="T22" fmla="*/ 45 w 14"/>
                <a:gd name="T23" fmla="*/ 16 h 20"/>
                <a:gd name="T24" fmla="*/ 28 w 14"/>
                <a:gd name="T25" fmla="*/ 28 h 20"/>
                <a:gd name="T26" fmla="*/ 50 w 14"/>
                <a:gd name="T27" fmla="*/ 45 h 20"/>
                <a:gd name="T28" fmla="*/ 78 w 14"/>
                <a:gd name="T29" fmla="*/ 78 h 20"/>
                <a:gd name="T30" fmla="*/ 33 w 14"/>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 h="20">
                  <a:moveTo>
                    <a:pt x="6" y="20"/>
                  </a:moveTo>
                  <a:cubicBezTo>
                    <a:pt x="3" y="20"/>
                    <a:pt x="2" y="20"/>
                    <a:pt x="0" y="19"/>
                  </a:cubicBezTo>
                  <a:cubicBezTo>
                    <a:pt x="1" y="15"/>
                    <a:pt x="1" y="15"/>
                    <a:pt x="1" y="15"/>
                  </a:cubicBezTo>
                  <a:cubicBezTo>
                    <a:pt x="2" y="16"/>
                    <a:pt x="4" y="16"/>
                    <a:pt x="6" y="16"/>
                  </a:cubicBezTo>
                  <a:cubicBezTo>
                    <a:pt x="8" y="16"/>
                    <a:pt x="9" y="16"/>
                    <a:pt x="9" y="14"/>
                  </a:cubicBezTo>
                  <a:cubicBezTo>
                    <a:pt x="9" y="13"/>
                    <a:pt x="8" y="13"/>
                    <a:pt x="7" y="12"/>
                  </a:cubicBezTo>
                  <a:cubicBezTo>
                    <a:pt x="6" y="12"/>
                    <a:pt x="5" y="11"/>
                    <a:pt x="4" y="11"/>
                  </a:cubicBezTo>
                  <a:cubicBezTo>
                    <a:pt x="1" y="9"/>
                    <a:pt x="0" y="8"/>
                    <a:pt x="0" y="6"/>
                  </a:cubicBezTo>
                  <a:cubicBezTo>
                    <a:pt x="0" y="2"/>
                    <a:pt x="3" y="0"/>
                    <a:pt x="8" y="0"/>
                  </a:cubicBezTo>
                  <a:cubicBezTo>
                    <a:pt x="10" y="0"/>
                    <a:pt x="11" y="0"/>
                    <a:pt x="13" y="0"/>
                  </a:cubicBezTo>
                  <a:cubicBezTo>
                    <a:pt x="12" y="4"/>
                    <a:pt x="12" y="4"/>
                    <a:pt x="12" y="4"/>
                  </a:cubicBezTo>
                  <a:cubicBezTo>
                    <a:pt x="10" y="3"/>
                    <a:pt x="9" y="3"/>
                    <a:pt x="8" y="3"/>
                  </a:cubicBezTo>
                  <a:cubicBezTo>
                    <a:pt x="6" y="3"/>
                    <a:pt x="5" y="4"/>
                    <a:pt x="5" y="5"/>
                  </a:cubicBezTo>
                  <a:cubicBezTo>
                    <a:pt x="5" y="6"/>
                    <a:pt x="6" y="7"/>
                    <a:pt x="9" y="8"/>
                  </a:cubicBezTo>
                  <a:cubicBezTo>
                    <a:pt x="13" y="9"/>
                    <a:pt x="14" y="11"/>
                    <a:pt x="14" y="14"/>
                  </a:cubicBezTo>
                  <a:cubicBezTo>
                    <a:pt x="14" y="18"/>
                    <a:pt x="11"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2" name="Freeform 31"/>
            <p:cNvSpPr>
              <a:spLocks noChangeAspect="1"/>
            </p:cNvSpPr>
            <p:nvPr userDrawn="1"/>
          </p:nvSpPr>
          <p:spPr bwMode="auto">
            <a:xfrm>
              <a:off x="1020" y="382"/>
              <a:ext cx="34" cy="59"/>
            </a:xfrm>
            <a:custGeom>
              <a:avLst/>
              <a:gdLst>
                <a:gd name="T0" fmla="*/ 41 w 14"/>
                <a:gd name="T1" fmla="*/ 139 h 25"/>
                <a:gd name="T2" fmla="*/ 17 w 14"/>
                <a:gd name="T3" fmla="*/ 106 h 25"/>
                <a:gd name="T4" fmla="*/ 17 w 14"/>
                <a:gd name="T5" fmla="*/ 50 h 25"/>
                <a:gd name="T6" fmla="*/ 0 w 14"/>
                <a:gd name="T7" fmla="*/ 50 h 25"/>
                <a:gd name="T8" fmla="*/ 0 w 14"/>
                <a:gd name="T9" fmla="*/ 28 h 25"/>
                <a:gd name="T10" fmla="*/ 17 w 14"/>
                <a:gd name="T11" fmla="*/ 28 h 25"/>
                <a:gd name="T12" fmla="*/ 17 w 14"/>
                <a:gd name="T13" fmla="*/ 0 h 25"/>
                <a:gd name="T14" fmla="*/ 46 w 14"/>
                <a:gd name="T15" fmla="*/ 0 h 25"/>
                <a:gd name="T16" fmla="*/ 46 w 14"/>
                <a:gd name="T17" fmla="*/ 28 h 25"/>
                <a:gd name="T18" fmla="*/ 78 w 14"/>
                <a:gd name="T19" fmla="*/ 28 h 25"/>
                <a:gd name="T20" fmla="*/ 78 w 14"/>
                <a:gd name="T21" fmla="*/ 50 h 25"/>
                <a:gd name="T22" fmla="*/ 46 w 14"/>
                <a:gd name="T23" fmla="*/ 50 h 25"/>
                <a:gd name="T24" fmla="*/ 46 w 14"/>
                <a:gd name="T25" fmla="*/ 99 h 25"/>
                <a:gd name="T26" fmla="*/ 53 w 14"/>
                <a:gd name="T27" fmla="*/ 118 h 25"/>
                <a:gd name="T28" fmla="*/ 70 w 14"/>
                <a:gd name="T29" fmla="*/ 106 h 25"/>
                <a:gd name="T30" fmla="*/ 83 w 14"/>
                <a:gd name="T31" fmla="*/ 123 h 25"/>
                <a:gd name="T32" fmla="*/ 41 w 14"/>
                <a:gd name="T33" fmla="*/ 139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 h="25">
                  <a:moveTo>
                    <a:pt x="7" y="25"/>
                  </a:moveTo>
                  <a:cubicBezTo>
                    <a:pt x="4" y="25"/>
                    <a:pt x="3" y="24"/>
                    <a:pt x="3" y="19"/>
                  </a:cubicBezTo>
                  <a:cubicBezTo>
                    <a:pt x="3" y="9"/>
                    <a:pt x="3" y="9"/>
                    <a:pt x="3" y="9"/>
                  </a:cubicBezTo>
                  <a:cubicBezTo>
                    <a:pt x="0" y="9"/>
                    <a:pt x="0" y="9"/>
                    <a:pt x="0" y="9"/>
                  </a:cubicBezTo>
                  <a:cubicBezTo>
                    <a:pt x="0" y="5"/>
                    <a:pt x="0" y="5"/>
                    <a:pt x="0" y="5"/>
                  </a:cubicBezTo>
                  <a:cubicBezTo>
                    <a:pt x="3" y="5"/>
                    <a:pt x="3" y="5"/>
                    <a:pt x="3" y="5"/>
                  </a:cubicBezTo>
                  <a:cubicBezTo>
                    <a:pt x="3" y="0"/>
                    <a:pt x="3" y="0"/>
                    <a:pt x="3" y="0"/>
                  </a:cubicBezTo>
                  <a:cubicBezTo>
                    <a:pt x="8" y="0"/>
                    <a:pt x="8" y="0"/>
                    <a:pt x="8" y="0"/>
                  </a:cubicBezTo>
                  <a:cubicBezTo>
                    <a:pt x="8" y="5"/>
                    <a:pt x="8" y="5"/>
                    <a:pt x="8" y="5"/>
                  </a:cubicBezTo>
                  <a:cubicBezTo>
                    <a:pt x="13" y="5"/>
                    <a:pt x="13" y="5"/>
                    <a:pt x="13" y="5"/>
                  </a:cubicBezTo>
                  <a:cubicBezTo>
                    <a:pt x="13" y="9"/>
                    <a:pt x="13" y="9"/>
                    <a:pt x="13" y="9"/>
                  </a:cubicBezTo>
                  <a:cubicBezTo>
                    <a:pt x="8" y="9"/>
                    <a:pt x="8" y="9"/>
                    <a:pt x="8" y="9"/>
                  </a:cubicBezTo>
                  <a:cubicBezTo>
                    <a:pt x="8" y="18"/>
                    <a:pt x="8" y="18"/>
                    <a:pt x="8" y="18"/>
                  </a:cubicBezTo>
                  <a:cubicBezTo>
                    <a:pt x="8" y="20"/>
                    <a:pt x="8" y="21"/>
                    <a:pt x="9" y="21"/>
                  </a:cubicBezTo>
                  <a:cubicBezTo>
                    <a:pt x="10" y="21"/>
                    <a:pt x="11" y="21"/>
                    <a:pt x="12" y="19"/>
                  </a:cubicBezTo>
                  <a:cubicBezTo>
                    <a:pt x="14" y="22"/>
                    <a:pt x="14" y="22"/>
                    <a:pt x="14" y="22"/>
                  </a:cubicBezTo>
                  <a:cubicBezTo>
                    <a:pt x="11" y="24"/>
                    <a:pt x="9" y="25"/>
                    <a:pt x="7" y="2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3" name="Freeform 32"/>
            <p:cNvSpPr>
              <a:spLocks noChangeAspect="1" noEditPoints="1"/>
            </p:cNvSpPr>
            <p:nvPr userDrawn="1"/>
          </p:nvSpPr>
          <p:spPr bwMode="auto">
            <a:xfrm>
              <a:off x="1058" y="394"/>
              <a:ext cx="38" cy="47"/>
            </a:xfrm>
            <a:custGeom>
              <a:avLst/>
              <a:gdLst>
                <a:gd name="T0" fmla="*/ 45 w 16"/>
                <a:gd name="T1" fmla="*/ 110 h 20"/>
                <a:gd name="T2" fmla="*/ 0 w 16"/>
                <a:gd name="T3" fmla="*/ 56 h 20"/>
                <a:gd name="T4" fmla="*/ 45 w 16"/>
                <a:gd name="T5" fmla="*/ 0 h 20"/>
                <a:gd name="T6" fmla="*/ 90 w 16"/>
                <a:gd name="T7" fmla="*/ 56 h 20"/>
                <a:gd name="T8" fmla="*/ 90 w 16"/>
                <a:gd name="T9" fmla="*/ 61 h 20"/>
                <a:gd name="T10" fmla="*/ 29 w 16"/>
                <a:gd name="T11" fmla="*/ 61 h 20"/>
                <a:gd name="T12" fmla="*/ 50 w 16"/>
                <a:gd name="T13" fmla="*/ 89 h 20"/>
                <a:gd name="T14" fmla="*/ 78 w 16"/>
                <a:gd name="T15" fmla="*/ 78 h 20"/>
                <a:gd name="T16" fmla="*/ 90 w 16"/>
                <a:gd name="T17" fmla="*/ 94 h 20"/>
                <a:gd name="T18" fmla="*/ 45 w 16"/>
                <a:gd name="T19" fmla="*/ 110 h 20"/>
                <a:gd name="T20" fmla="*/ 45 w 16"/>
                <a:gd name="T21" fmla="*/ 16 h 20"/>
                <a:gd name="T22" fmla="*/ 29 w 16"/>
                <a:gd name="T23" fmla="*/ 45 h 20"/>
                <a:gd name="T24" fmla="*/ 62 w 16"/>
                <a:gd name="T25" fmla="*/ 45 h 20"/>
                <a:gd name="T26" fmla="*/ 45 w 16"/>
                <a:gd name="T27" fmla="*/ 16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 h="20">
                  <a:moveTo>
                    <a:pt x="8" y="20"/>
                  </a:moveTo>
                  <a:cubicBezTo>
                    <a:pt x="3" y="20"/>
                    <a:pt x="0" y="16"/>
                    <a:pt x="0" y="10"/>
                  </a:cubicBezTo>
                  <a:cubicBezTo>
                    <a:pt x="0" y="4"/>
                    <a:pt x="3" y="0"/>
                    <a:pt x="8" y="0"/>
                  </a:cubicBezTo>
                  <a:cubicBezTo>
                    <a:pt x="14" y="0"/>
                    <a:pt x="16" y="3"/>
                    <a:pt x="16" y="10"/>
                  </a:cubicBezTo>
                  <a:cubicBezTo>
                    <a:pt x="16" y="10"/>
                    <a:pt x="16" y="10"/>
                    <a:pt x="16" y="11"/>
                  </a:cubicBezTo>
                  <a:cubicBezTo>
                    <a:pt x="5" y="11"/>
                    <a:pt x="5" y="11"/>
                    <a:pt x="5" y="11"/>
                  </a:cubicBezTo>
                  <a:cubicBezTo>
                    <a:pt x="5" y="14"/>
                    <a:pt x="6" y="16"/>
                    <a:pt x="9" y="16"/>
                  </a:cubicBezTo>
                  <a:cubicBezTo>
                    <a:pt x="10" y="16"/>
                    <a:pt x="12" y="15"/>
                    <a:pt x="14" y="14"/>
                  </a:cubicBezTo>
                  <a:cubicBezTo>
                    <a:pt x="16" y="17"/>
                    <a:pt x="16" y="17"/>
                    <a:pt x="16" y="17"/>
                  </a:cubicBezTo>
                  <a:cubicBezTo>
                    <a:pt x="13" y="19"/>
                    <a:pt x="11" y="20"/>
                    <a:pt x="8" y="20"/>
                  </a:cubicBezTo>
                  <a:close/>
                  <a:moveTo>
                    <a:pt x="8" y="3"/>
                  </a:moveTo>
                  <a:cubicBezTo>
                    <a:pt x="6" y="3"/>
                    <a:pt x="5" y="5"/>
                    <a:pt x="5" y="8"/>
                  </a:cubicBezTo>
                  <a:cubicBezTo>
                    <a:pt x="11" y="8"/>
                    <a:pt x="11" y="8"/>
                    <a:pt x="11" y="8"/>
                  </a:cubicBezTo>
                  <a:cubicBezTo>
                    <a:pt x="11" y="5"/>
                    <a:pt x="10" y="3"/>
                    <a:pt x="8"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4" name="Freeform 33"/>
            <p:cNvSpPr>
              <a:spLocks noChangeAspect="1"/>
            </p:cNvSpPr>
            <p:nvPr userDrawn="1"/>
          </p:nvSpPr>
          <p:spPr bwMode="auto">
            <a:xfrm>
              <a:off x="1108" y="394"/>
              <a:ext cx="61" cy="47"/>
            </a:xfrm>
            <a:custGeom>
              <a:avLst/>
              <a:gdLst>
                <a:gd name="T0" fmla="*/ 115 w 26"/>
                <a:gd name="T1" fmla="*/ 110 h 20"/>
                <a:gd name="T2" fmla="*/ 115 w 26"/>
                <a:gd name="T3" fmla="*/ 45 h 20"/>
                <a:gd name="T4" fmla="*/ 115 w 26"/>
                <a:gd name="T5" fmla="*/ 33 h 20"/>
                <a:gd name="T6" fmla="*/ 110 w 26"/>
                <a:gd name="T7" fmla="*/ 28 h 20"/>
                <a:gd name="T8" fmla="*/ 82 w 26"/>
                <a:gd name="T9" fmla="*/ 38 h 20"/>
                <a:gd name="T10" fmla="*/ 82 w 26"/>
                <a:gd name="T11" fmla="*/ 110 h 20"/>
                <a:gd name="T12" fmla="*/ 61 w 26"/>
                <a:gd name="T13" fmla="*/ 110 h 20"/>
                <a:gd name="T14" fmla="*/ 61 w 26"/>
                <a:gd name="T15" fmla="*/ 45 h 20"/>
                <a:gd name="T16" fmla="*/ 54 w 26"/>
                <a:gd name="T17" fmla="*/ 28 h 20"/>
                <a:gd name="T18" fmla="*/ 49 w 26"/>
                <a:gd name="T19" fmla="*/ 28 h 20"/>
                <a:gd name="T20" fmla="*/ 28 w 26"/>
                <a:gd name="T21" fmla="*/ 38 h 20"/>
                <a:gd name="T22" fmla="*/ 28 w 26"/>
                <a:gd name="T23" fmla="*/ 110 h 20"/>
                <a:gd name="T24" fmla="*/ 0 w 26"/>
                <a:gd name="T25" fmla="*/ 110 h 20"/>
                <a:gd name="T26" fmla="*/ 0 w 26"/>
                <a:gd name="T27" fmla="*/ 0 h 20"/>
                <a:gd name="T28" fmla="*/ 28 w 26"/>
                <a:gd name="T29" fmla="*/ 0 h 20"/>
                <a:gd name="T30" fmla="*/ 28 w 26"/>
                <a:gd name="T31" fmla="*/ 16 h 20"/>
                <a:gd name="T32" fmla="*/ 61 w 26"/>
                <a:gd name="T33" fmla="*/ 0 h 20"/>
                <a:gd name="T34" fmla="*/ 82 w 26"/>
                <a:gd name="T35" fmla="*/ 16 h 20"/>
                <a:gd name="T36" fmla="*/ 122 w 26"/>
                <a:gd name="T37" fmla="*/ 0 h 20"/>
                <a:gd name="T38" fmla="*/ 138 w 26"/>
                <a:gd name="T39" fmla="*/ 12 h 20"/>
                <a:gd name="T40" fmla="*/ 143 w 26"/>
                <a:gd name="T41" fmla="*/ 38 h 20"/>
                <a:gd name="T42" fmla="*/ 143 w 26"/>
                <a:gd name="T43" fmla="*/ 110 h 20"/>
                <a:gd name="T44" fmla="*/ 115 w 26"/>
                <a:gd name="T45" fmla="*/ 110 h 2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 h="20">
                  <a:moveTo>
                    <a:pt x="21" y="20"/>
                  </a:moveTo>
                  <a:cubicBezTo>
                    <a:pt x="21" y="8"/>
                    <a:pt x="21" y="8"/>
                    <a:pt x="21" y="8"/>
                  </a:cubicBezTo>
                  <a:cubicBezTo>
                    <a:pt x="21" y="7"/>
                    <a:pt x="21" y="6"/>
                    <a:pt x="21" y="6"/>
                  </a:cubicBezTo>
                  <a:cubicBezTo>
                    <a:pt x="21" y="5"/>
                    <a:pt x="20" y="5"/>
                    <a:pt x="20" y="5"/>
                  </a:cubicBezTo>
                  <a:cubicBezTo>
                    <a:pt x="19" y="5"/>
                    <a:pt x="17" y="5"/>
                    <a:pt x="15" y="7"/>
                  </a:cubicBezTo>
                  <a:cubicBezTo>
                    <a:pt x="15" y="20"/>
                    <a:pt x="15" y="20"/>
                    <a:pt x="15" y="20"/>
                  </a:cubicBezTo>
                  <a:cubicBezTo>
                    <a:pt x="11" y="20"/>
                    <a:pt x="11" y="20"/>
                    <a:pt x="11" y="20"/>
                  </a:cubicBezTo>
                  <a:cubicBezTo>
                    <a:pt x="11" y="8"/>
                    <a:pt x="11" y="8"/>
                    <a:pt x="11" y="8"/>
                  </a:cubicBezTo>
                  <a:cubicBezTo>
                    <a:pt x="11" y="6"/>
                    <a:pt x="11" y="6"/>
                    <a:pt x="10" y="5"/>
                  </a:cubicBezTo>
                  <a:cubicBezTo>
                    <a:pt x="10" y="5"/>
                    <a:pt x="10" y="5"/>
                    <a:pt x="9" y="5"/>
                  </a:cubicBezTo>
                  <a:cubicBezTo>
                    <a:pt x="8" y="5"/>
                    <a:pt x="7" y="6"/>
                    <a:pt x="5" y="7"/>
                  </a:cubicBezTo>
                  <a:cubicBezTo>
                    <a:pt x="5" y="20"/>
                    <a:pt x="5" y="20"/>
                    <a:pt x="5" y="20"/>
                  </a:cubicBezTo>
                  <a:cubicBezTo>
                    <a:pt x="0" y="20"/>
                    <a:pt x="0" y="20"/>
                    <a:pt x="0" y="20"/>
                  </a:cubicBezTo>
                  <a:cubicBezTo>
                    <a:pt x="0" y="0"/>
                    <a:pt x="0" y="0"/>
                    <a:pt x="0" y="0"/>
                  </a:cubicBezTo>
                  <a:cubicBezTo>
                    <a:pt x="5" y="0"/>
                    <a:pt x="5" y="0"/>
                    <a:pt x="5" y="0"/>
                  </a:cubicBezTo>
                  <a:cubicBezTo>
                    <a:pt x="5" y="3"/>
                    <a:pt x="5" y="3"/>
                    <a:pt x="5" y="3"/>
                  </a:cubicBezTo>
                  <a:cubicBezTo>
                    <a:pt x="7" y="1"/>
                    <a:pt x="9" y="0"/>
                    <a:pt x="11" y="0"/>
                  </a:cubicBezTo>
                  <a:cubicBezTo>
                    <a:pt x="13" y="0"/>
                    <a:pt x="15" y="1"/>
                    <a:pt x="15" y="3"/>
                  </a:cubicBezTo>
                  <a:cubicBezTo>
                    <a:pt x="18" y="1"/>
                    <a:pt x="20" y="0"/>
                    <a:pt x="22" y="0"/>
                  </a:cubicBezTo>
                  <a:cubicBezTo>
                    <a:pt x="24" y="0"/>
                    <a:pt x="25" y="1"/>
                    <a:pt x="25" y="2"/>
                  </a:cubicBezTo>
                  <a:cubicBezTo>
                    <a:pt x="26" y="3"/>
                    <a:pt x="26" y="4"/>
                    <a:pt x="26" y="7"/>
                  </a:cubicBezTo>
                  <a:cubicBezTo>
                    <a:pt x="26" y="20"/>
                    <a:pt x="26" y="20"/>
                    <a:pt x="26" y="20"/>
                  </a:cubicBezTo>
                  <a:lnTo>
                    <a:pt x="21"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5" name="Freeform 34"/>
            <p:cNvSpPr>
              <a:spLocks noChangeAspect="1"/>
            </p:cNvSpPr>
            <p:nvPr userDrawn="1"/>
          </p:nvSpPr>
          <p:spPr bwMode="auto">
            <a:xfrm>
              <a:off x="1179" y="394"/>
              <a:ext cx="35" cy="47"/>
            </a:xfrm>
            <a:custGeom>
              <a:avLst/>
              <a:gdLst>
                <a:gd name="T0" fmla="*/ 33 w 15"/>
                <a:gd name="T1" fmla="*/ 110 h 20"/>
                <a:gd name="T2" fmla="*/ 0 w 15"/>
                <a:gd name="T3" fmla="*/ 106 h 20"/>
                <a:gd name="T4" fmla="*/ 5 w 15"/>
                <a:gd name="T5" fmla="*/ 82 h 20"/>
                <a:gd name="T6" fmla="*/ 33 w 15"/>
                <a:gd name="T7" fmla="*/ 89 h 20"/>
                <a:gd name="T8" fmla="*/ 49 w 15"/>
                <a:gd name="T9" fmla="*/ 78 h 20"/>
                <a:gd name="T10" fmla="*/ 37 w 15"/>
                <a:gd name="T11" fmla="*/ 66 h 20"/>
                <a:gd name="T12" fmla="*/ 21 w 15"/>
                <a:gd name="T13" fmla="*/ 61 h 20"/>
                <a:gd name="T14" fmla="*/ 5 w 15"/>
                <a:gd name="T15" fmla="*/ 33 h 20"/>
                <a:gd name="T16" fmla="*/ 49 w 15"/>
                <a:gd name="T17" fmla="*/ 0 h 20"/>
                <a:gd name="T18" fmla="*/ 77 w 15"/>
                <a:gd name="T19" fmla="*/ 0 h 20"/>
                <a:gd name="T20" fmla="*/ 70 w 15"/>
                <a:gd name="T21" fmla="*/ 21 h 20"/>
                <a:gd name="T22" fmla="*/ 49 w 15"/>
                <a:gd name="T23" fmla="*/ 16 h 20"/>
                <a:gd name="T24" fmla="*/ 33 w 15"/>
                <a:gd name="T25" fmla="*/ 28 h 20"/>
                <a:gd name="T26" fmla="*/ 54 w 15"/>
                <a:gd name="T27" fmla="*/ 45 h 20"/>
                <a:gd name="T28" fmla="*/ 82 w 15"/>
                <a:gd name="T29" fmla="*/ 78 h 20"/>
                <a:gd name="T30" fmla="*/ 33 w 15"/>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 h="20">
                  <a:moveTo>
                    <a:pt x="6" y="20"/>
                  </a:moveTo>
                  <a:cubicBezTo>
                    <a:pt x="4" y="20"/>
                    <a:pt x="2" y="20"/>
                    <a:pt x="0" y="19"/>
                  </a:cubicBezTo>
                  <a:cubicBezTo>
                    <a:pt x="1" y="15"/>
                    <a:pt x="1" y="15"/>
                    <a:pt x="1" y="15"/>
                  </a:cubicBezTo>
                  <a:cubicBezTo>
                    <a:pt x="3" y="16"/>
                    <a:pt x="5" y="16"/>
                    <a:pt x="6" y="16"/>
                  </a:cubicBezTo>
                  <a:cubicBezTo>
                    <a:pt x="8" y="16"/>
                    <a:pt x="9" y="16"/>
                    <a:pt x="9" y="14"/>
                  </a:cubicBezTo>
                  <a:cubicBezTo>
                    <a:pt x="9" y="13"/>
                    <a:pt x="9" y="13"/>
                    <a:pt x="7" y="12"/>
                  </a:cubicBezTo>
                  <a:cubicBezTo>
                    <a:pt x="6" y="12"/>
                    <a:pt x="6" y="11"/>
                    <a:pt x="4" y="11"/>
                  </a:cubicBezTo>
                  <a:cubicBezTo>
                    <a:pt x="2" y="9"/>
                    <a:pt x="1" y="8"/>
                    <a:pt x="1" y="6"/>
                  </a:cubicBezTo>
                  <a:cubicBezTo>
                    <a:pt x="1" y="2"/>
                    <a:pt x="4" y="0"/>
                    <a:pt x="9" y="0"/>
                  </a:cubicBezTo>
                  <a:cubicBezTo>
                    <a:pt x="10" y="0"/>
                    <a:pt x="12" y="0"/>
                    <a:pt x="14" y="0"/>
                  </a:cubicBezTo>
                  <a:cubicBezTo>
                    <a:pt x="13" y="4"/>
                    <a:pt x="13" y="4"/>
                    <a:pt x="13" y="4"/>
                  </a:cubicBezTo>
                  <a:cubicBezTo>
                    <a:pt x="11" y="3"/>
                    <a:pt x="10" y="3"/>
                    <a:pt x="9" y="3"/>
                  </a:cubicBezTo>
                  <a:cubicBezTo>
                    <a:pt x="7" y="3"/>
                    <a:pt x="6" y="4"/>
                    <a:pt x="6" y="5"/>
                  </a:cubicBezTo>
                  <a:cubicBezTo>
                    <a:pt x="6" y="6"/>
                    <a:pt x="6" y="7"/>
                    <a:pt x="10" y="8"/>
                  </a:cubicBezTo>
                  <a:cubicBezTo>
                    <a:pt x="13" y="9"/>
                    <a:pt x="15" y="11"/>
                    <a:pt x="15" y="14"/>
                  </a:cubicBezTo>
                  <a:cubicBezTo>
                    <a:pt x="15" y="18"/>
                    <a:pt x="12"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spTree>
    <p:extLst>
      <p:ext uri="{BB962C8B-B14F-4D97-AF65-F5344CB8AC3E}">
        <p14:creationId xmlns:p14="http://schemas.microsoft.com/office/powerpoint/2010/main" val="3237562854"/>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 id="2147484014" r:id="rId12"/>
    <p:sldLayoutId id="2147484015" r:id="rId13"/>
    <p:sldLayoutId id="2147484016" r:id="rId14"/>
    <p:sldLayoutId id="2147484017" r:id="rId15"/>
    <p:sldLayoutId id="2147484018" r:id="rId16"/>
  </p:sldLayoutIdLst>
  <p:timing>
    <p:tnLst>
      <p:par>
        <p:cTn id="1" dur="indefinite" restart="never" nodeType="tmRoot"/>
      </p:par>
    </p:tnLst>
  </p:timing>
  <p:hf hdr="0"/>
  <p:txStyles>
    <p:titleStyle>
      <a:lvl1pPr marL="185738" indent="-185738" algn="l" rtl="0" eaLnBrk="0" fontAlgn="base" hangingPunct="0">
        <a:lnSpc>
          <a:spcPct val="97000"/>
        </a:lnSpc>
        <a:spcBef>
          <a:spcPct val="25000"/>
        </a:spcBef>
        <a:spcAft>
          <a:spcPct val="0"/>
        </a:spcAft>
        <a:defRPr sz="2400" b="1">
          <a:solidFill>
            <a:schemeClr val="tx2"/>
          </a:solidFill>
          <a:latin typeface="+mj-lt"/>
          <a:ea typeface="+mj-ea"/>
          <a:cs typeface="+mj-cs"/>
        </a:defRPr>
      </a:lvl1pPr>
      <a:lvl2pPr marL="185738" indent="-185738" algn="l" rtl="0" eaLnBrk="0" fontAlgn="base" hangingPunct="0">
        <a:lnSpc>
          <a:spcPct val="97000"/>
        </a:lnSpc>
        <a:spcBef>
          <a:spcPct val="25000"/>
        </a:spcBef>
        <a:spcAft>
          <a:spcPct val="0"/>
        </a:spcAft>
        <a:defRPr sz="2400" b="1">
          <a:solidFill>
            <a:schemeClr val="tx2"/>
          </a:solidFill>
          <a:latin typeface="Arial" charset="0"/>
        </a:defRPr>
      </a:lvl2pPr>
      <a:lvl3pPr marL="185738" indent="-185738" algn="l" rtl="0" eaLnBrk="0" fontAlgn="base" hangingPunct="0">
        <a:lnSpc>
          <a:spcPct val="97000"/>
        </a:lnSpc>
        <a:spcBef>
          <a:spcPct val="25000"/>
        </a:spcBef>
        <a:spcAft>
          <a:spcPct val="0"/>
        </a:spcAft>
        <a:defRPr sz="2400" b="1">
          <a:solidFill>
            <a:schemeClr val="tx2"/>
          </a:solidFill>
          <a:latin typeface="Arial" charset="0"/>
        </a:defRPr>
      </a:lvl3pPr>
      <a:lvl4pPr marL="185738" indent="-185738" algn="l" rtl="0" eaLnBrk="0" fontAlgn="base" hangingPunct="0">
        <a:lnSpc>
          <a:spcPct val="97000"/>
        </a:lnSpc>
        <a:spcBef>
          <a:spcPct val="25000"/>
        </a:spcBef>
        <a:spcAft>
          <a:spcPct val="0"/>
        </a:spcAft>
        <a:defRPr sz="2400" b="1">
          <a:solidFill>
            <a:schemeClr val="tx2"/>
          </a:solidFill>
          <a:latin typeface="Arial" charset="0"/>
        </a:defRPr>
      </a:lvl4pPr>
      <a:lvl5pPr marL="185738" indent="-185738" algn="l" rtl="0" eaLnBrk="0" fontAlgn="base" hangingPunct="0">
        <a:lnSpc>
          <a:spcPct val="97000"/>
        </a:lnSpc>
        <a:spcBef>
          <a:spcPct val="25000"/>
        </a:spcBef>
        <a:spcAft>
          <a:spcPct val="0"/>
        </a:spcAft>
        <a:defRPr sz="2400" b="1">
          <a:solidFill>
            <a:schemeClr val="tx2"/>
          </a:solidFill>
          <a:latin typeface="Arial" charset="0"/>
        </a:defRPr>
      </a:lvl5pPr>
      <a:lvl6pPr marL="642938" indent="-185738" algn="l" rtl="0" fontAlgn="base">
        <a:lnSpc>
          <a:spcPct val="97000"/>
        </a:lnSpc>
        <a:spcBef>
          <a:spcPct val="25000"/>
        </a:spcBef>
        <a:spcAft>
          <a:spcPct val="0"/>
        </a:spcAft>
        <a:defRPr sz="2400" b="1">
          <a:solidFill>
            <a:schemeClr val="tx2"/>
          </a:solidFill>
          <a:latin typeface="Arial" charset="0"/>
        </a:defRPr>
      </a:lvl6pPr>
      <a:lvl7pPr marL="1100138" indent="-185738" algn="l" rtl="0" fontAlgn="base">
        <a:lnSpc>
          <a:spcPct val="97000"/>
        </a:lnSpc>
        <a:spcBef>
          <a:spcPct val="25000"/>
        </a:spcBef>
        <a:spcAft>
          <a:spcPct val="0"/>
        </a:spcAft>
        <a:defRPr sz="2400" b="1">
          <a:solidFill>
            <a:schemeClr val="tx2"/>
          </a:solidFill>
          <a:latin typeface="Arial" charset="0"/>
        </a:defRPr>
      </a:lvl7pPr>
      <a:lvl8pPr marL="1557338" indent="-185738" algn="l" rtl="0" fontAlgn="base">
        <a:lnSpc>
          <a:spcPct val="97000"/>
        </a:lnSpc>
        <a:spcBef>
          <a:spcPct val="25000"/>
        </a:spcBef>
        <a:spcAft>
          <a:spcPct val="0"/>
        </a:spcAft>
        <a:defRPr sz="2400" b="1">
          <a:solidFill>
            <a:schemeClr val="tx2"/>
          </a:solidFill>
          <a:latin typeface="Arial" charset="0"/>
        </a:defRPr>
      </a:lvl8pPr>
      <a:lvl9pPr marL="2014538" indent="-185738" algn="l" rtl="0" fontAlgn="base">
        <a:lnSpc>
          <a:spcPct val="97000"/>
        </a:lnSpc>
        <a:spcBef>
          <a:spcPct val="25000"/>
        </a:spcBef>
        <a:spcAft>
          <a:spcPct val="0"/>
        </a:spcAft>
        <a:defRPr sz="2400" b="1">
          <a:solidFill>
            <a:schemeClr val="tx2"/>
          </a:solidFill>
          <a:latin typeface="Arial" charset="0"/>
        </a:defRPr>
      </a:lvl9pPr>
    </p:titleStyle>
    <p:bodyStyle>
      <a:lvl1pPr marL="185738" indent="-185738" algn="l" rtl="0" eaLnBrk="0" fontAlgn="base" hangingPunct="0">
        <a:lnSpc>
          <a:spcPct val="97000"/>
        </a:lnSpc>
        <a:spcBef>
          <a:spcPct val="25000"/>
        </a:spcBef>
        <a:spcAft>
          <a:spcPct val="0"/>
        </a:spcAft>
        <a:buChar char="•"/>
        <a:defRPr sz="2000">
          <a:solidFill>
            <a:schemeClr val="tx1"/>
          </a:solidFill>
          <a:latin typeface="+mn-lt"/>
          <a:ea typeface="+mn-ea"/>
          <a:cs typeface="+mn-cs"/>
        </a:defRPr>
      </a:lvl1pPr>
      <a:lvl2pPr marL="542925" indent="-177800" algn="l" rtl="0" eaLnBrk="0" fontAlgn="base" hangingPunct="0">
        <a:lnSpc>
          <a:spcPct val="97000"/>
        </a:lnSpc>
        <a:spcBef>
          <a:spcPct val="25000"/>
        </a:spcBef>
        <a:spcAft>
          <a:spcPct val="0"/>
        </a:spcAft>
        <a:buChar char="•"/>
        <a:defRPr sz="2000">
          <a:solidFill>
            <a:schemeClr val="tx1"/>
          </a:solidFill>
          <a:latin typeface="+mn-lt"/>
        </a:defRPr>
      </a:lvl2pPr>
      <a:lvl3pPr marL="901700" indent="-179388" algn="l" rtl="0" eaLnBrk="0" fontAlgn="base" hangingPunct="0">
        <a:lnSpc>
          <a:spcPct val="97000"/>
        </a:lnSpc>
        <a:spcBef>
          <a:spcPct val="25000"/>
        </a:spcBef>
        <a:spcAft>
          <a:spcPct val="0"/>
        </a:spcAft>
        <a:buChar char="•"/>
        <a:defRPr sz="2000">
          <a:solidFill>
            <a:schemeClr val="tx1"/>
          </a:solidFill>
          <a:latin typeface="+mn-lt"/>
        </a:defRPr>
      </a:lvl3pPr>
      <a:lvl4pPr marL="1258888" indent="-177800" algn="l" rtl="0" eaLnBrk="0" fontAlgn="base" hangingPunct="0">
        <a:lnSpc>
          <a:spcPct val="97000"/>
        </a:lnSpc>
        <a:spcBef>
          <a:spcPct val="25000"/>
        </a:spcBef>
        <a:spcAft>
          <a:spcPct val="0"/>
        </a:spcAft>
        <a:buChar char="•"/>
        <a:defRPr sz="2000">
          <a:solidFill>
            <a:schemeClr val="tx1"/>
          </a:solidFill>
          <a:latin typeface="+mn-lt"/>
        </a:defRPr>
      </a:lvl4pPr>
      <a:lvl5pPr marL="1616075" indent="-177800" algn="l" rtl="0" eaLnBrk="0" fontAlgn="base" hangingPunct="0">
        <a:lnSpc>
          <a:spcPct val="97000"/>
        </a:lnSpc>
        <a:spcBef>
          <a:spcPct val="25000"/>
        </a:spcBef>
        <a:spcAft>
          <a:spcPct val="0"/>
        </a:spcAft>
        <a:buChar char="•"/>
        <a:defRPr sz="2000">
          <a:solidFill>
            <a:schemeClr val="tx1"/>
          </a:solidFill>
          <a:latin typeface="+mn-lt"/>
        </a:defRPr>
      </a:lvl5pPr>
      <a:lvl6pPr marL="2073275" indent="-177800" algn="l" rtl="0" fontAlgn="base">
        <a:lnSpc>
          <a:spcPct val="97000"/>
        </a:lnSpc>
        <a:spcBef>
          <a:spcPct val="25000"/>
        </a:spcBef>
        <a:spcAft>
          <a:spcPct val="0"/>
        </a:spcAft>
        <a:buChar char="•"/>
        <a:defRPr sz="2000">
          <a:solidFill>
            <a:schemeClr val="tx1"/>
          </a:solidFill>
          <a:latin typeface="+mn-lt"/>
        </a:defRPr>
      </a:lvl6pPr>
      <a:lvl7pPr marL="2530475" indent="-177800" algn="l" rtl="0" fontAlgn="base">
        <a:lnSpc>
          <a:spcPct val="97000"/>
        </a:lnSpc>
        <a:spcBef>
          <a:spcPct val="25000"/>
        </a:spcBef>
        <a:spcAft>
          <a:spcPct val="0"/>
        </a:spcAft>
        <a:buChar char="•"/>
        <a:defRPr sz="2000">
          <a:solidFill>
            <a:schemeClr val="tx1"/>
          </a:solidFill>
          <a:latin typeface="+mn-lt"/>
        </a:defRPr>
      </a:lvl7pPr>
      <a:lvl8pPr marL="2987675" indent="-177800" algn="l" rtl="0" fontAlgn="base">
        <a:lnSpc>
          <a:spcPct val="97000"/>
        </a:lnSpc>
        <a:spcBef>
          <a:spcPct val="25000"/>
        </a:spcBef>
        <a:spcAft>
          <a:spcPct val="0"/>
        </a:spcAft>
        <a:buChar char="•"/>
        <a:defRPr sz="2000">
          <a:solidFill>
            <a:schemeClr val="tx1"/>
          </a:solidFill>
          <a:latin typeface="+mn-lt"/>
        </a:defRPr>
      </a:lvl8pPr>
      <a:lvl9pPr marL="3444875" indent="-177800" algn="l" rtl="0" fontAlgn="base">
        <a:lnSpc>
          <a:spcPct val="97000"/>
        </a:lnSpc>
        <a:spcBef>
          <a:spcPct val="25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ChangeArrowheads="1"/>
          </p:cNvSpPr>
          <p:nvPr/>
        </p:nvSpPr>
        <p:spPr bwMode="auto">
          <a:xfrm>
            <a:off x="408518" y="1555751"/>
            <a:ext cx="11374967" cy="4994275"/>
          </a:xfrm>
          <a:prstGeom prst="rect">
            <a:avLst/>
          </a:prstGeom>
          <a:solidFill>
            <a:schemeClr val="accent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fr-FR" sz="1400">
              <a:solidFill>
                <a:srgbClr val="000000"/>
              </a:solidFill>
            </a:endParaRPr>
          </a:p>
        </p:txBody>
      </p:sp>
      <p:sp>
        <p:nvSpPr>
          <p:cNvPr id="7171" name="Rectangle 3"/>
          <p:cNvSpPr>
            <a:spLocks noGrp="1" noChangeArrowheads="1"/>
          </p:cNvSpPr>
          <p:nvPr>
            <p:ph type="body" idx="1"/>
          </p:nvPr>
        </p:nvSpPr>
        <p:spPr bwMode="auto">
          <a:xfrm>
            <a:off x="527051" y="1555751"/>
            <a:ext cx="11137900" cy="499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7172" name="Rectangle 4"/>
          <p:cNvSpPr>
            <a:spLocks noGrp="1" noChangeArrowheads="1"/>
          </p:cNvSpPr>
          <p:nvPr>
            <p:ph type="title"/>
          </p:nvPr>
        </p:nvSpPr>
        <p:spPr bwMode="auto">
          <a:xfrm>
            <a:off x="408518" y="942975"/>
            <a:ext cx="11374967" cy="522288"/>
          </a:xfrm>
          <a:prstGeom prst="rect">
            <a:avLst/>
          </a:prstGeom>
          <a:solidFill>
            <a:schemeClr val="bg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lvl="0"/>
            <a:r>
              <a:rPr lang="de-CH" smtClean="0"/>
              <a:t>Titelmasterformat durch Klicken bearbeiten</a:t>
            </a:r>
          </a:p>
        </p:txBody>
      </p:sp>
      <p:sp>
        <p:nvSpPr>
          <p:cNvPr id="897029" name="Rectangle 5"/>
          <p:cNvSpPr>
            <a:spLocks noGrp="1" noChangeArrowheads="1"/>
          </p:cNvSpPr>
          <p:nvPr>
            <p:ph type="dt" sz="half" idx="2"/>
          </p:nvPr>
        </p:nvSpPr>
        <p:spPr bwMode="auto">
          <a:xfrm>
            <a:off x="9235017" y="6589714"/>
            <a:ext cx="1828800" cy="14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defRPr sz="800" smtClean="0"/>
            </a:lvl1pPr>
          </a:lstStyle>
          <a:p>
            <a:pPr fontAlgn="base">
              <a:spcBef>
                <a:spcPct val="0"/>
              </a:spcBef>
              <a:spcAft>
                <a:spcPct val="0"/>
              </a:spcAft>
              <a:defRPr/>
            </a:pPr>
            <a:fld id="{42E63A60-A9AB-45B7-A1E7-0B0DCD7243FC}" type="datetime1">
              <a:rPr lang="de-DE">
                <a:solidFill>
                  <a:srgbClr val="000000"/>
                </a:solidFill>
              </a:rPr>
              <a:pPr fontAlgn="base">
                <a:spcBef>
                  <a:spcPct val="0"/>
                </a:spcBef>
                <a:spcAft>
                  <a:spcPct val="0"/>
                </a:spcAft>
                <a:defRPr/>
              </a:pPr>
              <a:t>11.03.2015</a:t>
            </a:fld>
            <a:endParaRPr lang="de-CH">
              <a:solidFill>
                <a:srgbClr val="000000"/>
              </a:solidFill>
            </a:endParaRPr>
          </a:p>
        </p:txBody>
      </p:sp>
      <p:sp>
        <p:nvSpPr>
          <p:cNvPr id="897030" name="Rectangle 6"/>
          <p:cNvSpPr>
            <a:spLocks noGrp="1" noChangeArrowheads="1"/>
          </p:cNvSpPr>
          <p:nvPr>
            <p:ph type="ftr" sz="quarter" idx="3"/>
          </p:nvPr>
        </p:nvSpPr>
        <p:spPr bwMode="auto">
          <a:xfrm>
            <a:off x="406400" y="6589714"/>
            <a:ext cx="8434917" cy="147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defRPr sz="800"/>
            </a:lvl1pPr>
          </a:lstStyle>
          <a:p>
            <a:pPr fontAlgn="base">
              <a:spcBef>
                <a:spcPct val="0"/>
              </a:spcBef>
              <a:spcAft>
                <a:spcPct val="0"/>
              </a:spcAft>
              <a:defRPr/>
            </a:pPr>
            <a:r>
              <a:rPr lang="en-US" smtClean="0">
                <a:solidFill>
                  <a:srgbClr val="000000"/>
                </a:solidFill>
              </a:rPr>
              <a:t>Asphalt Recycling | For Internal Use Only</a:t>
            </a:r>
            <a:endParaRPr lang="de-CH">
              <a:solidFill>
                <a:srgbClr val="000000"/>
              </a:solidFill>
            </a:endParaRPr>
          </a:p>
        </p:txBody>
      </p:sp>
      <p:sp>
        <p:nvSpPr>
          <p:cNvPr id="897031" name="Rectangle 7"/>
          <p:cNvSpPr>
            <a:spLocks noGrp="1" noChangeArrowheads="1"/>
          </p:cNvSpPr>
          <p:nvPr>
            <p:ph type="sldNum" sz="quarter" idx="4"/>
          </p:nvPr>
        </p:nvSpPr>
        <p:spPr bwMode="auto">
          <a:xfrm>
            <a:off x="11182351" y="6589714"/>
            <a:ext cx="601133" cy="14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eaLnBrk="1" hangingPunct="1">
              <a:defRPr sz="800" smtClean="0"/>
            </a:lvl1pPr>
          </a:lstStyle>
          <a:p>
            <a:pPr fontAlgn="base">
              <a:spcBef>
                <a:spcPct val="0"/>
              </a:spcBef>
              <a:spcAft>
                <a:spcPct val="0"/>
              </a:spcAft>
              <a:defRPr/>
            </a:pPr>
            <a:fld id="{9E40D57D-5AB3-41E4-8658-7B450E9B93F5}" type="slidenum">
              <a:rPr lang="de-CH">
                <a:solidFill>
                  <a:srgbClr val="000000"/>
                </a:solidFill>
              </a:rPr>
              <a:pPr fontAlgn="base">
                <a:spcBef>
                  <a:spcPct val="0"/>
                </a:spcBef>
                <a:spcAft>
                  <a:spcPct val="0"/>
                </a:spcAft>
                <a:defRPr/>
              </a:pPr>
              <a:t>‹#›</a:t>
            </a:fld>
            <a:endParaRPr lang="de-CH">
              <a:solidFill>
                <a:srgbClr val="000000"/>
              </a:solidFill>
            </a:endParaRPr>
          </a:p>
        </p:txBody>
      </p:sp>
      <p:grpSp>
        <p:nvGrpSpPr>
          <p:cNvPr id="7176" name="Group 8"/>
          <p:cNvGrpSpPr>
            <a:grpSpLocks/>
          </p:cNvGrpSpPr>
          <p:nvPr/>
        </p:nvGrpSpPr>
        <p:grpSpPr bwMode="auto">
          <a:xfrm>
            <a:off x="9239251" y="309564"/>
            <a:ext cx="2540000" cy="282575"/>
            <a:chOff x="1860" y="3171"/>
            <a:chExt cx="2677" cy="397"/>
          </a:xfrm>
        </p:grpSpPr>
        <p:sp>
          <p:nvSpPr>
            <p:cNvPr id="7186" name="Freeform 9"/>
            <p:cNvSpPr>
              <a:spLocks/>
            </p:cNvSpPr>
            <p:nvPr userDrawn="1"/>
          </p:nvSpPr>
          <p:spPr bwMode="auto">
            <a:xfrm>
              <a:off x="4175" y="3171"/>
              <a:ext cx="362" cy="397"/>
            </a:xfrm>
            <a:custGeom>
              <a:avLst/>
              <a:gdLst>
                <a:gd name="T0" fmla="*/ 279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9 w 153"/>
                <a:gd name="T13" fmla="*/ 0 h 168"/>
                <a:gd name="T14" fmla="*/ 582 w 153"/>
                <a:gd name="T15" fmla="*/ 520 h 168"/>
                <a:gd name="T16" fmla="*/ 587 w 153"/>
                <a:gd name="T17" fmla="*/ 520 h 168"/>
                <a:gd name="T18" fmla="*/ 582 w 153"/>
                <a:gd name="T19" fmla="*/ 302 h 168"/>
                <a:gd name="T20" fmla="*/ 582 w 153"/>
                <a:gd name="T21" fmla="*/ 0 h 168"/>
                <a:gd name="T22" fmla="*/ 856 w 153"/>
                <a:gd name="T23" fmla="*/ 0 h 168"/>
                <a:gd name="T24" fmla="*/ 856 w 153"/>
                <a:gd name="T25" fmla="*/ 938 h 168"/>
                <a:gd name="T26" fmla="*/ 544 w 153"/>
                <a:gd name="T27" fmla="*/ 938 h 168"/>
                <a:gd name="T28" fmla="*/ 279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4" y="93"/>
                    <a:pt x="104" y="93"/>
                    <a:pt x="104"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7" name="Freeform 10"/>
            <p:cNvSpPr>
              <a:spLocks/>
            </p:cNvSpPr>
            <p:nvPr userDrawn="1"/>
          </p:nvSpPr>
          <p:spPr bwMode="auto">
            <a:xfrm>
              <a:off x="3760" y="3171"/>
              <a:ext cx="361" cy="397"/>
            </a:xfrm>
            <a:custGeom>
              <a:avLst/>
              <a:gdLst>
                <a:gd name="T0" fmla="*/ 278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6 w 153"/>
                <a:gd name="T13" fmla="*/ 0 h 168"/>
                <a:gd name="T14" fmla="*/ 573 w 153"/>
                <a:gd name="T15" fmla="*/ 520 h 168"/>
                <a:gd name="T16" fmla="*/ 585 w 153"/>
                <a:gd name="T17" fmla="*/ 520 h 168"/>
                <a:gd name="T18" fmla="*/ 578 w 153"/>
                <a:gd name="T19" fmla="*/ 302 h 168"/>
                <a:gd name="T20" fmla="*/ 578 w 153"/>
                <a:gd name="T21" fmla="*/ 0 h 168"/>
                <a:gd name="T22" fmla="*/ 852 w 153"/>
                <a:gd name="T23" fmla="*/ 0 h 168"/>
                <a:gd name="T24" fmla="*/ 852 w 153"/>
                <a:gd name="T25" fmla="*/ 938 h 168"/>
                <a:gd name="T26" fmla="*/ 540 w 153"/>
                <a:gd name="T27" fmla="*/ 938 h 168"/>
                <a:gd name="T28" fmla="*/ 278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3" y="93"/>
                    <a:pt x="103" y="93"/>
                    <a:pt x="103"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8" name="Freeform 11"/>
            <p:cNvSpPr>
              <a:spLocks/>
            </p:cNvSpPr>
            <p:nvPr userDrawn="1"/>
          </p:nvSpPr>
          <p:spPr bwMode="auto">
            <a:xfrm>
              <a:off x="1860" y="3171"/>
              <a:ext cx="442" cy="397"/>
            </a:xfrm>
            <a:custGeom>
              <a:avLst/>
              <a:gdLst>
                <a:gd name="T0" fmla="*/ 286 w 442"/>
                <a:gd name="T1" fmla="*/ 0 h 397"/>
                <a:gd name="T2" fmla="*/ 154 w 442"/>
                <a:gd name="T3" fmla="*/ 0 h 397"/>
                <a:gd name="T4" fmla="*/ 0 w 442"/>
                <a:gd name="T5" fmla="*/ 397 h 397"/>
                <a:gd name="T6" fmla="*/ 137 w 442"/>
                <a:gd name="T7" fmla="*/ 397 h 397"/>
                <a:gd name="T8" fmla="*/ 220 w 442"/>
                <a:gd name="T9" fmla="*/ 158 h 397"/>
                <a:gd name="T10" fmla="*/ 222 w 442"/>
                <a:gd name="T11" fmla="*/ 158 h 397"/>
                <a:gd name="T12" fmla="*/ 303 w 442"/>
                <a:gd name="T13" fmla="*/ 397 h 397"/>
                <a:gd name="T14" fmla="*/ 442 w 442"/>
                <a:gd name="T15" fmla="*/ 397 h 397"/>
                <a:gd name="T16" fmla="*/ 286 w 442"/>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2" h="397">
                  <a:moveTo>
                    <a:pt x="286" y="0"/>
                  </a:moveTo>
                  <a:lnTo>
                    <a:pt x="154" y="0"/>
                  </a:lnTo>
                  <a:lnTo>
                    <a:pt x="0" y="397"/>
                  </a:lnTo>
                  <a:lnTo>
                    <a:pt x="137" y="397"/>
                  </a:lnTo>
                  <a:lnTo>
                    <a:pt x="220" y="158"/>
                  </a:lnTo>
                  <a:lnTo>
                    <a:pt x="222" y="158"/>
                  </a:lnTo>
                  <a:lnTo>
                    <a:pt x="303" y="397"/>
                  </a:lnTo>
                  <a:lnTo>
                    <a:pt x="442" y="397"/>
                  </a:lnTo>
                  <a:lnTo>
                    <a:pt x="2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9" name="Freeform 12"/>
            <p:cNvSpPr>
              <a:spLocks/>
            </p:cNvSpPr>
            <p:nvPr userDrawn="1"/>
          </p:nvSpPr>
          <p:spPr bwMode="auto">
            <a:xfrm>
              <a:off x="3306" y="3171"/>
              <a:ext cx="444" cy="397"/>
            </a:xfrm>
            <a:custGeom>
              <a:avLst/>
              <a:gdLst>
                <a:gd name="T0" fmla="*/ 288 w 444"/>
                <a:gd name="T1" fmla="*/ 0 h 397"/>
                <a:gd name="T2" fmla="*/ 156 w 444"/>
                <a:gd name="T3" fmla="*/ 0 h 397"/>
                <a:gd name="T4" fmla="*/ 0 w 444"/>
                <a:gd name="T5" fmla="*/ 397 h 397"/>
                <a:gd name="T6" fmla="*/ 140 w 444"/>
                <a:gd name="T7" fmla="*/ 397 h 397"/>
                <a:gd name="T8" fmla="*/ 220 w 444"/>
                <a:gd name="T9" fmla="*/ 158 h 397"/>
                <a:gd name="T10" fmla="*/ 225 w 444"/>
                <a:gd name="T11" fmla="*/ 158 h 397"/>
                <a:gd name="T12" fmla="*/ 305 w 444"/>
                <a:gd name="T13" fmla="*/ 397 h 397"/>
                <a:gd name="T14" fmla="*/ 444 w 444"/>
                <a:gd name="T15" fmla="*/ 397 h 397"/>
                <a:gd name="T16" fmla="*/ 288 w 444"/>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4" h="397">
                  <a:moveTo>
                    <a:pt x="288" y="0"/>
                  </a:moveTo>
                  <a:lnTo>
                    <a:pt x="156" y="0"/>
                  </a:lnTo>
                  <a:lnTo>
                    <a:pt x="0" y="397"/>
                  </a:lnTo>
                  <a:lnTo>
                    <a:pt x="140" y="397"/>
                  </a:lnTo>
                  <a:lnTo>
                    <a:pt x="220" y="158"/>
                  </a:lnTo>
                  <a:lnTo>
                    <a:pt x="225" y="158"/>
                  </a:lnTo>
                  <a:lnTo>
                    <a:pt x="305" y="397"/>
                  </a:lnTo>
                  <a:lnTo>
                    <a:pt x="444" y="397"/>
                  </a:lnTo>
                  <a:lnTo>
                    <a:pt x="288" y="0"/>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90" name="Freeform 13"/>
            <p:cNvSpPr>
              <a:spLocks/>
            </p:cNvSpPr>
            <p:nvPr userDrawn="1"/>
          </p:nvSpPr>
          <p:spPr bwMode="auto">
            <a:xfrm>
              <a:off x="2831" y="3171"/>
              <a:ext cx="466" cy="397"/>
            </a:xfrm>
            <a:custGeom>
              <a:avLst/>
              <a:gdLst>
                <a:gd name="T0" fmla="*/ 442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6 w 197"/>
                <a:gd name="T15" fmla="*/ 0 h 168"/>
                <a:gd name="T16" fmla="*/ 549 w 197"/>
                <a:gd name="T17" fmla="*/ 553 h 168"/>
                <a:gd name="T18" fmla="*/ 554 w 197"/>
                <a:gd name="T19" fmla="*/ 553 h 168"/>
                <a:gd name="T20" fmla="*/ 717 w 197"/>
                <a:gd name="T21" fmla="*/ 0 h 168"/>
                <a:gd name="T22" fmla="*/ 1102 w 197"/>
                <a:gd name="T23" fmla="*/ 0 h 168"/>
                <a:gd name="T24" fmla="*/ 1102 w 197"/>
                <a:gd name="T25" fmla="*/ 938 h 168"/>
                <a:gd name="T26" fmla="*/ 828 w 197"/>
                <a:gd name="T27" fmla="*/ 938 h 168"/>
                <a:gd name="T28" fmla="*/ 828 w 197"/>
                <a:gd name="T29" fmla="*/ 581 h 168"/>
                <a:gd name="T30" fmla="*/ 833 w 197"/>
                <a:gd name="T31" fmla="*/ 369 h 168"/>
                <a:gd name="T32" fmla="*/ 823 w 197"/>
                <a:gd name="T33" fmla="*/ 369 h 168"/>
                <a:gd name="T34" fmla="*/ 660 w 197"/>
                <a:gd name="T35" fmla="*/ 938 h 168"/>
                <a:gd name="T36" fmla="*/ 442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7" y="66"/>
                    <a:pt x="147" y="66"/>
                    <a:pt x="147"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91" name="Freeform 14"/>
            <p:cNvSpPr>
              <a:spLocks/>
            </p:cNvSpPr>
            <p:nvPr userDrawn="1"/>
          </p:nvSpPr>
          <p:spPr bwMode="auto">
            <a:xfrm>
              <a:off x="2312" y="3171"/>
              <a:ext cx="465" cy="397"/>
            </a:xfrm>
            <a:custGeom>
              <a:avLst/>
              <a:gdLst>
                <a:gd name="T0" fmla="*/ 439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5 w 197"/>
                <a:gd name="T15" fmla="*/ 0 h 168"/>
                <a:gd name="T16" fmla="*/ 545 w 197"/>
                <a:gd name="T17" fmla="*/ 553 h 168"/>
                <a:gd name="T18" fmla="*/ 552 w 197"/>
                <a:gd name="T19" fmla="*/ 553 h 168"/>
                <a:gd name="T20" fmla="*/ 713 w 197"/>
                <a:gd name="T21" fmla="*/ 0 h 168"/>
                <a:gd name="T22" fmla="*/ 1098 w 197"/>
                <a:gd name="T23" fmla="*/ 0 h 168"/>
                <a:gd name="T24" fmla="*/ 1098 w 197"/>
                <a:gd name="T25" fmla="*/ 938 h 168"/>
                <a:gd name="T26" fmla="*/ 824 w 197"/>
                <a:gd name="T27" fmla="*/ 938 h 168"/>
                <a:gd name="T28" fmla="*/ 824 w 197"/>
                <a:gd name="T29" fmla="*/ 581 h 168"/>
                <a:gd name="T30" fmla="*/ 831 w 197"/>
                <a:gd name="T31" fmla="*/ 369 h 168"/>
                <a:gd name="T32" fmla="*/ 824 w 197"/>
                <a:gd name="T33" fmla="*/ 369 h 168"/>
                <a:gd name="T34" fmla="*/ 659 w 197"/>
                <a:gd name="T35" fmla="*/ 938 h 168"/>
                <a:gd name="T36" fmla="*/ 439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8" y="66"/>
                    <a:pt x="148" y="66"/>
                    <a:pt x="148"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grpSp>
        <p:nvGrpSpPr>
          <p:cNvPr id="7177" name="Group 35"/>
          <p:cNvGrpSpPr>
            <a:grpSpLocks noChangeAspect="1"/>
          </p:cNvGrpSpPr>
          <p:nvPr/>
        </p:nvGrpSpPr>
        <p:grpSpPr bwMode="auto">
          <a:xfrm>
            <a:off x="408517" y="309563"/>
            <a:ext cx="2029883" cy="201612"/>
            <a:chOff x="836" y="342"/>
            <a:chExt cx="1047" cy="139"/>
          </a:xfrm>
        </p:grpSpPr>
        <p:sp>
          <p:nvSpPr>
            <p:cNvPr id="7178" name="Rectangle 27"/>
            <p:cNvSpPr>
              <a:spLocks noChangeAspect="1" noChangeArrowheads="1"/>
            </p:cNvSpPr>
            <p:nvPr userDrawn="1"/>
          </p:nvSpPr>
          <p:spPr bwMode="auto">
            <a:xfrm>
              <a:off x="836" y="342"/>
              <a:ext cx="1047" cy="139"/>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endParaRPr>
            </a:p>
          </p:txBody>
        </p:sp>
        <p:sp>
          <p:nvSpPr>
            <p:cNvPr id="7179" name="Freeform 28"/>
            <p:cNvSpPr>
              <a:spLocks noChangeAspect="1"/>
            </p:cNvSpPr>
            <p:nvPr userDrawn="1"/>
          </p:nvSpPr>
          <p:spPr bwMode="auto">
            <a:xfrm>
              <a:off x="888" y="375"/>
              <a:ext cx="40" cy="66"/>
            </a:xfrm>
            <a:custGeom>
              <a:avLst/>
              <a:gdLst>
                <a:gd name="T0" fmla="*/ 38 w 17"/>
                <a:gd name="T1" fmla="*/ 156 h 28"/>
                <a:gd name="T2" fmla="*/ 0 w 17"/>
                <a:gd name="T3" fmla="*/ 151 h 28"/>
                <a:gd name="T4" fmla="*/ 5 w 17"/>
                <a:gd name="T5" fmla="*/ 127 h 28"/>
                <a:gd name="T6" fmla="*/ 38 w 17"/>
                <a:gd name="T7" fmla="*/ 134 h 28"/>
                <a:gd name="T8" fmla="*/ 61 w 17"/>
                <a:gd name="T9" fmla="*/ 118 h 28"/>
                <a:gd name="T10" fmla="*/ 45 w 17"/>
                <a:gd name="T11" fmla="*/ 90 h 28"/>
                <a:gd name="T12" fmla="*/ 21 w 17"/>
                <a:gd name="T13" fmla="*/ 78 h 28"/>
                <a:gd name="T14" fmla="*/ 0 w 17"/>
                <a:gd name="T15" fmla="*/ 45 h 28"/>
                <a:gd name="T16" fmla="*/ 49 w 17"/>
                <a:gd name="T17" fmla="*/ 0 h 28"/>
                <a:gd name="T18" fmla="*/ 82 w 17"/>
                <a:gd name="T19" fmla="*/ 5 h 28"/>
                <a:gd name="T20" fmla="*/ 78 w 17"/>
                <a:gd name="T21" fmla="*/ 28 h 28"/>
                <a:gd name="T22" fmla="*/ 56 w 17"/>
                <a:gd name="T23" fmla="*/ 21 h 28"/>
                <a:gd name="T24" fmla="*/ 33 w 17"/>
                <a:gd name="T25" fmla="*/ 40 h 28"/>
                <a:gd name="T26" fmla="*/ 49 w 17"/>
                <a:gd name="T27" fmla="*/ 61 h 28"/>
                <a:gd name="T28" fmla="*/ 73 w 17"/>
                <a:gd name="T29" fmla="*/ 78 h 28"/>
                <a:gd name="T30" fmla="*/ 94 w 17"/>
                <a:gd name="T31" fmla="*/ 111 h 28"/>
                <a:gd name="T32" fmla="*/ 38 w 17"/>
                <a:gd name="T33" fmla="*/ 156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28">
                  <a:moveTo>
                    <a:pt x="7" y="28"/>
                  </a:moveTo>
                  <a:cubicBezTo>
                    <a:pt x="4" y="28"/>
                    <a:pt x="3" y="28"/>
                    <a:pt x="0" y="27"/>
                  </a:cubicBezTo>
                  <a:cubicBezTo>
                    <a:pt x="1" y="23"/>
                    <a:pt x="1" y="23"/>
                    <a:pt x="1" y="23"/>
                  </a:cubicBezTo>
                  <a:cubicBezTo>
                    <a:pt x="2" y="24"/>
                    <a:pt x="5" y="24"/>
                    <a:pt x="7" y="24"/>
                  </a:cubicBezTo>
                  <a:cubicBezTo>
                    <a:pt x="9" y="24"/>
                    <a:pt x="11" y="23"/>
                    <a:pt x="11" y="21"/>
                  </a:cubicBezTo>
                  <a:cubicBezTo>
                    <a:pt x="11" y="19"/>
                    <a:pt x="10" y="18"/>
                    <a:pt x="8" y="16"/>
                  </a:cubicBezTo>
                  <a:cubicBezTo>
                    <a:pt x="7" y="16"/>
                    <a:pt x="5" y="15"/>
                    <a:pt x="4" y="14"/>
                  </a:cubicBezTo>
                  <a:cubicBezTo>
                    <a:pt x="1" y="12"/>
                    <a:pt x="0" y="10"/>
                    <a:pt x="0" y="8"/>
                  </a:cubicBezTo>
                  <a:cubicBezTo>
                    <a:pt x="0" y="3"/>
                    <a:pt x="4" y="0"/>
                    <a:pt x="9" y="0"/>
                  </a:cubicBezTo>
                  <a:cubicBezTo>
                    <a:pt x="11" y="0"/>
                    <a:pt x="13" y="1"/>
                    <a:pt x="15" y="1"/>
                  </a:cubicBezTo>
                  <a:cubicBezTo>
                    <a:pt x="14" y="5"/>
                    <a:pt x="14" y="5"/>
                    <a:pt x="14" y="5"/>
                  </a:cubicBezTo>
                  <a:cubicBezTo>
                    <a:pt x="13" y="4"/>
                    <a:pt x="11" y="4"/>
                    <a:pt x="10" y="4"/>
                  </a:cubicBezTo>
                  <a:cubicBezTo>
                    <a:pt x="7" y="4"/>
                    <a:pt x="6" y="5"/>
                    <a:pt x="6" y="7"/>
                  </a:cubicBezTo>
                  <a:cubicBezTo>
                    <a:pt x="6" y="9"/>
                    <a:pt x="6" y="9"/>
                    <a:pt x="9" y="11"/>
                  </a:cubicBezTo>
                  <a:cubicBezTo>
                    <a:pt x="11" y="13"/>
                    <a:pt x="13" y="14"/>
                    <a:pt x="13" y="14"/>
                  </a:cubicBezTo>
                  <a:cubicBezTo>
                    <a:pt x="16" y="16"/>
                    <a:pt x="17" y="18"/>
                    <a:pt x="17" y="20"/>
                  </a:cubicBezTo>
                  <a:cubicBezTo>
                    <a:pt x="17" y="25"/>
                    <a:pt x="13" y="28"/>
                    <a:pt x="7" y="2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0" name="Freeform 29"/>
            <p:cNvSpPr>
              <a:spLocks noChangeAspect="1"/>
            </p:cNvSpPr>
            <p:nvPr userDrawn="1"/>
          </p:nvSpPr>
          <p:spPr bwMode="auto">
            <a:xfrm>
              <a:off x="931" y="394"/>
              <a:ext cx="45" cy="66"/>
            </a:xfrm>
            <a:custGeom>
              <a:avLst/>
              <a:gdLst>
                <a:gd name="T0" fmla="*/ 62 w 19"/>
                <a:gd name="T1" fmla="*/ 127 h 28"/>
                <a:gd name="T2" fmla="*/ 45 w 19"/>
                <a:gd name="T3" fmla="*/ 151 h 28"/>
                <a:gd name="T4" fmla="*/ 21 w 19"/>
                <a:gd name="T5" fmla="*/ 156 h 28"/>
                <a:gd name="T6" fmla="*/ 0 w 19"/>
                <a:gd name="T7" fmla="*/ 156 h 28"/>
                <a:gd name="T8" fmla="*/ 5 w 19"/>
                <a:gd name="T9" fmla="*/ 134 h 28"/>
                <a:gd name="T10" fmla="*/ 21 w 19"/>
                <a:gd name="T11" fmla="*/ 139 h 28"/>
                <a:gd name="T12" fmla="*/ 40 w 19"/>
                <a:gd name="T13" fmla="*/ 123 h 28"/>
                <a:gd name="T14" fmla="*/ 40 w 19"/>
                <a:gd name="T15" fmla="*/ 111 h 28"/>
                <a:gd name="T16" fmla="*/ 0 w 19"/>
                <a:gd name="T17" fmla="*/ 0 h 28"/>
                <a:gd name="T18" fmla="*/ 33 w 19"/>
                <a:gd name="T19" fmla="*/ 0 h 28"/>
                <a:gd name="T20" fmla="*/ 57 w 19"/>
                <a:gd name="T21" fmla="*/ 78 h 28"/>
                <a:gd name="T22" fmla="*/ 78 w 19"/>
                <a:gd name="T23" fmla="*/ 0 h 28"/>
                <a:gd name="T24" fmla="*/ 107 w 19"/>
                <a:gd name="T25" fmla="*/ 0 h 28"/>
                <a:gd name="T26" fmla="*/ 62 w 19"/>
                <a:gd name="T27" fmla="*/ 127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 h="28">
                  <a:moveTo>
                    <a:pt x="11" y="23"/>
                  </a:moveTo>
                  <a:cubicBezTo>
                    <a:pt x="10" y="25"/>
                    <a:pt x="9" y="26"/>
                    <a:pt x="8" y="27"/>
                  </a:cubicBezTo>
                  <a:cubicBezTo>
                    <a:pt x="7" y="28"/>
                    <a:pt x="6" y="28"/>
                    <a:pt x="4" y="28"/>
                  </a:cubicBezTo>
                  <a:cubicBezTo>
                    <a:pt x="3" y="28"/>
                    <a:pt x="1" y="28"/>
                    <a:pt x="0" y="28"/>
                  </a:cubicBezTo>
                  <a:cubicBezTo>
                    <a:pt x="1" y="24"/>
                    <a:pt x="1" y="24"/>
                    <a:pt x="1" y="24"/>
                  </a:cubicBezTo>
                  <a:cubicBezTo>
                    <a:pt x="2" y="24"/>
                    <a:pt x="3" y="25"/>
                    <a:pt x="4" y="25"/>
                  </a:cubicBezTo>
                  <a:cubicBezTo>
                    <a:pt x="5" y="25"/>
                    <a:pt x="6" y="24"/>
                    <a:pt x="7" y="22"/>
                  </a:cubicBezTo>
                  <a:cubicBezTo>
                    <a:pt x="7" y="20"/>
                    <a:pt x="7" y="20"/>
                    <a:pt x="7" y="20"/>
                  </a:cubicBezTo>
                  <a:cubicBezTo>
                    <a:pt x="0" y="0"/>
                    <a:pt x="0" y="0"/>
                    <a:pt x="0" y="0"/>
                  </a:cubicBezTo>
                  <a:cubicBezTo>
                    <a:pt x="6" y="0"/>
                    <a:pt x="6" y="0"/>
                    <a:pt x="6" y="0"/>
                  </a:cubicBezTo>
                  <a:cubicBezTo>
                    <a:pt x="10" y="14"/>
                    <a:pt x="10" y="14"/>
                    <a:pt x="10" y="14"/>
                  </a:cubicBezTo>
                  <a:cubicBezTo>
                    <a:pt x="14" y="0"/>
                    <a:pt x="14" y="0"/>
                    <a:pt x="14" y="0"/>
                  </a:cubicBezTo>
                  <a:cubicBezTo>
                    <a:pt x="19" y="0"/>
                    <a:pt x="19" y="0"/>
                    <a:pt x="19" y="0"/>
                  </a:cubicBezTo>
                  <a:lnTo>
                    <a:pt x="11"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1" name="Freeform 30"/>
            <p:cNvSpPr>
              <a:spLocks noChangeAspect="1"/>
            </p:cNvSpPr>
            <p:nvPr userDrawn="1"/>
          </p:nvSpPr>
          <p:spPr bwMode="auto">
            <a:xfrm>
              <a:off x="980" y="394"/>
              <a:ext cx="33" cy="47"/>
            </a:xfrm>
            <a:custGeom>
              <a:avLst/>
              <a:gdLst>
                <a:gd name="T0" fmla="*/ 33 w 14"/>
                <a:gd name="T1" fmla="*/ 110 h 20"/>
                <a:gd name="T2" fmla="*/ 0 w 14"/>
                <a:gd name="T3" fmla="*/ 106 h 20"/>
                <a:gd name="T4" fmla="*/ 5 w 14"/>
                <a:gd name="T5" fmla="*/ 82 h 20"/>
                <a:gd name="T6" fmla="*/ 33 w 14"/>
                <a:gd name="T7" fmla="*/ 89 h 20"/>
                <a:gd name="T8" fmla="*/ 50 w 14"/>
                <a:gd name="T9" fmla="*/ 78 h 20"/>
                <a:gd name="T10" fmla="*/ 40 w 14"/>
                <a:gd name="T11" fmla="*/ 66 h 20"/>
                <a:gd name="T12" fmla="*/ 21 w 14"/>
                <a:gd name="T13" fmla="*/ 61 h 20"/>
                <a:gd name="T14" fmla="*/ 0 w 14"/>
                <a:gd name="T15" fmla="*/ 33 h 20"/>
                <a:gd name="T16" fmla="*/ 45 w 14"/>
                <a:gd name="T17" fmla="*/ 0 h 20"/>
                <a:gd name="T18" fmla="*/ 73 w 14"/>
                <a:gd name="T19" fmla="*/ 0 h 20"/>
                <a:gd name="T20" fmla="*/ 66 w 14"/>
                <a:gd name="T21" fmla="*/ 21 h 20"/>
                <a:gd name="T22" fmla="*/ 45 w 14"/>
                <a:gd name="T23" fmla="*/ 16 h 20"/>
                <a:gd name="T24" fmla="*/ 28 w 14"/>
                <a:gd name="T25" fmla="*/ 28 h 20"/>
                <a:gd name="T26" fmla="*/ 50 w 14"/>
                <a:gd name="T27" fmla="*/ 45 h 20"/>
                <a:gd name="T28" fmla="*/ 78 w 14"/>
                <a:gd name="T29" fmla="*/ 78 h 20"/>
                <a:gd name="T30" fmla="*/ 33 w 14"/>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 h="20">
                  <a:moveTo>
                    <a:pt x="6" y="20"/>
                  </a:moveTo>
                  <a:cubicBezTo>
                    <a:pt x="3" y="20"/>
                    <a:pt x="2" y="20"/>
                    <a:pt x="0" y="19"/>
                  </a:cubicBezTo>
                  <a:cubicBezTo>
                    <a:pt x="1" y="15"/>
                    <a:pt x="1" y="15"/>
                    <a:pt x="1" y="15"/>
                  </a:cubicBezTo>
                  <a:cubicBezTo>
                    <a:pt x="2" y="16"/>
                    <a:pt x="4" y="16"/>
                    <a:pt x="6" y="16"/>
                  </a:cubicBezTo>
                  <a:cubicBezTo>
                    <a:pt x="8" y="16"/>
                    <a:pt x="9" y="16"/>
                    <a:pt x="9" y="14"/>
                  </a:cubicBezTo>
                  <a:cubicBezTo>
                    <a:pt x="9" y="13"/>
                    <a:pt x="8" y="13"/>
                    <a:pt x="7" y="12"/>
                  </a:cubicBezTo>
                  <a:cubicBezTo>
                    <a:pt x="6" y="12"/>
                    <a:pt x="5" y="11"/>
                    <a:pt x="4" y="11"/>
                  </a:cubicBezTo>
                  <a:cubicBezTo>
                    <a:pt x="1" y="9"/>
                    <a:pt x="0" y="8"/>
                    <a:pt x="0" y="6"/>
                  </a:cubicBezTo>
                  <a:cubicBezTo>
                    <a:pt x="0" y="2"/>
                    <a:pt x="3" y="0"/>
                    <a:pt x="8" y="0"/>
                  </a:cubicBezTo>
                  <a:cubicBezTo>
                    <a:pt x="10" y="0"/>
                    <a:pt x="11" y="0"/>
                    <a:pt x="13" y="0"/>
                  </a:cubicBezTo>
                  <a:cubicBezTo>
                    <a:pt x="12" y="4"/>
                    <a:pt x="12" y="4"/>
                    <a:pt x="12" y="4"/>
                  </a:cubicBezTo>
                  <a:cubicBezTo>
                    <a:pt x="10" y="3"/>
                    <a:pt x="9" y="3"/>
                    <a:pt x="8" y="3"/>
                  </a:cubicBezTo>
                  <a:cubicBezTo>
                    <a:pt x="6" y="3"/>
                    <a:pt x="5" y="4"/>
                    <a:pt x="5" y="5"/>
                  </a:cubicBezTo>
                  <a:cubicBezTo>
                    <a:pt x="5" y="6"/>
                    <a:pt x="6" y="7"/>
                    <a:pt x="9" y="8"/>
                  </a:cubicBezTo>
                  <a:cubicBezTo>
                    <a:pt x="13" y="9"/>
                    <a:pt x="14" y="11"/>
                    <a:pt x="14" y="14"/>
                  </a:cubicBezTo>
                  <a:cubicBezTo>
                    <a:pt x="14" y="18"/>
                    <a:pt x="11"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2" name="Freeform 31"/>
            <p:cNvSpPr>
              <a:spLocks noChangeAspect="1"/>
            </p:cNvSpPr>
            <p:nvPr userDrawn="1"/>
          </p:nvSpPr>
          <p:spPr bwMode="auto">
            <a:xfrm>
              <a:off x="1020" y="382"/>
              <a:ext cx="34" cy="59"/>
            </a:xfrm>
            <a:custGeom>
              <a:avLst/>
              <a:gdLst>
                <a:gd name="T0" fmla="*/ 41 w 14"/>
                <a:gd name="T1" fmla="*/ 139 h 25"/>
                <a:gd name="T2" fmla="*/ 17 w 14"/>
                <a:gd name="T3" fmla="*/ 106 h 25"/>
                <a:gd name="T4" fmla="*/ 17 w 14"/>
                <a:gd name="T5" fmla="*/ 50 h 25"/>
                <a:gd name="T6" fmla="*/ 0 w 14"/>
                <a:gd name="T7" fmla="*/ 50 h 25"/>
                <a:gd name="T8" fmla="*/ 0 w 14"/>
                <a:gd name="T9" fmla="*/ 28 h 25"/>
                <a:gd name="T10" fmla="*/ 17 w 14"/>
                <a:gd name="T11" fmla="*/ 28 h 25"/>
                <a:gd name="T12" fmla="*/ 17 w 14"/>
                <a:gd name="T13" fmla="*/ 0 h 25"/>
                <a:gd name="T14" fmla="*/ 46 w 14"/>
                <a:gd name="T15" fmla="*/ 0 h 25"/>
                <a:gd name="T16" fmla="*/ 46 w 14"/>
                <a:gd name="T17" fmla="*/ 28 h 25"/>
                <a:gd name="T18" fmla="*/ 78 w 14"/>
                <a:gd name="T19" fmla="*/ 28 h 25"/>
                <a:gd name="T20" fmla="*/ 78 w 14"/>
                <a:gd name="T21" fmla="*/ 50 h 25"/>
                <a:gd name="T22" fmla="*/ 46 w 14"/>
                <a:gd name="T23" fmla="*/ 50 h 25"/>
                <a:gd name="T24" fmla="*/ 46 w 14"/>
                <a:gd name="T25" fmla="*/ 99 h 25"/>
                <a:gd name="T26" fmla="*/ 53 w 14"/>
                <a:gd name="T27" fmla="*/ 118 h 25"/>
                <a:gd name="T28" fmla="*/ 70 w 14"/>
                <a:gd name="T29" fmla="*/ 106 h 25"/>
                <a:gd name="T30" fmla="*/ 83 w 14"/>
                <a:gd name="T31" fmla="*/ 123 h 25"/>
                <a:gd name="T32" fmla="*/ 41 w 14"/>
                <a:gd name="T33" fmla="*/ 139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 h="25">
                  <a:moveTo>
                    <a:pt x="7" y="25"/>
                  </a:moveTo>
                  <a:cubicBezTo>
                    <a:pt x="4" y="25"/>
                    <a:pt x="3" y="24"/>
                    <a:pt x="3" y="19"/>
                  </a:cubicBezTo>
                  <a:cubicBezTo>
                    <a:pt x="3" y="9"/>
                    <a:pt x="3" y="9"/>
                    <a:pt x="3" y="9"/>
                  </a:cubicBezTo>
                  <a:cubicBezTo>
                    <a:pt x="0" y="9"/>
                    <a:pt x="0" y="9"/>
                    <a:pt x="0" y="9"/>
                  </a:cubicBezTo>
                  <a:cubicBezTo>
                    <a:pt x="0" y="5"/>
                    <a:pt x="0" y="5"/>
                    <a:pt x="0" y="5"/>
                  </a:cubicBezTo>
                  <a:cubicBezTo>
                    <a:pt x="3" y="5"/>
                    <a:pt x="3" y="5"/>
                    <a:pt x="3" y="5"/>
                  </a:cubicBezTo>
                  <a:cubicBezTo>
                    <a:pt x="3" y="0"/>
                    <a:pt x="3" y="0"/>
                    <a:pt x="3" y="0"/>
                  </a:cubicBezTo>
                  <a:cubicBezTo>
                    <a:pt x="8" y="0"/>
                    <a:pt x="8" y="0"/>
                    <a:pt x="8" y="0"/>
                  </a:cubicBezTo>
                  <a:cubicBezTo>
                    <a:pt x="8" y="5"/>
                    <a:pt x="8" y="5"/>
                    <a:pt x="8" y="5"/>
                  </a:cubicBezTo>
                  <a:cubicBezTo>
                    <a:pt x="13" y="5"/>
                    <a:pt x="13" y="5"/>
                    <a:pt x="13" y="5"/>
                  </a:cubicBezTo>
                  <a:cubicBezTo>
                    <a:pt x="13" y="9"/>
                    <a:pt x="13" y="9"/>
                    <a:pt x="13" y="9"/>
                  </a:cubicBezTo>
                  <a:cubicBezTo>
                    <a:pt x="8" y="9"/>
                    <a:pt x="8" y="9"/>
                    <a:pt x="8" y="9"/>
                  </a:cubicBezTo>
                  <a:cubicBezTo>
                    <a:pt x="8" y="18"/>
                    <a:pt x="8" y="18"/>
                    <a:pt x="8" y="18"/>
                  </a:cubicBezTo>
                  <a:cubicBezTo>
                    <a:pt x="8" y="20"/>
                    <a:pt x="8" y="21"/>
                    <a:pt x="9" y="21"/>
                  </a:cubicBezTo>
                  <a:cubicBezTo>
                    <a:pt x="10" y="21"/>
                    <a:pt x="11" y="21"/>
                    <a:pt x="12" y="19"/>
                  </a:cubicBezTo>
                  <a:cubicBezTo>
                    <a:pt x="14" y="22"/>
                    <a:pt x="14" y="22"/>
                    <a:pt x="14" y="22"/>
                  </a:cubicBezTo>
                  <a:cubicBezTo>
                    <a:pt x="11" y="24"/>
                    <a:pt x="9" y="25"/>
                    <a:pt x="7" y="2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3" name="Freeform 32"/>
            <p:cNvSpPr>
              <a:spLocks noChangeAspect="1" noEditPoints="1"/>
            </p:cNvSpPr>
            <p:nvPr userDrawn="1"/>
          </p:nvSpPr>
          <p:spPr bwMode="auto">
            <a:xfrm>
              <a:off x="1058" y="394"/>
              <a:ext cx="38" cy="47"/>
            </a:xfrm>
            <a:custGeom>
              <a:avLst/>
              <a:gdLst>
                <a:gd name="T0" fmla="*/ 45 w 16"/>
                <a:gd name="T1" fmla="*/ 110 h 20"/>
                <a:gd name="T2" fmla="*/ 0 w 16"/>
                <a:gd name="T3" fmla="*/ 56 h 20"/>
                <a:gd name="T4" fmla="*/ 45 w 16"/>
                <a:gd name="T5" fmla="*/ 0 h 20"/>
                <a:gd name="T6" fmla="*/ 90 w 16"/>
                <a:gd name="T7" fmla="*/ 56 h 20"/>
                <a:gd name="T8" fmla="*/ 90 w 16"/>
                <a:gd name="T9" fmla="*/ 61 h 20"/>
                <a:gd name="T10" fmla="*/ 29 w 16"/>
                <a:gd name="T11" fmla="*/ 61 h 20"/>
                <a:gd name="T12" fmla="*/ 50 w 16"/>
                <a:gd name="T13" fmla="*/ 89 h 20"/>
                <a:gd name="T14" fmla="*/ 78 w 16"/>
                <a:gd name="T15" fmla="*/ 78 h 20"/>
                <a:gd name="T16" fmla="*/ 90 w 16"/>
                <a:gd name="T17" fmla="*/ 94 h 20"/>
                <a:gd name="T18" fmla="*/ 45 w 16"/>
                <a:gd name="T19" fmla="*/ 110 h 20"/>
                <a:gd name="T20" fmla="*/ 45 w 16"/>
                <a:gd name="T21" fmla="*/ 16 h 20"/>
                <a:gd name="T22" fmla="*/ 29 w 16"/>
                <a:gd name="T23" fmla="*/ 45 h 20"/>
                <a:gd name="T24" fmla="*/ 62 w 16"/>
                <a:gd name="T25" fmla="*/ 45 h 20"/>
                <a:gd name="T26" fmla="*/ 45 w 16"/>
                <a:gd name="T27" fmla="*/ 16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 h="20">
                  <a:moveTo>
                    <a:pt x="8" y="20"/>
                  </a:moveTo>
                  <a:cubicBezTo>
                    <a:pt x="3" y="20"/>
                    <a:pt x="0" y="16"/>
                    <a:pt x="0" y="10"/>
                  </a:cubicBezTo>
                  <a:cubicBezTo>
                    <a:pt x="0" y="4"/>
                    <a:pt x="3" y="0"/>
                    <a:pt x="8" y="0"/>
                  </a:cubicBezTo>
                  <a:cubicBezTo>
                    <a:pt x="14" y="0"/>
                    <a:pt x="16" y="3"/>
                    <a:pt x="16" y="10"/>
                  </a:cubicBezTo>
                  <a:cubicBezTo>
                    <a:pt x="16" y="10"/>
                    <a:pt x="16" y="10"/>
                    <a:pt x="16" y="11"/>
                  </a:cubicBezTo>
                  <a:cubicBezTo>
                    <a:pt x="5" y="11"/>
                    <a:pt x="5" y="11"/>
                    <a:pt x="5" y="11"/>
                  </a:cubicBezTo>
                  <a:cubicBezTo>
                    <a:pt x="5" y="14"/>
                    <a:pt x="6" y="16"/>
                    <a:pt x="9" y="16"/>
                  </a:cubicBezTo>
                  <a:cubicBezTo>
                    <a:pt x="10" y="16"/>
                    <a:pt x="12" y="15"/>
                    <a:pt x="14" y="14"/>
                  </a:cubicBezTo>
                  <a:cubicBezTo>
                    <a:pt x="16" y="17"/>
                    <a:pt x="16" y="17"/>
                    <a:pt x="16" y="17"/>
                  </a:cubicBezTo>
                  <a:cubicBezTo>
                    <a:pt x="13" y="19"/>
                    <a:pt x="11" y="20"/>
                    <a:pt x="8" y="20"/>
                  </a:cubicBezTo>
                  <a:close/>
                  <a:moveTo>
                    <a:pt x="8" y="3"/>
                  </a:moveTo>
                  <a:cubicBezTo>
                    <a:pt x="6" y="3"/>
                    <a:pt x="5" y="5"/>
                    <a:pt x="5" y="8"/>
                  </a:cubicBezTo>
                  <a:cubicBezTo>
                    <a:pt x="11" y="8"/>
                    <a:pt x="11" y="8"/>
                    <a:pt x="11" y="8"/>
                  </a:cubicBezTo>
                  <a:cubicBezTo>
                    <a:pt x="11" y="5"/>
                    <a:pt x="10" y="3"/>
                    <a:pt x="8"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4" name="Freeform 33"/>
            <p:cNvSpPr>
              <a:spLocks noChangeAspect="1"/>
            </p:cNvSpPr>
            <p:nvPr userDrawn="1"/>
          </p:nvSpPr>
          <p:spPr bwMode="auto">
            <a:xfrm>
              <a:off x="1108" y="394"/>
              <a:ext cx="61" cy="47"/>
            </a:xfrm>
            <a:custGeom>
              <a:avLst/>
              <a:gdLst>
                <a:gd name="T0" fmla="*/ 115 w 26"/>
                <a:gd name="T1" fmla="*/ 110 h 20"/>
                <a:gd name="T2" fmla="*/ 115 w 26"/>
                <a:gd name="T3" fmla="*/ 45 h 20"/>
                <a:gd name="T4" fmla="*/ 115 w 26"/>
                <a:gd name="T5" fmla="*/ 33 h 20"/>
                <a:gd name="T6" fmla="*/ 110 w 26"/>
                <a:gd name="T7" fmla="*/ 28 h 20"/>
                <a:gd name="T8" fmla="*/ 82 w 26"/>
                <a:gd name="T9" fmla="*/ 38 h 20"/>
                <a:gd name="T10" fmla="*/ 82 w 26"/>
                <a:gd name="T11" fmla="*/ 110 h 20"/>
                <a:gd name="T12" fmla="*/ 61 w 26"/>
                <a:gd name="T13" fmla="*/ 110 h 20"/>
                <a:gd name="T14" fmla="*/ 61 w 26"/>
                <a:gd name="T15" fmla="*/ 45 h 20"/>
                <a:gd name="T16" fmla="*/ 54 w 26"/>
                <a:gd name="T17" fmla="*/ 28 h 20"/>
                <a:gd name="T18" fmla="*/ 49 w 26"/>
                <a:gd name="T19" fmla="*/ 28 h 20"/>
                <a:gd name="T20" fmla="*/ 28 w 26"/>
                <a:gd name="T21" fmla="*/ 38 h 20"/>
                <a:gd name="T22" fmla="*/ 28 w 26"/>
                <a:gd name="T23" fmla="*/ 110 h 20"/>
                <a:gd name="T24" fmla="*/ 0 w 26"/>
                <a:gd name="T25" fmla="*/ 110 h 20"/>
                <a:gd name="T26" fmla="*/ 0 w 26"/>
                <a:gd name="T27" fmla="*/ 0 h 20"/>
                <a:gd name="T28" fmla="*/ 28 w 26"/>
                <a:gd name="T29" fmla="*/ 0 h 20"/>
                <a:gd name="T30" fmla="*/ 28 w 26"/>
                <a:gd name="T31" fmla="*/ 16 h 20"/>
                <a:gd name="T32" fmla="*/ 61 w 26"/>
                <a:gd name="T33" fmla="*/ 0 h 20"/>
                <a:gd name="T34" fmla="*/ 82 w 26"/>
                <a:gd name="T35" fmla="*/ 16 h 20"/>
                <a:gd name="T36" fmla="*/ 122 w 26"/>
                <a:gd name="T37" fmla="*/ 0 h 20"/>
                <a:gd name="T38" fmla="*/ 138 w 26"/>
                <a:gd name="T39" fmla="*/ 12 h 20"/>
                <a:gd name="T40" fmla="*/ 143 w 26"/>
                <a:gd name="T41" fmla="*/ 38 h 20"/>
                <a:gd name="T42" fmla="*/ 143 w 26"/>
                <a:gd name="T43" fmla="*/ 110 h 20"/>
                <a:gd name="T44" fmla="*/ 115 w 26"/>
                <a:gd name="T45" fmla="*/ 110 h 2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 h="20">
                  <a:moveTo>
                    <a:pt x="21" y="20"/>
                  </a:moveTo>
                  <a:cubicBezTo>
                    <a:pt x="21" y="8"/>
                    <a:pt x="21" y="8"/>
                    <a:pt x="21" y="8"/>
                  </a:cubicBezTo>
                  <a:cubicBezTo>
                    <a:pt x="21" y="7"/>
                    <a:pt x="21" y="6"/>
                    <a:pt x="21" y="6"/>
                  </a:cubicBezTo>
                  <a:cubicBezTo>
                    <a:pt x="21" y="5"/>
                    <a:pt x="20" y="5"/>
                    <a:pt x="20" y="5"/>
                  </a:cubicBezTo>
                  <a:cubicBezTo>
                    <a:pt x="19" y="5"/>
                    <a:pt x="17" y="5"/>
                    <a:pt x="15" y="7"/>
                  </a:cubicBezTo>
                  <a:cubicBezTo>
                    <a:pt x="15" y="20"/>
                    <a:pt x="15" y="20"/>
                    <a:pt x="15" y="20"/>
                  </a:cubicBezTo>
                  <a:cubicBezTo>
                    <a:pt x="11" y="20"/>
                    <a:pt x="11" y="20"/>
                    <a:pt x="11" y="20"/>
                  </a:cubicBezTo>
                  <a:cubicBezTo>
                    <a:pt x="11" y="8"/>
                    <a:pt x="11" y="8"/>
                    <a:pt x="11" y="8"/>
                  </a:cubicBezTo>
                  <a:cubicBezTo>
                    <a:pt x="11" y="6"/>
                    <a:pt x="11" y="6"/>
                    <a:pt x="10" y="5"/>
                  </a:cubicBezTo>
                  <a:cubicBezTo>
                    <a:pt x="10" y="5"/>
                    <a:pt x="10" y="5"/>
                    <a:pt x="9" y="5"/>
                  </a:cubicBezTo>
                  <a:cubicBezTo>
                    <a:pt x="8" y="5"/>
                    <a:pt x="7" y="6"/>
                    <a:pt x="5" y="7"/>
                  </a:cubicBezTo>
                  <a:cubicBezTo>
                    <a:pt x="5" y="20"/>
                    <a:pt x="5" y="20"/>
                    <a:pt x="5" y="20"/>
                  </a:cubicBezTo>
                  <a:cubicBezTo>
                    <a:pt x="0" y="20"/>
                    <a:pt x="0" y="20"/>
                    <a:pt x="0" y="20"/>
                  </a:cubicBezTo>
                  <a:cubicBezTo>
                    <a:pt x="0" y="0"/>
                    <a:pt x="0" y="0"/>
                    <a:pt x="0" y="0"/>
                  </a:cubicBezTo>
                  <a:cubicBezTo>
                    <a:pt x="5" y="0"/>
                    <a:pt x="5" y="0"/>
                    <a:pt x="5" y="0"/>
                  </a:cubicBezTo>
                  <a:cubicBezTo>
                    <a:pt x="5" y="3"/>
                    <a:pt x="5" y="3"/>
                    <a:pt x="5" y="3"/>
                  </a:cubicBezTo>
                  <a:cubicBezTo>
                    <a:pt x="7" y="1"/>
                    <a:pt x="9" y="0"/>
                    <a:pt x="11" y="0"/>
                  </a:cubicBezTo>
                  <a:cubicBezTo>
                    <a:pt x="13" y="0"/>
                    <a:pt x="15" y="1"/>
                    <a:pt x="15" y="3"/>
                  </a:cubicBezTo>
                  <a:cubicBezTo>
                    <a:pt x="18" y="1"/>
                    <a:pt x="20" y="0"/>
                    <a:pt x="22" y="0"/>
                  </a:cubicBezTo>
                  <a:cubicBezTo>
                    <a:pt x="24" y="0"/>
                    <a:pt x="25" y="1"/>
                    <a:pt x="25" y="2"/>
                  </a:cubicBezTo>
                  <a:cubicBezTo>
                    <a:pt x="26" y="3"/>
                    <a:pt x="26" y="4"/>
                    <a:pt x="26" y="7"/>
                  </a:cubicBezTo>
                  <a:cubicBezTo>
                    <a:pt x="26" y="20"/>
                    <a:pt x="26" y="20"/>
                    <a:pt x="26" y="20"/>
                  </a:cubicBezTo>
                  <a:lnTo>
                    <a:pt x="21"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5" name="Freeform 34"/>
            <p:cNvSpPr>
              <a:spLocks noChangeAspect="1"/>
            </p:cNvSpPr>
            <p:nvPr userDrawn="1"/>
          </p:nvSpPr>
          <p:spPr bwMode="auto">
            <a:xfrm>
              <a:off x="1179" y="394"/>
              <a:ext cx="35" cy="47"/>
            </a:xfrm>
            <a:custGeom>
              <a:avLst/>
              <a:gdLst>
                <a:gd name="T0" fmla="*/ 33 w 15"/>
                <a:gd name="T1" fmla="*/ 110 h 20"/>
                <a:gd name="T2" fmla="*/ 0 w 15"/>
                <a:gd name="T3" fmla="*/ 106 h 20"/>
                <a:gd name="T4" fmla="*/ 5 w 15"/>
                <a:gd name="T5" fmla="*/ 82 h 20"/>
                <a:gd name="T6" fmla="*/ 33 w 15"/>
                <a:gd name="T7" fmla="*/ 89 h 20"/>
                <a:gd name="T8" fmla="*/ 49 w 15"/>
                <a:gd name="T9" fmla="*/ 78 h 20"/>
                <a:gd name="T10" fmla="*/ 37 w 15"/>
                <a:gd name="T11" fmla="*/ 66 h 20"/>
                <a:gd name="T12" fmla="*/ 21 w 15"/>
                <a:gd name="T13" fmla="*/ 61 h 20"/>
                <a:gd name="T14" fmla="*/ 5 w 15"/>
                <a:gd name="T15" fmla="*/ 33 h 20"/>
                <a:gd name="T16" fmla="*/ 49 w 15"/>
                <a:gd name="T17" fmla="*/ 0 h 20"/>
                <a:gd name="T18" fmla="*/ 77 w 15"/>
                <a:gd name="T19" fmla="*/ 0 h 20"/>
                <a:gd name="T20" fmla="*/ 70 w 15"/>
                <a:gd name="T21" fmla="*/ 21 h 20"/>
                <a:gd name="T22" fmla="*/ 49 w 15"/>
                <a:gd name="T23" fmla="*/ 16 h 20"/>
                <a:gd name="T24" fmla="*/ 33 w 15"/>
                <a:gd name="T25" fmla="*/ 28 h 20"/>
                <a:gd name="T26" fmla="*/ 54 w 15"/>
                <a:gd name="T27" fmla="*/ 45 h 20"/>
                <a:gd name="T28" fmla="*/ 82 w 15"/>
                <a:gd name="T29" fmla="*/ 78 h 20"/>
                <a:gd name="T30" fmla="*/ 33 w 15"/>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 h="20">
                  <a:moveTo>
                    <a:pt x="6" y="20"/>
                  </a:moveTo>
                  <a:cubicBezTo>
                    <a:pt x="4" y="20"/>
                    <a:pt x="2" y="20"/>
                    <a:pt x="0" y="19"/>
                  </a:cubicBezTo>
                  <a:cubicBezTo>
                    <a:pt x="1" y="15"/>
                    <a:pt x="1" y="15"/>
                    <a:pt x="1" y="15"/>
                  </a:cubicBezTo>
                  <a:cubicBezTo>
                    <a:pt x="3" y="16"/>
                    <a:pt x="5" y="16"/>
                    <a:pt x="6" y="16"/>
                  </a:cubicBezTo>
                  <a:cubicBezTo>
                    <a:pt x="8" y="16"/>
                    <a:pt x="9" y="16"/>
                    <a:pt x="9" y="14"/>
                  </a:cubicBezTo>
                  <a:cubicBezTo>
                    <a:pt x="9" y="13"/>
                    <a:pt x="9" y="13"/>
                    <a:pt x="7" y="12"/>
                  </a:cubicBezTo>
                  <a:cubicBezTo>
                    <a:pt x="6" y="12"/>
                    <a:pt x="6" y="11"/>
                    <a:pt x="4" y="11"/>
                  </a:cubicBezTo>
                  <a:cubicBezTo>
                    <a:pt x="2" y="9"/>
                    <a:pt x="1" y="8"/>
                    <a:pt x="1" y="6"/>
                  </a:cubicBezTo>
                  <a:cubicBezTo>
                    <a:pt x="1" y="2"/>
                    <a:pt x="4" y="0"/>
                    <a:pt x="9" y="0"/>
                  </a:cubicBezTo>
                  <a:cubicBezTo>
                    <a:pt x="10" y="0"/>
                    <a:pt x="12" y="0"/>
                    <a:pt x="14" y="0"/>
                  </a:cubicBezTo>
                  <a:cubicBezTo>
                    <a:pt x="13" y="4"/>
                    <a:pt x="13" y="4"/>
                    <a:pt x="13" y="4"/>
                  </a:cubicBezTo>
                  <a:cubicBezTo>
                    <a:pt x="11" y="3"/>
                    <a:pt x="10" y="3"/>
                    <a:pt x="9" y="3"/>
                  </a:cubicBezTo>
                  <a:cubicBezTo>
                    <a:pt x="7" y="3"/>
                    <a:pt x="6" y="4"/>
                    <a:pt x="6" y="5"/>
                  </a:cubicBezTo>
                  <a:cubicBezTo>
                    <a:pt x="6" y="6"/>
                    <a:pt x="6" y="7"/>
                    <a:pt x="10" y="8"/>
                  </a:cubicBezTo>
                  <a:cubicBezTo>
                    <a:pt x="13" y="9"/>
                    <a:pt x="15" y="11"/>
                    <a:pt x="15" y="14"/>
                  </a:cubicBezTo>
                  <a:cubicBezTo>
                    <a:pt x="15" y="18"/>
                    <a:pt x="12"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spTree>
    <p:extLst>
      <p:ext uri="{BB962C8B-B14F-4D97-AF65-F5344CB8AC3E}">
        <p14:creationId xmlns:p14="http://schemas.microsoft.com/office/powerpoint/2010/main" val="4225249655"/>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 id="2147484031" r:id="rId12"/>
    <p:sldLayoutId id="2147484032" r:id="rId13"/>
    <p:sldLayoutId id="2147484033" r:id="rId14"/>
    <p:sldLayoutId id="2147484034" r:id="rId15"/>
    <p:sldLayoutId id="2147484035" r:id="rId16"/>
  </p:sldLayoutIdLst>
  <p:timing>
    <p:tnLst>
      <p:par>
        <p:cTn id="1" dur="indefinite" restart="never" nodeType="tmRoot"/>
      </p:par>
    </p:tnLst>
  </p:timing>
  <p:hf hdr="0"/>
  <p:txStyles>
    <p:titleStyle>
      <a:lvl1pPr marL="185738" indent="-185738" algn="l" rtl="0" eaLnBrk="0" fontAlgn="base" hangingPunct="0">
        <a:lnSpc>
          <a:spcPct val="97000"/>
        </a:lnSpc>
        <a:spcBef>
          <a:spcPct val="25000"/>
        </a:spcBef>
        <a:spcAft>
          <a:spcPct val="0"/>
        </a:spcAft>
        <a:defRPr sz="2400" b="1">
          <a:solidFill>
            <a:schemeClr val="tx2"/>
          </a:solidFill>
          <a:latin typeface="+mj-lt"/>
          <a:ea typeface="+mj-ea"/>
          <a:cs typeface="+mj-cs"/>
        </a:defRPr>
      </a:lvl1pPr>
      <a:lvl2pPr marL="185738" indent="-185738" algn="l" rtl="0" eaLnBrk="0" fontAlgn="base" hangingPunct="0">
        <a:lnSpc>
          <a:spcPct val="97000"/>
        </a:lnSpc>
        <a:spcBef>
          <a:spcPct val="25000"/>
        </a:spcBef>
        <a:spcAft>
          <a:spcPct val="0"/>
        </a:spcAft>
        <a:defRPr sz="2400" b="1">
          <a:solidFill>
            <a:schemeClr val="tx2"/>
          </a:solidFill>
          <a:latin typeface="Arial" charset="0"/>
        </a:defRPr>
      </a:lvl2pPr>
      <a:lvl3pPr marL="185738" indent="-185738" algn="l" rtl="0" eaLnBrk="0" fontAlgn="base" hangingPunct="0">
        <a:lnSpc>
          <a:spcPct val="97000"/>
        </a:lnSpc>
        <a:spcBef>
          <a:spcPct val="25000"/>
        </a:spcBef>
        <a:spcAft>
          <a:spcPct val="0"/>
        </a:spcAft>
        <a:defRPr sz="2400" b="1">
          <a:solidFill>
            <a:schemeClr val="tx2"/>
          </a:solidFill>
          <a:latin typeface="Arial" charset="0"/>
        </a:defRPr>
      </a:lvl3pPr>
      <a:lvl4pPr marL="185738" indent="-185738" algn="l" rtl="0" eaLnBrk="0" fontAlgn="base" hangingPunct="0">
        <a:lnSpc>
          <a:spcPct val="97000"/>
        </a:lnSpc>
        <a:spcBef>
          <a:spcPct val="25000"/>
        </a:spcBef>
        <a:spcAft>
          <a:spcPct val="0"/>
        </a:spcAft>
        <a:defRPr sz="2400" b="1">
          <a:solidFill>
            <a:schemeClr val="tx2"/>
          </a:solidFill>
          <a:latin typeface="Arial" charset="0"/>
        </a:defRPr>
      </a:lvl4pPr>
      <a:lvl5pPr marL="185738" indent="-185738" algn="l" rtl="0" eaLnBrk="0" fontAlgn="base" hangingPunct="0">
        <a:lnSpc>
          <a:spcPct val="97000"/>
        </a:lnSpc>
        <a:spcBef>
          <a:spcPct val="25000"/>
        </a:spcBef>
        <a:spcAft>
          <a:spcPct val="0"/>
        </a:spcAft>
        <a:defRPr sz="2400" b="1">
          <a:solidFill>
            <a:schemeClr val="tx2"/>
          </a:solidFill>
          <a:latin typeface="Arial" charset="0"/>
        </a:defRPr>
      </a:lvl5pPr>
      <a:lvl6pPr marL="642938" indent="-185738" algn="l" rtl="0" fontAlgn="base">
        <a:lnSpc>
          <a:spcPct val="97000"/>
        </a:lnSpc>
        <a:spcBef>
          <a:spcPct val="25000"/>
        </a:spcBef>
        <a:spcAft>
          <a:spcPct val="0"/>
        </a:spcAft>
        <a:defRPr sz="2400" b="1">
          <a:solidFill>
            <a:schemeClr val="tx2"/>
          </a:solidFill>
          <a:latin typeface="Arial" charset="0"/>
        </a:defRPr>
      </a:lvl6pPr>
      <a:lvl7pPr marL="1100138" indent="-185738" algn="l" rtl="0" fontAlgn="base">
        <a:lnSpc>
          <a:spcPct val="97000"/>
        </a:lnSpc>
        <a:spcBef>
          <a:spcPct val="25000"/>
        </a:spcBef>
        <a:spcAft>
          <a:spcPct val="0"/>
        </a:spcAft>
        <a:defRPr sz="2400" b="1">
          <a:solidFill>
            <a:schemeClr val="tx2"/>
          </a:solidFill>
          <a:latin typeface="Arial" charset="0"/>
        </a:defRPr>
      </a:lvl7pPr>
      <a:lvl8pPr marL="1557338" indent="-185738" algn="l" rtl="0" fontAlgn="base">
        <a:lnSpc>
          <a:spcPct val="97000"/>
        </a:lnSpc>
        <a:spcBef>
          <a:spcPct val="25000"/>
        </a:spcBef>
        <a:spcAft>
          <a:spcPct val="0"/>
        </a:spcAft>
        <a:defRPr sz="2400" b="1">
          <a:solidFill>
            <a:schemeClr val="tx2"/>
          </a:solidFill>
          <a:latin typeface="Arial" charset="0"/>
        </a:defRPr>
      </a:lvl8pPr>
      <a:lvl9pPr marL="2014538" indent="-185738" algn="l" rtl="0" fontAlgn="base">
        <a:lnSpc>
          <a:spcPct val="97000"/>
        </a:lnSpc>
        <a:spcBef>
          <a:spcPct val="25000"/>
        </a:spcBef>
        <a:spcAft>
          <a:spcPct val="0"/>
        </a:spcAft>
        <a:defRPr sz="2400" b="1">
          <a:solidFill>
            <a:schemeClr val="tx2"/>
          </a:solidFill>
          <a:latin typeface="Arial" charset="0"/>
        </a:defRPr>
      </a:lvl9pPr>
    </p:titleStyle>
    <p:bodyStyle>
      <a:lvl1pPr marL="185738" indent="-185738" algn="l" rtl="0" eaLnBrk="0" fontAlgn="base" hangingPunct="0">
        <a:lnSpc>
          <a:spcPct val="97000"/>
        </a:lnSpc>
        <a:spcBef>
          <a:spcPct val="25000"/>
        </a:spcBef>
        <a:spcAft>
          <a:spcPct val="0"/>
        </a:spcAft>
        <a:buChar char="•"/>
        <a:defRPr sz="2000">
          <a:solidFill>
            <a:schemeClr val="tx1"/>
          </a:solidFill>
          <a:latin typeface="+mn-lt"/>
          <a:ea typeface="+mn-ea"/>
          <a:cs typeface="+mn-cs"/>
        </a:defRPr>
      </a:lvl1pPr>
      <a:lvl2pPr marL="542925" indent="-177800" algn="l" rtl="0" eaLnBrk="0" fontAlgn="base" hangingPunct="0">
        <a:lnSpc>
          <a:spcPct val="97000"/>
        </a:lnSpc>
        <a:spcBef>
          <a:spcPct val="25000"/>
        </a:spcBef>
        <a:spcAft>
          <a:spcPct val="0"/>
        </a:spcAft>
        <a:buChar char="•"/>
        <a:defRPr sz="2000">
          <a:solidFill>
            <a:schemeClr val="tx1"/>
          </a:solidFill>
          <a:latin typeface="+mn-lt"/>
        </a:defRPr>
      </a:lvl2pPr>
      <a:lvl3pPr marL="901700" indent="-179388" algn="l" rtl="0" eaLnBrk="0" fontAlgn="base" hangingPunct="0">
        <a:lnSpc>
          <a:spcPct val="97000"/>
        </a:lnSpc>
        <a:spcBef>
          <a:spcPct val="25000"/>
        </a:spcBef>
        <a:spcAft>
          <a:spcPct val="0"/>
        </a:spcAft>
        <a:buChar char="•"/>
        <a:defRPr sz="2000">
          <a:solidFill>
            <a:schemeClr val="tx1"/>
          </a:solidFill>
          <a:latin typeface="+mn-lt"/>
        </a:defRPr>
      </a:lvl3pPr>
      <a:lvl4pPr marL="1258888" indent="-177800" algn="l" rtl="0" eaLnBrk="0" fontAlgn="base" hangingPunct="0">
        <a:lnSpc>
          <a:spcPct val="97000"/>
        </a:lnSpc>
        <a:spcBef>
          <a:spcPct val="25000"/>
        </a:spcBef>
        <a:spcAft>
          <a:spcPct val="0"/>
        </a:spcAft>
        <a:buChar char="•"/>
        <a:defRPr sz="2000">
          <a:solidFill>
            <a:schemeClr val="tx1"/>
          </a:solidFill>
          <a:latin typeface="+mn-lt"/>
        </a:defRPr>
      </a:lvl4pPr>
      <a:lvl5pPr marL="1616075" indent="-177800" algn="l" rtl="0" eaLnBrk="0" fontAlgn="base" hangingPunct="0">
        <a:lnSpc>
          <a:spcPct val="97000"/>
        </a:lnSpc>
        <a:spcBef>
          <a:spcPct val="25000"/>
        </a:spcBef>
        <a:spcAft>
          <a:spcPct val="0"/>
        </a:spcAft>
        <a:buChar char="•"/>
        <a:defRPr sz="2000">
          <a:solidFill>
            <a:schemeClr val="tx1"/>
          </a:solidFill>
          <a:latin typeface="+mn-lt"/>
        </a:defRPr>
      </a:lvl5pPr>
      <a:lvl6pPr marL="2073275" indent="-177800" algn="l" rtl="0" fontAlgn="base">
        <a:lnSpc>
          <a:spcPct val="97000"/>
        </a:lnSpc>
        <a:spcBef>
          <a:spcPct val="25000"/>
        </a:spcBef>
        <a:spcAft>
          <a:spcPct val="0"/>
        </a:spcAft>
        <a:buChar char="•"/>
        <a:defRPr sz="2000">
          <a:solidFill>
            <a:schemeClr val="tx1"/>
          </a:solidFill>
          <a:latin typeface="+mn-lt"/>
        </a:defRPr>
      </a:lvl6pPr>
      <a:lvl7pPr marL="2530475" indent="-177800" algn="l" rtl="0" fontAlgn="base">
        <a:lnSpc>
          <a:spcPct val="97000"/>
        </a:lnSpc>
        <a:spcBef>
          <a:spcPct val="25000"/>
        </a:spcBef>
        <a:spcAft>
          <a:spcPct val="0"/>
        </a:spcAft>
        <a:buChar char="•"/>
        <a:defRPr sz="2000">
          <a:solidFill>
            <a:schemeClr val="tx1"/>
          </a:solidFill>
          <a:latin typeface="+mn-lt"/>
        </a:defRPr>
      </a:lvl7pPr>
      <a:lvl8pPr marL="2987675" indent="-177800" algn="l" rtl="0" fontAlgn="base">
        <a:lnSpc>
          <a:spcPct val="97000"/>
        </a:lnSpc>
        <a:spcBef>
          <a:spcPct val="25000"/>
        </a:spcBef>
        <a:spcAft>
          <a:spcPct val="0"/>
        </a:spcAft>
        <a:buChar char="•"/>
        <a:defRPr sz="2000">
          <a:solidFill>
            <a:schemeClr val="tx1"/>
          </a:solidFill>
          <a:latin typeface="+mn-lt"/>
        </a:defRPr>
      </a:lvl8pPr>
      <a:lvl9pPr marL="3444875" indent="-177800" algn="l" rtl="0" fontAlgn="base">
        <a:lnSpc>
          <a:spcPct val="97000"/>
        </a:lnSpc>
        <a:spcBef>
          <a:spcPct val="25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ChangeArrowheads="1"/>
          </p:cNvSpPr>
          <p:nvPr/>
        </p:nvSpPr>
        <p:spPr bwMode="auto">
          <a:xfrm>
            <a:off x="408518" y="1555751"/>
            <a:ext cx="11374967" cy="4994275"/>
          </a:xfrm>
          <a:prstGeom prst="rect">
            <a:avLst/>
          </a:prstGeom>
          <a:solidFill>
            <a:schemeClr val="accent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fr-FR" sz="1400">
              <a:solidFill>
                <a:srgbClr val="000000"/>
              </a:solidFill>
            </a:endParaRPr>
          </a:p>
        </p:txBody>
      </p:sp>
      <p:sp>
        <p:nvSpPr>
          <p:cNvPr id="7171" name="Rectangle 3"/>
          <p:cNvSpPr>
            <a:spLocks noGrp="1" noChangeArrowheads="1"/>
          </p:cNvSpPr>
          <p:nvPr>
            <p:ph type="body" idx="1"/>
          </p:nvPr>
        </p:nvSpPr>
        <p:spPr bwMode="auto">
          <a:xfrm>
            <a:off x="527051" y="1555751"/>
            <a:ext cx="11137900" cy="499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7172" name="Rectangle 4"/>
          <p:cNvSpPr>
            <a:spLocks noGrp="1" noChangeArrowheads="1"/>
          </p:cNvSpPr>
          <p:nvPr>
            <p:ph type="title"/>
          </p:nvPr>
        </p:nvSpPr>
        <p:spPr bwMode="auto">
          <a:xfrm>
            <a:off x="408518" y="942975"/>
            <a:ext cx="11374967" cy="522288"/>
          </a:xfrm>
          <a:prstGeom prst="rect">
            <a:avLst/>
          </a:prstGeom>
          <a:solidFill>
            <a:schemeClr val="bg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lvl="0"/>
            <a:r>
              <a:rPr lang="de-CH" smtClean="0"/>
              <a:t>Titelmasterformat durch Klicken bearbeiten</a:t>
            </a:r>
          </a:p>
        </p:txBody>
      </p:sp>
      <p:sp>
        <p:nvSpPr>
          <p:cNvPr id="897029" name="Rectangle 5"/>
          <p:cNvSpPr>
            <a:spLocks noGrp="1" noChangeArrowheads="1"/>
          </p:cNvSpPr>
          <p:nvPr>
            <p:ph type="dt" sz="half" idx="2"/>
          </p:nvPr>
        </p:nvSpPr>
        <p:spPr bwMode="auto">
          <a:xfrm>
            <a:off x="9235017" y="6589714"/>
            <a:ext cx="1828800" cy="14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defRPr sz="800" smtClean="0"/>
            </a:lvl1pPr>
          </a:lstStyle>
          <a:p>
            <a:pPr fontAlgn="base">
              <a:spcBef>
                <a:spcPct val="0"/>
              </a:spcBef>
              <a:spcAft>
                <a:spcPct val="0"/>
              </a:spcAft>
              <a:defRPr/>
            </a:pPr>
            <a:fld id="{42E63A60-A9AB-45B7-A1E7-0B0DCD7243FC}" type="datetime1">
              <a:rPr lang="de-DE">
                <a:solidFill>
                  <a:srgbClr val="000000"/>
                </a:solidFill>
              </a:rPr>
              <a:pPr fontAlgn="base">
                <a:spcBef>
                  <a:spcPct val="0"/>
                </a:spcBef>
                <a:spcAft>
                  <a:spcPct val="0"/>
                </a:spcAft>
                <a:defRPr/>
              </a:pPr>
              <a:t>11.03.2015</a:t>
            </a:fld>
            <a:endParaRPr lang="de-CH">
              <a:solidFill>
                <a:srgbClr val="000000"/>
              </a:solidFill>
            </a:endParaRPr>
          </a:p>
        </p:txBody>
      </p:sp>
      <p:sp>
        <p:nvSpPr>
          <p:cNvPr id="897030" name="Rectangle 6"/>
          <p:cNvSpPr>
            <a:spLocks noGrp="1" noChangeArrowheads="1"/>
          </p:cNvSpPr>
          <p:nvPr>
            <p:ph type="ftr" sz="quarter" idx="3"/>
          </p:nvPr>
        </p:nvSpPr>
        <p:spPr bwMode="auto">
          <a:xfrm>
            <a:off x="406400" y="6589714"/>
            <a:ext cx="8434917" cy="147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defRPr sz="800"/>
            </a:lvl1pPr>
          </a:lstStyle>
          <a:p>
            <a:pPr fontAlgn="base">
              <a:spcBef>
                <a:spcPct val="0"/>
              </a:spcBef>
              <a:spcAft>
                <a:spcPct val="0"/>
              </a:spcAft>
              <a:defRPr/>
            </a:pPr>
            <a:r>
              <a:rPr lang="en-US" smtClean="0">
                <a:solidFill>
                  <a:srgbClr val="000000"/>
                </a:solidFill>
              </a:rPr>
              <a:t>Asphalt Recycling | For Internal Use Only</a:t>
            </a:r>
            <a:endParaRPr lang="de-CH">
              <a:solidFill>
                <a:srgbClr val="000000"/>
              </a:solidFill>
            </a:endParaRPr>
          </a:p>
        </p:txBody>
      </p:sp>
      <p:sp>
        <p:nvSpPr>
          <p:cNvPr id="897031" name="Rectangle 7"/>
          <p:cNvSpPr>
            <a:spLocks noGrp="1" noChangeArrowheads="1"/>
          </p:cNvSpPr>
          <p:nvPr>
            <p:ph type="sldNum" sz="quarter" idx="4"/>
          </p:nvPr>
        </p:nvSpPr>
        <p:spPr bwMode="auto">
          <a:xfrm>
            <a:off x="11182351" y="6589714"/>
            <a:ext cx="601133" cy="14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eaLnBrk="1" hangingPunct="1">
              <a:defRPr sz="800" smtClean="0"/>
            </a:lvl1pPr>
          </a:lstStyle>
          <a:p>
            <a:pPr fontAlgn="base">
              <a:spcBef>
                <a:spcPct val="0"/>
              </a:spcBef>
              <a:spcAft>
                <a:spcPct val="0"/>
              </a:spcAft>
              <a:defRPr/>
            </a:pPr>
            <a:fld id="{9E40D57D-5AB3-41E4-8658-7B450E9B93F5}" type="slidenum">
              <a:rPr lang="de-CH">
                <a:solidFill>
                  <a:srgbClr val="000000"/>
                </a:solidFill>
              </a:rPr>
              <a:pPr fontAlgn="base">
                <a:spcBef>
                  <a:spcPct val="0"/>
                </a:spcBef>
                <a:spcAft>
                  <a:spcPct val="0"/>
                </a:spcAft>
                <a:defRPr/>
              </a:pPr>
              <a:t>‹#›</a:t>
            </a:fld>
            <a:endParaRPr lang="de-CH">
              <a:solidFill>
                <a:srgbClr val="000000"/>
              </a:solidFill>
            </a:endParaRPr>
          </a:p>
        </p:txBody>
      </p:sp>
      <p:grpSp>
        <p:nvGrpSpPr>
          <p:cNvPr id="7176" name="Group 8"/>
          <p:cNvGrpSpPr>
            <a:grpSpLocks/>
          </p:cNvGrpSpPr>
          <p:nvPr/>
        </p:nvGrpSpPr>
        <p:grpSpPr bwMode="auto">
          <a:xfrm>
            <a:off x="9239251" y="309564"/>
            <a:ext cx="2540000" cy="282575"/>
            <a:chOff x="1860" y="3171"/>
            <a:chExt cx="2677" cy="397"/>
          </a:xfrm>
        </p:grpSpPr>
        <p:sp>
          <p:nvSpPr>
            <p:cNvPr id="7186" name="Freeform 9"/>
            <p:cNvSpPr>
              <a:spLocks/>
            </p:cNvSpPr>
            <p:nvPr userDrawn="1"/>
          </p:nvSpPr>
          <p:spPr bwMode="auto">
            <a:xfrm>
              <a:off x="4175" y="3171"/>
              <a:ext cx="362" cy="397"/>
            </a:xfrm>
            <a:custGeom>
              <a:avLst/>
              <a:gdLst>
                <a:gd name="T0" fmla="*/ 279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9 w 153"/>
                <a:gd name="T13" fmla="*/ 0 h 168"/>
                <a:gd name="T14" fmla="*/ 582 w 153"/>
                <a:gd name="T15" fmla="*/ 520 h 168"/>
                <a:gd name="T16" fmla="*/ 587 w 153"/>
                <a:gd name="T17" fmla="*/ 520 h 168"/>
                <a:gd name="T18" fmla="*/ 582 w 153"/>
                <a:gd name="T19" fmla="*/ 302 h 168"/>
                <a:gd name="T20" fmla="*/ 582 w 153"/>
                <a:gd name="T21" fmla="*/ 0 h 168"/>
                <a:gd name="T22" fmla="*/ 856 w 153"/>
                <a:gd name="T23" fmla="*/ 0 h 168"/>
                <a:gd name="T24" fmla="*/ 856 w 153"/>
                <a:gd name="T25" fmla="*/ 938 h 168"/>
                <a:gd name="T26" fmla="*/ 544 w 153"/>
                <a:gd name="T27" fmla="*/ 938 h 168"/>
                <a:gd name="T28" fmla="*/ 279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4" y="93"/>
                    <a:pt x="104" y="93"/>
                    <a:pt x="104"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7" name="Freeform 10"/>
            <p:cNvSpPr>
              <a:spLocks/>
            </p:cNvSpPr>
            <p:nvPr userDrawn="1"/>
          </p:nvSpPr>
          <p:spPr bwMode="auto">
            <a:xfrm>
              <a:off x="3760" y="3171"/>
              <a:ext cx="361" cy="397"/>
            </a:xfrm>
            <a:custGeom>
              <a:avLst/>
              <a:gdLst>
                <a:gd name="T0" fmla="*/ 278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6 w 153"/>
                <a:gd name="T13" fmla="*/ 0 h 168"/>
                <a:gd name="T14" fmla="*/ 573 w 153"/>
                <a:gd name="T15" fmla="*/ 520 h 168"/>
                <a:gd name="T16" fmla="*/ 585 w 153"/>
                <a:gd name="T17" fmla="*/ 520 h 168"/>
                <a:gd name="T18" fmla="*/ 578 w 153"/>
                <a:gd name="T19" fmla="*/ 302 h 168"/>
                <a:gd name="T20" fmla="*/ 578 w 153"/>
                <a:gd name="T21" fmla="*/ 0 h 168"/>
                <a:gd name="T22" fmla="*/ 852 w 153"/>
                <a:gd name="T23" fmla="*/ 0 h 168"/>
                <a:gd name="T24" fmla="*/ 852 w 153"/>
                <a:gd name="T25" fmla="*/ 938 h 168"/>
                <a:gd name="T26" fmla="*/ 540 w 153"/>
                <a:gd name="T27" fmla="*/ 938 h 168"/>
                <a:gd name="T28" fmla="*/ 278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3" y="93"/>
                    <a:pt x="103" y="93"/>
                    <a:pt x="103"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8" name="Freeform 11"/>
            <p:cNvSpPr>
              <a:spLocks/>
            </p:cNvSpPr>
            <p:nvPr userDrawn="1"/>
          </p:nvSpPr>
          <p:spPr bwMode="auto">
            <a:xfrm>
              <a:off x="1860" y="3171"/>
              <a:ext cx="442" cy="397"/>
            </a:xfrm>
            <a:custGeom>
              <a:avLst/>
              <a:gdLst>
                <a:gd name="T0" fmla="*/ 286 w 442"/>
                <a:gd name="T1" fmla="*/ 0 h 397"/>
                <a:gd name="T2" fmla="*/ 154 w 442"/>
                <a:gd name="T3" fmla="*/ 0 h 397"/>
                <a:gd name="T4" fmla="*/ 0 w 442"/>
                <a:gd name="T5" fmla="*/ 397 h 397"/>
                <a:gd name="T6" fmla="*/ 137 w 442"/>
                <a:gd name="T7" fmla="*/ 397 h 397"/>
                <a:gd name="T8" fmla="*/ 220 w 442"/>
                <a:gd name="T9" fmla="*/ 158 h 397"/>
                <a:gd name="T10" fmla="*/ 222 w 442"/>
                <a:gd name="T11" fmla="*/ 158 h 397"/>
                <a:gd name="T12" fmla="*/ 303 w 442"/>
                <a:gd name="T13" fmla="*/ 397 h 397"/>
                <a:gd name="T14" fmla="*/ 442 w 442"/>
                <a:gd name="T15" fmla="*/ 397 h 397"/>
                <a:gd name="T16" fmla="*/ 286 w 442"/>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2" h="397">
                  <a:moveTo>
                    <a:pt x="286" y="0"/>
                  </a:moveTo>
                  <a:lnTo>
                    <a:pt x="154" y="0"/>
                  </a:lnTo>
                  <a:lnTo>
                    <a:pt x="0" y="397"/>
                  </a:lnTo>
                  <a:lnTo>
                    <a:pt x="137" y="397"/>
                  </a:lnTo>
                  <a:lnTo>
                    <a:pt x="220" y="158"/>
                  </a:lnTo>
                  <a:lnTo>
                    <a:pt x="222" y="158"/>
                  </a:lnTo>
                  <a:lnTo>
                    <a:pt x="303" y="397"/>
                  </a:lnTo>
                  <a:lnTo>
                    <a:pt x="442" y="397"/>
                  </a:lnTo>
                  <a:lnTo>
                    <a:pt x="2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9" name="Freeform 12"/>
            <p:cNvSpPr>
              <a:spLocks/>
            </p:cNvSpPr>
            <p:nvPr userDrawn="1"/>
          </p:nvSpPr>
          <p:spPr bwMode="auto">
            <a:xfrm>
              <a:off x="3306" y="3171"/>
              <a:ext cx="444" cy="397"/>
            </a:xfrm>
            <a:custGeom>
              <a:avLst/>
              <a:gdLst>
                <a:gd name="T0" fmla="*/ 288 w 444"/>
                <a:gd name="T1" fmla="*/ 0 h 397"/>
                <a:gd name="T2" fmla="*/ 156 w 444"/>
                <a:gd name="T3" fmla="*/ 0 h 397"/>
                <a:gd name="T4" fmla="*/ 0 w 444"/>
                <a:gd name="T5" fmla="*/ 397 h 397"/>
                <a:gd name="T6" fmla="*/ 140 w 444"/>
                <a:gd name="T7" fmla="*/ 397 h 397"/>
                <a:gd name="T8" fmla="*/ 220 w 444"/>
                <a:gd name="T9" fmla="*/ 158 h 397"/>
                <a:gd name="T10" fmla="*/ 225 w 444"/>
                <a:gd name="T11" fmla="*/ 158 h 397"/>
                <a:gd name="T12" fmla="*/ 305 w 444"/>
                <a:gd name="T13" fmla="*/ 397 h 397"/>
                <a:gd name="T14" fmla="*/ 444 w 444"/>
                <a:gd name="T15" fmla="*/ 397 h 397"/>
                <a:gd name="T16" fmla="*/ 288 w 444"/>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4" h="397">
                  <a:moveTo>
                    <a:pt x="288" y="0"/>
                  </a:moveTo>
                  <a:lnTo>
                    <a:pt x="156" y="0"/>
                  </a:lnTo>
                  <a:lnTo>
                    <a:pt x="0" y="397"/>
                  </a:lnTo>
                  <a:lnTo>
                    <a:pt x="140" y="397"/>
                  </a:lnTo>
                  <a:lnTo>
                    <a:pt x="220" y="158"/>
                  </a:lnTo>
                  <a:lnTo>
                    <a:pt x="225" y="158"/>
                  </a:lnTo>
                  <a:lnTo>
                    <a:pt x="305" y="397"/>
                  </a:lnTo>
                  <a:lnTo>
                    <a:pt x="444" y="397"/>
                  </a:lnTo>
                  <a:lnTo>
                    <a:pt x="288" y="0"/>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90" name="Freeform 13"/>
            <p:cNvSpPr>
              <a:spLocks/>
            </p:cNvSpPr>
            <p:nvPr userDrawn="1"/>
          </p:nvSpPr>
          <p:spPr bwMode="auto">
            <a:xfrm>
              <a:off x="2831" y="3171"/>
              <a:ext cx="466" cy="397"/>
            </a:xfrm>
            <a:custGeom>
              <a:avLst/>
              <a:gdLst>
                <a:gd name="T0" fmla="*/ 442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6 w 197"/>
                <a:gd name="T15" fmla="*/ 0 h 168"/>
                <a:gd name="T16" fmla="*/ 549 w 197"/>
                <a:gd name="T17" fmla="*/ 553 h 168"/>
                <a:gd name="T18" fmla="*/ 554 w 197"/>
                <a:gd name="T19" fmla="*/ 553 h 168"/>
                <a:gd name="T20" fmla="*/ 717 w 197"/>
                <a:gd name="T21" fmla="*/ 0 h 168"/>
                <a:gd name="T22" fmla="*/ 1102 w 197"/>
                <a:gd name="T23" fmla="*/ 0 h 168"/>
                <a:gd name="T24" fmla="*/ 1102 w 197"/>
                <a:gd name="T25" fmla="*/ 938 h 168"/>
                <a:gd name="T26" fmla="*/ 828 w 197"/>
                <a:gd name="T27" fmla="*/ 938 h 168"/>
                <a:gd name="T28" fmla="*/ 828 w 197"/>
                <a:gd name="T29" fmla="*/ 581 h 168"/>
                <a:gd name="T30" fmla="*/ 833 w 197"/>
                <a:gd name="T31" fmla="*/ 369 h 168"/>
                <a:gd name="T32" fmla="*/ 823 w 197"/>
                <a:gd name="T33" fmla="*/ 369 h 168"/>
                <a:gd name="T34" fmla="*/ 660 w 197"/>
                <a:gd name="T35" fmla="*/ 938 h 168"/>
                <a:gd name="T36" fmla="*/ 442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7" y="66"/>
                    <a:pt x="147" y="66"/>
                    <a:pt x="147"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91" name="Freeform 14"/>
            <p:cNvSpPr>
              <a:spLocks/>
            </p:cNvSpPr>
            <p:nvPr userDrawn="1"/>
          </p:nvSpPr>
          <p:spPr bwMode="auto">
            <a:xfrm>
              <a:off x="2312" y="3171"/>
              <a:ext cx="465" cy="397"/>
            </a:xfrm>
            <a:custGeom>
              <a:avLst/>
              <a:gdLst>
                <a:gd name="T0" fmla="*/ 439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5 w 197"/>
                <a:gd name="T15" fmla="*/ 0 h 168"/>
                <a:gd name="T16" fmla="*/ 545 w 197"/>
                <a:gd name="T17" fmla="*/ 553 h 168"/>
                <a:gd name="T18" fmla="*/ 552 w 197"/>
                <a:gd name="T19" fmla="*/ 553 h 168"/>
                <a:gd name="T20" fmla="*/ 713 w 197"/>
                <a:gd name="T21" fmla="*/ 0 h 168"/>
                <a:gd name="T22" fmla="*/ 1098 w 197"/>
                <a:gd name="T23" fmla="*/ 0 h 168"/>
                <a:gd name="T24" fmla="*/ 1098 w 197"/>
                <a:gd name="T25" fmla="*/ 938 h 168"/>
                <a:gd name="T26" fmla="*/ 824 w 197"/>
                <a:gd name="T27" fmla="*/ 938 h 168"/>
                <a:gd name="T28" fmla="*/ 824 w 197"/>
                <a:gd name="T29" fmla="*/ 581 h 168"/>
                <a:gd name="T30" fmla="*/ 831 w 197"/>
                <a:gd name="T31" fmla="*/ 369 h 168"/>
                <a:gd name="T32" fmla="*/ 824 w 197"/>
                <a:gd name="T33" fmla="*/ 369 h 168"/>
                <a:gd name="T34" fmla="*/ 659 w 197"/>
                <a:gd name="T35" fmla="*/ 938 h 168"/>
                <a:gd name="T36" fmla="*/ 439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8" y="66"/>
                    <a:pt x="148" y="66"/>
                    <a:pt x="148"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grpSp>
        <p:nvGrpSpPr>
          <p:cNvPr id="7177" name="Group 35"/>
          <p:cNvGrpSpPr>
            <a:grpSpLocks noChangeAspect="1"/>
          </p:cNvGrpSpPr>
          <p:nvPr/>
        </p:nvGrpSpPr>
        <p:grpSpPr bwMode="auto">
          <a:xfrm>
            <a:off x="408517" y="309563"/>
            <a:ext cx="2029883" cy="201612"/>
            <a:chOff x="836" y="342"/>
            <a:chExt cx="1047" cy="139"/>
          </a:xfrm>
        </p:grpSpPr>
        <p:sp>
          <p:nvSpPr>
            <p:cNvPr id="7178" name="Rectangle 27"/>
            <p:cNvSpPr>
              <a:spLocks noChangeAspect="1" noChangeArrowheads="1"/>
            </p:cNvSpPr>
            <p:nvPr userDrawn="1"/>
          </p:nvSpPr>
          <p:spPr bwMode="auto">
            <a:xfrm>
              <a:off x="836" y="342"/>
              <a:ext cx="1047" cy="139"/>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endParaRPr>
            </a:p>
          </p:txBody>
        </p:sp>
        <p:sp>
          <p:nvSpPr>
            <p:cNvPr id="7179" name="Freeform 28"/>
            <p:cNvSpPr>
              <a:spLocks noChangeAspect="1"/>
            </p:cNvSpPr>
            <p:nvPr userDrawn="1"/>
          </p:nvSpPr>
          <p:spPr bwMode="auto">
            <a:xfrm>
              <a:off x="888" y="375"/>
              <a:ext cx="40" cy="66"/>
            </a:xfrm>
            <a:custGeom>
              <a:avLst/>
              <a:gdLst>
                <a:gd name="T0" fmla="*/ 38 w 17"/>
                <a:gd name="T1" fmla="*/ 156 h 28"/>
                <a:gd name="T2" fmla="*/ 0 w 17"/>
                <a:gd name="T3" fmla="*/ 151 h 28"/>
                <a:gd name="T4" fmla="*/ 5 w 17"/>
                <a:gd name="T5" fmla="*/ 127 h 28"/>
                <a:gd name="T6" fmla="*/ 38 w 17"/>
                <a:gd name="T7" fmla="*/ 134 h 28"/>
                <a:gd name="T8" fmla="*/ 61 w 17"/>
                <a:gd name="T9" fmla="*/ 118 h 28"/>
                <a:gd name="T10" fmla="*/ 45 w 17"/>
                <a:gd name="T11" fmla="*/ 90 h 28"/>
                <a:gd name="T12" fmla="*/ 21 w 17"/>
                <a:gd name="T13" fmla="*/ 78 h 28"/>
                <a:gd name="T14" fmla="*/ 0 w 17"/>
                <a:gd name="T15" fmla="*/ 45 h 28"/>
                <a:gd name="T16" fmla="*/ 49 w 17"/>
                <a:gd name="T17" fmla="*/ 0 h 28"/>
                <a:gd name="T18" fmla="*/ 82 w 17"/>
                <a:gd name="T19" fmla="*/ 5 h 28"/>
                <a:gd name="T20" fmla="*/ 78 w 17"/>
                <a:gd name="T21" fmla="*/ 28 h 28"/>
                <a:gd name="T22" fmla="*/ 56 w 17"/>
                <a:gd name="T23" fmla="*/ 21 h 28"/>
                <a:gd name="T24" fmla="*/ 33 w 17"/>
                <a:gd name="T25" fmla="*/ 40 h 28"/>
                <a:gd name="T26" fmla="*/ 49 w 17"/>
                <a:gd name="T27" fmla="*/ 61 h 28"/>
                <a:gd name="T28" fmla="*/ 73 w 17"/>
                <a:gd name="T29" fmla="*/ 78 h 28"/>
                <a:gd name="T30" fmla="*/ 94 w 17"/>
                <a:gd name="T31" fmla="*/ 111 h 28"/>
                <a:gd name="T32" fmla="*/ 38 w 17"/>
                <a:gd name="T33" fmla="*/ 156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28">
                  <a:moveTo>
                    <a:pt x="7" y="28"/>
                  </a:moveTo>
                  <a:cubicBezTo>
                    <a:pt x="4" y="28"/>
                    <a:pt x="3" y="28"/>
                    <a:pt x="0" y="27"/>
                  </a:cubicBezTo>
                  <a:cubicBezTo>
                    <a:pt x="1" y="23"/>
                    <a:pt x="1" y="23"/>
                    <a:pt x="1" y="23"/>
                  </a:cubicBezTo>
                  <a:cubicBezTo>
                    <a:pt x="2" y="24"/>
                    <a:pt x="5" y="24"/>
                    <a:pt x="7" y="24"/>
                  </a:cubicBezTo>
                  <a:cubicBezTo>
                    <a:pt x="9" y="24"/>
                    <a:pt x="11" y="23"/>
                    <a:pt x="11" y="21"/>
                  </a:cubicBezTo>
                  <a:cubicBezTo>
                    <a:pt x="11" y="19"/>
                    <a:pt x="10" y="18"/>
                    <a:pt x="8" y="16"/>
                  </a:cubicBezTo>
                  <a:cubicBezTo>
                    <a:pt x="7" y="16"/>
                    <a:pt x="5" y="15"/>
                    <a:pt x="4" y="14"/>
                  </a:cubicBezTo>
                  <a:cubicBezTo>
                    <a:pt x="1" y="12"/>
                    <a:pt x="0" y="10"/>
                    <a:pt x="0" y="8"/>
                  </a:cubicBezTo>
                  <a:cubicBezTo>
                    <a:pt x="0" y="3"/>
                    <a:pt x="4" y="0"/>
                    <a:pt x="9" y="0"/>
                  </a:cubicBezTo>
                  <a:cubicBezTo>
                    <a:pt x="11" y="0"/>
                    <a:pt x="13" y="1"/>
                    <a:pt x="15" y="1"/>
                  </a:cubicBezTo>
                  <a:cubicBezTo>
                    <a:pt x="14" y="5"/>
                    <a:pt x="14" y="5"/>
                    <a:pt x="14" y="5"/>
                  </a:cubicBezTo>
                  <a:cubicBezTo>
                    <a:pt x="13" y="4"/>
                    <a:pt x="11" y="4"/>
                    <a:pt x="10" y="4"/>
                  </a:cubicBezTo>
                  <a:cubicBezTo>
                    <a:pt x="7" y="4"/>
                    <a:pt x="6" y="5"/>
                    <a:pt x="6" y="7"/>
                  </a:cubicBezTo>
                  <a:cubicBezTo>
                    <a:pt x="6" y="9"/>
                    <a:pt x="6" y="9"/>
                    <a:pt x="9" y="11"/>
                  </a:cubicBezTo>
                  <a:cubicBezTo>
                    <a:pt x="11" y="13"/>
                    <a:pt x="13" y="14"/>
                    <a:pt x="13" y="14"/>
                  </a:cubicBezTo>
                  <a:cubicBezTo>
                    <a:pt x="16" y="16"/>
                    <a:pt x="17" y="18"/>
                    <a:pt x="17" y="20"/>
                  </a:cubicBezTo>
                  <a:cubicBezTo>
                    <a:pt x="17" y="25"/>
                    <a:pt x="13" y="28"/>
                    <a:pt x="7" y="2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0" name="Freeform 29"/>
            <p:cNvSpPr>
              <a:spLocks noChangeAspect="1"/>
            </p:cNvSpPr>
            <p:nvPr userDrawn="1"/>
          </p:nvSpPr>
          <p:spPr bwMode="auto">
            <a:xfrm>
              <a:off x="931" y="394"/>
              <a:ext cx="45" cy="66"/>
            </a:xfrm>
            <a:custGeom>
              <a:avLst/>
              <a:gdLst>
                <a:gd name="T0" fmla="*/ 62 w 19"/>
                <a:gd name="T1" fmla="*/ 127 h 28"/>
                <a:gd name="T2" fmla="*/ 45 w 19"/>
                <a:gd name="T3" fmla="*/ 151 h 28"/>
                <a:gd name="T4" fmla="*/ 21 w 19"/>
                <a:gd name="T5" fmla="*/ 156 h 28"/>
                <a:gd name="T6" fmla="*/ 0 w 19"/>
                <a:gd name="T7" fmla="*/ 156 h 28"/>
                <a:gd name="T8" fmla="*/ 5 w 19"/>
                <a:gd name="T9" fmla="*/ 134 h 28"/>
                <a:gd name="T10" fmla="*/ 21 w 19"/>
                <a:gd name="T11" fmla="*/ 139 h 28"/>
                <a:gd name="T12" fmla="*/ 40 w 19"/>
                <a:gd name="T13" fmla="*/ 123 h 28"/>
                <a:gd name="T14" fmla="*/ 40 w 19"/>
                <a:gd name="T15" fmla="*/ 111 h 28"/>
                <a:gd name="T16" fmla="*/ 0 w 19"/>
                <a:gd name="T17" fmla="*/ 0 h 28"/>
                <a:gd name="T18" fmla="*/ 33 w 19"/>
                <a:gd name="T19" fmla="*/ 0 h 28"/>
                <a:gd name="T20" fmla="*/ 57 w 19"/>
                <a:gd name="T21" fmla="*/ 78 h 28"/>
                <a:gd name="T22" fmla="*/ 78 w 19"/>
                <a:gd name="T23" fmla="*/ 0 h 28"/>
                <a:gd name="T24" fmla="*/ 107 w 19"/>
                <a:gd name="T25" fmla="*/ 0 h 28"/>
                <a:gd name="T26" fmla="*/ 62 w 19"/>
                <a:gd name="T27" fmla="*/ 127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 h="28">
                  <a:moveTo>
                    <a:pt x="11" y="23"/>
                  </a:moveTo>
                  <a:cubicBezTo>
                    <a:pt x="10" y="25"/>
                    <a:pt x="9" y="26"/>
                    <a:pt x="8" y="27"/>
                  </a:cubicBezTo>
                  <a:cubicBezTo>
                    <a:pt x="7" y="28"/>
                    <a:pt x="6" y="28"/>
                    <a:pt x="4" y="28"/>
                  </a:cubicBezTo>
                  <a:cubicBezTo>
                    <a:pt x="3" y="28"/>
                    <a:pt x="1" y="28"/>
                    <a:pt x="0" y="28"/>
                  </a:cubicBezTo>
                  <a:cubicBezTo>
                    <a:pt x="1" y="24"/>
                    <a:pt x="1" y="24"/>
                    <a:pt x="1" y="24"/>
                  </a:cubicBezTo>
                  <a:cubicBezTo>
                    <a:pt x="2" y="24"/>
                    <a:pt x="3" y="25"/>
                    <a:pt x="4" y="25"/>
                  </a:cubicBezTo>
                  <a:cubicBezTo>
                    <a:pt x="5" y="25"/>
                    <a:pt x="6" y="24"/>
                    <a:pt x="7" y="22"/>
                  </a:cubicBezTo>
                  <a:cubicBezTo>
                    <a:pt x="7" y="20"/>
                    <a:pt x="7" y="20"/>
                    <a:pt x="7" y="20"/>
                  </a:cubicBezTo>
                  <a:cubicBezTo>
                    <a:pt x="0" y="0"/>
                    <a:pt x="0" y="0"/>
                    <a:pt x="0" y="0"/>
                  </a:cubicBezTo>
                  <a:cubicBezTo>
                    <a:pt x="6" y="0"/>
                    <a:pt x="6" y="0"/>
                    <a:pt x="6" y="0"/>
                  </a:cubicBezTo>
                  <a:cubicBezTo>
                    <a:pt x="10" y="14"/>
                    <a:pt x="10" y="14"/>
                    <a:pt x="10" y="14"/>
                  </a:cubicBezTo>
                  <a:cubicBezTo>
                    <a:pt x="14" y="0"/>
                    <a:pt x="14" y="0"/>
                    <a:pt x="14" y="0"/>
                  </a:cubicBezTo>
                  <a:cubicBezTo>
                    <a:pt x="19" y="0"/>
                    <a:pt x="19" y="0"/>
                    <a:pt x="19" y="0"/>
                  </a:cubicBezTo>
                  <a:lnTo>
                    <a:pt x="11"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1" name="Freeform 30"/>
            <p:cNvSpPr>
              <a:spLocks noChangeAspect="1"/>
            </p:cNvSpPr>
            <p:nvPr userDrawn="1"/>
          </p:nvSpPr>
          <p:spPr bwMode="auto">
            <a:xfrm>
              <a:off x="980" y="394"/>
              <a:ext cx="33" cy="47"/>
            </a:xfrm>
            <a:custGeom>
              <a:avLst/>
              <a:gdLst>
                <a:gd name="T0" fmla="*/ 33 w 14"/>
                <a:gd name="T1" fmla="*/ 110 h 20"/>
                <a:gd name="T2" fmla="*/ 0 w 14"/>
                <a:gd name="T3" fmla="*/ 106 h 20"/>
                <a:gd name="T4" fmla="*/ 5 w 14"/>
                <a:gd name="T5" fmla="*/ 82 h 20"/>
                <a:gd name="T6" fmla="*/ 33 w 14"/>
                <a:gd name="T7" fmla="*/ 89 h 20"/>
                <a:gd name="T8" fmla="*/ 50 w 14"/>
                <a:gd name="T9" fmla="*/ 78 h 20"/>
                <a:gd name="T10" fmla="*/ 40 w 14"/>
                <a:gd name="T11" fmla="*/ 66 h 20"/>
                <a:gd name="T12" fmla="*/ 21 w 14"/>
                <a:gd name="T13" fmla="*/ 61 h 20"/>
                <a:gd name="T14" fmla="*/ 0 w 14"/>
                <a:gd name="T15" fmla="*/ 33 h 20"/>
                <a:gd name="T16" fmla="*/ 45 w 14"/>
                <a:gd name="T17" fmla="*/ 0 h 20"/>
                <a:gd name="T18" fmla="*/ 73 w 14"/>
                <a:gd name="T19" fmla="*/ 0 h 20"/>
                <a:gd name="T20" fmla="*/ 66 w 14"/>
                <a:gd name="T21" fmla="*/ 21 h 20"/>
                <a:gd name="T22" fmla="*/ 45 w 14"/>
                <a:gd name="T23" fmla="*/ 16 h 20"/>
                <a:gd name="T24" fmla="*/ 28 w 14"/>
                <a:gd name="T25" fmla="*/ 28 h 20"/>
                <a:gd name="T26" fmla="*/ 50 w 14"/>
                <a:gd name="T27" fmla="*/ 45 h 20"/>
                <a:gd name="T28" fmla="*/ 78 w 14"/>
                <a:gd name="T29" fmla="*/ 78 h 20"/>
                <a:gd name="T30" fmla="*/ 33 w 14"/>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 h="20">
                  <a:moveTo>
                    <a:pt x="6" y="20"/>
                  </a:moveTo>
                  <a:cubicBezTo>
                    <a:pt x="3" y="20"/>
                    <a:pt x="2" y="20"/>
                    <a:pt x="0" y="19"/>
                  </a:cubicBezTo>
                  <a:cubicBezTo>
                    <a:pt x="1" y="15"/>
                    <a:pt x="1" y="15"/>
                    <a:pt x="1" y="15"/>
                  </a:cubicBezTo>
                  <a:cubicBezTo>
                    <a:pt x="2" y="16"/>
                    <a:pt x="4" y="16"/>
                    <a:pt x="6" y="16"/>
                  </a:cubicBezTo>
                  <a:cubicBezTo>
                    <a:pt x="8" y="16"/>
                    <a:pt x="9" y="16"/>
                    <a:pt x="9" y="14"/>
                  </a:cubicBezTo>
                  <a:cubicBezTo>
                    <a:pt x="9" y="13"/>
                    <a:pt x="8" y="13"/>
                    <a:pt x="7" y="12"/>
                  </a:cubicBezTo>
                  <a:cubicBezTo>
                    <a:pt x="6" y="12"/>
                    <a:pt x="5" y="11"/>
                    <a:pt x="4" y="11"/>
                  </a:cubicBezTo>
                  <a:cubicBezTo>
                    <a:pt x="1" y="9"/>
                    <a:pt x="0" y="8"/>
                    <a:pt x="0" y="6"/>
                  </a:cubicBezTo>
                  <a:cubicBezTo>
                    <a:pt x="0" y="2"/>
                    <a:pt x="3" y="0"/>
                    <a:pt x="8" y="0"/>
                  </a:cubicBezTo>
                  <a:cubicBezTo>
                    <a:pt x="10" y="0"/>
                    <a:pt x="11" y="0"/>
                    <a:pt x="13" y="0"/>
                  </a:cubicBezTo>
                  <a:cubicBezTo>
                    <a:pt x="12" y="4"/>
                    <a:pt x="12" y="4"/>
                    <a:pt x="12" y="4"/>
                  </a:cubicBezTo>
                  <a:cubicBezTo>
                    <a:pt x="10" y="3"/>
                    <a:pt x="9" y="3"/>
                    <a:pt x="8" y="3"/>
                  </a:cubicBezTo>
                  <a:cubicBezTo>
                    <a:pt x="6" y="3"/>
                    <a:pt x="5" y="4"/>
                    <a:pt x="5" y="5"/>
                  </a:cubicBezTo>
                  <a:cubicBezTo>
                    <a:pt x="5" y="6"/>
                    <a:pt x="6" y="7"/>
                    <a:pt x="9" y="8"/>
                  </a:cubicBezTo>
                  <a:cubicBezTo>
                    <a:pt x="13" y="9"/>
                    <a:pt x="14" y="11"/>
                    <a:pt x="14" y="14"/>
                  </a:cubicBezTo>
                  <a:cubicBezTo>
                    <a:pt x="14" y="18"/>
                    <a:pt x="11"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2" name="Freeform 31"/>
            <p:cNvSpPr>
              <a:spLocks noChangeAspect="1"/>
            </p:cNvSpPr>
            <p:nvPr userDrawn="1"/>
          </p:nvSpPr>
          <p:spPr bwMode="auto">
            <a:xfrm>
              <a:off x="1020" y="382"/>
              <a:ext cx="34" cy="59"/>
            </a:xfrm>
            <a:custGeom>
              <a:avLst/>
              <a:gdLst>
                <a:gd name="T0" fmla="*/ 41 w 14"/>
                <a:gd name="T1" fmla="*/ 139 h 25"/>
                <a:gd name="T2" fmla="*/ 17 w 14"/>
                <a:gd name="T3" fmla="*/ 106 h 25"/>
                <a:gd name="T4" fmla="*/ 17 w 14"/>
                <a:gd name="T5" fmla="*/ 50 h 25"/>
                <a:gd name="T6" fmla="*/ 0 w 14"/>
                <a:gd name="T7" fmla="*/ 50 h 25"/>
                <a:gd name="T8" fmla="*/ 0 w 14"/>
                <a:gd name="T9" fmla="*/ 28 h 25"/>
                <a:gd name="T10" fmla="*/ 17 w 14"/>
                <a:gd name="T11" fmla="*/ 28 h 25"/>
                <a:gd name="T12" fmla="*/ 17 w 14"/>
                <a:gd name="T13" fmla="*/ 0 h 25"/>
                <a:gd name="T14" fmla="*/ 46 w 14"/>
                <a:gd name="T15" fmla="*/ 0 h 25"/>
                <a:gd name="T16" fmla="*/ 46 w 14"/>
                <a:gd name="T17" fmla="*/ 28 h 25"/>
                <a:gd name="T18" fmla="*/ 78 w 14"/>
                <a:gd name="T19" fmla="*/ 28 h 25"/>
                <a:gd name="T20" fmla="*/ 78 w 14"/>
                <a:gd name="T21" fmla="*/ 50 h 25"/>
                <a:gd name="T22" fmla="*/ 46 w 14"/>
                <a:gd name="T23" fmla="*/ 50 h 25"/>
                <a:gd name="T24" fmla="*/ 46 w 14"/>
                <a:gd name="T25" fmla="*/ 99 h 25"/>
                <a:gd name="T26" fmla="*/ 53 w 14"/>
                <a:gd name="T27" fmla="*/ 118 h 25"/>
                <a:gd name="T28" fmla="*/ 70 w 14"/>
                <a:gd name="T29" fmla="*/ 106 h 25"/>
                <a:gd name="T30" fmla="*/ 83 w 14"/>
                <a:gd name="T31" fmla="*/ 123 h 25"/>
                <a:gd name="T32" fmla="*/ 41 w 14"/>
                <a:gd name="T33" fmla="*/ 139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 h="25">
                  <a:moveTo>
                    <a:pt x="7" y="25"/>
                  </a:moveTo>
                  <a:cubicBezTo>
                    <a:pt x="4" y="25"/>
                    <a:pt x="3" y="24"/>
                    <a:pt x="3" y="19"/>
                  </a:cubicBezTo>
                  <a:cubicBezTo>
                    <a:pt x="3" y="9"/>
                    <a:pt x="3" y="9"/>
                    <a:pt x="3" y="9"/>
                  </a:cubicBezTo>
                  <a:cubicBezTo>
                    <a:pt x="0" y="9"/>
                    <a:pt x="0" y="9"/>
                    <a:pt x="0" y="9"/>
                  </a:cubicBezTo>
                  <a:cubicBezTo>
                    <a:pt x="0" y="5"/>
                    <a:pt x="0" y="5"/>
                    <a:pt x="0" y="5"/>
                  </a:cubicBezTo>
                  <a:cubicBezTo>
                    <a:pt x="3" y="5"/>
                    <a:pt x="3" y="5"/>
                    <a:pt x="3" y="5"/>
                  </a:cubicBezTo>
                  <a:cubicBezTo>
                    <a:pt x="3" y="0"/>
                    <a:pt x="3" y="0"/>
                    <a:pt x="3" y="0"/>
                  </a:cubicBezTo>
                  <a:cubicBezTo>
                    <a:pt x="8" y="0"/>
                    <a:pt x="8" y="0"/>
                    <a:pt x="8" y="0"/>
                  </a:cubicBezTo>
                  <a:cubicBezTo>
                    <a:pt x="8" y="5"/>
                    <a:pt x="8" y="5"/>
                    <a:pt x="8" y="5"/>
                  </a:cubicBezTo>
                  <a:cubicBezTo>
                    <a:pt x="13" y="5"/>
                    <a:pt x="13" y="5"/>
                    <a:pt x="13" y="5"/>
                  </a:cubicBezTo>
                  <a:cubicBezTo>
                    <a:pt x="13" y="9"/>
                    <a:pt x="13" y="9"/>
                    <a:pt x="13" y="9"/>
                  </a:cubicBezTo>
                  <a:cubicBezTo>
                    <a:pt x="8" y="9"/>
                    <a:pt x="8" y="9"/>
                    <a:pt x="8" y="9"/>
                  </a:cubicBezTo>
                  <a:cubicBezTo>
                    <a:pt x="8" y="18"/>
                    <a:pt x="8" y="18"/>
                    <a:pt x="8" y="18"/>
                  </a:cubicBezTo>
                  <a:cubicBezTo>
                    <a:pt x="8" y="20"/>
                    <a:pt x="8" y="21"/>
                    <a:pt x="9" y="21"/>
                  </a:cubicBezTo>
                  <a:cubicBezTo>
                    <a:pt x="10" y="21"/>
                    <a:pt x="11" y="21"/>
                    <a:pt x="12" y="19"/>
                  </a:cubicBezTo>
                  <a:cubicBezTo>
                    <a:pt x="14" y="22"/>
                    <a:pt x="14" y="22"/>
                    <a:pt x="14" y="22"/>
                  </a:cubicBezTo>
                  <a:cubicBezTo>
                    <a:pt x="11" y="24"/>
                    <a:pt x="9" y="25"/>
                    <a:pt x="7" y="2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3" name="Freeform 32"/>
            <p:cNvSpPr>
              <a:spLocks noChangeAspect="1" noEditPoints="1"/>
            </p:cNvSpPr>
            <p:nvPr userDrawn="1"/>
          </p:nvSpPr>
          <p:spPr bwMode="auto">
            <a:xfrm>
              <a:off x="1058" y="394"/>
              <a:ext cx="38" cy="47"/>
            </a:xfrm>
            <a:custGeom>
              <a:avLst/>
              <a:gdLst>
                <a:gd name="T0" fmla="*/ 45 w 16"/>
                <a:gd name="T1" fmla="*/ 110 h 20"/>
                <a:gd name="T2" fmla="*/ 0 w 16"/>
                <a:gd name="T3" fmla="*/ 56 h 20"/>
                <a:gd name="T4" fmla="*/ 45 w 16"/>
                <a:gd name="T5" fmla="*/ 0 h 20"/>
                <a:gd name="T6" fmla="*/ 90 w 16"/>
                <a:gd name="T7" fmla="*/ 56 h 20"/>
                <a:gd name="T8" fmla="*/ 90 w 16"/>
                <a:gd name="T9" fmla="*/ 61 h 20"/>
                <a:gd name="T10" fmla="*/ 29 w 16"/>
                <a:gd name="T11" fmla="*/ 61 h 20"/>
                <a:gd name="T12" fmla="*/ 50 w 16"/>
                <a:gd name="T13" fmla="*/ 89 h 20"/>
                <a:gd name="T14" fmla="*/ 78 w 16"/>
                <a:gd name="T15" fmla="*/ 78 h 20"/>
                <a:gd name="T16" fmla="*/ 90 w 16"/>
                <a:gd name="T17" fmla="*/ 94 h 20"/>
                <a:gd name="T18" fmla="*/ 45 w 16"/>
                <a:gd name="T19" fmla="*/ 110 h 20"/>
                <a:gd name="T20" fmla="*/ 45 w 16"/>
                <a:gd name="T21" fmla="*/ 16 h 20"/>
                <a:gd name="T22" fmla="*/ 29 w 16"/>
                <a:gd name="T23" fmla="*/ 45 h 20"/>
                <a:gd name="T24" fmla="*/ 62 w 16"/>
                <a:gd name="T25" fmla="*/ 45 h 20"/>
                <a:gd name="T26" fmla="*/ 45 w 16"/>
                <a:gd name="T27" fmla="*/ 16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 h="20">
                  <a:moveTo>
                    <a:pt x="8" y="20"/>
                  </a:moveTo>
                  <a:cubicBezTo>
                    <a:pt x="3" y="20"/>
                    <a:pt x="0" y="16"/>
                    <a:pt x="0" y="10"/>
                  </a:cubicBezTo>
                  <a:cubicBezTo>
                    <a:pt x="0" y="4"/>
                    <a:pt x="3" y="0"/>
                    <a:pt x="8" y="0"/>
                  </a:cubicBezTo>
                  <a:cubicBezTo>
                    <a:pt x="14" y="0"/>
                    <a:pt x="16" y="3"/>
                    <a:pt x="16" y="10"/>
                  </a:cubicBezTo>
                  <a:cubicBezTo>
                    <a:pt x="16" y="10"/>
                    <a:pt x="16" y="10"/>
                    <a:pt x="16" y="11"/>
                  </a:cubicBezTo>
                  <a:cubicBezTo>
                    <a:pt x="5" y="11"/>
                    <a:pt x="5" y="11"/>
                    <a:pt x="5" y="11"/>
                  </a:cubicBezTo>
                  <a:cubicBezTo>
                    <a:pt x="5" y="14"/>
                    <a:pt x="6" y="16"/>
                    <a:pt x="9" y="16"/>
                  </a:cubicBezTo>
                  <a:cubicBezTo>
                    <a:pt x="10" y="16"/>
                    <a:pt x="12" y="15"/>
                    <a:pt x="14" y="14"/>
                  </a:cubicBezTo>
                  <a:cubicBezTo>
                    <a:pt x="16" y="17"/>
                    <a:pt x="16" y="17"/>
                    <a:pt x="16" y="17"/>
                  </a:cubicBezTo>
                  <a:cubicBezTo>
                    <a:pt x="13" y="19"/>
                    <a:pt x="11" y="20"/>
                    <a:pt x="8" y="20"/>
                  </a:cubicBezTo>
                  <a:close/>
                  <a:moveTo>
                    <a:pt x="8" y="3"/>
                  </a:moveTo>
                  <a:cubicBezTo>
                    <a:pt x="6" y="3"/>
                    <a:pt x="5" y="5"/>
                    <a:pt x="5" y="8"/>
                  </a:cubicBezTo>
                  <a:cubicBezTo>
                    <a:pt x="11" y="8"/>
                    <a:pt x="11" y="8"/>
                    <a:pt x="11" y="8"/>
                  </a:cubicBezTo>
                  <a:cubicBezTo>
                    <a:pt x="11" y="5"/>
                    <a:pt x="10" y="3"/>
                    <a:pt x="8"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4" name="Freeform 33"/>
            <p:cNvSpPr>
              <a:spLocks noChangeAspect="1"/>
            </p:cNvSpPr>
            <p:nvPr userDrawn="1"/>
          </p:nvSpPr>
          <p:spPr bwMode="auto">
            <a:xfrm>
              <a:off x="1108" y="394"/>
              <a:ext cx="61" cy="47"/>
            </a:xfrm>
            <a:custGeom>
              <a:avLst/>
              <a:gdLst>
                <a:gd name="T0" fmla="*/ 115 w 26"/>
                <a:gd name="T1" fmla="*/ 110 h 20"/>
                <a:gd name="T2" fmla="*/ 115 w 26"/>
                <a:gd name="T3" fmla="*/ 45 h 20"/>
                <a:gd name="T4" fmla="*/ 115 w 26"/>
                <a:gd name="T5" fmla="*/ 33 h 20"/>
                <a:gd name="T6" fmla="*/ 110 w 26"/>
                <a:gd name="T7" fmla="*/ 28 h 20"/>
                <a:gd name="T8" fmla="*/ 82 w 26"/>
                <a:gd name="T9" fmla="*/ 38 h 20"/>
                <a:gd name="T10" fmla="*/ 82 w 26"/>
                <a:gd name="T11" fmla="*/ 110 h 20"/>
                <a:gd name="T12" fmla="*/ 61 w 26"/>
                <a:gd name="T13" fmla="*/ 110 h 20"/>
                <a:gd name="T14" fmla="*/ 61 w 26"/>
                <a:gd name="T15" fmla="*/ 45 h 20"/>
                <a:gd name="T16" fmla="*/ 54 w 26"/>
                <a:gd name="T17" fmla="*/ 28 h 20"/>
                <a:gd name="T18" fmla="*/ 49 w 26"/>
                <a:gd name="T19" fmla="*/ 28 h 20"/>
                <a:gd name="T20" fmla="*/ 28 w 26"/>
                <a:gd name="T21" fmla="*/ 38 h 20"/>
                <a:gd name="T22" fmla="*/ 28 w 26"/>
                <a:gd name="T23" fmla="*/ 110 h 20"/>
                <a:gd name="T24" fmla="*/ 0 w 26"/>
                <a:gd name="T25" fmla="*/ 110 h 20"/>
                <a:gd name="T26" fmla="*/ 0 w 26"/>
                <a:gd name="T27" fmla="*/ 0 h 20"/>
                <a:gd name="T28" fmla="*/ 28 w 26"/>
                <a:gd name="T29" fmla="*/ 0 h 20"/>
                <a:gd name="T30" fmla="*/ 28 w 26"/>
                <a:gd name="T31" fmla="*/ 16 h 20"/>
                <a:gd name="T32" fmla="*/ 61 w 26"/>
                <a:gd name="T33" fmla="*/ 0 h 20"/>
                <a:gd name="T34" fmla="*/ 82 w 26"/>
                <a:gd name="T35" fmla="*/ 16 h 20"/>
                <a:gd name="T36" fmla="*/ 122 w 26"/>
                <a:gd name="T37" fmla="*/ 0 h 20"/>
                <a:gd name="T38" fmla="*/ 138 w 26"/>
                <a:gd name="T39" fmla="*/ 12 h 20"/>
                <a:gd name="T40" fmla="*/ 143 w 26"/>
                <a:gd name="T41" fmla="*/ 38 h 20"/>
                <a:gd name="T42" fmla="*/ 143 w 26"/>
                <a:gd name="T43" fmla="*/ 110 h 20"/>
                <a:gd name="T44" fmla="*/ 115 w 26"/>
                <a:gd name="T45" fmla="*/ 110 h 2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 h="20">
                  <a:moveTo>
                    <a:pt x="21" y="20"/>
                  </a:moveTo>
                  <a:cubicBezTo>
                    <a:pt x="21" y="8"/>
                    <a:pt x="21" y="8"/>
                    <a:pt x="21" y="8"/>
                  </a:cubicBezTo>
                  <a:cubicBezTo>
                    <a:pt x="21" y="7"/>
                    <a:pt x="21" y="6"/>
                    <a:pt x="21" y="6"/>
                  </a:cubicBezTo>
                  <a:cubicBezTo>
                    <a:pt x="21" y="5"/>
                    <a:pt x="20" y="5"/>
                    <a:pt x="20" y="5"/>
                  </a:cubicBezTo>
                  <a:cubicBezTo>
                    <a:pt x="19" y="5"/>
                    <a:pt x="17" y="5"/>
                    <a:pt x="15" y="7"/>
                  </a:cubicBezTo>
                  <a:cubicBezTo>
                    <a:pt x="15" y="20"/>
                    <a:pt x="15" y="20"/>
                    <a:pt x="15" y="20"/>
                  </a:cubicBezTo>
                  <a:cubicBezTo>
                    <a:pt x="11" y="20"/>
                    <a:pt x="11" y="20"/>
                    <a:pt x="11" y="20"/>
                  </a:cubicBezTo>
                  <a:cubicBezTo>
                    <a:pt x="11" y="8"/>
                    <a:pt x="11" y="8"/>
                    <a:pt x="11" y="8"/>
                  </a:cubicBezTo>
                  <a:cubicBezTo>
                    <a:pt x="11" y="6"/>
                    <a:pt x="11" y="6"/>
                    <a:pt x="10" y="5"/>
                  </a:cubicBezTo>
                  <a:cubicBezTo>
                    <a:pt x="10" y="5"/>
                    <a:pt x="10" y="5"/>
                    <a:pt x="9" y="5"/>
                  </a:cubicBezTo>
                  <a:cubicBezTo>
                    <a:pt x="8" y="5"/>
                    <a:pt x="7" y="6"/>
                    <a:pt x="5" y="7"/>
                  </a:cubicBezTo>
                  <a:cubicBezTo>
                    <a:pt x="5" y="20"/>
                    <a:pt x="5" y="20"/>
                    <a:pt x="5" y="20"/>
                  </a:cubicBezTo>
                  <a:cubicBezTo>
                    <a:pt x="0" y="20"/>
                    <a:pt x="0" y="20"/>
                    <a:pt x="0" y="20"/>
                  </a:cubicBezTo>
                  <a:cubicBezTo>
                    <a:pt x="0" y="0"/>
                    <a:pt x="0" y="0"/>
                    <a:pt x="0" y="0"/>
                  </a:cubicBezTo>
                  <a:cubicBezTo>
                    <a:pt x="5" y="0"/>
                    <a:pt x="5" y="0"/>
                    <a:pt x="5" y="0"/>
                  </a:cubicBezTo>
                  <a:cubicBezTo>
                    <a:pt x="5" y="3"/>
                    <a:pt x="5" y="3"/>
                    <a:pt x="5" y="3"/>
                  </a:cubicBezTo>
                  <a:cubicBezTo>
                    <a:pt x="7" y="1"/>
                    <a:pt x="9" y="0"/>
                    <a:pt x="11" y="0"/>
                  </a:cubicBezTo>
                  <a:cubicBezTo>
                    <a:pt x="13" y="0"/>
                    <a:pt x="15" y="1"/>
                    <a:pt x="15" y="3"/>
                  </a:cubicBezTo>
                  <a:cubicBezTo>
                    <a:pt x="18" y="1"/>
                    <a:pt x="20" y="0"/>
                    <a:pt x="22" y="0"/>
                  </a:cubicBezTo>
                  <a:cubicBezTo>
                    <a:pt x="24" y="0"/>
                    <a:pt x="25" y="1"/>
                    <a:pt x="25" y="2"/>
                  </a:cubicBezTo>
                  <a:cubicBezTo>
                    <a:pt x="26" y="3"/>
                    <a:pt x="26" y="4"/>
                    <a:pt x="26" y="7"/>
                  </a:cubicBezTo>
                  <a:cubicBezTo>
                    <a:pt x="26" y="20"/>
                    <a:pt x="26" y="20"/>
                    <a:pt x="26" y="20"/>
                  </a:cubicBezTo>
                  <a:lnTo>
                    <a:pt x="21"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5" name="Freeform 34"/>
            <p:cNvSpPr>
              <a:spLocks noChangeAspect="1"/>
            </p:cNvSpPr>
            <p:nvPr userDrawn="1"/>
          </p:nvSpPr>
          <p:spPr bwMode="auto">
            <a:xfrm>
              <a:off x="1179" y="394"/>
              <a:ext cx="35" cy="47"/>
            </a:xfrm>
            <a:custGeom>
              <a:avLst/>
              <a:gdLst>
                <a:gd name="T0" fmla="*/ 33 w 15"/>
                <a:gd name="T1" fmla="*/ 110 h 20"/>
                <a:gd name="T2" fmla="*/ 0 w 15"/>
                <a:gd name="T3" fmla="*/ 106 h 20"/>
                <a:gd name="T4" fmla="*/ 5 w 15"/>
                <a:gd name="T5" fmla="*/ 82 h 20"/>
                <a:gd name="T6" fmla="*/ 33 w 15"/>
                <a:gd name="T7" fmla="*/ 89 h 20"/>
                <a:gd name="T8" fmla="*/ 49 w 15"/>
                <a:gd name="T9" fmla="*/ 78 h 20"/>
                <a:gd name="T10" fmla="*/ 37 w 15"/>
                <a:gd name="T11" fmla="*/ 66 h 20"/>
                <a:gd name="T12" fmla="*/ 21 w 15"/>
                <a:gd name="T13" fmla="*/ 61 h 20"/>
                <a:gd name="T14" fmla="*/ 5 w 15"/>
                <a:gd name="T15" fmla="*/ 33 h 20"/>
                <a:gd name="T16" fmla="*/ 49 w 15"/>
                <a:gd name="T17" fmla="*/ 0 h 20"/>
                <a:gd name="T18" fmla="*/ 77 w 15"/>
                <a:gd name="T19" fmla="*/ 0 h 20"/>
                <a:gd name="T20" fmla="*/ 70 w 15"/>
                <a:gd name="T21" fmla="*/ 21 h 20"/>
                <a:gd name="T22" fmla="*/ 49 w 15"/>
                <a:gd name="T23" fmla="*/ 16 h 20"/>
                <a:gd name="T24" fmla="*/ 33 w 15"/>
                <a:gd name="T25" fmla="*/ 28 h 20"/>
                <a:gd name="T26" fmla="*/ 54 w 15"/>
                <a:gd name="T27" fmla="*/ 45 h 20"/>
                <a:gd name="T28" fmla="*/ 82 w 15"/>
                <a:gd name="T29" fmla="*/ 78 h 20"/>
                <a:gd name="T30" fmla="*/ 33 w 15"/>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 h="20">
                  <a:moveTo>
                    <a:pt x="6" y="20"/>
                  </a:moveTo>
                  <a:cubicBezTo>
                    <a:pt x="4" y="20"/>
                    <a:pt x="2" y="20"/>
                    <a:pt x="0" y="19"/>
                  </a:cubicBezTo>
                  <a:cubicBezTo>
                    <a:pt x="1" y="15"/>
                    <a:pt x="1" y="15"/>
                    <a:pt x="1" y="15"/>
                  </a:cubicBezTo>
                  <a:cubicBezTo>
                    <a:pt x="3" y="16"/>
                    <a:pt x="5" y="16"/>
                    <a:pt x="6" y="16"/>
                  </a:cubicBezTo>
                  <a:cubicBezTo>
                    <a:pt x="8" y="16"/>
                    <a:pt x="9" y="16"/>
                    <a:pt x="9" y="14"/>
                  </a:cubicBezTo>
                  <a:cubicBezTo>
                    <a:pt x="9" y="13"/>
                    <a:pt x="9" y="13"/>
                    <a:pt x="7" y="12"/>
                  </a:cubicBezTo>
                  <a:cubicBezTo>
                    <a:pt x="6" y="12"/>
                    <a:pt x="6" y="11"/>
                    <a:pt x="4" y="11"/>
                  </a:cubicBezTo>
                  <a:cubicBezTo>
                    <a:pt x="2" y="9"/>
                    <a:pt x="1" y="8"/>
                    <a:pt x="1" y="6"/>
                  </a:cubicBezTo>
                  <a:cubicBezTo>
                    <a:pt x="1" y="2"/>
                    <a:pt x="4" y="0"/>
                    <a:pt x="9" y="0"/>
                  </a:cubicBezTo>
                  <a:cubicBezTo>
                    <a:pt x="10" y="0"/>
                    <a:pt x="12" y="0"/>
                    <a:pt x="14" y="0"/>
                  </a:cubicBezTo>
                  <a:cubicBezTo>
                    <a:pt x="13" y="4"/>
                    <a:pt x="13" y="4"/>
                    <a:pt x="13" y="4"/>
                  </a:cubicBezTo>
                  <a:cubicBezTo>
                    <a:pt x="11" y="3"/>
                    <a:pt x="10" y="3"/>
                    <a:pt x="9" y="3"/>
                  </a:cubicBezTo>
                  <a:cubicBezTo>
                    <a:pt x="7" y="3"/>
                    <a:pt x="6" y="4"/>
                    <a:pt x="6" y="5"/>
                  </a:cubicBezTo>
                  <a:cubicBezTo>
                    <a:pt x="6" y="6"/>
                    <a:pt x="6" y="7"/>
                    <a:pt x="10" y="8"/>
                  </a:cubicBezTo>
                  <a:cubicBezTo>
                    <a:pt x="13" y="9"/>
                    <a:pt x="15" y="11"/>
                    <a:pt x="15" y="14"/>
                  </a:cubicBezTo>
                  <a:cubicBezTo>
                    <a:pt x="15" y="18"/>
                    <a:pt x="12"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spTree>
    <p:extLst>
      <p:ext uri="{BB962C8B-B14F-4D97-AF65-F5344CB8AC3E}">
        <p14:creationId xmlns:p14="http://schemas.microsoft.com/office/powerpoint/2010/main" val="822830719"/>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 id="2147484048" r:id="rId12"/>
    <p:sldLayoutId id="2147484049" r:id="rId13"/>
    <p:sldLayoutId id="2147484050" r:id="rId14"/>
    <p:sldLayoutId id="2147484051" r:id="rId15"/>
    <p:sldLayoutId id="2147484052" r:id="rId16"/>
  </p:sldLayoutIdLst>
  <p:timing>
    <p:tnLst>
      <p:par>
        <p:cTn id="1" dur="indefinite" restart="never" nodeType="tmRoot"/>
      </p:par>
    </p:tnLst>
  </p:timing>
  <p:hf hdr="0"/>
  <p:txStyles>
    <p:titleStyle>
      <a:lvl1pPr marL="185738" indent="-185738" algn="l" rtl="0" eaLnBrk="0" fontAlgn="base" hangingPunct="0">
        <a:lnSpc>
          <a:spcPct val="97000"/>
        </a:lnSpc>
        <a:spcBef>
          <a:spcPct val="25000"/>
        </a:spcBef>
        <a:spcAft>
          <a:spcPct val="0"/>
        </a:spcAft>
        <a:defRPr sz="2400" b="1">
          <a:solidFill>
            <a:schemeClr val="tx2"/>
          </a:solidFill>
          <a:latin typeface="+mj-lt"/>
          <a:ea typeface="+mj-ea"/>
          <a:cs typeface="+mj-cs"/>
        </a:defRPr>
      </a:lvl1pPr>
      <a:lvl2pPr marL="185738" indent="-185738" algn="l" rtl="0" eaLnBrk="0" fontAlgn="base" hangingPunct="0">
        <a:lnSpc>
          <a:spcPct val="97000"/>
        </a:lnSpc>
        <a:spcBef>
          <a:spcPct val="25000"/>
        </a:spcBef>
        <a:spcAft>
          <a:spcPct val="0"/>
        </a:spcAft>
        <a:defRPr sz="2400" b="1">
          <a:solidFill>
            <a:schemeClr val="tx2"/>
          </a:solidFill>
          <a:latin typeface="Arial" charset="0"/>
        </a:defRPr>
      </a:lvl2pPr>
      <a:lvl3pPr marL="185738" indent="-185738" algn="l" rtl="0" eaLnBrk="0" fontAlgn="base" hangingPunct="0">
        <a:lnSpc>
          <a:spcPct val="97000"/>
        </a:lnSpc>
        <a:spcBef>
          <a:spcPct val="25000"/>
        </a:spcBef>
        <a:spcAft>
          <a:spcPct val="0"/>
        </a:spcAft>
        <a:defRPr sz="2400" b="1">
          <a:solidFill>
            <a:schemeClr val="tx2"/>
          </a:solidFill>
          <a:latin typeface="Arial" charset="0"/>
        </a:defRPr>
      </a:lvl3pPr>
      <a:lvl4pPr marL="185738" indent="-185738" algn="l" rtl="0" eaLnBrk="0" fontAlgn="base" hangingPunct="0">
        <a:lnSpc>
          <a:spcPct val="97000"/>
        </a:lnSpc>
        <a:spcBef>
          <a:spcPct val="25000"/>
        </a:spcBef>
        <a:spcAft>
          <a:spcPct val="0"/>
        </a:spcAft>
        <a:defRPr sz="2400" b="1">
          <a:solidFill>
            <a:schemeClr val="tx2"/>
          </a:solidFill>
          <a:latin typeface="Arial" charset="0"/>
        </a:defRPr>
      </a:lvl4pPr>
      <a:lvl5pPr marL="185738" indent="-185738" algn="l" rtl="0" eaLnBrk="0" fontAlgn="base" hangingPunct="0">
        <a:lnSpc>
          <a:spcPct val="97000"/>
        </a:lnSpc>
        <a:spcBef>
          <a:spcPct val="25000"/>
        </a:spcBef>
        <a:spcAft>
          <a:spcPct val="0"/>
        </a:spcAft>
        <a:defRPr sz="2400" b="1">
          <a:solidFill>
            <a:schemeClr val="tx2"/>
          </a:solidFill>
          <a:latin typeface="Arial" charset="0"/>
        </a:defRPr>
      </a:lvl5pPr>
      <a:lvl6pPr marL="642938" indent="-185738" algn="l" rtl="0" fontAlgn="base">
        <a:lnSpc>
          <a:spcPct val="97000"/>
        </a:lnSpc>
        <a:spcBef>
          <a:spcPct val="25000"/>
        </a:spcBef>
        <a:spcAft>
          <a:spcPct val="0"/>
        </a:spcAft>
        <a:defRPr sz="2400" b="1">
          <a:solidFill>
            <a:schemeClr val="tx2"/>
          </a:solidFill>
          <a:latin typeface="Arial" charset="0"/>
        </a:defRPr>
      </a:lvl6pPr>
      <a:lvl7pPr marL="1100138" indent="-185738" algn="l" rtl="0" fontAlgn="base">
        <a:lnSpc>
          <a:spcPct val="97000"/>
        </a:lnSpc>
        <a:spcBef>
          <a:spcPct val="25000"/>
        </a:spcBef>
        <a:spcAft>
          <a:spcPct val="0"/>
        </a:spcAft>
        <a:defRPr sz="2400" b="1">
          <a:solidFill>
            <a:schemeClr val="tx2"/>
          </a:solidFill>
          <a:latin typeface="Arial" charset="0"/>
        </a:defRPr>
      </a:lvl7pPr>
      <a:lvl8pPr marL="1557338" indent="-185738" algn="l" rtl="0" fontAlgn="base">
        <a:lnSpc>
          <a:spcPct val="97000"/>
        </a:lnSpc>
        <a:spcBef>
          <a:spcPct val="25000"/>
        </a:spcBef>
        <a:spcAft>
          <a:spcPct val="0"/>
        </a:spcAft>
        <a:defRPr sz="2400" b="1">
          <a:solidFill>
            <a:schemeClr val="tx2"/>
          </a:solidFill>
          <a:latin typeface="Arial" charset="0"/>
        </a:defRPr>
      </a:lvl8pPr>
      <a:lvl9pPr marL="2014538" indent="-185738" algn="l" rtl="0" fontAlgn="base">
        <a:lnSpc>
          <a:spcPct val="97000"/>
        </a:lnSpc>
        <a:spcBef>
          <a:spcPct val="25000"/>
        </a:spcBef>
        <a:spcAft>
          <a:spcPct val="0"/>
        </a:spcAft>
        <a:defRPr sz="2400" b="1">
          <a:solidFill>
            <a:schemeClr val="tx2"/>
          </a:solidFill>
          <a:latin typeface="Arial" charset="0"/>
        </a:defRPr>
      </a:lvl9pPr>
    </p:titleStyle>
    <p:bodyStyle>
      <a:lvl1pPr marL="185738" indent="-185738" algn="l" rtl="0" eaLnBrk="0" fontAlgn="base" hangingPunct="0">
        <a:lnSpc>
          <a:spcPct val="97000"/>
        </a:lnSpc>
        <a:spcBef>
          <a:spcPct val="25000"/>
        </a:spcBef>
        <a:spcAft>
          <a:spcPct val="0"/>
        </a:spcAft>
        <a:buChar char="•"/>
        <a:defRPr sz="2000">
          <a:solidFill>
            <a:schemeClr val="tx1"/>
          </a:solidFill>
          <a:latin typeface="+mn-lt"/>
          <a:ea typeface="+mn-ea"/>
          <a:cs typeface="+mn-cs"/>
        </a:defRPr>
      </a:lvl1pPr>
      <a:lvl2pPr marL="542925" indent="-177800" algn="l" rtl="0" eaLnBrk="0" fontAlgn="base" hangingPunct="0">
        <a:lnSpc>
          <a:spcPct val="97000"/>
        </a:lnSpc>
        <a:spcBef>
          <a:spcPct val="25000"/>
        </a:spcBef>
        <a:spcAft>
          <a:spcPct val="0"/>
        </a:spcAft>
        <a:buChar char="•"/>
        <a:defRPr sz="2000">
          <a:solidFill>
            <a:schemeClr val="tx1"/>
          </a:solidFill>
          <a:latin typeface="+mn-lt"/>
        </a:defRPr>
      </a:lvl2pPr>
      <a:lvl3pPr marL="901700" indent="-179388" algn="l" rtl="0" eaLnBrk="0" fontAlgn="base" hangingPunct="0">
        <a:lnSpc>
          <a:spcPct val="97000"/>
        </a:lnSpc>
        <a:spcBef>
          <a:spcPct val="25000"/>
        </a:spcBef>
        <a:spcAft>
          <a:spcPct val="0"/>
        </a:spcAft>
        <a:buChar char="•"/>
        <a:defRPr sz="2000">
          <a:solidFill>
            <a:schemeClr val="tx1"/>
          </a:solidFill>
          <a:latin typeface="+mn-lt"/>
        </a:defRPr>
      </a:lvl3pPr>
      <a:lvl4pPr marL="1258888" indent="-177800" algn="l" rtl="0" eaLnBrk="0" fontAlgn="base" hangingPunct="0">
        <a:lnSpc>
          <a:spcPct val="97000"/>
        </a:lnSpc>
        <a:spcBef>
          <a:spcPct val="25000"/>
        </a:spcBef>
        <a:spcAft>
          <a:spcPct val="0"/>
        </a:spcAft>
        <a:buChar char="•"/>
        <a:defRPr sz="2000">
          <a:solidFill>
            <a:schemeClr val="tx1"/>
          </a:solidFill>
          <a:latin typeface="+mn-lt"/>
        </a:defRPr>
      </a:lvl4pPr>
      <a:lvl5pPr marL="1616075" indent="-177800" algn="l" rtl="0" eaLnBrk="0" fontAlgn="base" hangingPunct="0">
        <a:lnSpc>
          <a:spcPct val="97000"/>
        </a:lnSpc>
        <a:spcBef>
          <a:spcPct val="25000"/>
        </a:spcBef>
        <a:spcAft>
          <a:spcPct val="0"/>
        </a:spcAft>
        <a:buChar char="•"/>
        <a:defRPr sz="2000">
          <a:solidFill>
            <a:schemeClr val="tx1"/>
          </a:solidFill>
          <a:latin typeface="+mn-lt"/>
        </a:defRPr>
      </a:lvl5pPr>
      <a:lvl6pPr marL="2073275" indent="-177800" algn="l" rtl="0" fontAlgn="base">
        <a:lnSpc>
          <a:spcPct val="97000"/>
        </a:lnSpc>
        <a:spcBef>
          <a:spcPct val="25000"/>
        </a:spcBef>
        <a:spcAft>
          <a:spcPct val="0"/>
        </a:spcAft>
        <a:buChar char="•"/>
        <a:defRPr sz="2000">
          <a:solidFill>
            <a:schemeClr val="tx1"/>
          </a:solidFill>
          <a:latin typeface="+mn-lt"/>
        </a:defRPr>
      </a:lvl6pPr>
      <a:lvl7pPr marL="2530475" indent="-177800" algn="l" rtl="0" fontAlgn="base">
        <a:lnSpc>
          <a:spcPct val="97000"/>
        </a:lnSpc>
        <a:spcBef>
          <a:spcPct val="25000"/>
        </a:spcBef>
        <a:spcAft>
          <a:spcPct val="0"/>
        </a:spcAft>
        <a:buChar char="•"/>
        <a:defRPr sz="2000">
          <a:solidFill>
            <a:schemeClr val="tx1"/>
          </a:solidFill>
          <a:latin typeface="+mn-lt"/>
        </a:defRPr>
      </a:lvl7pPr>
      <a:lvl8pPr marL="2987675" indent="-177800" algn="l" rtl="0" fontAlgn="base">
        <a:lnSpc>
          <a:spcPct val="97000"/>
        </a:lnSpc>
        <a:spcBef>
          <a:spcPct val="25000"/>
        </a:spcBef>
        <a:spcAft>
          <a:spcPct val="0"/>
        </a:spcAft>
        <a:buChar char="•"/>
        <a:defRPr sz="2000">
          <a:solidFill>
            <a:schemeClr val="tx1"/>
          </a:solidFill>
          <a:latin typeface="+mn-lt"/>
        </a:defRPr>
      </a:lvl8pPr>
      <a:lvl9pPr marL="3444875" indent="-177800" algn="l" rtl="0" fontAlgn="base">
        <a:lnSpc>
          <a:spcPct val="97000"/>
        </a:lnSpc>
        <a:spcBef>
          <a:spcPct val="25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ChangeArrowheads="1"/>
          </p:cNvSpPr>
          <p:nvPr/>
        </p:nvSpPr>
        <p:spPr bwMode="auto">
          <a:xfrm>
            <a:off x="408518" y="1555751"/>
            <a:ext cx="11374967" cy="4994275"/>
          </a:xfrm>
          <a:prstGeom prst="rect">
            <a:avLst/>
          </a:prstGeom>
          <a:solidFill>
            <a:schemeClr val="accent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fr-FR" sz="1400">
              <a:solidFill>
                <a:srgbClr val="000000"/>
              </a:solidFill>
            </a:endParaRPr>
          </a:p>
        </p:txBody>
      </p:sp>
      <p:sp>
        <p:nvSpPr>
          <p:cNvPr id="7171" name="Rectangle 3"/>
          <p:cNvSpPr>
            <a:spLocks noGrp="1" noChangeArrowheads="1"/>
          </p:cNvSpPr>
          <p:nvPr>
            <p:ph type="body" idx="1"/>
          </p:nvPr>
        </p:nvSpPr>
        <p:spPr bwMode="auto">
          <a:xfrm>
            <a:off x="527051" y="1555751"/>
            <a:ext cx="11137900" cy="499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7172" name="Rectangle 4"/>
          <p:cNvSpPr>
            <a:spLocks noGrp="1" noChangeArrowheads="1"/>
          </p:cNvSpPr>
          <p:nvPr>
            <p:ph type="title"/>
          </p:nvPr>
        </p:nvSpPr>
        <p:spPr bwMode="auto">
          <a:xfrm>
            <a:off x="408518" y="942975"/>
            <a:ext cx="11374967" cy="522288"/>
          </a:xfrm>
          <a:prstGeom prst="rect">
            <a:avLst/>
          </a:prstGeom>
          <a:solidFill>
            <a:schemeClr val="bg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lvl="0"/>
            <a:r>
              <a:rPr lang="de-CH" smtClean="0"/>
              <a:t>Titelmasterformat durch Klicken bearbeiten</a:t>
            </a:r>
          </a:p>
        </p:txBody>
      </p:sp>
      <p:sp>
        <p:nvSpPr>
          <p:cNvPr id="897029" name="Rectangle 5"/>
          <p:cNvSpPr>
            <a:spLocks noGrp="1" noChangeArrowheads="1"/>
          </p:cNvSpPr>
          <p:nvPr>
            <p:ph type="dt" sz="half" idx="2"/>
          </p:nvPr>
        </p:nvSpPr>
        <p:spPr bwMode="auto">
          <a:xfrm>
            <a:off x="9235017" y="6589714"/>
            <a:ext cx="1828800" cy="14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defRPr sz="800" smtClean="0"/>
            </a:lvl1pPr>
          </a:lstStyle>
          <a:p>
            <a:pPr fontAlgn="base">
              <a:spcBef>
                <a:spcPct val="0"/>
              </a:spcBef>
              <a:spcAft>
                <a:spcPct val="0"/>
              </a:spcAft>
              <a:defRPr/>
            </a:pPr>
            <a:fld id="{42E63A60-A9AB-45B7-A1E7-0B0DCD7243FC}" type="datetime1">
              <a:rPr lang="de-DE">
                <a:solidFill>
                  <a:srgbClr val="000000"/>
                </a:solidFill>
              </a:rPr>
              <a:pPr fontAlgn="base">
                <a:spcBef>
                  <a:spcPct val="0"/>
                </a:spcBef>
                <a:spcAft>
                  <a:spcPct val="0"/>
                </a:spcAft>
                <a:defRPr/>
              </a:pPr>
              <a:t>11.03.2015</a:t>
            </a:fld>
            <a:endParaRPr lang="de-CH">
              <a:solidFill>
                <a:srgbClr val="000000"/>
              </a:solidFill>
            </a:endParaRPr>
          </a:p>
        </p:txBody>
      </p:sp>
      <p:sp>
        <p:nvSpPr>
          <p:cNvPr id="897030" name="Rectangle 6"/>
          <p:cNvSpPr>
            <a:spLocks noGrp="1" noChangeArrowheads="1"/>
          </p:cNvSpPr>
          <p:nvPr>
            <p:ph type="ftr" sz="quarter" idx="3"/>
          </p:nvPr>
        </p:nvSpPr>
        <p:spPr bwMode="auto">
          <a:xfrm>
            <a:off x="406400" y="6589714"/>
            <a:ext cx="8434917" cy="147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defRPr sz="800"/>
            </a:lvl1pPr>
          </a:lstStyle>
          <a:p>
            <a:pPr fontAlgn="base">
              <a:spcBef>
                <a:spcPct val="0"/>
              </a:spcBef>
              <a:spcAft>
                <a:spcPct val="0"/>
              </a:spcAft>
              <a:defRPr/>
            </a:pPr>
            <a:r>
              <a:rPr lang="en-US" smtClean="0">
                <a:solidFill>
                  <a:srgbClr val="000000"/>
                </a:solidFill>
              </a:rPr>
              <a:t>Asphalt Recycling | For Internal Use Only</a:t>
            </a:r>
            <a:endParaRPr lang="de-CH">
              <a:solidFill>
                <a:srgbClr val="000000"/>
              </a:solidFill>
            </a:endParaRPr>
          </a:p>
        </p:txBody>
      </p:sp>
      <p:sp>
        <p:nvSpPr>
          <p:cNvPr id="897031" name="Rectangle 7"/>
          <p:cNvSpPr>
            <a:spLocks noGrp="1" noChangeArrowheads="1"/>
          </p:cNvSpPr>
          <p:nvPr>
            <p:ph type="sldNum" sz="quarter" idx="4"/>
          </p:nvPr>
        </p:nvSpPr>
        <p:spPr bwMode="auto">
          <a:xfrm>
            <a:off x="11182351" y="6589714"/>
            <a:ext cx="601133" cy="14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eaLnBrk="1" hangingPunct="1">
              <a:defRPr sz="800" smtClean="0"/>
            </a:lvl1pPr>
          </a:lstStyle>
          <a:p>
            <a:pPr fontAlgn="base">
              <a:spcBef>
                <a:spcPct val="0"/>
              </a:spcBef>
              <a:spcAft>
                <a:spcPct val="0"/>
              </a:spcAft>
              <a:defRPr/>
            </a:pPr>
            <a:fld id="{9E40D57D-5AB3-41E4-8658-7B450E9B93F5}" type="slidenum">
              <a:rPr lang="de-CH">
                <a:solidFill>
                  <a:srgbClr val="000000"/>
                </a:solidFill>
              </a:rPr>
              <a:pPr fontAlgn="base">
                <a:spcBef>
                  <a:spcPct val="0"/>
                </a:spcBef>
                <a:spcAft>
                  <a:spcPct val="0"/>
                </a:spcAft>
                <a:defRPr/>
              </a:pPr>
              <a:t>‹#›</a:t>
            </a:fld>
            <a:endParaRPr lang="de-CH">
              <a:solidFill>
                <a:srgbClr val="000000"/>
              </a:solidFill>
            </a:endParaRPr>
          </a:p>
        </p:txBody>
      </p:sp>
      <p:grpSp>
        <p:nvGrpSpPr>
          <p:cNvPr id="7176" name="Group 8"/>
          <p:cNvGrpSpPr>
            <a:grpSpLocks/>
          </p:cNvGrpSpPr>
          <p:nvPr/>
        </p:nvGrpSpPr>
        <p:grpSpPr bwMode="auto">
          <a:xfrm>
            <a:off x="9239251" y="309564"/>
            <a:ext cx="2540000" cy="282575"/>
            <a:chOff x="1860" y="3171"/>
            <a:chExt cx="2677" cy="397"/>
          </a:xfrm>
        </p:grpSpPr>
        <p:sp>
          <p:nvSpPr>
            <p:cNvPr id="7186" name="Freeform 9"/>
            <p:cNvSpPr>
              <a:spLocks/>
            </p:cNvSpPr>
            <p:nvPr userDrawn="1"/>
          </p:nvSpPr>
          <p:spPr bwMode="auto">
            <a:xfrm>
              <a:off x="4175" y="3171"/>
              <a:ext cx="362" cy="397"/>
            </a:xfrm>
            <a:custGeom>
              <a:avLst/>
              <a:gdLst>
                <a:gd name="T0" fmla="*/ 279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9 w 153"/>
                <a:gd name="T13" fmla="*/ 0 h 168"/>
                <a:gd name="T14" fmla="*/ 582 w 153"/>
                <a:gd name="T15" fmla="*/ 520 h 168"/>
                <a:gd name="T16" fmla="*/ 587 w 153"/>
                <a:gd name="T17" fmla="*/ 520 h 168"/>
                <a:gd name="T18" fmla="*/ 582 w 153"/>
                <a:gd name="T19" fmla="*/ 302 h 168"/>
                <a:gd name="T20" fmla="*/ 582 w 153"/>
                <a:gd name="T21" fmla="*/ 0 h 168"/>
                <a:gd name="T22" fmla="*/ 856 w 153"/>
                <a:gd name="T23" fmla="*/ 0 h 168"/>
                <a:gd name="T24" fmla="*/ 856 w 153"/>
                <a:gd name="T25" fmla="*/ 938 h 168"/>
                <a:gd name="T26" fmla="*/ 544 w 153"/>
                <a:gd name="T27" fmla="*/ 938 h 168"/>
                <a:gd name="T28" fmla="*/ 279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4" y="93"/>
                    <a:pt x="104" y="93"/>
                    <a:pt x="104"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7" name="Freeform 10"/>
            <p:cNvSpPr>
              <a:spLocks/>
            </p:cNvSpPr>
            <p:nvPr userDrawn="1"/>
          </p:nvSpPr>
          <p:spPr bwMode="auto">
            <a:xfrm>
              <a:off x="3760" y="3171"/>
              <a:ext cx="361" cy="397"/>
            </a:xfrm>
            <a:custGeom>
              <a:avLst/>
              <a:gdLst>
                <a:gd name="T0" fmla="*/ 278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6 w 153"/>
                <a:gd name="T13" fmla="*/ 0 h 168"/>
                <a:gd name="T14" fmla="*/ 573 w 153"/>
                <a:gd name="T15" fmla="*/ 520 h 168"/>
                <a:gd name="T16" fmla="*/ 585 w 153"/>
                <a:gd name="T17" fmla="*/ 520 h 168"/>
                <a:gd name="T18" fmla="*/ 578 w 153"/>
                <a:gd name="T19" fmla="*/ 302 h 168"/>
                <a:gd name="T20" fmla="*/ 578 w 153"/>
                <a:gd name="T21" fmla="*/ 0 h 168"/>
                <a:gd name="T22" fmla="*/ 852 w 153"/>
                <a:gd name="T23" fmla="*/ 0 h 168"/>
                <a:gd name="T24" fmla="*/ 852 w 153"/>
                <a:gd name="T25" fmla="*/ 938 h 168"/>
                <a:gd name="T26" fmla="*/ 540 w 153"/>
                <a:gd name="T27" fmla="*/ 938 h 168"/>
                <a:gd name="T28" fmla="*/ 278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3" y="93"/>
                    <a:pt x="103" y="93"/>
                    <a:pt x="103"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8" name="Freeform 11"/>
            <p:cNvSpPr>
              <a:spLocks/>
            </p:cNvSpPr>
            <p:nvPr userDrawn="1"/>
          </p:nvSpPr>
          <p:spPr bwMode="auto">
            <a:xfrm>
              <a:off x="1860" y="3171"/>
              <a:ext cx="442" cy="397"/>
            </a:xfrm>
            <a:custGeom>
              <a:avLst/>
              <a:gdLst>
                <a:gd name="T0" fmla="*/ 286 w 442"/>
                <a:gd name="T1" fmla="*/ 0 h 397"/>
                <a:gd name="T2" fmla="*/ 154 w 442"/>
                <a:gd name="T3" fmla="*/ 0 h 397"/>
                <a:gd name="T4" fmla="*/ 0 w 442"/>
                <a:gd name="T5" fmla="*/ 397 h 397"/>
                <a:gd name="T6" fmla="*/ 137 w 442"/>
                <a:gd name="T7" fmla="*/ 397 h 397"/>
                <a:gd name="T8" fmla="*/ 220 w 442"/>
                <a:gd name="T9" fmla="*/ 158 h 397"/>
                <a:gd name="T10" fmla="*/ 222 w 442"/>
                <a:gd name="T11" fmla="*/ 158 h 397"/>
                <a:gd name="T12" fmla="*/ 303 w 442"/>
                <a:gd name="T13" fmla="*/ 397 h 397"/>
                <a:gd name="T14" fmla="*/ 442 w 442"/>
                <a:gd name="T15" fmla="*/ 397 h 397"/>
                <a:gd name="T16" fmla="*/ 286 w 442"/>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2" h="397">
                  <a:moveTo>
                    <a:pt x="286" y="0"/>
                  </a:moveTo>
                  <a:lnTo>
                    <a:pt x="154" y="0"/>
                  </a:lnTo>
                  <a:lnTo>
                    <a:pt x="0" y="397"/>
                  </a:lnTo>
                  <a:lnTo>
                    <a:pt x="137" y="397"/>
                  </a:lnTo>
                  <a:lnTo>
                    <a:pt x="220" y="158"/>
                  </a:lnTo>
                  <a:lnTo>
                    <a:pt x="222" y="158"/>
                  </a:lnTo>
                  <a:lnTo>
                    <a:pt x="303" y="397"/>
                  </a:lnTo>
                  <a:lnTo>
                    <a:pt x="442" y="397"/>
                  </a:lnTo>
                  <a:lnTo>
                    <a:pt x="2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9" name="Freeform 12"/>
            <p:cNvSpPr>
              <a:spLocks/>
            </p:cNvSpPr>
            <p:nvPr userDrawn="1"/>
          </p:nvSpPr>
          <p:spPr bwMode="auto">
            <a:xfrm>
              <a:off x="3306" y="3171"/>
              <a:ext cx="444" cy="397"/>
            </a:xfrm>
            <a:custGeom>
              <a:avLst/>
              <a:gdLst>
                <a:gd name="T0" fmla="*/ 288 w 444"/>
                <a:gd name="T1" fmla="*/ 0 h 397"/>
                <a:gd name="T2" fmla="*/ 156 w 444"/>
                <a:gd name="T3" fmla="*/ 0 h 397"/>
                <a:gd name="T4" fmla="*/ 0 w 444"/>
                <a:gd name="T5" fmla="*/ 397 h 397"/>
                <a:gd name="T6" fmla="*/ 140 w 444"/>
                <a:gd name="T7" fmla="*/ 397 h 397"/>
                <a:gd name="T8" fmla="*/ 220 w 444"/>
                <a:gd name="T9" fmla="*/ 158 h 397"/>
                <a:gd name="T10" fmla="*/ 225 w 444"/>
                <a:gd name="T11" fmla="*/ 158 h 397"/>
                <a:gd name="T12" fmla="*/ 305 w 444"/>
                <a:gd name="T13" fmla="*/ 397 h 397"/>
                <a:gd name="T14" fmla="*/ 444 w 444"/>
                <a:gd name="T15" fmla="*/ 397 h 397"/>
                <a:gd name="T16" fmla="*/ 288 w 444"/>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4" h="397">
                  <a:moveTo>
                    <a:pt x="288" y="0"/>
                  </a:moveTo>
                  <a:lnTo>
                    <a:pt x="156" y="0"/>
                  </a:lnTo>
                  <a:lnTo>
                    <a:pt x="0" y="397"/>
                  </a:lnTo>
                  <a:lnTo>
                    <a:pt x="140" y="397"/>
                  </a:lnTo>
                  <a:lnTo>
                    <a:pt x="220" y="158"/>
                  </a:lnTo>
                  <a:lnTo>
                    <a:pt x="225" y="158"/>
                  </a:lnTo>
                  <a:lnTo>
                    <a:pt x="305" y="397"/>
                  </a:lnTo>
                  <a:lnTo>
                    <a:pt x="444" y="397"/>
                  </a:lnTo>
                  <a:lnTo>
                    <a:pt x="288" y="0"/>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90" name="Freeform 13"/>
            <p:cNvSpPr>
              <a:spLocks/>
            </p:cNvSpPr>
            <p:nvPr userDrawn="1"/>
          </p:nvSpPr>
          <p:spPr bwMode="auto">
            <a:xfrm>
              <a:off x="2831" y="3171"/>
              <a:ext cx="466" cy="397"/>
            </a:xfrm>
            <a:custGeom>
              <a:avLst/>
              <a:gdLst>
                <a:gd name="T0" fmla="*/ 442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6 w 197"/>
                <a:gd name="T15" fmla="*/ 0 h 168"/>
                <a:gd name="T16" fmla="*/ 549 w 197"/>
                <a:gd name="T17" fmla="*/ 553 h 168"/>
                <a:gd name="T18" fmla="*/ 554 w 197"/>
                <a:gd name="T19" fmla="*/ 553 h 168"/>
                <a:gd name="T20" fmla="*/ 717 w 197"/>
                <a:gd name="T21" fmla="*/ 0 h 168"/>
                <a:gd name="T22" fmla="*/ 1102 w 197"/>
                <a:gd name="T23" fmla="*/ 0 h 168"/>
                <a:gd name="T24" fmla="*/ 1102 w 197"/>
                <a:gd name="T25" fmla="*/ 938 h 168"/>
                <a:gd name="T26" fmla="*/ 828 w 197"/>
                <a:gd name="T27" fmla="*/ 938 h 168"/>
                <a:gd name="T28" fmla="*/ 828 w 197"/>
                <a:gd name="T29" fmla="*/ 581 h 168"/>
                <a:gd name="T30" fmla="*/ 833 w 197"/>
                <a:gd name="T31" fmla="*/ 369 h 168"/>
                <a:gd name="T32" fmla="*/ 823 w 197"/>
                <a:gd name="T33" fmla="*/ 369 h 168"/>
                <a:gd name="T34" fmla="*/ 660 w 197"/>
                <a:gd name="T35" fmla="*/ 938 h 168"/>
                <a:gd name="T36" fmla="*/ 442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7" y="66"/>
                    <a:pt x="147" y="66"/>
                    <a:pt x="147"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91" name="Freeform 14"/>
            <p:cNvSpPr>
              <a:spLocks/>
            </p:cNvSpPr>
            <p:nvPr userDrawn="1"/>
          </p:nvSpPr>
          <p:spPr bwMode="auto">
            <a:xfrm>
              <a:off x="2312" y="3171"/>
              <a:ext cx="465" cy="397"/>
            </a:xfrm>
            <a:custGeom>
              <a:avLst/>
              <a:gdLst>
                <a:gd name="T0" fmla="*/ 439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5 w 197"/>
                <a:gd name="T15" fmla="*/ 0 h 168"/>
                <a:gd name="T16" fmla="*/ 545 w 197"/>
                <a:gd name="T17" fmla="*/ 553 h 168"/>
                <a:gd name="T18" fmla="*/ 552 w 197"/>
                <a:gd name="T19" fmla="*/ 553 h 168"/>
                <a:gd name="T20" fmla="*/ 713 w 197"/>
                <a:gd name="T21" fmla="*/ 0 h 168"/>
                <a:gd name="T22" fmla="*/ 1098 w 197"/>
                <a:gd name="T23" fmla="*/ 0 h 168"/>
                <a:gd name="T24" fmla="*/ 1098 w 197"/>
                <a:gd name="T25" fmla="*/ 938 h 168"/>
                <a:gd name="T26" fmla="*/ 824 w 197"/>
                <a:gd name="T27" fmla="*/ 938 h 168"/>
                <a:gd name="T28" fmla="*/ 824 w 197"/>
                <a:gd name="T29" fmla="*/ 581 h 168"/>
                <a:gd name="T30" fmla="*/ 831 w 197"/>
                <a:gd name="T31" fmla="*/ 369 h 168"/>
                <a:gd name="T32" fmla="*/ 824 w 197"/>
                <a:gd name="T33" fmla="*/ 369 h 168"/>
                <a:gd name="T34" fmla="*/ 659 w 197"/>
                <a:gd name="T35" fmla="*/ 938 h 168"/>
                <a:gd name="T36" fmla="*/ 439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8" y="66"/>
                    <a:pt x="148" y="66"/>
                    <a:pt x="148"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grpSp>
        <p:nvGrpSpPr>
          <p:cNvPr id="7177" name="Group 35"/>
          <p:cNvGrpSpPr>
            <a:grpSpLocks noChangeAspect="1"/>
          </p:cNvGrpSpPr>
          <p:nvPr/>
        </p:nvGrpSpPr>
        <p:grpSpPr bwMode="auto">
          <a:xfrm>
            <a:off x="408517" y="309563"/>
            <a:ext cx="2029883" cy="201612"/>
            <a:chOff x="836" y="342"/>
            <a:chExt cx="1047" cy="139"/>
          </a:xfrm>
        </p:grpSpPr>
        <p:sp>
          <p:nvSpPr>
            <p:cNvPr id="7178" name="Rectangle 27"/>
            <p:cNvSpPr>
              <a:spLocks noChangeAspect="1" noChangeArrowheads="1"/>
            </p:cNvSpPr>
            <p:nvPr userDrawn="1"/>
          </p:nvSpPr>
          <p:spPr bwMode="auto">
            <a:xfrm>
              <a:off x="836" y="342"/>
              <a:ext cx="1047" cy="139"/>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endParaRPr>
            </a:p>
          </p:txBody>
        </p:sp>
        <p:sp>
          <p:nvSpPr>
            <p:cNvPr id="7179" name="Freeform 28"/>
            <p:cNvSpPr>
              <a:spLocks noChangeAspect="1"/>
            </p:cNvSpPr>
            <p:nvPr userDrawn="1"/>
          </p:nvSpPr>
          <p:spPr bwMode="auto">
            <a:xfrm>
              <a:off x="888" y="375"/>
              <a:ext cx="40" cy="66"/>
            </a:xfrm>
            <a:custGeom>
              <a:avLst/>
              <a:gdLst>
                <a:gd name="T0" fmla="*/ 38 w 17"/>
                <a:gd name="T1" fmla="*/ 156 h 28"/>
                <a:gd name="T2" fmla="*/ 0 w 17"/>
                <a:gd name="T3" fmla="*/ 151 h 28"/>
                <a:gd name="T4" fmla="*/ 5 w 17"/>
                <a:gd name="T5" fmla="*/ 127 h 28"/>
                <a:gd name="T6" fmla="*/ 38 w 17"/>
                <a:gd name="T7" fmla="*/ 134 h 28"/>
                <a:gd name="T8" fmla="*/ 61 w 17"/>
                <a:gd name="T9" fmla="*/ 118 h 28"/>
                <a:gd name="T10" fmla="*/ 45 w 17"/>
                <a:gd name="T11" fmla="*/ 90 h 28"/>
                <a:gd name="T12" fmla="*/ 21 w 17"/>
                <a:gd name="T13" fmla="*/ 78 h 28"/>
                <a:gd name="T14" fmla="*/ 0 w 17"/>
                <a:gd name="T15" fmla="*/ 45 h 28"/>
                <a:gd name="T16" fmla="*/ 49 w 17"/>
                <a:gd name="T17" fmla="*/ 0 h 28"/>
                <a:gd name="T18" fmla="*/ 82 w 17"/>
                <a:gd name="T19" fmla="*/ 5 h 28"/>
                <a:gd name="T20" fmla="*/ 78 w 17"/>
                <a:gd name="T21" fmla="*/ 28 h 28"/>
                <a:gd name="T22" fmla="*/ 56 w 17"/>
                <a:gd name="T23" fmla="*/ 21 h 28"/>
                <a:gd name="T24" fmla="*/ 33 w 17"/>
                <a:gd name="T25" fmla="*/ 40 h 28"/>
                <a:gd name="T26" fmla="*/ 49 w 17"/>
                <a:gd name="T27" fmla="*/ 61 h 28"/>
                <a:gd name="T28" fmla="*/ 73 w 17"/>
                <a:gd name="T29" fmla="*/ 78 h 28"/>
                <a:gd name="T30" fmla="*/ 94 w 17"/>
                <a:gd name="T31" fmla="*/ 111 h 28"/>
                <a:gd name="T32" fmla="*/ 38 w 17"/>
                <a:gd name="T33" fmla="*/ 156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28">
                  <a:moveTo>
                    <a:pt x="7" y="28"/>
                  </a:moveTo>
                  <a:cubicBezTo>
                    <a:pt x="4" y="28"/>
                    <a:pt x="3" y="28"/>
                    <a:pt x="0" y="27"/>
                  </a:cubicBezTo>
                  <a:cubicBezTo>
                    <a:pt x="1" y="23"/>
                    <a:pt x="1" y="23"/>
                    <a:pt x="1" y="23"/>
                  </a:cubicBezTo>
                  <a:cubicBezTo>
                    <a:pt x="2" y="24"/>
                    <a:pt x="5" y="24"/>
                    <a:pt x="7" y="24"/>
                  </a:cubicBezTo>
                  <a:cubicBezTo>
                    <a:pt x="9" y="24"/>
                    <a:pt x="11" y="23"/>
                    <a:pt x="11" y="21"/>
                  </a:cubicBezTo>
                  <a:cubicBezTo>
                    <a:pt x="11" y="19"/>
                    <a:pt x="10" y="18"/>
                    <a:pt x="8" y="16"/>
                  </a:cubicBezTo>
                  <a:cubicBezTo>
                    <a:pt x="7" y="16"/>
                    <a:pt x="5" y="15"/>
                    <a:pt x="4" y="14"/>
                  </a:cubicBezTo>
                  <a:cubicBezTo>
                    <a:pt x="1" y="12"/>
                    <a:pt x="0" y="10"/>
                    <a:pt x="0" y="8"/>
                  </a:cubicBezTo>
                  <a:cubicBezTo>
                    <a:pt x="0" y="3"/>
                    <a:pt x="4" y="0"/>
                    <a:pt x="9" y="0"/>
                  </a:cubicBezTo>
                  <a:cubicBezTo>
                    <a:pt x="11" y="0"/>
                    <a:pt x="13" y="1"/>
                    <a:pt x="15" y="1"/>
                  </a:cubicBezTo>
                  <a:cubicBezTo>
                    <a:pt x="14" y="5"/>
                    <a:pt x="14" y="5"/>
                    <a:pt x="14" y="5"/>
                  </a:cubicBezTo>
                  <a:cubicBezTo>
                    <a:pt x="13" y="4"/>
                    <a:pt x="11" y="4"/>
                    <a:pt x="10" y="4"/>
                  </a:cubicBezTo>
                  <a:cubicBezTo>
                    <a:pt x="7" y="4"/>
                    <a:pt x="6" y="5"/>
                    <a:pt x="6" y="7"/>
                  </a:cubicBezTo>
                  <a:cubicBezTo>
                    <a:pt x="6" y="9"/>
                    <a:pt x="6" y="9"/>
                    <a:pt x="9" y="11"/>
                  </a:cubicBezTo>
                  <a:cubicBezTo>
                    <a:pt x="11" y="13"/>
                    <a:pt x="13" y="14"/>
                    <a:pt x="13" y="14"/>
                  </a:cubicBezTo>
                  <a:cubicBezTo>
                    <a:pt x="16" y="16"/>
                    <a:pt x="17" y="18"/>
                    <a:pt x="17" y="20"/>
                  </a:cubicBezTo>
                  <a:cubicBezTo>
                    <a:pt x="17" y="25"/>
                    <a:pt x="13" y="28"/>
                    <a:pt x="7" y="2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0" name="Freeform 29"/>
            <p:cNvSpPr>
              <a:spLocks noChangeAspect="1"/>
            </p:cNvSpPr>
            <p:nvPr userDrawn="1"/>
          </p:nvSpPr>
          <p:spPr bwMode="auto">
            <a:xfrm>
              <a:off x="931" y="394"/>
              <a:ext cx="45" cy="66"/>
            </a:xfrm>
            <a:custGeom>
              <a:avLst/>
              <a:gdLst>
                <a:gd name="T0" fmla="*/ 62 w 19"/>
                <a:gd name="T1" fmla="*/ 127 h 28"/>
                <a:gd name="T2" fmla="*/ 45 w 19"/>
                <a:gd name="T3" fmla="*/ 151 h 28"/>
                <a:gd name="T4" fmla="*/ 21 w 19"/>
                <a:gd name="T5" fmla="*/ 156 h 28"/>
                <a:gd name="T6" fmla="*/ 0 w 19"/>
                <a:gd name="T7" fmla="*/ 156 h 28"/>
                <a:gd name="T8" fmla="*/ 5 w 19"/>
                <a:gd name="T9" fmla="*/ 134 h 28"/>
                <a:gd name="T10" fmla="*/ 21 w 19"/>
                <a:gd name="T11" fmla="*/ 139 h 28"/>
                <a:gd name="T12" fmla="*/ 40 w 19"/>
                <a:gd name="T13" fmla="*/ 123 h 28"/>
                <a:gd name="T14" fmla="*/ 40 w 19"/>
                <a:gd name="T15" fmla="*/ 111 h 28"/>
                <a:gd name="T16" fmla="*/ 0 w 19"/>
                <a:gd name="T17" fmla="*/ 0 h 28"/>
                <a:gd name="T18" fmla="*/ 33 w 19"/>
                <a:gd name="T19" fmla="*/ 0 h 28"/>
                <a:gd name="T20" fmla="*/ 57 w 19"/>
                <a:gd name="T21" fmla="*/ 78 h 28"/>
                <a:gd name="T22" fmla="*/ 78 w 19"/>
                <a:gd name="T23" fmla="*/ 0 h 28"/>
                <a:gd name="T24" fmla="*/ 107 w 19"/>
                <a:gd name="T25" fmla="*/ 0 h 28"/>
                <a:gd name="T26" fmla="*/ 62 w 19"/>
                <a:gd name="T27" fmla="*/ 127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 h="28">
                  <a:moveTo>
                    <a:pt x="11" y="23"/>
                  </a:moveTo>
                  <a:cubicBezTo>
                    <a:pt x="10" y="25"/>
                    <a:pt x="9" y="26"/>
                    <a:pt x="8" y="27"/>
                  </a:cubicBezTo>
                  <a:cubicBezTo>
                    <a:pt x="7" y="28"/>
                    <a:pt x="6" y="28"/>
                    <a:pt x="4" y="28"/>
                  </a:cubicBezTo>
                  <a:cubicBezTo>
                    <a:pt x="3" y="28"/>
                    <a:pt x="1" y="28"/>
                    <a:pt x="0" y="28"/>
                  </a:cubicBezTo>
                  <a:cubicBezTo>
                    <a:pt x="1" y="24"/>
                    <a:pt x="1" y="24"/>
                    <a:pt x="1" y="24"/>
                  </a:cubicBezTo>
                  <a:cubicBezTo>
                    <a:pt x="2" y="24"/>
                    <a:pt x="3" y="25"/>
                    <a:pt x="4" y="25"/>
                  </a:cubicBezTo>
                  <a:cubicBezTo>
                    <a:pt x="5" y="25"/>
                    <a:pt x="6" y="24"/>
                    <a:pt x="7" y="22"/>
                  </a:cubicBezTo>
                  <a:cubicBezTo>
                    <a:pt x="7" y="20"/>
                    <a:pt x="7" y="20"/>
                    <a:pt x="7" y="20"/>
                  </a:cubicBezTo>
                  <a:cubicBezTo>
                    <a:pt x="0" y="0"/>
                    <a:pt x="0" y="0"/>
                    <a:pt x="0" y="0"/>
                  </a:cubicBezTo>
                  <a:cubicBezTo>
                    <a:pt x="6" y="0"/>
                    <a:pt x="6" y="0"/>
                    <a:pt x="6" y="0"/>
                  </a:cubicBezTo>
                  <a:cubicBezTo>
                    <a:pt x="10" y="14"/>
                    <a:pt x="10" y="14"/>
                    <a:pt x="10" y="14"/>
                  </a:cubicBezTo>
                  <a:cubicBezTo>
                    <a:pt x="14" y="0"/>
                    <a:pt x="14" y="0"/>
                    <a:pt x="14" y="0"/>
                  </a:cubicBezTo>
                  <a:cubicBezTo>
                    <a:pt x="19" y="0"/>
                    <a:pt x="19" y="0"/>
                    <a:pt x="19" y="0"/>
                  </a:cubicBezTo>
                  <a:lnTo>
                    <a:pt x="11"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1" name="Freeform 30"/>
            <p:cNvSpPr>
              <a:spLocks noChangeAspect="1"/>
            </p:cNvSpPr>
            <p:nvPr userDrawn="1"/>
          </p:nvSpPr>
          <p:spPr bwMode="auto">
            <a:xfrm>
              <a:off x="980" y="394"/>
              <a:ext cx="33" cy="47"/>
            </a:xfrm>
            <a:custGeom>
              <a:avLst/>
              <a:gdLst>
                <a:gd name="T0" fmla="*/ 33 w 14"/>
                <a:gd name="T1" fmla="*/ 110 h 20"/>
                <a:gd name="T2" fmla="*/ 0 w 14"/>
                <a:gd name="T3" fmla="*/ 106 h 20"/>
                <a:gd name="T4" fmla="*/ 5 w 14"/>
                <a:gd name="T5" fmla="*/ 82 h 20"/>
                <a:gd name="T6" fmla="*/ 33 w 14"/>
                <a:gd name="T7" fmla="*/ 89 h 20"/>
                <a:gd name="T8" fmla="*/ 50 w 14"/>
                <a:gd name="T9" fmla="*/ 78 h 20"/>
                <a:gd name="T10" fmla="*/ 40 w 14"/>
                <a:gd name="T11" fmla="*/ 66 h 20"/>
                <a:gd name="T12" fmla="*/ 21 w 14"/>
                <a:gd name="T13" fmla="*/ 61 h 20"/>
                <a:gd name="T14" fmla="*/ 0 w 14"/>
                <a:gd name="T15" fmla="*/ 33 h 20"/>
                <a:gd name="T16" fmla="*/ 45 w 14"/>
                <a:gd name="T17" fmla="*/ 0 h 20"/>
                <a:gd name="T18" fmla="*/ 73 w 14"/>
                <a:gd name="T19" fmla="*/ 0 h 20"/>
                <a:gd name="T20" fmla="*/ 66 w 14"/>
                <a:gd name="T21" fmla="*/ 21 h 20"/>
                <a:gd name="T22" fmla="*/ 45 w 14"/>
                <a:gd name="T23" fmla="*/ 16 h 20"/>
                <a:gd name="T24" fmla="*/ 28 w 14"/>
                <a:gd name="T25" fmla="*/ 28 h 20"/>
                <a:gd name="T26" fmla="*/ 50 w 14"/>
                <a:gd name="T27" fmla="*/ 45 h 20"/>
                <a:gd name="T28" fmla="*/ 78 w 14"/>
                <a:gd name="T29" fmla="*/ 78 h 20"/>
                <a:gd name="T30" fmla="*/ 33 w 14"/>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 h="20">
                  <a:moveTo>
                    <a:pt x="6" y="20"/>
                  </a:moveTo>
                  <a:cubicBezTo>
                    <a:pt x="3" y="20"/>
                    <a:pt x="2" y="20"/>
                    <a:pt x="0" y="19"/>
                  </a:cubicBezTo>
                  <a:cubicBezTo>
                    <a:pt x="1" y="15"/>
                    <a:pt x="1" y="15"/>
                    <a:pt x="1" y="15"/>
                  </a:cubicBezTo>
                  <a:cubicBezTo>
                    <a:pt x="2" y="16"/>
                    <a:pt x="4" y="16"/>
                    <a:pt x="6" y="16"/>
                  </a:cubicBezTo>
                  <a:cubicBezTo>
                    <a:pt x="8" y="16"/>
                    <a:pt x="9" y="16"/>
                    <a:pt x="9" y="14"/>
                  </a:cubicBezTo>
                  <a:cubicBezTo>
                    <a:pt x="9" y="13"/>
                    <a:pt x="8" y="13"/>
                    <a:pt x="7" y="12"/>
                  </a:cubicBezTo>
                  <a:cubicBezTo>
                    <a:pt x="6" y="12"/>
                    <a:pt x="5" y="11"/>
                    <a:pt x="4" y="11"/>
                  </a:cubicBezTo>
                  <a:cubicBezTo>
                    <a:pt x="1" y="9"/>
                    <a:pt x="0" y="8"/>
                    <a:pt x="0" y="6"/>
                  </a:cubicBezTo>
                  <a:cubicBezTo>
                    <a:pt x="0" y="2"/>
                    <a:pt x="3" y="0"/>
                    <a:pt x="8" y="0"/>
                  </a:cubicBezTo>
                  <a:cubicBezTo>
                    <a:pt x="10" y="0"/>
                    <a:pt x="11" y="0"/>
                    <a:pt x="13" y="0"/>
                  </a:cubicBezTo>
                  <a:cubicBezTo>
                    <a:pt x="12" y="4"/>
                    <a:pt x="12" y="4"/>
                    <a:pt x="12" y="4"/>
                  </a:cubicBezTo>
                  <a:cubicBezTo>
                    <a:pt x="10" y="3"/>
                    <a:pt x="9" y="3"/>
                    <a:pt x="8" y="3"/>
                  </a:cubicBezTo>
                  <a:cubicBezTo>
                    <a:pt x="6" y="3"/>
                    <a:pt x="5" y="4"/>
                    <a:pt x="5" y="5"/>
                  </a:cubicBezTo>
                  <a:cubicBezTo>
                    <a:pt x="5" y="6"/>
                    <a:pt x="6" y="7"/>
                    <a:pt x="9" y="8"/>
                  </a:cubicBezTo>
                  <a:cubicBezTo>
                    <a:pt x="13" y="9"/>
                    <a:pt x="14" y="11"/>
                    <a:pt x="14" y="14"/>
                  </a:cubicBezTo>
                  <a:cubicBezTo>
                    <a:pt x="14" y="18"/>
                    <a:pt x="11"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2" name="Freeform 31"/>
            <p:cNvSpPr>
              <a:spLocks noChangeAspect="1"/>
            </p:cNvSpPr>
            <p:nvPr userDrawn="1"/>
          </p:nvSpPr>
          <p:spPr bwMode="auto">
            <a:xfrm>
              <a:off x="1020" y="382"/>
              <a:ext cx="34" cy="59"/>
            </a:xfrm>
            <a:custGeom>
              <a:avLst/>
              <a:gdLst>
                <a:gd name="T0" fmla="*/ 41 w 14"/>
                <a:gd name="T1" fmla="*/ 139 h 25"/>
                <a:gd name="T2" fmla="*/ 17 w 14"/>
                <a:gd name="T3" fmla="*/ 106 h 25"/>
                <a:gd name="T4" fmla="*/ 17 w 14"/>
                <a:gd name="T5" fmla="*/ 50 h 25"/>
                <a:gd name="T6" fmla="*/ 0 w 14"/>
                <a:gd name="T7" fmla="*/ 50 h 25"/>
                <a:gd name="T8" fmla="*/ 0 w 14"/>
                <a:gd name="T9" fmla="*/ 28 h 25"/>
                <a:gd name="T10" fmla="*/ 17 w 14"/>
                <a:gd name="T11" fmla="*/ 28 h 25"/>
                <a:gd name="T12" fmla="*/ 17 w 14"/>
                <a:gd name="T13" fmla="*/ 0 h 25"/>
                <a:gd name="T14" fmla="*/ 46 w 14"/>
                <a:gd name="T15" fmla="*/ 0 h 25"/>
                <a:gd name="T16" fmla="*/ 46 w 14"/>
                <a:gd name="T17" fmla="*/ 28 h 25"/>
                <a:gd name="T18" fmla="*/ 78 w 14"/>
                <a:gd name="T19" fmla="*/ 28 h 25"/>
                <a:gd name="T20" fmla="*/ 78 w 14"/>
                <a:gd name="T21" fmla="*/ 50 h 25"/>
                <a:gd name="T22" fmla="*/ 46 w 14"/>
                <a:gd name="T23" fmla="*/ 50 h 25"/>
                <a:gd name="T24" fmla="*/ 46 w 14"/>
                <a:gd name="T25" fmla="*/ 99 h 25"/>
                <a:gd name="T26" fmla="*/ 53 w 14"/>
                <a:gd name="T27" fmla="*/ 118 h 25"/>
                <a:gd name="T28" fmla="*/ 70 w 14"/>
                <a:gd name="T29" fmla="*/ 106 h 25"/>
                <a:gd name="T30" fmla="*/ 83 w 14"/>
                <a:gd name="T31" fmla="*/ 123 h 25"/>
                <a:gd name="T32" fmla="*/ 41 w 14"/>
                <a:gd name="T33" fmla="*/ 139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 h="25">
                  <a:moveTo>
                    <a:pt x="7" y="25"/>
                  </a:moveTo>
                  <a:cubicBezTo>
                    <a:pt x="4" y="25"/>
                    <a:pt x="3" y="24"/>
                    <a:pt x="3" y="19"/>
                  </a:cubicBezTo>
                  <a:cubicBezTo>
                    <a:pt x="3" y="9"/>
                    <a:pt x="3" y="9"/>
                    <a:pt x="3" y="9"/>
                  </a:cubicBezTo>
                  <a:cubicBezTo>
                    <a:pt x="0" y="9"/>
                    <a:pt x="0" y="9"/>
                    <a:pt x="0" y="9"/>
                  </a:cubicBezTo>
                  <a:cubicBezTo>
                    <a:pt x="0" y="5"/>
                    <a:pt x="0" y="5"/>
                    <a:pt x="0" y="5"/>
                  </a:cubicBezTo>
                  <a:cubicBezTo>
                    <a:pt x="3" y="5"/>
                    <a:pt x="3" y="5"/>
                    <a:pt x="3" y="5"/>
                  </a:cubicBezTo>
                  <a:cubicBezTo>
                    <a:pt x="3" y="0"/>
                    <a:pt x="3" y="0"/>
                    <a:pt x="3" y="0"/>
                  </a:cubicBezTo>
                  <a:cubicBezTo>
                    <a:pt x="8" y="0"/>
                    <a:pt x="8" y="0"/>
                    <a:pt x="8" y="0"/>
                  </a:cubicBezTo>
                  <a:cubicBezTo>
                    <a:pt x="8" y="5"/>
                    <a:pt x="8" y="5"/>
                    <a:pt x="8" y="5"/>
                  </a:cubicBezTo>
                  <a:cubicBezTo>
                    <a:pt x="13" y="5"/>
                    <a:pt x="13" y="5"/>
                    <a:pt x="13" y="5"/>
                  </a:cubicBezTo>
                  <a:cubicBezTo>
                    <a:pt x="13" y="9"/>
                    <a:pt x="13" y="9"/>
                    <a:pt x="13" y="9"/>
                  </a:cubicBezTo>
                  <a:cubicBezTo>
                    <a:pt x="8" y="9"/>
                    <a:pt x="8" y="9"/>
                    <a:pt x="8" y="9"/>
                  </a:cubicBezTo>
                  <a:cubicBezTo>
                    <a:pt x="8" y="18"/>
                    <a:pt x="8" y="18"/>
                    <a:pt x="8" y="18"/>
                  </a:cubicBezTo>
                  <a:cubicBezTo>
                    <a:pt x="8" y="20"/>
                    <a:pt x="8" y="21"/>
                    <a:pt x="9" y="21"/>
                  </a:cubicBezTo>
                  <a:cubicBezTo>
                    <a:pt x="10" y="21"/>
                    <a:pt x="11" y="21"/>
                    <a:pt x="12" y="19"/>
                  </a:cubicBezTo>
                  <a:cubicBezTo>
                    <a:pt x="14" y="22"/>
                    <a:pt x="14" y="22"/>
                    <a:pt x="14" y="22"/>
                  </a:cubicBezTo>
                  <a:cubicBezTo>
                    <a:pt x="11" y="24"/>
                    <a:pt x="9" y="25"/>
                    <a:pt x="7" y="2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3" name="Freeform 32"/>
            <p:cNvSpPr>
              <a:spLocks noChangeAspect="1" noEditPoints="1"/>
            </p:cNvSpPr>
            <p:nvPr userDrawn="1"/>
          </p:nvSpPr>
          <p:spPr bwMode="auto">
            <a:xfrm>
              <a:off x="1058" y="394"/>
              <a:ext cx="38" cy="47"/>
            </a:xfrm>
            <a:custGeom>
              <a:avLst/>
              <a:gdLst>
                <a:gd name="T0" fmla="*/ 45 w 16"/>
                <a:gd name="T1" fmla="*/ 110 h 20"/>
                <a:gd name="T2" fmla="*/ 0 w 16"/>
                <a:gd name="T3" fmla="*/ 56 h 20"/>
                <a:gd name="T4" fmla="*/ 45 w 16"/>
                <a:gd name="T5" fmla="*/ 0 h 20"/>
                <a:gd name="T6" fmla="*/ 90 w 16"/>
                <a:gd name="T7" fmla="*/ 56 h 20"/>
                <a:gd name="T8" fmla="*/ 90 w 16"/>
                <a:gd name="T9" fmla="*/ 61 h 20"/>
                <a:gd name="T10" fmla="*/ 29 w 16"/>
                <a:gd name="T11" fmla="*/ 61 h 20"/>
                <a:gd name="T12" fmla="*/ 50 w 16"/>
                <a:gd name="T13" fmla="*/ 89 h 20"/>
                <a:gd name="T14" fmla="*/ 78 w 16"/>
                <a:gd name="T15" fmla="*/ 78 h 20"/>
                <a:gd name="T16" fmla="*/ 90 w 16"/>
                <a:gd name="T17" fmla="*/ 94 h 20"/>
                <a:gd name="T18" fmla="*/ 45 w 16"/>
                <a:gd name="T19" fmla="*/ 110 h 20"/>
                <a:gd name="T20" fmla="*/ 45 w 16"/>
                <a:gd name="T21" fmla="*/ 16 h 20"/>
                <a:gd name="T22" fmla="*/ 29 w 16"/>
                <a:gd name="T23" fmla="*/ 45 h 20"/>
                <a:gd name="T24" fmla="*/ 62 w 16"/>
                <a:gd name="T25" fmla="*/ 45 h 20"/>
                <a:gd name="T26" fmla="*/ 45 w 16"/>
                <a:gd name="T27" fmla="*/ 16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 h="20">
                  <a:moveTo>
                    <a:pt x="8" y="20"/>
                  </a:moveTo>
                  <a:cubicBezTo>
                    <a:pt x="3" y="20"/>
                    <a:pt x="0" y="16"/>
                    <a:pt x="0" y="10"/>
                  </a:cubicBezTo>
                  <a:cubicBezTo>
                    <a:pt x="0" y="4"/>
                    <a:pt x="3" y="0"/>
                    <a:pt x="8" y="0"/>
                  </a:cubicBezTo>
                  <a:cubicBezTo>
                    <a:pt x="14" y="0"/>
                    <a:pt x="16" y="3"/>
                    <a:pt x="16" y="10"/>
                  </a:cubicBezTo>
                  <a:cubicBezTo>
                    <a:pt x="16" y="10"/>
                    <a:pt x="16" y="10"/>
                    <a:pt x="16" y="11"/>
                  </a:cubicBezTo>
                  <a:cubicBezTo>
                    <a:pt x="5" y="11"/>
                    <a:pt x="5" y="11"/>
                    <a:pt x="5" y="11"/>
                  </a:cubicBezTo>
                  <a:cubicBezTo>
                    <a:pt x="5" y="14"/>
                    <a:pt x="6" y="16"/>
                    <a:pt x="9" y="16"/>
                  </a:cubicBezTo>
                  <a:cubicBezTo>
                    <a:pt x="10" y="16"/>
                    <a:pt x="12" y="15"/>
                    <a:pt x="14" y="14"/>
                  </a:cubicBezTo>
                  <a:cubicBezTo>
                    <a:pt x="16" y="17"/>
                    <a:pt x="16" y="17"/>
                    <a:pt x="16" y="17"/>
                  </a:cubicBezTo>
                  <a:cubicBezTo>
                    <a:pt x="13" y="19"/>
                    <a:pt x="11" y="20"/>
                    <a:pt x="8" y="20"/>
                  </a:cubicBezTo>
                  <a:close/>
                  <a:moveTo>
                    <a:pt x="8" y="3"/>
                  </a:moveTo>
                  <a:cubicBezTo>
                    <a:pt x="6" y="3"/>
                    <a:pt x="5" y="5"/>
                    <a:pt x="5" y="8"/>
                  </a:cubicBezTo>
                  <a:cubicBezTo>
                    <a:pt x="11" y="8"/>
                    <a:pt x="11" y="8"/>
                    <a:pt x="11" y="8"/>
                  </a:cubicBezTo>
                  <a:cubicBezTo>
                    <a:pt x="11" y="5"/>
                    <a:pt x="10" y="3"/>
                    <a:pt x="8"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4" name="Freeform 33"/>
            <p:cNvSpPr>
              <a:spLocks noChangeAspect="1"/>
            </p:cNvSpPr>
            <p:nvPr userDrawn="1"/>
          </p:nvSpPr>
          <p:spPr bwMode="auto">
            <a:xfrm>
              <a:off x="1108" y="394"/>
              <a:ext cx="61" cy="47"/>
            </a:xfrm>
            <a:custGeom>
              <a:avLst/>
              <a:gdLst>
                <a:gd name="T0" fmla="*/ 115 w 26"/>
                <a:gd name="T1" fmla="*/ 110 h 20"/>
                <a:gd name="T2" fmla="*/ 115 w 26"/>
                <a:gd name="T3" fmla="*/ 45 h 20"/>
                <a:gd name="T4" fmla="*/ 115 w 26"/>
                <a:gd name="T5" fmla="*/ 33 h 20"/>
                <a:gd name="T6" fmla="*/ 110 w 26"/>
                <a:gd name="T7" fmla="*/ 28 h 20"/>
                <a:gd name="T8" fmla="*/ 82 w 26"/>
                <a:gd name="T9" fmla="*/ 38 h 20"/>
                <a:gd name="T10" fmla="*/ 82 w 26"/>
                <a:gd name="T11" fmla="*/ 110 h 20"/>
                <a:gd name="T12" fmla="*/ 61 w 26"/>
                <a:gd name="T13" fmla="*/ 110 h 20"/>
                <a:gd name="T14" fmla="*/ 61 w 26"/>
                <a:gd name="T15" fmla="*/ 45 h 20"/>
                <a:gd name="T16" fmla="*/ 54 w 26"/>
                <a:gd name="T17" fmla="*/ 28 h 20"/>
                <a:gd name="T18" fmla="*/ 49 w 26"/>
                <a:gd name="T19" fmla="*/ 28 h 20"/>
                <a:gd name="T20" fmla="*/ 28 w 26"/>
                <a:gd name="T21" fmla="*/ 38 h 20"/>
                <a:gd name="T22" fmla="*/ 28 w 26"/>
                <a:gd name="T23" fmla="*/ 110 h 20"/>
                <a:gd name="T24" fmla="*/ 0 w 26"/>
                <a:gd name="T25" fmla="*/ 110 h 20"/>
                <a:gd name="T26" fmla="*/ 0 w 26"/>
                <a:gd name="T27" fmla="*/ 0 h 20"/>
                <a:gd name="T28" fmla="*/ 28 w 26"/>
                <a:gd name="T29" fmla="*/ 0 h 20"/>
                <a:gd name="T30" fmla="*/ 28 w 26"/>
                <a:gd name="T31" fmla="*/ 16 h 20"/>
                <a:gd name="T32" fmla="*/ 61 w 26"/>
                <a:gd name="T33" fmla="*/ 0 h 20"/>
                <a:gd name="T34" fmla="*/ 82 w 26"/>
                <a:gd name="T35" fmla="*/ 16 h 20"/>
                <a:gd name="T36" fmla="*/ 122 w 26"/>
                <a:gd name="T37" fmla="*/ 0 h 20"/>
                <a:gd name="T38" fmla="*/ 138 w 26"/>
                <a:gd name="T39" fmla="*/ 12 h 20"/>
                <a:gd name="T40" fmla="*/ 143 w 26"/>
                <a:gd name="T41" fmla="*/ 38 h 20"/>
                <a:gd name="T42" fmla="*/ 143 w 26"/>
                <a:gd name="T43" fmla="*/ 110 h 20"/>
                <a:gd name="T44" fmla="*/ 115 w 26"/>
                <a:gd name="T45" fmla="*/ 110 h 2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 h="20">
                  <a:moveTo>
                    <a:pt x="21" y="20"/>
                  </a:moveTo>
                  <a:cubicBezTo>
                    <a:pt x="21" y="8"/>
                    <a:pt x="21" y="8"/>
                    <a:pt x="21" y="8"/>
                  </a:cubicBezTo>
                  <a:cubicBezTo>
                    <a:pt x="21" y="7"/>
                    <a:pt x="21" y="6"/>
                    <a:pt x="21" y="6"/>
                  </a:cubicBezTo>
                  <a:cubicBezTo>
                    <a:pt x="21" y="5"/>
                    <a:pt x="20" y="5"/>
                    <a:pt x="20" y="5"/>
                  </a:cubicBezTo>
                  <a:cubicBezTo>
                    <a:pt x="19" y="5"/>
                    <a:pt x="17" y="5"/>
                    <a:pt x="15" y="7"/>
                  </a:cubicBezTo>
                  <a:cubicBezTo>
                    <a:pt x="15" y="20"/>
                    <a:pt x="15" y="20"/>
                    <a:pt x="15" y="20"/>
                  </a:cubicBezTo>
                  <a:cubicBezTo>
                    <a:pt x="11" y="20"/>
                    <a:pt x="11" y="20"/>
                    <a:pt x="11" y="20"/>
                  </a:cubicBezTo>
                  <a:cubicBezTo>
                    <a:pt x="11" y="8"/>
                    <a:pt x="11" y="8"/>
                    <a:pt x="11" y="8"/>
                  </a:cubicBezTo>
                  <a:cubicBezTo>
                    <a:pt x="11" y="6"/>
                    <a:pt x="11" y="6"/>
                    <a:pt x="10" y="5"/>
                  </a:cubicBezTo>
                  <a:cubicBezTo>
                    <a:pt x="10" y="5"/>
                    <a:pt x="10" y="5"/>
                    <a:pt x="9" y="5"/>
                  </a:cubicBezTo>
                  <a:cubicBezTo>
                    <a:pt x="8" y="5"/>
                    <a:pt x="7" y="6"/>
                    <a:pt x="5" y="7"/>
                  </a:cubicBezTo>
                  <a:cubicBezTo>
                    <a:pt x="5" y="20"/>
                    <a:pt x="5" y="20"/>
                    <a:pt x="5" y="20"/>
                  </a:cubicBezTo>
                  <a:cubicBezTo>
                    <a:pt x="0" y="20"/>
                    <a:pt x="0" y="20"/>
                    <a:pt x="0" y="20"/>
                  </a:cubicBezTo>
                  <a:cubicBezTo>
                    <a:pt x="0" y="0"/>
                    <a:pt x="0" y="0"/>
                    <a:pt x="0" y="0"/>
                  </a:cubicBezTo>
                  <a:cubicBezTo>
                    <a:pt x="5" y="0"/>
                    <a:pt x="5" y="0"/>
                    <a:pt x="5" y="0"/>
                  </a:cubicBezTo>
                  <a:cubicBezTo>
                    <a:pt x="5" y="3"/>
                    <a:pt x="5" y="3"/>
                    <a:pt x="5" y="3"/>
                  </a:cubicBezTo>
                  <a:cubicBezTo>
                    <a:pt x="7" y="1"/>
                    <a:pt x="9" y="0"/>
                    <a:pt x="11" y="0"/>
                  </a:cubicBezTo>
                  <a:cubicBezTo>
                    <a:pt x="13" y="0"/>
                    <a:pt x="15" y="1"/>
                    <a:pt x="15" y="3"/>
                  </a:cubicBezTo>
                  <a:cubicBezTo>
                    <a:pt x="18" y="1"/>
                    <a:pt x="20" y="0"/>
                    <a:pt x="22" y="0"/>
                  </a:cubicBezTo>
                  <a:cubicBezTo>
                    <a:pt x="24" y="0"/>
                    <a:pt x="25" y="1"/>
                    <a:pt x="25" y="2"/>
                  </a:cubicBezTo>
                  <a:cubicBezTo>
                    <a:pt x="26" y="3"/>
                    <a:pt x="26" y="4"/>
                    <a:pt x="26" y="7"/>
                  </a:cubicBezTo>
                  <a:cubicBezTo>
                    <a:pt x="26" y="20"/>
                    <a:pt x="26" y="20"/>
                    <a:pt x="26" y="20"/>
                  </a:cubicBezTo>
                  <a:lnTo>
                    <a:pt x="21"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5" name="Freeform 34"/>
            <p:cNvSpPr>
              <a:spLocks noChangeAspect="1"/>
            </p:cNvSpPr>
            <p:nvPr userDrawn="1"/>
          </p:nvSpPr>
          <p:spPr bwMode="auto">
            <a:xfrm>
              <a:off x="1179" y="394"/>
              <a:ext cx="35" cy="47"/>
            </a:xfrm>
            <a:custGeom>
              <a:avLst/>
              <a:gdLst>
                <a:gd name="T0" fmla="*/ 33 w 15"/>
                <a:gd name="T1" fmla="*/ 110 h 20"/>
                <a:gd name="T2" fmla="*/ 0 w 15"/>
                <a:gd name="T3" fmla="*/ 106 h 20"/>
                <a:gd name="T4" fmla="*/ 5 w 15"/>
                <a:gd name="T5" fmla="*/ 82 h 20"/>
                <a:gd name="T6" fmla="*/ 33 w 15"/>
                <a:gd name="T7" fmla="*/ 89 h 20"/>
                <a:gd name="T8" fmla="*/ 49 w 15"/>
                <a:gd name="T9" fmla="*/ 78 h 20"/>
                <a:gd name="T10" fmla="*/ 37 w 15"/>
                <a:gd name="T11" fmla="*/ 66 h 20"/>
                <a:gd name="T12" fmla="*/ 21 w 15"/>
                <a:gd name="T13" fmla="*/ 61 h 20"/>
                <a:gd name="T14" fmla="*/ 5 w 15"/>
                <a:gd name="T15" fmla="*/ 33 h 20"/>
                <a:gd name="T16" fmla="*/ 49 w 15"/>
                <a:gd name="T17" fmla="*/ 0 h 20"/>
                <a:gd name="T18" fmla="*/ 77 w 15"/>
                <a:gd name="T19" fmla="*/ 0 h 20"/>
                <a:gd name="T20" fmla="*/ 70 w 15"/>
                <a:gd name="T21" fmla="*/ 21 h 20"/>
                <a:gd name="T22" fmla="*/ 49 w 15"/>
                <a:gd name="T23" fmla="*/ 16 h 20"/>
                <a:gd name="T24" fmla="*/ 33 w 15"/>
                <a:gd name="T25" fmla="*/ 28 h 20"/>
                <a:gd name="T26" fmla="*/ 54 w 15"/>
                <a:gd name="T27" fmla="*/ 45 h 20"/>
                <a:gd name="T28" fmla="*/ 82 w 15"/>
                <a:gd name="T29" fmla="*/ 78 h 20"/>
                <a:gd name="T30" fmla="*/ 33 w 15"/>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 h="20">
                  <a:moveTo>
                    <a:pt x="6" y="20"/>
                  </a:moveTo>
                  <a:cubicBezTo>
                    <a:pt x="4" y="20"/>
                    <a:pt x="2" y="20"/>
                    <a:pt x="0" y="19"/>
                  </a:cubicBezTo>
                  <a:cubicBezTo>
                    <a:pt x="1" y="15"/>
                    <a:pt x="1" y="15"/>
                    <a:pt x="1" y="15"/>
                  </a:cubicBezTo>
                  <a:cubicBezTo>
                    <a:pt x="3" y="16"/>
                    <a:pt x="5" y="16"/>
                    <a:pt x="6" y="16"/>
                  </a:cubicBezTo>
                  <a:cubicBezTo>
                    <a:pt x="8" y="16"/>
                    <a:pt x="9" y="16"/>
                    <a:pt x="9" y="14"/>
                  </a:cubicBezTo>
                  <a:cubicBezTo>
                    <a:pt x="9" y="13"/>
                    <a:pt x="9" y="13"/>
                    <a:pt x="7" y="12"/>
                  </a:cubicBezTo>
                  <a:cubicBezTo>
                    <a:pt x="6" y="12"/>
                    <a:pt x="6" y="11"/>
                    <a:pt x="4" y="11"/>
                  </a:cubicBezTo>
                  <a:cubicBezTo>
                    <a:pt x="2" y="9"/>
                    <a:pt x="1" y="8"/>
                    <a:pt x="1" y="6"/>
                  </a:cubicBezTo>
                  <a:cubicBezTo>
                    <a:pt x="1" y="2"/>
                    <a:pt x="4" y="0"/>
                    <a:pt x="9" y="0"/>
                  </a:cubicBezTo>
                  <a:cubicBezTo>
                    <a:pt x="10" y="0"/>
                    <a:pt x="12" y="0"/>
                    <a:pt x="14" y="0"/>
                  </a:cubicBezTo>
                  <a:cubicBezTo>
                    <a:pt x="13" y="4"/>
                    <a:pt x="13" y="4"/>
                    <a:pt x="13" y="4"/>
                  </a:cubicBezTo>
                  <a:cubicBezTo>
                    <a:pt x="11" y="3"/>
                    <a:pt x="10" y="3"/>
                    <a:pt x="9" y="3"/>
                  </a:cubicBezTo>
                  <a:cubicBezTo>
                    <a:pt x="7" y="3"/>
                    <a:pt x="6" y="4"/>
                    <a:pt x="6" y="5"/>
                  </a:cubicBezTo>
                  <a:cubicBezTo>
                    <a:pt x="6" y="6"/>
                    <a:pt x="6" y="7"/>
                    <a:pt x="10" y="8"/>
                  </a:cubicBezTo>
                  <a:cubicBezTo>
                    <a:pt x="13" y="9"/>
                    <a:pt x="15" y="11"/>
                    <a:pt x="15" y="14"/>
                  </a:cubicBezTo>
                  <a:cubicBezTo>
                    <a:pt x="15" y="18"/>
                    <a:pt x="12"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spTree>
    <p:extLst>
      <p:ext uri="{BB962C8B-B14F-4D97-AF65-F5344CB8AC3E}">
        <p14:creationId xmlns:p14="http://schemas.microsoft.com/office/powerpoint/2010/main" val="1183161855"/>
      </p:ext>
    </p:extLst>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 id="2147484065" r:id="rId12"/>
    <p:sldLayoutId id="2147484066" r:id="rId13"/>
    <p:sldLayoutId id="2147484067" r:id="rId14"/>
    <p:sldLayoutId id="2147484068" r:id="rId15"/>
    <p:sldLayoutId id="2147484069" r:id="rId16"/>
  </p:sldLayoutIdLst>
  <p:timing>
    <p:tnLst>
      <p:par>
        <p:cTn id="1" dur="indefinite" restart="never" nodeType="tmRoot"/>
      </p:par>
    </p:tnLst>
  </p:timing>
  <p:hf hdr="0"/>
  <p:txStyles>
    <p:titleStyle>
      <a:lvl1pPr marL="185738" indent="-185738" algn="l" rtl="0" eaLnBrk="0" fontAlgn="base" hangingPunct="0">
        <a:lnSpc>
          <a:spcPct val="97000"/>
        </a:lnSpc>
        <a:spcBef>
          <a:spcPct val="25000"/>
        </a:spcBef>
        <a:spcAft>
          <a:spcPct val="0"/>
        </a:spcAft>
        <a:defRPr sz="2400" b="1">
          <a:solidFill>
            <a:schemeClr val="tx2"/>
          </a:solidFill>
          <a:latin typeface="+mj-lt"/>
          <a:ea typeface="+mj-ea"/>
          <a:cs typeface="+mj-cs"/>
        </a:defRPr>
      </a:lvl1pPr>
      <a:lvl2pPr marL="185738" indent="-185738" algn="l" rtl="0" eaLnBrk="0" fontAlgn="base" hangingPunct="0">
        <a:lnSpc>
          <a:spcPct val="97000"/>
        </a:lnSpc>
        <a:spcBef>
          <a:spcPct val="25000"/>
        </a:spcBef>
        <a:spcAft>
          <a:spcPct val="0"/>
        </a:spcAft>
        <a:defRPr sz="2400" b="1">
          <a:solidFill>
            <a:schemeClr val="tx2"/>
          </a:solidFill>
          <a:latin typeface="Arial" charset="0"/>
        </a:defRPr>
      </a:lvl2pPr>
      <a:lvl3pPr marL="185738" indent="-185738" algn="l" rtl="0" eaLnBrk="0" fontAlgn="base" hangingPunct="0">
        <a:lnSpc>
          <a:spcPct val="97000"/>
        </a:lnSpc>
        <a:spcBef>
          <a:spcPct val="25000"/>
        </a:spcBef>
        <a:spcAft>
          <a:spcPct val="0"/>
        </a:spcAft>
        <a:defRPr sz="2400" b="1">
          <a:solidFill>
            <a:schemeClr val="tx2"/>
          </a:solidFill>
          <a:latin typeface="Arial" charset="0"/>
        </a:defRPr>
      </a:lvl3pPr>
      <a:lvl4pPr marL="185738" indent="-185738" algn="l" rtl="0" eaLnBrk="0" fontAlgn="base" hangingPunct="0">
        <a:lnSpc>
          <a:spcPct val="97000"/>
        </a:lnSpc>
        <a:spcBef>
          <a:spcPct val="25000"/>
        </a:spcBef>
        <a:spcAft>
          <a:spcPct val="0"/>
        </a:spcAft>
        <a:defRPr sz="2400" b="1">
          <a:solidFill>
            <a:schemeClr val="tx2"/>
          </a:solidFill>
          <a:latin typeface="Arial" charset="0"/>
        </a:defRPr>
      </a:lvl4pPr>
      <a:lvl5pPr marL="185738" indent="-185738" algn="l" rtl="0" eaLnBrk="0" fontAlgn="base" hangingPunct="0">
        <a:lnSpc>
          <a:spcPct val="97000"/>
        </a:lnSpc>
        <a:spcBef>
          <a:spcPct val="25000"/>
        </a:spcBef>
        <a:spcAft>
          <a:spcPct val="0"/>
        </a:spcAft>
        <a:defRPr sz="2400" b="1">
          <a:solidFill>
            <a:schemeClr val="tx2"/>
          </a:solidFill>
          <a:latin typeface="Arial" charset="0"/>
        </a:defRPr>
      </a:lvl5pPr>
      <a:lvl6pPr marL="642938" indent="-185738" algn="l" rtl="0" fontAlgn="base">
        <a:lnSpc>
          <a:spcPct val="97000"/>
        </a:lnSpc>
        <a:spcBef>
          <a:spcPct val="25000"/>
        </a:spcBef>
        <a:spcAft>
          <a:spcPct val="0"/>
        </a:spcAft>
        <a:defRPr sz="2400" b="1">
          <a:solidFill>
            <a:schemeClr val="tx2"/>
          </a:solidFill>
          <a:latin typeface="Arial" charset="0"/>
        </a:defRPr>
      </a:lvl6pPr>
      <a:lvl7pPr marL="1100138" indent="-185738" algn="l" rtl="0" fontAlgn="base">
        <a:lnSpc>
          <a:spcPct val="97000"/>
        </a:lnSpc>
        <a:spcBef>
          <a:spcPct val="25000"/>
        </a:spcBef>
        <a:spcAft>
          <a:spcPct val="0"/>
        </a:spcAft>
        <a:defRPr sz="2400" b="1">
          <a:solidFill>
            <a:schemeClr val="tx2"/>
          </a:solidFill>
          <a:latin typeface="Arial" charset="0"/>
        </a:defRPr>
      </a:lvl7pPr>
      <a:lvl8pPr marL="1557338" indent="-185738" algn="l" rtl="0" fontAlgn="base">
        <a:lnSpc>
          <a:spcPct val="97000"/>
        </a:lnSpc>
        <a:spcBef>
          <a:spcPct val="25000"/>
        </a:spcBef>
        <a:spcAft>
          <a:spcPct val="0"/>
        </a:spcAft>
        <a:defRPr sz="2400" b="1">
          <a:solidFill>
            <a:schemeClr val="tx2"/>
          </a:solidFill>
          <a:latin typeface="Arial" charset="0"/>
        </a:defRPr>
      </a:lvl8pPr>
      <a:lvl9pPr marL="2014538" indent="-185738" algn="l" rtl="0" fontAlgn="base">
        <a:lnSpc>
          <a:spcPct val="97000"/>
        </a:lnSpc>
        <a:spcBef>
          <a:spcPct val="25000"/>
        </a:spcBef>
        <a:spcAft>
          <a:spcPct val="0"/>
        </a:spcAft>
        <a:defRPr sz="2400" b="1">
          <a:solidFill>
            <a:schemeClr val="tx2"/>
          </a:solidFill>
          <a:latin typeface="Arial" charset="0"/>
        </a:defRPr>
      </a:lvl9pPr>
    </p:titleStyle>
    <p:bodyStyle>
      <a:lvl1pPr marL="185738" indent="-185738" algn="l" rtl="0" eaLnBrk="0" fontAlgn="base" hangingPunct="0">
        <a:lnSpc>
          <a:spcPct val="97000"/>
        </a:lnSpc>
        <a:spcBef>
          <a:spcPct val="25000"/>
        </a:spcBef>
        <a:spcAft>
          <a:spcPct val="0"/>
        </a:spcAft>
        <a:buChar char="•"/>
        <a:defRPr sz="2000">
          <a:solidFill>
            <a:schemeClr val="tx1"/>
          </a:solidFill>
          <a:latin typeface="+mn-lt"/>
          <a:ea typeface="+mn-ea"/>
          <a:cs typeface="+mn-cs"/>
        </a:defRPr>
      </a:lvl1pPr>
      <a:lvl2pPr marL="542925" indent="-177800" algn="l" rtl="0" eaLnBrk="0" fontAlgn="base" hangingPunct="0">
        <a:lnSpc>
          <a:spcPct val="97000"/>
        </a:lnSpc>
        <a:spcBef>
          <a:spcPct val="25000"/>
        </a:spcBef>
        <a:spcAft>
          <a:spcPct val="0"/>
        </a:spcAft>
        <a:buChar char="•"/>
        <a:defRPr sz="2000">
          <a:solidFill>
            <a:schemeClr val="tx1"/>
          </a:solidFill>
          <a:latin typeface="+mn-lt"/>
        </a:defRPr>
      </a:lvl2pPr>
      <a:lvl3pPr marL="901700" indent="-179388" algn="l" rtl="0" eaLnBrk="0" fontAlgn="base" hangingPunct="0">
        <a:lnSpc>
          <a:spcPct val="97000"/>
        </a:lnSpc>
        <a:spcBef>
          <a:spcPct val="25000"/>
        </a:spcBef>
        <a:spcAft>
          <a:spcPct val="0"/>
        </a:spcAft>
        <a:buChar char="•"/>
        <a:defRPr sz="2000">
          <a:solidFill>
            <a:schemeClr val="tx1"/>
          </a:solidFill>
          <a:latin typeface="+mn-lt"/>
        </a:defRPr>
      </a:lvl3pPr>
      <a:lvl4pPr marL="1258888" indent="-177800" algn="l" rtl="0" eaLnBrk="0" fontAlgn="base" hangingPunct="0">
        <a:lnSpc>
          <a:spcPct val="97000"/>
        </a:lnSpc>
        <a:spcBef>
          <a:spcPct val="25000"/>
        </a:spcBef>
        <a:spcAft>
          <a:spcPct val="0"/>
        </a:spcAft>
        <a:buChar char="•"/>
        <a:defRPr sz="2000">
          <a:solidFill>
            <a:schemeClr val="tx1"/>
          </a:solidFill>
          <a:latin typeface="+mn-lt"/>
        </a:defRPr>
      </a:lvl4pPr>
      <a:lvl5pPr marL="1616075" indent="-177800" algn="l" rtl="0" eaLnBrk="0" fontAlgn="base" hangingPunct="0">
        <a:lnSpc>
          <a:spcPct val="97000"/>
        </a:lnSpc>
        <a:spcBef>
          <a:spcPct val="25000"/>
        </a:spcBef>
        <a:spcAft>
          <a:spcPct val="0"/>
        </a:spcAft>
        <a:buChar char="•"/>
        <a:defRPr sz="2000">
          <a:solidFill>
            <a:schemeClr val="tx1"/>
          </a:solidFill>
          <a:latin typeface="+mn-lt"/>
        </a:defRPr>
      </a:lvl5pPr>
      <a:lvl6pPr marL="2073275" indent="-177800" algn="l" rtl="0" fontAlgn="base">
        <a:lnSpc>
          <a:spcPct val="97000"/>
        </a:lnSpc>
        <a:spcBef>
          <a:spcPct val="25000"/>
        </a:spcBef>
        <a:spcAft>
          <a:spcPct val="0"/>
        </a:spcAft>
        <a:buChar char="•"/>
        <a:defRPr sz="2000">
          <a:solidFill>
            <a:schemeClr val="tx1"/>
          </a:solidFill>
          <a:latin typeface="+mn-lt"/>
        </a:defRPr>
      </a:lvl6pPr>
      <a:lvl7pPr marL="2530475" indent="-177800" algn="l" rtl="0" fontAlgn="base">
        <a:lnSpc>
          <a:spcPct val="97000"/>
        </a:lnSpc>
        <a:spcBef>
          <a:spcPct val="25000"/>
        </a:spcBef>
        <a:spcAft>
          <a:spcPct val="0"/>
        </a:spcAft>
        <a:buChar char="•"/>
        <a:defRPr sz="2000">
          <a:solidFill>
            <a:schemeClr val="tx1"/>
          </a:solidFill>
          <a:latin typeface="+mn-lt"/>
        </a:defRPr>
      </a:lvl7pPr>
      <a:lvl8pPr marL="2987675" indent="-177800" algn="l" rtl="0" fontAlgn="base">
        <a:lnSpc>
          <a:spcPct val="97000"/>
        </a:lnSpc>
        <a:spcBef>
          <a:spcPct val="25000"/>
        </a:spcBef>
        <a:spcAft>
          <a:spcPct val="0"/>
        </a:spcAft>
        <a:buChar char="•"/>
        <a:defRPr sz="2000">
          <a:solidFill>
            <a:schemeClr val="tx1"/>
          </a:solidFill>
          <a:latin typeface="+mn-lt"/>
        </a:defRPr>
      </a:lvl8pPr>
      <a:lvl9pPr marL="3444875" indent="-177800" algn="l" rtl="0" fontAlgn="base">
        <a:lnSpc>
          <a:spcPct val="97000"/>
        </a:lnSpc>
        <a:spcBef>
          <a:spcPct val="25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01762" name="Rectangle 2"/>
          <p:cNvSpPr>
            <a:spLocks noChangeArrowheads="1"/>
          </p:cNvSpPr>
          <p:nvPr/>
        </p:nvSpPr>
        <p:spPr bwMode="auto">
          <a:xfrm>
            <a:off x="408518" y="1555751"/>
            <a:ext cx="11374967" cy="4994275"/>
          </a:xfrm>
          <a:prstGeom prst="rect">
            <a:avLst/>
          </a:prstGeom>
          <a:solidFill>
            <a:schemeClr val="accent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fr-FR" sz="1400">
              <a:solidFill>
                <a:srgbClr val="000000"/>
              </a:solidFill>
            </a:endParaRPr>
          </a:p>
        </p:txBody>
      </p:sp>
      <p:sp>
        <p:nvSpPr>
          <p:cNvPr id="501763" name="Rectangle 3"/>
          <p:cNvSpPr>
            <a:spLocks noGrp="1" noChangeArrowheads="1"/>
          </p:cNvSpPr>
          <p:nvPr>
            <p:ph type="body" idx="1"/>
          </p:nvPr>
        </p:nvSpPr>
        <p:spPr bwMode="auto">
          <a:xfrm>
            <a:off x="527051" y="1555751"/>
            <a:ext cx="11137900" cy="499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501764" name="Rectangle 4"/>
          <p:cNvSpPr>
            <a:spLocks noGrp="1" noChangeArrowheads="1"/>
          </p:cNvSpPr>
          <p:nvPr>
            <p:ph type="title"/>
          </p:nvPr>
        </p:nvSpPr>
        <p:spPr bwMode="auto">
          <a:xfrm>
            <a:off x="408518" y="942975"/>
            <a:ext cx="11374967" cy="522288"/>
          </a:xfrm>
          <a:prstGeom prst="rect">
            <a:avLst/>
          </a:prstGeom>
          <a:solidFill>
            <a:schemeClr val="bg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lvl="0"/>
            <a:r>
              <a:rPr lang="de-CH" smtClean="0"/>
              <a:t>Titelmasterformat durch Klicken bearbeiten</a:t>
            </a:r>
          </a:p>
        </p:txBody>
      </p:sp>
      <p:sp>
        <p:nvSpPr>
          <p:cNvPr id="501765" name="Rectangle 5"/>
          <p:cNvSpPr>
            <a:spLocks noGrp="1" noChangeArrowheads="1"/>
          </p:cNvSpPr>
          <p:nvPr>
            <p:ph type="dt" sz="half" idx="2"/>
          </p:nvPr>
        </p:nvSpPr>
        <p:spPr bwMode="auto">
          <a:xfrm>
            <a:off x="9235017" y="6589714"/>
            <a:ext cx="1828800" cy="14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sz="800"/>
            </a:lvl1pPr>
          </a:lstStyle>
          <a:p>
            <a:pPr fontAlgn="base">
              <a:spcBef>
                <a:spcPct val="0"/>
              </a:spcBef>
              <a:spcAft>
                <a:spcPct val="0"/>
              </a:spcAft>
            </a:pPr>
            <a:fld id="{8EB21653-36AC-4F07-AA66-2099E7225B26}" type="datetime1">
              <a:rPr lang="de-DE" smtClean="0">
                <a:solidFill>
                  <a:srgbClr val="000000"/>
                </a:solidFill>
              </a:rPr>
              <a:pPr fontAlgn="base">
                <a:spcBef>
                  <a:spcPct val="0"/>
                </a:spcBef>
                <a:spcAft>
                  <a:spcPct val="0"/>
                </a:spcAft>
              </a:pPr>
              <a:t>11.03.2015</a:t>
            </a:fld>
            <a:endParaRPr lang="de-CH">
              <a:solidFill>
                <a:srgbClr val="000000"/>
              </a:solidFill>
            </a:endParaRPr>
          </a:p>
        </p:txBody>
      </p:sp>
      <p:sp>
        <p:nvSpPr>
          <p:cNvPr id="501766" name="Rectangle 6"/>
          <p:cNvSpPr>
            <a:spLocks noGrp="1" noChangeArrowheads="1"/>
          </p:cNvSpPr>
          <p:nvPr>
            <p:ph type="ftr" sz="quarter" idx="3"/>
          </p:nvPr>
        </p:nvSpPr>
        <p:spPr bwMode="auto">
          <a:xfrm>
            <a:off x="406400" y="6589714"/>
            <a:ext cx="8434917" cy="147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sz="800"/>
            </a:lvl1pPr>
          </a:lstStyle>
          <a:p>
            <a:pPr fontAlgn="base">
              <a:spcBef>
                <a:spcPct val="0"/>
              </a:spcBef>
              <a:spcAft>
                <a:spcPct val="0"/>
              </a:spcAft>
            </a:pPr>
            <a:r>
              <a:rPr lang="en-US" smtClean="0">
                <a:solidFill>
                  <a:srgbClr val="000000"/>
                </a:solidFill>
              </a:rPr>
              <a:t>Asphalt Recycling | For Internal Use Only</a:t>
            </a:r>
            <a:endParaRPr lang="de-CH">
              <a:solidFill>
                <a:srgbClr val="000000"/>
              </a:solidFill>
            </a:endParaRPr>
          </a:p>
        </p:txBody>
      </p:sp>
      <p:sp>
        <p:nvSpPr>
          <p:cNvPr id="501767" name="Rectangle 7"/>
          <p:cNvSpPr>
            <a:spLocks noGrp="1" noChangeArrowheads="1"/>
          </p:cNvSpPr>
          <p:nvPr>
            <p:ph type="sldNum" sz="quarter" idx="4"/>
          </p:nvPr>
        </p:nvSpPr>
        <p:spPr bwMode="auto">
          <a:xfrm>
            <a:off x="11182351" y="6589714"/>
            <a:ext cx="601133" cy="14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800"/>
            </a:lvl1pPr>
          </a:lstStyle>
          <a:p>
            <a:pPr fontAlgn="base">
              <a:spcBef>
                <a:spcPct val="0"/>
              </a:spcBef>
              <a:spcAft>
                <a:spcPct val="0"/>
              </a:spcAft>
            </a:pPr>
            <a:fld id="{3862CDB7-6495-426E-B98E-3DA760B8F2DA}" type="slidenum">
              <a:rPr lang="de-CH">
                <a:solidFill>
                  <a:srgbClr val="000000"/>
                </a:solidFill>
              </a:rPr>
              <a:pPr fontAlgn="base">
                <a:spcBef>
                  <a:spcPct val="0"/>
                </a:spcBef>
                <a:spcAft>
                  <a:spcPct val="0"/>
                </a:spcAft>
              </a:pPr>
              <a:t>‹#›</a:t>
            </a:fld>
            <a:endParaRPr lang="de-CH">
              <a:solidFill>
                <a:srgbClr val="000000"/>
              </a:solidFill>
            </a:endParaRPr>
          </a:p>
        </p:txBody>
      </p:sp>
      <p:grpSp>
        <p:nvGrpSpPr>
          <p:cNvPr id="501768" name="Group 8"/>
          <p:cNvGrpSpPr>
            <a:grpSpLocks/>
          </p:cNvGrpSpPr>
          <p:nvPr/>
        </p:nvGrpSpPr>
        <p:grpSpPr bwMode="auto">
          <a:xfrm>
            <a:off x="9239251" y="309564"/>
            <a:ext cx="2540000" cy="282575"/>
            <a:chOff x="1860" y="3171"/>
            <a:chExt cx="2677" cy="397"/>
          </a:xfrm>
        </p:grpSpPr>
        <p:sp>
          <p:nvSpPr>
            <p:cNvPr id="501769" name="Freeform 9"/>
            <p:cNvSpPr>
              <a:spLocks/>
            </p:cNvSpPr>
            <p:nvPr userDrawn="1"/>
          </p:nvSpPr>
          <p:spPr bwMode="auto">
            <a:xfrm>
              <a:off x="4175" y="3171"/>
              <a:ext cx="362" cy="397"/>
            </a:xfrm>
            <a:custGeom>
              <a:avLst/>
              <a:gdLst>
                <a:gd name="T0" fmla="*/ 50 w 153"/>
                <a:gd name="T1" fmla="*/ 74 h 168"/>
                <a:gd name="T2" fmla="*/ 49 w 153"/>
                <a:gd name="T3" fmla="*/ 74 h 168"/>
                <a:gd name="T4" fmla="*/ 49 w 153"/>
                <a:gd name="T5" fmla="*/ 114 h 168"/>
                <a:gd name="T6" fmla="*/ 49 w 153"/>
                <a:gd name="T7" fmla="*/ 168 h 168"/>
                <a:gd name="T8" fmla="*/ 0 w 153"/>
                <a:gd name="T9" fmla="*/ 168 h 168"/>
                <a:gd name="T10" fmla="*/ 0 w 153"/>
                <a:gd name="T11" fmla="*/ 0 h 168"/>
                <a:gd name="T12" fmla="*/ 57 w 153"/>
                <a:gd name="T13" fmla="*/ 0 h 168"/>
                <a:gd name="T14" fmla="*/ 104 w 153"/>
                <a:gd name="T15" fmla="*/ 93 h 168"/>
                <a:gd name="T16" fmla="*/ 105 w 153"/>
                <a:gd name="T17" fmla="*/ 93 h 168"/>
                <a:gd name="T18" fmla="*/ 104 w 153"/>
                <a:gd name="T19" fmla="*/ 54 h 168"/>
                <a:gd name="T20" fmla="*/ 104 w 153"/>
                <a:gd name="T21" fmla="*/ 0 h 168"/>
                <a:gd name="T22" fmla="*/ 153 w 153"/>
                <a:gd name="T23" fmla="*/ 0 h 168"/>
                <a:gd name="T24" fmla="*/ 153 w 153"/>
                <a:gd name="T25" fmla="*/ 168 h 168"/>
                <a:gd name="T26" fmla="*/ 97 w 153"/>
                <a:gd name="T27" fmla="*/ 168 h 168"/>
                <a:gd name="T28" fmla="*/ 50 w 153"/>
                <a:gd name="T29" fmla="*/ 7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4" y="93"/>
                    <a:pt x="104" y="93"/>
                    <a:pt x="104"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501770" name="Freeform 10"/>
            <p:cNvSpPr>
              <a:spLocks/>
            </p:cNvSpPr>
            <p:nvPr userDrawn="1"/>
          </p:nvSpPr>
          <p:spPr bwMode="auto">
            <a:xfrm>
              <a:off x="3760" y="3171"/>
              <a:ext cx="361" cy="397"/>
            </a:xfrm>
            <a:custGeom>
              <a:avLst/>
              <a:gdLst>
                <a:gd name="T0" fmla="*/ 50 w 153"/>
                <a:gd name="T1" fmla="*/ 74 h 168"/>
                <a:gd name="T2" fmla="*/ 49 w 153"/>
                <a:gd name="T3" fmla="*/ 74 h 168"/>
                <a:gd name="T4" fmla="*/ 49 w 153"/>
                <a:gd name="T5" fmla="*/ 114 h 168"/>
                <a:gd name="T6" fmla="*/ 49 w 153"/>
                <a:gd name="T7" fmla="*/ 168 h 168"/>
                <a:gd name="T8" fmla="*/ 0 w 153"/>
                <a:gd name="T9" fmla="*/ 168 h 168"/>
                <a:gd name="T10" fmla="*/ 0 w 153"/>
                <a:gd name="T11" fmla="*/ 0 h 168"/>
                <a:gd name="T12" fmla="*/ 57 w 153"/>
                <a:gd name="T13" fmla="*/ 0 h 168"/>
                <a:gd name="T14" fmla="*/ 103 w 153"/>
                <a:gd name="T15" fmla="*/ 93 h 168"/>
                <a:gd name="T16" fmla="*/ 105 w 153"/>
                <a:gd name="T17" fmla="*/ 93 h 168"/>
                <a:gd name="T18" fmla="*/ 104 w 153"/>
                <a:gd name="T19" fmla="*/ 54 h 168"/>
                <a:gd name="T20" fmla="*/ 104 w 153"/>
                <a:gd name="T21" fmla="*/ 0 h 168"/>
                <a:gd name="T22" fmla="*/ 153 w 153"/>
                <a:gd name="T23" fmla="*/ 0 h 168"/>
                <a:gd name="T24" fmla="*/ 153 w 153"/>
                <a:gd name="T25" fmla="*/ 168 h 168"/>
                <a:gd name="T26" fmla="*/ 97 w 153"/>
                <a:gd name="T27" fmla="*/ 168 h 168"/>
                <a:gd name="T28" fmla="*/ 50 w 153"/>
                <a:gd name="T29" fmla="*/ 7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3" y="93"/>
                    <a:pt x="103" y="93"/>
                    <a:pt x="103"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501771" name="Freeform 11"/>
            <p:cNvSpPr>
              <a:spLocks/>
            </p:cNvSpPr>
            <p:nvPr userDrawn="1"/>
          </p:nvSpPr>
          <p:spPr bwMode="auto">
            <a:xfrm>
              <a:off x="1860" y="3171"/>
              <a:ext cx="442" cy="397"/>
            </a:xfrm>
            <a:custGeom>
              <a:avLst/>
              <a:gdLst>
                <a:gd name="T0" fmla="*/ 286 w 442"/>
                <a:gd name="T1" fmla="*/ 0 h 397"/>
                <a:gd name="T2" fmla="*/ 154 w 442"/>
                <a:gd name="T3" fmla="*/ 0 h 397"/>
                <a:gd name="T4" fmla="*/ 0 w 442"/>
                <a:gd name="T5" fmla="*/ 397 h 397"/>
                <a:gd name="T6" fmla="*/ 137 w 442"/>
                <a:gd name="T7" fmla="*/ 397 h 397"/>
                <a:gd name="T8" fmla="*/ 220 w 442"/>
                <a:gd name="T9" fmla="*/ 158 h 397"/>
                <a:gd name="T10" fmla="*/ 222 w 442"/>
                <a:gd name="T11" fmla="*/ 158 h 397"/>
                <a:gd name="T12" fmla="*/ 303 w 442"/>
                <a:gd name="T13" fmla="*/ 397 h 397"/>
                <a:gd name="T14" fmla="*/ 442 w 442"/>
                <a:gd name="T15" fmla="*/ 397 h 397"/>
                <a:gd name="T16" fmla="*/ 286 w 442"/>
                <a:gd name="T17"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2" h="397">
                  <a:moveTo>
                    <a:pt x="286" y="0"/>
                  </a:moveTo>
                  <a:lnTo>
                    <a:pt x="154" y="0"/>
                  </a:lnTo>
                  <a:lnTo>
                    <a:pt x="0" y="397"/>
                  </a:lnTo>
                  <a:lnTo>
                    <a:pt x="137" y="397"/>
                  </a:lnTo>
                  <a:lnTo>
                    <a:pt x="220" y="158"/>
                  </a:lnTo>
                  <a:lnTo>
                    <a:pt x="222" y="158"/>
                  </a:lnTo>
                  <a:lnTo>
                    <a:pt x="303" y="397"/>
                  </a:lnTo>
                  <a:lnTo>
                    <a:pt x="442" y="397"/>
                  </a:lnTo>
                  <a:lnTo>
                    <a:pt x="2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501772" name="Freeform 12"/>
            <p:cNvSpPr>
              <a:spLocks/>
            </p:cNvSpPr>
            <p:nvPr userDrawn="1"/>
          </p:nvSpPr>
          <p:spPr bwMode="auto">
            <a:xfrm>
              <a:off x="3306" y="3171"/>
              <a:ext cx="444" cy="397"/>
            </a:xfrm>
            <a:custGeom>
              <a:avLst/>
              <a:gdLst>
                <a:gd name="T0" fmla="*/ 288 w 444"/>
                <a:gd name="T1" fmla="*/ 0 h 397"/>
                <a:gd name="T2" fmla="*/ 156 w 444"/>
                <a:gd name="T3" fmla="*/ 0 h 397"/>
                <a:gd name="T4" fmla="*/ 0 w 444"/>
                <a:gd name="T5" fmla="*/ 397 h 397"/>
                <a:gd name="T6" fmla="*/ 140 w 444"/>
                <a:gd name="T7" fmla="*/ 397 h 397"/>
                <a:gd name="T8" fmla="*/ 220 w 444"/>
                <a:gd name="T9" fmla="*/ 158 h 397"/>
                <a:gd name="T10" fmla="*/ 225 w 444"/>
                <a:gd name="T11" fmla="*/ 158 h 397"/>
                <a:gd name="T12" fmla="*/ 305 w 444"/>
                <a:gd name="T13" fmla="*/ 397 h 397"/>
                <a:gd name="T14" fmla="*/ 444 w 444"/>
                <a:gd name="T15" fmla="*/ 397 h 397"/>
                <a:gd name="T16" fmla="*/ 288 w 444"/>
                <a:gd name="T17"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4" h="397">
                  <a:moveTo>
                    <a:pt x="288" y="0"/>
                  </a:moveTo>
                  <a:lnTo>
                    <a:pt x="156" y="0"/>
                  </a:lnTo>
                  <a:lnTo>
                    <a:pt x="0" y="397"/>
                  </a:lnTo>
                  <a:lnTo>
                    <a:pt x="140" y="397"/>
                  </a:lnTo>
                  <a:lnTo>
                    <a:pt x="220" y="158"/>
                  </a:lnTo>
                  <a:lnTo>
                    <a:pt x="225" y="158"/>
                  </a:lnTo>
                  <a:lnTo>
                    <a:pt x="305" y="397"/>
                  </a:lnTo>
                  <a:lnTo>
                    <a:pt x="444" y="397"/>
                  </a:lnTo>
                  <a:lnTo>
                    <a:pt x="288" y="0"/>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501773" name="Freeform 13"/>
            <p:cNvSpPr>
              <a:spLocks/>
            </p:cNvSpPr>
            <p:nvPr userDrawn="1"/>
          </p:nvSpPr>
          <p:spPr bwMode="auto">
            <a:xfrm>
              <a:off x="2831" y="3171"/>
              <a:ext cx="466" cy="397"/>
            </a:xfrm>
            <a:custGeom>
              <a:avLst/>
              <a:gdLst>
                <a:gd name="T0" fmla="*/ 79 w 197"/>
                <a:gd name="T1" fmla="*/ 168 h 168"/>
                <a:gd name="T2" fmla="*/ 50 w 197"/>
                <a:gd name="T3" fmla="*/ 66 h 168"/>
                <a:gd name="T4" fmla="*/ 49 w 197"/>
                <a:gd name="T5" fmla="*/ 66 h 168"/>
                <a:gd name="T6" fmla="*/ 49 w 197"/>
                <a:gd name="T7" fmla="*/ 104 h 168"/>
                <a:gd name="T8" fmla="*/ 49 w 197"/>
                <a:gd name="T9" fmla="*/ 168 h 168"/>
                <a:gd name="T10" fmla="*/ 0 w 197"/>
                <a:gd name="T11" fmla="*/ 168 h 168"/>
                <a:gd name="T12" fmla="*/ 0 w 197"/>
                <a:gd name="T13" fmla="*/ 0 h 168"/>
                <a:gd name="T14" fmla="*/ 69 w 197"/>
                <a:gd name="T15" fmla="*/ 0 h 168"/>
                <a:gd name="T16" fmla="*/ 98 w 197"/>
                <a:gd name="T17" fmla="*/ 99 h 168"/>
                <a:gd name="T18" fmla="*/ 99 w 197"/>
                <a:gd name="T19" fmla="*/ 99 h 168"/>
                <a:gd name="T20" fmla="*/ 128 w 197"/>
                <a:gd name="T21" fmla="*/ 0 h 168"/>
                <a:gd name="T22" fmla="*/ 197 w 197"/>
                <a:gd name="T23" fmla="*/ 0 h 168"/>
                <a:gd name="T24" fmla="*/ 197 w 197"/>
                <a:gd name="T25" fmla="*/ 168 h 168"/>
                <a:gd name="T26" fmla="*/ 148 w 197"/>
                <a:gd name="T27" fmla="*/ 168 h 168"/>
                <a:gd name="T28" fmla="*/ 148 w 197"/>
                <a:gd name="T29" fmla="*/ 104 h 168"/>
                <a:gd name="T30" fmla="*/ 149 w 197"/>
                <a:gd name="T31" fmla="*/ 66 h 168"/>
                <a:gd name="T32" fmla="*/ 147 w 197"/>
                <a:gd name="T33" fmla="*/ 66 h 168"/>
                <a:gd name="T34" fmla="*/ 118 w 197"/>
                <a:gd name="T35" fmla="*/ 168 h 168"/>
                <a:gd name="T36" fmla="*/ 79 w 197"/>
                <a:gd name="T37"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7" y="66"/>
                    <a:pt x="147" y="66"/>
                    <a:pt x="147"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501774" name="Freeform 14"/>
            <p:cNvSpPr>
              <a:spLocks/>
            </p:cNvSpPr>
            <p:nvPr userDrawn="1"/>
          </p:nvSpPr>
          <p:spPr bwMode="auto">
            <a:xfrm>
              <a:off x="2312" y="3171"/>
              <a:ext cx="465" cy="397"/>
            </a:xfrm>
            <a:custGeom>
              <a:avLst/>
              <a:gdLst>
                <a:gd name="T0" fmla="*/ 79 w 197"/>
                <a:gd name="T1" fmla="*/ 168 h 168"/>
                <a:gd name="T2" fmla="*/ 50 w 197"/>
                <a:gd name="T3" fmla="*/ 66 h 168"/>
                <a:gd name="T4" fmla="*/ 49 w 197"/>
                <a:gd name="T5" fmla="*/ 66 h 168"/>
                <a:gd name="T6" fmla="*/ 49 w 197"/>
                <a:gd name="T7" fmla="*/ 104 h 168"/>
                <a:gd name="T8" fmla="*/ 49 w 197"/>
                <a:gd name="T9" fmla="*/ 168 h 168"/>
                <a:gd name="T10" fmla="*/ 0 w 197"/>
                <a:gd name="T11" fmla="*/ 168 h 168"/>
                <a:gd name="T12" fmla="*/ 0 w 197"/>
                <a:gd name="T13" fmla="*/ 0 h 168"/>
                <a:gd name="T14" fmla="*/ 69 w 197"/>
                <a:gd name="T15" fmla="*/ 0 h 168"/>
                <a:gd name="T16" fmla="*/ 98 w 197"/>
                <a:gd name="T17" fmla="*/ 99 h 168"/>
                <a:gd name="T18" fmla="*/ 99 w 197"/>
                <a:gd name="T19" fmla="*/ 99 h 168"/>
                <a:gd name="T20" fmla="*/ 128 w 197"/>
                <a:gd name="T21" fmla="*/ 0 h 168"/>
                <a:gd name="T22" fmla="*/ 197 w 197"/>
                <a:gd name="T23" fmla="*/ 0 h 168"/>
                <a:gd name="T24" fmla="*/ 197 w 197"/>
                <a:gd name="T25" fmla="*/ 168 h 168"/>
                <a:gd name="T26" fmla="*/ 148 w 197"/>
                <a:gd name="T27" fmla="*/ 168 h 168"/>
                <a:gd name="T28" fmla="*/ 148 w 197"/>
                <a:gd name="T29" fmla="*/ 104 h 168"/>
                <a:gd name="T30" fmla="*/ 149 w 197"/>
                <a:gd name="T31" fmla="*/ 66 h 168"/>
                <a:gd name="T32" fmla="*/ 148 w 197"/>
                <a:gd name="T33" fmla="*/ 66 h 168"/>
                <a:gd name="T34" fmla="*/ 118 w 197"/>
                <a:gd name="T35" fmla="*/ 168 h 168"/>
                <a:gd name="T36" fmla="*/ 79 w 197"/>
                <a:gd name="T37"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8" y="66"/>
                    <a:pt x="148" y="66"/>
                    <a:pt x="148"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grpSp>
    </p:spTree>
    <p:extLst>
      <p:ext uri="{BB962C8B-B14F-4D97-AF65-F5344CB8AC3E}">
        <p14:creationId xmlns:p14="http://schemas.microsoft.com/office/powerpoint/2010/main" val="1422373220"/>
      </p:ext>
    </p:extLst>
  </p:cSld>
  <p:clrMap bg1="lt1" tx1="dk1" bg2="lt2" tx2="dk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 id="2147484076" r:id="rId6"/>
    <p:sldLayoutId id="2147484077" r:id="rId7"/>
    <p:sldLayoutId id="2147484078" r:id="rId8"/>
    <p:sldLayoutId id="2147484079" r:id="rId9"/>
    <p:sldLayoutId id="2147484080" r:id="rId10"/>
    <p:sldLayoutId id="2147484081" r:id="rId11"/>
    <p:sldLayoutId id="2147484082" r:id="rId12"/>
  </p:sldLayoutIdLst>
  <p:timing>
    <p:tnLst>
      <p:par>
        <p:cTn id="1" dur="indefinite" restart="never" nodeType="tmRoot"/>
      </p:par>
    </p:tnLst>
  </p:timing>
  <p:hf hdr="0"/>
  <p:txStyles>
    <p:titleStyle>
      <a:lvl1pPr marL="185738" indent="-185738" algn="l" rtl="0" fontAlgn="base">
        <a:lnSpc>
          <a:spcPct val="97000"/>
        </a:lnSpc>
        <a:spcBef>
          <a:spcPct val="25000"/>
        </a:spcBef>
        <a:spcAft>
          <a:spcPct val="0"/>
        </a:spcAft>
        <a:defRPr sz="2400" b="1">
          <a:solidFill>
            <a:schemeClr val="tx2"/>
          </a:solidFill>
          <a:latin typeface="+mj-lt"/>
          <a:ea typeface="+mj-ea"/>
          <a:cs typeface="+mj-cs"/>
        </a:defRPr>
      </a:lvl1pPr>
      <a:lvl2pPr marL="185738" indent="-185738" algn="l" rtl="0" fontAlgn="base">
        <a:lnSpc>
          <a:spcPct val="97000"/>
        </a:lnSpc>
        <a:spcBef>
          <a:spcPct val="25000"/>
        </a:spcBef>
        <a:spcAft>
          <a:spcPct val="0"/>
        </a:spcAft>
        <a:defRPr sz="2400" b="1">
          <a:solidFill>
            <a:schemeClr val="tx2"/>
          </a:solidFill>
          <a:latin typeface="Arial" charset="0"/>
        </a:defRPr>
      </a:lvl2pPr>
      <a:lvl3pPr marL="185738" indent="-185738" algn="l" rtl="0" fontAlgn="base">
        <a:lnSpc>
          <a:spcPct val="97000"/>
        </a:lnSpc>
        <a:spcBef>
          <a:spcPct val="25000"/>
        </a:spcBef>
        <a:spcAft>
          <a:spcPct val="0"/>
        </a:spcAft>
        <a:defRPr sz="2400" b="1">
          <a:solidFill>
            <a:schemeClr val="tx2"/>
          </a:solidFill>
          <a:latin typeface="Arial" charset="0"/>
        </a:defRPr>
      </a:lvl3pPr>
      <a:lvl4pPr marL="185738" indent="-185738" algn="l" rtl="0" fontAlgn="base">
        <a:lnSpc>
          <a:spcPct val="97000"/>
        </a:lnSpc>
        <a:spcBef>
          <a:spcPct val="25000"/>
        </a:spcBef>
        <a:spcAft>
          <a:spcPct val="0"/>
        </a:spcAft>
        <a:defRPr sz="2400" b="1">
          <a:solidFill>
            <a:schemeClr val="tx2"/>
          </a:solidFill>
          <a:latin typeface="Arial" charset="0"/>
        </a:defRPr>
      </a:lvl4pPr>
      <a:lvl5pPr marL="185738" indent="-185738" algn="l" rtl="0" fontAlgn="base">
        <a:lnSpc>
          <a:spcPct val="97000"/>
        </a:lnSpc>
        <a:spcBef>
          <a:spcPct val="25000"/>
        </a:spcBef>
        <a:spcAft>
          <a:spcPct val="0"/>
        </a:spcAft>
        <a:defRPr sz="2400" b="1">
          <a:solidFill>
            <a:schemeClr val="tx2"/>
          </a:solidFill>
          <a:latin typeface="Arial" charset="0"/>
        </a:defRPr>
      </a:lvl5pPr>
      <a:lvl6pPr marL="642938" indent="-185738" algn="l" rtl="0" fontAlgn="base">
        <a:lnSpc>
          <a:spcPct val="97000"/>
        </a:lnSpc>
        <a:spcBef>
          <a:spcPct val="25000"/>
        </a:spcBef>
        <a:spcAft>
          <a:spcPct val="0"/>
        </a:spcAft>
        <a:defRPr sz="2400" b="1">
          <a:solidFill>
            <a:schemeClr val="tx2"/>
          </a:solidFill>
          <a:latin typeface="Arial" charset="0"/>
        </a:defRPr>
      </a:lvl6pPr>
      <a:lvl7pPr marL="1100138" indent="-185738" algn="l" rtl="0" fontAlgn="base">
        <a:lnSpc>
          <a:spcPct val="97000"/>
        </a:lnSpc>
        <a:spcBef>
          <a:spcPct val="25000"/>
        </a:spcBef>
        <a:spcAft>
          <a:spcPct val="0"/>
        </a:spcAft>
        <a:defRPr sz="2400" b="1">
          <a:solidFill>
            <a:schemeClr val="tx2"/>
          </a:solidFill>
          <a:latin typeface="Arial" charset="0"/>
        </a:defRPr>
      </a:lvl7pPr>
      <a:lvl8pPr marL="1557338" indent="-185738" algn="l" rtl="0" fontAlgn="base">
        <a:lnSpc>
          <a:spcPct val="97000"/>
        </a:lnSpc>
        <a:spcBef>
          <a:spcPct val="25000"/>
        </a:spcBef>
        <a:spcAft>
          <a:spcPct val="0"/>
        </a:spcAft>
        <a:defRPr sz="2400" b="1">
          <a:solidFill>
            <a:schemeClr val="tx2"/>
          </a:solidFill>
          <a:latin typeface="Arial" charset="0"/>
        </a:defRPr>
      </a:lvl8pPr>
      <a:lvl9pPr marL="2014538" indent="-185738" algn="l" rtl="0" fontAlgn="base">
        <a:lnSpc>
          <a:spcPct val="97000"/>
        </a:lnSpc>
        <a:spcBef>
          <a:spcPct val="25000"/>
        </a:spcBef>
        <a:spcAft>
          <a:spcPct val="0"/>
        </a:spcAft>
        <a:defRPr sz="2400" b="1">
          <a:solidFill>
            <a:schemeClr val="tx2"/>
          </a:solidFill>
          <a:latin typeface="Arial" charset="0"/>
        </a:defRPr>
      </a:lvl9pPr>
    </p:titleStyle>
    <p:bodyStyle>
      <a:lvl1pPr marL="185738" indent="-185738" algn="l" rtl="0" fontAlgn="base">
        <a:lnSpc>
          <a:spcPct val="97000"/>
        </a:lnSpc>
        <a:spcBef>
          <a:spcPct val="25000"/>
        </a:spcBef>
        <a:spcAft>
          <a:spcPct val="0"/>
        </a:spcAft>
        <a:buChar char="•"/>
        <a:defRPr sz="2000">
          <a:solidFill>
            <a:schemeClr val="tx1"/>
          </a:solidFill>
          <a:latin typeface="+mn-lt"/>
          <a:ea typeface="+mn-ea"/>
          <a:cs typeface="+mn-cs"/>
        </a:defRPr>
      </a:lvl1pPr>
      <a:lvl2pPr marL="542925" indent="-177800" algn="l" rtl="0" fontAlgn="base">
        <a:lnSpc>
          <a:spcPct val="97000"/>
        </a:lnSpc>
        <a:spcBef>
          <a:spcPct val="25000"/>
        </a:spcBef>
        <a:spcAft>
          <a:spcPct val="0"/>
        </a:spcAft>
        <a:buChar char="•"/>
        <a:defRPr sz="2000">
          <a:solidFill>
            <a:schemeClr val="tx1"/>
          </a:solidFill>
          <a:latin typeface="+mn-lt"/>
        </a:defRPr>
      </a:lvl2pPr>
      <a:lvl3pPr marL="901700" indent="-179388" algn="l" rtl="0" fontAlgn="base">
        <a:lnSpc>
          <a:spcPct val="97000"/>
        </a:lnSpc>
        <a:spcBef>
          <a:spcPct val="25000"/>
        </a:spcBef>
        <a:spcAft>
          <a:spcPct val="0"/>
        </a:spcAft>
        <a:buChar char="•"/>
        <a:defRPr sz="2000">
          <a:solidFill>
            <a:schemeClr val="tx1"/>
          </a:solidFill>
          <a:latin typeface="+mn-lt"/>
        </a:defRPr>
      </a:lvl3pPr>
      <a:lvl4pPr marL="1258888" indent="-177800" algn="l" rtl="0" fontAlgn="base">
        <a:lnSpc>
          <a:spcPct val="97000"/>
        </a:lnSpc>
        <a:spcBef>
          <a:spcPct val="25000"/>
        </a:spcBef>
        <a:spcAft>
          <a:spcPct val="0"/>
        </a:spcAft>
        <a:buChar char="•"/>
        <a:defRPr sz="2000">
          <a:solidFill>
            <a:schemeClr val="tx1"/>
          </a:solidFill>
          <a:latin typeface="+mn-lt"/>
        </a:defRPr>
      </a:lvl4pPr>
      <a:lvl5pPr marL="1616075" indent="-177800" algn="l" rtl="0" fontAlgn="base">
        <a:lnSpc>
          <a:spcPct val="97000"/>
        </a:lnSpc>
        <a:spcBef>
          <a:spcPct val="25000"/>
        </a:spcBef>
        <a:spcAft>
          <a:spcPct val="0"/>
        </a:spcAft>
        <a:buChar char="•"/>
        <a:defRPr sz="2000">
          <a:solidFill>
            <a:schemeClr val="tx1"/>
          </a:solidFill>
          <a:latin typeface="+mn-lt"/>
        </a:defRPr>
      </a:lvl5pPr>
      <a:lvl6pPr marL="2073275" indent="-177800" algn="l" rtl="0" fontAlgn="base">
        <a:lnSpc>
          <a:spcPct val="97000"/>
        </a:lnSpc>
        <a:spcBef>
          <a:spcPct val="25000"/>
        </a:spcBef>
        <a:spcAft>
          <a:spcPct val="0"/>
        </a:spcAft>
        <a:buChar char="•"/>
        <a:defRPr sz="2000">
          <a:solidFill>
            <a:schemeClr val="tx1"/>
          </a:solidFill>
          <a:latin typeface="+mn-lt"/>
        </a:defRPr>
      </a:lvl6pPr>
      <a:lvl7pPr marL="2530475" indent="-177800" algn="l" rtl="0" fontAlgn="base">
        <a:lnSpc>
          <a:spcPct val="97000"/>
        </a:lnSpc>
        <a:spcBef>
          <a:spcPct val="25000"/>
        </a:spcBef>
        <a:spcAft>
          <a:spcPct val="0"/>
        </a:spcAft>
        <a:buChar char="•"/>
        <a:defRPr sz="2000">
          <a:solidFill>
            <a:schemeClr val="tx1"/>
          </a:solidFill>
          <a:latin typeface="+mn-lt"/>
        </a:defRPr>
      </a:lvl7pPr>
      <a:lvl8pPr marL="2987675" indent="-177800" algn="l" rtl="0" fontAlgn="base">
        <a:lnSpc>
          <a:spcPct val="97000"/>
        </a:lnSpc>
        <a:spcBef>
          <a:spcPct val="25000"/>
        </a:spcBef>
        <a:spcAft>
          <a:spcPct val="0"/>
        </a:spcAft>
        <a:buChar char="•"/>
        <a:defRPr sz="2000">
          <a:solidFill>
            <a:schemeClr val="tx1"/>
          </a:solidFill>
          <a:latin typeface="+mn-lt"/>
        </a:defRPr>
      </a:lvl8pPr>
      <a:lvl9pPr marL="3444875" indent="-177800" algn="l" rtl="0" fontAlgn="base">
        <a:lnSpc>
          <a:spcPct val="97000"/>
        </a:lnSpc>
        <a:spcBef>
          <a:spcPct val="25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Titelmasterformat durch Klicken bearbeiten</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Textmasterformate durch Klicken bearbeiten</a:t>
            </a:r>
          </a:p>
          <a:p>
            <a:pPr lvl="1"/>
            <a:r>
              <a:rPr lang="en-US" altLang="en-US" smtClean="0"/>
              <a:t>Zweite Ebene</a:t>
            </a:r>
          </a:p>
          <a:p>
            <a:pPr lvl="2"/>
            <a:r>
              <a:rPr lang="en-US" altLang="en-US" smtClean="0"/>
              <a:t>Dritte Ebene</a:t>
            </a:r>
          </a:p>
          <a:p>
            <a:pPr lvl="3"/>
            <a:r>
              <a:rPr lang="en-US" altLang="en-US" smtClean="0"/>
              <a:t>Vierte Ebene</a:t>
            </a:r>
          </a:p>
          <a:p>
            <a:pPr lvl="4"/>
            <a:r>
              <a:rPr lang="en-US" altLang="en-US" smtClean="0"/>
              <a:t>Fünfte Ebene</a:t>
            </a:r>
          </a:p>
        </p:txBody>
      </p:sp>
      <p:sp>
        <p:nvSpPr>
          <p:cNvPr id="122884"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smtClean="0"/>
            </a:lvl1pPr>
          </a:lstStyle>
          <a:p>
            <a:pPr fontAlgn="base">
              <a:spcBef>
                <a:spcPct val="0"/>
              </a:spcBef>
              <a:spcAft>
                <a:spcPct val="0"/>
              </a:spcAft>
              <a:defRPr/>
            </a:pPr>
            <a:endParaRPr lang="en-US" altLang="en-US">
              <a:solidFill>
                <a:srgbClr val="000000"/>
              </a:solidFill>
            </a:endParaRPr>
          </a:p>
        </p:txBody>
      </p:sp>
      <p:sp>
        <p:nvSpPr>
          <p:cNvPr id="122885"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fontAlgn="base">
              <a:spcBef>
                <a:spcPct val="0"/>
              </a:spcBef>
              <a:spcAft>
                <a:spcPct val="0"/>
              </a:spcAft>
              <a:defRPr/>
            </a:pPr>
            <a:endParaRPr lang="en-US" altLang="en-US">
              <a:solidFill>
                <a:srgbClr val="000000"/>
              </a:solidFill>
            </a:endParaRPr>
          </a:p>
        </p:txBody>
      </p:sp>
      <p:sp>
        <p:nvSpPr>
          <p:cNvPr id="122886"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fontAlgn="base">
              <a:spcBef>
                <a:spcPct val="0"/>
              </a:spcBef>
              <a:spcAft>
                <a:spcPct val="0"/>
              </a:spcAft>
              <a:defRPr/>
            </a:pPr>
            <a:fld id="{18CE1299-8BCC-46D4-A4A8-A0A75FE2F541}"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
        <p:nvSpPr>
          <p:cNvPr id="1031" name="Text Box 7"/>
          <p:cNvSpPr txBox="1">
            <a:spLocks noChangeArrowheads="1"/>
          </p:cNvSpPr>
          <p:nvPr userDrawn="1"/>
        </p:nvSpPr>
        <p:spPr bwMode="auto">
          <a:xfrm>
            <a:off x="0" y="6461125"/>
            <a:ext cx="104067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r>
              <a:rPr lang="en-GB" sz="2000" smtClean="0">
                <a:solidFill>
                  <a:srgbClr val="000000"/>
                </a:solidFill>
                <a:latin typeface="AMMANNCI" pitchFamily="2" charset="0"/>
              </a:rPr>
              <a:t>AMM</a:t>
            </a:r>
            <a:r>
              <a:rPr lang="en-GB" sz="2000" smtClean="0">
                <a:solidFill>
                  <a:srgbClr val="FF0000"/>
                </a:solidFill>
                <a:latin typeface="AMMANNCI" pitchFamily="2" charset="0"/>
              </a:rPr>
              <a:t>A</a:t>
            </a:r>
            <a:r>
              <a:rPr lang="en-GB" sz="2000" smtClean="0">
                <a:solidFill>
                  <a:srgbClr val="000000"/>
                </a:solidFill>
                <a:latin typeface="AMMANNCI" pitchFamily="2" charset="0"/>
              </a:rPr>
              <a:t>NN</a:t>
            </a:r>
          </a:p>
        </p:txBody>
      </p:sp>
    </p:spTree>
    <p:extLst>
      <p:ext uri="{BB962C8B-B14F-4D97-AF65-F5344CB8AC3E}">
        <p14:creationId xmlns:p14="http://schemas.microsoft.com/office/powerpoint/2010/main" val="629995698"/>
      </p:ext>
    </p:extLst>
  </p:cSld>
  <p:clrMap bg1="lt1" tx1="dk1" bg2="lt2" tx2="dk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ChangeArrowheads="1"/>
          </p:cNvSpPr>
          <p:nvPr/>
        </p:nvSpPr>
        <p:spPr bwMode="auto">
          <a:xfrm>
            <a:off x="408518" y="1555751"/>
            <a:ext cx="11374967" cy="4994275"/>
          </a:xfrm>
          <a:prstGeom prst="rect">
            <a:avLst/>
          </a:prstGeom>
          <a:solidFill>
            <a:schemeClr val="accent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fr-FR" sz="1400">
              <a:solidFill>
                <a:srgbClr val="000000"/>
              </a:solidFill>
            </a:endParaRPr>
          </a:p>
        </p:txBody>
      </p:sp>
      <p:sp>
        <p:nvSpPr>
          <p:cNvPr id="7171" name="Rectangle 3"/>
          <p:cNvSpPr>
            <a:spLocks noGrp="1" noChangeArrowheads="1"/>
          </p:cNvSpPr>
          <p:nvPr>
            <p:ph type="body" idx="1"/>
          </p:nvPr>
        </p:nvSpPr>
        <p:spPr bwMode="auto">
          <a:xfrm>
            <a:off x="527051" y="1555751"/>
            <a:ext cx="11137900" cy="499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7172" name="Rectangle 4"/>
          <p:cNvSpPr>
            <a:spLocks noGrp="1" noChangeArrowheads="1"/>
          </p:cNvSpPr>
          <p:nvPr>
            <p:ph type="title"/>
          </p:nvPr>
        </p:nvSpPr>
        <p:spPr bwMode="auto">
          <a:xfrm>
            <a:off x="408518" y="942975"/>
            <a:ext cx="11374967" cy="522288"/>
          </a:xfrm>
          <a:prstGeom prst="rect">
            <a:avLst/>
          </a:prstGeom>
          <a:solidFill>
            <a:schemeClr val="bg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lvl="0"/>
            <a:r>
              <a:rPr lang="de-CH" smtClean="0"/>
              <a:t>Titelmasterformat durch Klicken bearbeiten</a:t>
            </a:r>
          </a:p>
        </p:txBody>
      </p:sp>
      <p:sp>
        <p:nvSpPr>
          <p:cNvPr id="897029" name="Rectangle 5"/>
          <p:cNvSpPr>
            <a:spLocks noGrp="1" noChangeArrowheads="1"/>
          </p:cNvSpPr>
          <p:nvPr>
            <p:ph type="dt" sz="half" idx="2"/>
          </p:nvPr>
        </p:nvSpPr>
        <p:spPr bwMode="auto">
          <a:xfrm>
            <a:off x="9235017" y="6589714"/>
            <a:ext cx="1828800" cy="14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defRPr sz="800" smtClean="0"/>
            </a:lvl1pPr>
          </a:lstStyle>
          <a:p>
            <a:pPr fontAlgn="base">
              <a:spcBef>
                <a:spcPct val="0"/>
              </a:spcBef>
              <a:spcAft>
                <a:spcPct val="0"/>
              </a:spcAft>
              <a:defRPr/>
            </a:pPr>
            <a:fld id="{42E63A60-A9AB-45B7-A1E7-0B0DCD7243FC}" type="datetime1">
              <a:rPr lang="de-DE">
                <a:solidFill>
                  <a:srgbClr val="000000"/>
                </a:solidFill>
              </a:rPr>
              <a:pPr fontAlgn="base">
                <a:spcBef>
                  <a:spcPct val="0"/>
                </a:spcBef>
                <a:spcAft>
                  <a:spcPct val="0"/>
                </a:spcAft>
                <a:defRPr/>
              </a:pPr>
              <a:t>11.03.2015</a:t>
            </a:fld>
            <a:endParaRPr lang="de-CH">
              <a:solidFill>
                <a:srgbClr val="000000"/>
              </a:solidFill>
            </a:endParaRPr>
          </a:p>
        </p:txBody>
      </p:sp>
      <p:sp>
        <p:nvSpPr>
          <p:cNvPr id="897030" name="Rectangle 6"/>
          <p:cNvSpPr>
            <a:spLocks noGrp="1" noChangeArrowheads="1"/>
          </p:cNvSpPr>
          <p:nvPr>
            <p:ph type="ftr" sz="quarter" idx="3"/>
          </p:nvPr>
        </p:nvSpPr>
        <p:spPr bwMode="auto">
          <a:xfrm>
            <a:off x="406400" y="6589714"/>
            <a:ext cx="8434917" cy="147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defRPr sz="800"/>
            </a:lvl1pPr>
          </a:lstStyle>
          <a:p>
            <a:pPr fontAlgn="base">
              <a:spcBef>
                <a:spcPct val="0"/>
              </a:spcBef>
              <a:spcAft>
                <a:spcPct val="0"/>
              </a:spcAft>
              <a:defRPr/>
            </a:pPr>
            <a:r>
              <a:rPr lang="en-US" smtClean="0">
                <a:solidFill>
                  <a:srgbClr val="000000"/>
                </a:solidFill>
              </a:rPr>
              <a:t>Asphalt Recycling | For Internal Use Only</a:t>
            </a:r>
            <a:endParaRPr lang="de-CH">
              <a:solidFill>
                <a:srgbClr val="000000"/>
              </a:solidFill>
            </a:endParaRPr>
          </a:p>
        </p:txBody>
      </p:sp>
      <p:sp>
        <p:nvSpPr>
          <p:cNvPr id="897031" name="Rectangle 7"/>
          <p:cNvSpPr>
            <a:spLocks noGrp="1" noChangeArrowheads="1"/>
          </p:cNvSpPr>
          <p:nvPr>
            <p:ph type="sldNum" sz="quarter" idx="4"/>
          </p:nvPr>
        </p:nvSpPr>
        <p:spPr bwMode="auto">
          <a:xfrm>
            <a:off x="11182351" y="6589714"/>
            <a:ext cx="601133" cy="14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eaLnBrk="1" hangingPunct="1">
              <a:defRPr sz="800" smtClean="0"/>
            </a:lvl1pPr>
          </a:lstStyle>
          <a:p>
            <a:pPr fontAlgn="base">
              <a:spcBef>
                <a:spcPct val="0"/>
              </a:spcBef>
              <a:spcAft>
                <a:spcPct val="0"/>
              </a:spcAft>
              <a:defRPr/>
            </a:pPr>
            <a:fld id="{9E40D57D-5AB3-41E4-8658-7B450E9B93F5}" type="slidenum">
              <a:rPr lang="de-CH">
                <a:solidFill>
                  <a:srgbClr val="000000"/>
                </a:solidFill>
              </a:rPr>
              <a:pPr fontAlgn="base">
                <a:spcBef>
                  <a:spcPct val="0"/>
                </a:spcBef>
                <a:spcAft>
                  <a:spcPct val="0"/>
                </a:spcAft>
                <a:defRPr/>
              </a:pPr>
              <a:t>‹#›</a:t>
            </a:fld>
            <a:endParaRPr lang="de-CH">
              <a:solidFill>
                <a:srgbClr val="000000"/>
              </a:solidFill>
            </a:endParaRPr>
          </a:p>
        </p:txBody>
      </p:sp>
      <p:grpSp>
        <p:nvGrpSpPr>
          <p:cNvPr id="7176" name="Group 8"/>
          <p:cNvGrpSpPr>
            <a:grpSpLocks/>
          </p:cNvGrpSpPr>
          <p:nvPr/>
        </p:nvGrpSpPr>
        <p:grpSpPr bwMode="auto">
          <a:xfrm>
            <a:off x="9239251" y="309564"/>
            <a:ext cx="2540000" cy="282575"/>
            <a:chOff x="1860" y="3171"/>
            <a:chExt cx="2677" cy="397"/>
          </a:xfrm>
        </p:grpSpPr>
        <p:sp>
          <p:nvSpPr>
            <p:cNvPr id="7186" name="Freeform 9"/>
            <p:cNvSpPr>
              <a:spLocks/>
            </p:cNvSpPr>
            <p:nvPr userDrawn="1"/>
          </p:nvSpPr>
          <p:spPr bwMode="auto">
            <a:xfrm>
              <a:off x="4175" y="3171"/>
              <a:ext cx="362" cy="397"/>
            </a:xfrm>
            <a:custGeom>
              <a:avLst/>
              <a:gdLst>
                <a:gd name="T0" fmla="*/ 279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9 w 153"/>
                <a:gd name="T13" fmla="*/ 0 h 168"/>
                <a:gd name="T14" fmla="*/ 582 w 153"/>
                <a:gd name="T15" fmla="*/ 520 h 168"/>
                <a:gd name="T16" fmla="*/ 587 w 153"/>
                <a:gd name="T17" fmla="*/ 520 h 168"/>
                <a:gd name="T18" fmla="*/ 582 w 153"/>
                <a:gd name="T19" fmla="*/ 302 h 168"/>
                <a:gd name="T20" fmla="*/ 582 w 153"/>
                <a:gd name="T21" fmla="*/ 0 h 168"/>
                <a:gd name="T22" fmla="*/ 856 w 153"/>
                <a:gd name="T23" fmla="*/ 0 h 168"/>
                <a:gd name="T24" fmla="*/ 856 w 153"/>
                <a:gd name="T25" fmla="*/ 938 h 168"/>
                <a:gd name="T26" fmla="*/ 544 w 153"/>
                <a:gd name="T27" fmla="*/ 938 h 168"/>
                <a:gd name="T28" fmla="*/ 279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4" y="93"/>
                    <a:pt x="104" y="93"/>
                    <a:pt x="104"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7" name="Freeform 10"/>
            <p:cNvSpPr>
              <a:spLocks/>
            </p:cNvSpPr>
            <p:nvPr userDrawn="1"/>
          </p:nvSpPr>
          <p:spPr bwMode="auto">
            <a:xfrm>
              <a:off x="3760" y="3171"/>
              <a:ext cx="361" cy="397"/>
            </a:xfrm>
            <a:custGeom>
              <a:avLst/>
              <a:gdLst>
                <a:gd name="T0" fmla="*/ 278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6 w 153"/>
                <a:gd name="T13" fmla="*/ 0 h 168"/>
                <a:gd name="T14" fmla="*/ 573 w 153"/>
                <a:gd name="T15" fmla="*/ 520 h 168"/>
                <a:gd name="T16" fmla="*/ 585 w 153"/>
                <a:gd name="T17" fmla="*/ 520 h 168"/>
                <a:gd name="T18" fmla="*/ 578 w 153"/>
                <a:gd name="T19" fmla="*/ 302 h 168"/>
                <a:gd name="T20" fmla="*/ 578 w 153"/>
                <a:gd name="T21" fmla="*/ 0 h 168"/>
                <a:gd name="T22" fmla="*/ 852 w 153"/>
                <a:gd name="T23" fmla="*/ 0 h 168"/>
                <a:gd name="T24" fmla="*/ 852 w 153"/>
                <a:gd name="T25" fmla="*/ 938 h 168"/>
                <a:gd name="T26" fmla="*/ 540 w 153"/>
                <a:gd name="T27" fmla="*/ 938 h 168"/>
                <a:gd name="T28" fmla="*/ 278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3" y="93"/>
                    <a:pt x="103" y="93"/>
                    <a:pt x="103"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8" name="Freeform 11"/>
            <p:cNvSpPr>
              <a:spLocks/>
            </p:cNvSpPr>
            <p:nvPr userDrawn="1"/>
          </p:nvSpPr>
          <p:spPr bwMode="auto">
            <a:xfrm>
              <a:off x="1860" y="3171"/>
              <a:ext cx="442" cy="397"/>
            </a:xfrm>
            <a:custGeom>
              <a:avLst/>
              <a:gdLst>
                <a:gd name="T0" fmla="*/ 286 w 442"/>
                <a:gd name="T1" fmla="*/ 0 h 397"/>
                <a:gd name="T2" fmla="*/ 154 w 442"/>
                <a:gd name="T3" fmla="*/ 0 h 397"/>
                <a:gd name="T4" fmla="*/ 0 w 442"/>
                <a:gd name="T5" fmla="*/ 397 h 397"/>
                <a:gd name="T6" fmla="*/ 137 w 442"/>
                <a:gd name="T7" fmla="*/ 397 h 397"/>
                <a:gd name="T8" fmla="*/ 220 w 442"/>
                <a:gd name="T9" fmla="*/ 158 h 397"/>
                <a:gd name="T10" fmla="*/ 222 w 442"/>
                <a:gd name="T11" fmla="*/ 158 h 397"/>
                <a:gd name="T12" fmla="*/ 303 w 442"/>
                <a:gd name="T13" fmla="*/ 397 h 397"/>
                <a:gd name="T14" fmla="*/ 442 w 442"/>
                <a:gd name="T15" fmla="*/ 397 h 397"/>
                <a:gd name="T16" fmla="*/ 286 w 442"/>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2" h="397">
                  <a:moveTo>
                    <a:pt x="286" y="0"/>
                  </a:moveTo>
                  <a:lnTo>
                    <a:pt x="154" y="0"/>
                  </a:lnTo>
                  <a:lnTo>
                    <a:pt x="0" y="397"/>
                  </a:lnTo>
                  <a:lnTo>
                    <a:pt x="137" y="397"/>
                  </a:lnTo>
                  <a:lnTo>
                    <a:pt x="220" y="158"/>
                  </a:lnTo>
                  <a:lnTo>
                    <a:pt x="222" y="158"/>
                  </a:lnTo>
                  <a:lnTo>
                    <a:pt x="303" y="397"/>
                  </a:lnTo>
                  <a:lnTo>
                    <a:pt x="442" y="397"/>
                  </a:lnTo>
                  <a:lnTo>
                    <a:pt x="2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9" name="Freeform 12"/>
            <p:cNvSpPr>
              <a:spLocks/>
            </p:cNvSpPr>
            <p:nvPr userDrawn="1"/>
          </p:nvSpPr>
          <p:spPr bwMode="auto">
            <a:xfrm>
              <a:off x="3306" y="3171"/>
              <a:ext cx="444" cy="397"/>
            </a:xfrm>
            <a:custGeom>
              <a:avLst/>
              <a:gdLst>
                <a:gd name="T0" fmla="*/ 288 w 444"/>
                <a:gd name="T1" fmla="*/ 0 h 397"/>
                <a:gd name="T2" fmla="*/ 156 w 444"/>
                <a:gd name="T3" fmla="*/ 0 h 397"/>
                <a:gd name="T4" fmla="*/ 0 w 444"/>
                <a:gd name="T5" fmla="*/ 397 h 397"/>
                <a:gd name="T6" fmla="*/ 140 w 444"/>
                <a:gd name="T7" fmla="*/ 397 h 397"/>
                <a:gd name="T8" fmla="*/ 220 w 444"/>
                <a:gd name="T9" fmla="*/ 158 h 397"/>
                <a:gd name="T10" fmla="*/ 225 w 444"/>
                <a:gd name="T11" fmla="*/ 158 h 397"/>
                <a:gd name="T12" fmla="*/ 305 w 444"/>
                <a:gd name="T13" fmla="*/ 397 h 397"/>
                <a:gd name="T14" fmla="*/ 444 w 444"/>
                <a:gd name="T15" fmla="*/ 397 h 397"/>
                <a:gd name="T16" fmla="*/ 288 w 444"/>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4" h="397">
                  <a:moveTo>
                    <a:pt x="288" y="0"/>
                  </a:moveTo>
                  <a:lnTo>
                    <a:pt x="156" y="0"/>
                  </a:lnTo>
                  <a:lnTo>
                    <a:pt x="0" y="397"/>
                  </a:lnTo>
                  <a:lnTo>
                    <a:pt x="140" y="397"/>
                  </a:lnTo>
                  <a:lnTo>
                    <a:pt x="220" y="158"/>
                  </a:lnTo>
                  <a:lnTo>
                    <a:pt x="225" y="158"/>
                  </a:lnTo>
                  <a:lnTo>
                    <a:pt x="305" y="397"/>
                  </a:lnTo>
                  <a:lnTo>
                    <a:pt x="444" y="397"/>
                  </a:lnTo>
                  <a:lnTo>
                    <a:pt x="288" y="0"/>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90" name="Freeform 13"/>
            <p:cNvSpPr>
              <a:spLocks/>
            </p:cNvSpPr>
            <p:nvPr userDrawn="1"/>
          </p:nvSpPr>
          <p:spPr bwMode="auto">
            <a:xfrm>
              <a:off x="2831" y="3171"/>
              <a:ext cx="466" cy="397"/>
            </a:xfrm>
            <a:custGeom>
              <a:avLst/>
              <a:gdLst>
                <a:gd name="T0" fmla="*/ 442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6 w 197"/>
                <a:gd name="T15" fmla="*/ 0 h 168"/>
                <a:gd name="T16" fmla="*/ 549 w 197"/>
                <a:gd name="T17" fmla="*/ 553 h 168"/>
                <a:gd name="T18" fmla="*/ 554 w 197"/>
                <a:gd name="T19" fmla="*/ 553 h 168"/>
                <a:gd name="T20" fmla="*/ 717 w 197"/>
                <a:gd name="T21" fmla="*/ 0 h 168"/>
                <a:gd name="T22" fmla="*/ 1102 w 197"/>
                <a:gd name="T23" fmla="*/ 0 h 168"/>
                <a:gd name="T24" fmla="*/ 1102 w 197"/>
                <a:gd name="T25" fmla="*/ 938 h 168"/>
                <a:gd name="T26" fmla="*/ 828 w 197"/>
                <a:gd name="T27" fmla="*/ 938 h 168"/>
                <a:gd name="T28" fmla="*/ 828 w 197"/>
                <a:gd name="T29" fmla="*/ 581 h 168"/>
                <a:gd name="T30" fmla="*/ 833 w 197"/>
                <a:gd name="T31" fmla="*/ 369 h 168"/>
                <a:gd name="T32" fmla="*/ 823 w 197"/>
                <a:gd name="T33" fmla="*/ 369 h 168"/>
                <a:gd name="T34" fmla="*/ 660 w 197"/>
                <a:gd name="T35" fmla="*/ 938 h 168"/>
                <a:gd name="T36" fmla="*/ 442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7" y="66"/>
                    <a:pt x="147" y="66"/>
                    <a:pt x="147"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91" name="Freeform 14"/>
            <p:cNvSpPr>
              <a:spLocks/>
            </p:cNvSpPr>
            <p:nvPr userDrawn="1"/>
          </p:nvSpPr>
          <p:spPr bwMode="auto">
            <a:xfrm>
              <a:off x="2312" y="3171"/>
              <a:ext cx="465" cy="397"/>
            </a:xfrm>
            <a:custGeom>
              <a:avLst/>
              <a:gdLst>
                <a:gd name="T0" fmla="*/ 439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5 w 197"/>
                <a:gd name="T15" fmla="*/ 0 h 168"/>
                <a:gd name="T16" fmla="*/ 545 w 197"/>
                <a:gd name="T17" fmla="*/ 553 h 168"/>
                <a:gd name="T18" fmla="*/ 552 w 197"/>
                <a:gd name="T19" fmla="*/ 553 h 168"/>
                <a:gd name="T20" fmla="*/ 713 w 197"/>
                <a:gd name="T21" fmla="*/ 0 h 168"/>
                <a:gd name="T22" fmla="*/ 1098 w 197"/>
                <a:gd name="T23" fmla="*/ 0 h 168"/>
                <a:gd name="T24" fmla="*/ 1098 w 197"/>
                <a:gd name="T25" fmla="*/ 938 h 168"/>
                <a:gd name="T26" fmla="*/ 824 w 197"/>
                <a:gd name="T27" fmla="*/ 938 h 168"/>
                <a:gd name="T28" fmla="*/ 824 w 197"/>
                <a:gd name="T29" fmla="*/ 581 h 168"/>
                <a:gd name="T30" fmla="*/ 831 w 197"/>
                <a:gd name="T31" fmla="*/ 369 h 168"/>
                <a:gd name="T32" fmla="*/ 824 w 197"/>
                <a:gd name="T33" fmla="*/ 369 h 168"/>
                <a:gd name="T34" fmla="*/ 659 w 197"/>
                <a:gd name="T35" fmla="*/ 938 h 168"/>
                <a:gd name="T36" fmla="*/ 439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8" y="66"/>
                    <a:pt x="148" y="66"/>
                    <a:pt x="148"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grpSp>
        <p:nvGrpSpPr>
          <p:cNvPr id="7177" name="Group 35"/>
          <p:cNvGrpSpPr>
            <a:grpSpLocks noChangeAspect="1"/>
          </p:cNvGrpSpPr>
          <p:nvPr/>
        </p:nvGrpSpPr>
        <p:grpSpPr bwMode="auto">
          <a:xfrm>
            <a:off x="408517" y="309563"/>
            <a:ext cx="2029883" cy="201612"/>
            <a:chOff x="836" y="342"/>
            <a:chExt cx="1047" cy="139"/>
          </a:xfrm>
        </p:grpSpPr>
        <p:sp>
          <p:nvSpPr>
            <p:cNvPr id="7178" name="Rectangle 27"/>
            <p:cNvSpPr>
              <a:spLocks noChangeAspect="1" noChangeArrowheads="1"/>
            </p:cNvSpPr>
            <p:nvPr userDrawn="1"/>
          </p:nvSpPr>
          <p:spPr bwMode="auto">
            <a:xfrm>
              <a:off x="836" y="342"/>
              <a:ext cx="1047" cy="139"/>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endParaRPr>
            </a:p>
          </p:txBody>
        </p:sp>
        <p:sp>
          <p:nvSpPr>
            <p:cNvPr id="7179" name="Freeform 28"/>
            <p:cNvSpPr>
              <a:spLocks noChangeAspect="1"/>
            </p:cNvSpPr>
            <p:nvPr userDrawn="1"/>
          </p:nvSpPr>
          <p:spPr bwMode="auto">
            <a:xfrm>
              <a:off x="888" y="375"/>
              <a:ext cx="40" cy="66"/>
            </a:xfrm>
            <a:custGeom>
              <a:avLst/>
              <a:gdLst>
                <a:gd name="T0" fmla="*/ 38 w 17"/>
                <a:gd name="T1" fmla="*/ 156 h 28"/>
                <a:gd name="T2" fmla="*/ 0 w 17"/>
                <a:gd name="T3" fmla="*/ 151 h 28"/>
                <a:gd name="T4" fmla="*/ 5 w 17"/>
                <a:gd name="T5" fmla="*/ 127 h 28"/>
                <a:gd name="T6" fmla="*/ 38 w 17"/>
                <a:gd name="T7" fmla="*/ 134 h 28"/>
                <a:gd name="T8" fmla="*/ 61 w 17"/>
                <a:gd name="T9" fmla="*/ 118 h 28"/>
                <a:gd name="T10" fmla="*/ 45 w 17"/>
                <a:gd name="T11" fmla="*/ 90 h 28"/>
                <a:gd name="T12" fmla="*/ 21 w 17"/>
                <a:gd name="T13" fmla="*/ 78 h 28"/>
                <a:gd name="T14" fmla="*/ 0 w 17"/>
                <a:gd name="T15" fmla="*/ 45 h 28"/>
                <a:gd name="T16" fmla="*/ 49 w 17"/>
                <a:gd name="T17" fmla="*/ 0 h 28"/>
                <a:gd name="T18" fmla="*/ 82 w 17"/>
                <a:gd name="T19" fmla="*/ 5 h 28"/>
                <a:gd name="T20" fmla="*/ 78 w 17"/>
                <a:gd name="T21" fmla="*/ 28 h 28"/>
                <a:gd name="T22" fmla="*/ 56 w 17"/>
                <a:gd name="T23" fmla="*/ 21 h 28"/>
                <a:gd name="T24" fmla="*/ 33 w 17"/>
                <a:gd name="T25" fmla="*/ 40 h 28"/>
                <a:gd name="T26" fmla="*/ 49 w 17"/>
                <a:gd name="T27" fmla="*/ 61 h 28"/>
                <a:gd name="T28" fmla="*/ 73 w 17"/>
                <a:gd name="T29" fmla="*/ 78 h 28"/>
                <a:gd name="T30" fmla="*/ 94 w 17"/>
                <a:gd name="T31" fmla="*/ 111 h 28"/>
                <a:gd name="T32" fmla="*/ 38 w 17"/>
                <a:gd name="T33" fmla="*/ 156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28">
                  <a:moveTo>
                    <a:pt x="7" y="28"/>
                  </a:moveTo>
                  <a:cubicBezTo>
                    <a:pt x="4" y="28"/>
                    <a:pt x="3" y="28"/>
                    <a:pt x="0" y="27"/>
                  </a:cubicBezTo>
                  <a:cubicBezTo>
                    <a:pt x="1" y="23"/>
                    <a:pt x="1" y="23"/>
                    <a:pt x="1" y="23"/>
                  </a:cubicBezTo>
                  <a:cubicBezTo>
                    <a:pt x="2" y="24"/>
                    <a:pt x="5" y="24"/>
                    <a:pt x="7" y="24"/>
                  </a:cubicBezTo>
                  <a:cubicBezTo>
                    <a:pt x="9" y="24"/>
                    <a:pt x="11" y="23"/>
                    <a:pt x="11" y="21"/>
                  </a:cubicBezTo>
                  <a:cubicBezTo>
                    <a:pt x="11" y="19"/>
                    <a:pt x="10" y="18"/>
                    <a:pt x="8" y="16"/>
                  </a:cubicBezTo>
                  <a:cubicBezTo>
                    <a:pt x="7" y="16"/>
                    <a:pt x="5" y="15"/>
                    <a:pt x="4" y="14"/>
                  </a:cubicBezTo>
                  <a:cubicBezTo>
                    <a:pt x="1" y="12"/>
                    <a:pt x="0" y="10"/>
                    <a:pt x="0" y="8"/>
                  </a:cubicBezTo>
                  <a:cubicBezTo>
                    <a:pt x="0" y="3"/>
                    <a:pt x="4" y="0"/>
                    <a:pt x="9" y="0"/>
                  </a:cubicBezTo>
                  <a:cubicBezTo>
                    <a:pt x="11" y="0"/>
                    <a:pt x="13" y="1"/>
                    <a:pt x="15" y="1"/>
                  </a:cubicBezTo>
                  <a:cubicBezTo>
                    <a:pt x="14" y="5"/>
                    <a:pt x="14" y="5"/>
                    <a:pt x="14" y="5"/>
                  </a:cubicBezTo>
                  <a:cubicBezTo>
                    <a:pt x="13" y="4"/>
                    <a:pt x="11" y="4"/>
                    <a:pt x="10" y="4"/>
                  </a:cubicBezTo>
                  <a:cubicBezTo>
                    <a:pt x="7" y="4"/>
                    <a:pt x="6" y="5"/>
                    <a:pt x="6" y="7"/>
                  </a:cubicBezTo>
                  <a:cubicBezTo>
                    <a:pt x="6" y="9"/>
                    <a:pt x="6" y="9"/>
                    <a:pt x="9" y="11"/>
                  </a:cubicBezTo>
                  <a:cubicBezTo>
                    <a:pt x="11" y="13"/>
                    <a:pt x="13" y="14"/>
                    <a:pt x="13" y="14"/>
                  </a:cubicBezTo>
                  <a:cubicBezTo>
                    <a:pt x="16" y="16"/>
                    <a:pt x="17" y="18"/>
                    <a:pt x="17" y="20"/>
                  </a:cubicBezTo>
                  <a:cubicBezTo>
                    <a:pt x="17" y="25"/>
                    <a:pt x="13" y="28"/>
                    <a:pt x="7" y="2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0" name="Freeform 29"/>
            <p:cNvSpPr>
              <a:spLocks noChangeAspect="1"/>
            </p:cNvSpPr>
            <p:nvPr userDrawn="1"/>
          </p:nvSpPr>
          <p:spPr bwMode="auto">
            <a:xfrm>
              <a:off x="931" y="394"/>
              <a:ext cx="45" cy="66"/>
            </a:xfrm>
            <a:custGeom>
              <a:avLst/>
              <a:gdLst>
                <a:gd name="T0" fmla="*/ 62 w 19"/>
                <a:gd name="T1" fmla="*/ 127 h 28"/>
                <a:gd name="T2" fmla="*/ 45 w 19"/>
                <a:gd name="T3" fmla="*/ 151 h 28"/>
                <a:gd name="T4" fmla="*/ 21 w 19"/>
                <a:gd name="T5" fmla="*/ 156 h 28"/>
                <a:gd name="T6" fmla="*/ 0 w 19"/>
                <a:gd name="T7" fmla="*/ 156 h 28"/>
                <a:gd name="T8" fmla="*/ 5 w 19"/>
                <a:gd name="T9" fmla="*/ 134 h 28"/>
                <a:gd name="T10" fmla="*/ 21 w 19"/>
                <a:gd name="T11" fmla="*/ 139 h 28"/>
                <a:gd name="T12" fmla="*/ 40 w 19"/>
                <a:gd name="T13" fmla="*/ 123 h 28"/>
                <a:gd name="T14" fmla="*/ 40 w 19"/>
                <a:gd name="T15" fmla="*/ 111 h 28"/>
                <a:gd name="T16" fmla="*/ 0 w 19"/>
                <a:gd name="T17" fmla="*/ 0 h 28"/>
                <a:gd name="T18" fmla="*/ 33 w 19"/>
                <a:gd name="T19" fmla="*/ 0 h 28"/>
                <a:gd name="T20" fmla="*/ 57 w 19"/>
                <a:gd name="T21" fmla="*/ 78 h 28"/>
                <a:gd name="T22" fmla="*/ 78 w 19"/>
                <a:gd name="T23" fmla="*/ 0 h 28"/>
                <a:gd name="T24" fmla="*/ 107 w 19"/>
                <a:gd name="T25" fmla="*/ 0 h 28"/>
                <a:gd name="T26" fmla="*/ 62 w 19"/>
                <a:gd name="T27" fmla="*/ 127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 h="28">
                  <a:moveTo>
                    <a:pt x="11" y="23"/>
                  </a:moveTo>
                  <a:cubicBezTo>
                    <a:pt x="10" y="25"/>
                    <a:pt x="9" y="26"/>
                    <a:pt x="8" y="27"/>
                  </a:cubicBezTo>
                  <a:cubicBezTo>
                    <a:pt x="7" y="28"/>
                    <a:pt x="6" y="28"/>
                    <a:pt x="4" y="28"/>
                  </a:cubicBezTo>
                  <a:cubicBezTo>
                    <a:pt x="3" y="28"/>
                    <a:pt x="1" y="28"/>
                    <a:pt x="0" y="28"/>
                  </a:cubicBezTo>
                  <a:cubicBezTo>
                    <a:pt x="1" y="24"/>
                    <a:pt x="1" y="24"/>
                    <a:pt x="1" y="24"/>
                  </a:cubicBezTo>
                  <a:cubicBezTo>
                    <a:pt x="2" y="24"/>
                    <a:pt x="3" y="25"/>
                    <a:pt x="4" y="25"/>
                  </a:cubicBezTo>
                  <a:cubicBezTo>
                    <a:pt x="5" y="25"/>
                    <a:pt x="6" y="24"/>
                    <a:pt x="7" y="22"/>
                  </a:cubicBezTo>
                  <a:cubicBezTo>
                    <a:pt x="7" y="20"/>
                    <a:pt x="7" y="20"/>
                    <a:pt x="7" y="20"/>
                  </a:cubicBezTo>
                  <a:cubicBezTo>
                    <a:pt x="0" y="0"/>
                    <a:pt x="0" y="0"/>
                    <a:pt x="0" y="0"/>
                  </a:cubicBezTo>
                  <a:cubicBezTo>
                    <a:pt x="6" y="0"/>
                    <a:pt x="6" y="0"/>
                    <a:pt x="6" y="0"/>
                  </a:cubicBezTo>
                  <a:cubicBezTo>
                    <a:pt x="10" y="14"/>
                    <a:pt x="10" y="14"/>
                    <a:pt x="10" y="14"/>
                  </a:cubicBezTo>
                  <a:cubicBezTo>
                    <a:pt x="14" y="0"/>
                    <a:pt x="14" y="0"/>
                    <a:pt x="14" y="0"/>
                  </a:cubicBezTo>
                  <a:cubicBezTo>
                    <a:pt x="19" y="0"/>
                    <a:pt x="19" y="0"/>
                    <a:pt x="19" y="0"/>
                  </a:cubicBezTo>
                  <a:lnTo>
                    <a:pt x="11"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1" name="Freeform 30"/>
            <p:cNvSpPr>
              <a:spLocks noChangeAspect="1"/>
            </p:cNvSpPr>
            <p:nvPr userDrawn="1"/>
          </p:nvSpPr>
          <p:spPr bwMode="auto">
            <a:xfrm>
              <a:off x="980" y="394"/>
              <a:ext cx="33" cy="47"/>
            </a:xfrm>
            <a:custGeom>
              <a:avLst/>
              <a:gdLst>
                <a:gd name="T0" fmla="*/ 33 w 14"/>
                <a:gd name="T1" fmla="*/ 110 h 20"/>
                <a:gd name="T2" fmla="*/ 0 w 14"/>
                <a:gd name="T3" fmla="*/ 106 h 20"/>
                <a:gd name="T4" fmla="*/ 5 w 14"/>
                <a:gd name="T5" fmla="*/ 82 h 20"/>
                <a:gd name="T6" fmla="*/ 33 w 14"/>
                <a:gd name="T7" fmla="*/ 89 h 20"/>
                <a:gd name="T8" fmla="*/ 50 w 14"/>
                <a:gd name="T9" fmla="*/ 78 h 20"/>
                <a:gd name="T10" fmla="*/ 40 w 14"/>
                <a:gd name="T11" fmla="*/ 66 h 20"/>
                <a:gd name="T12" fmla="*/ 21 w 14"/>
                <a:gd name="T13" fmla="*/ 61 h 20"/>
                <a:gd name="T14" fmla="*/ 0 w 14"/>
                <a:gd name="T15" fmla="*/ 33 h 20"/>
                <a:gd name="T16" fmla="*/ 45 w 14"/>
                <a:gd name="T17" fmla="*/ 0 h 20"/>
                <a:gd name="T18" fmla="*/ 73 w 14"/>
                <a:gd name="T19" fmla="*/ 0 h 20"/>
                <a:gd name="T20" fmla="*/ 66 w 14"/>
                <a:gd name="T21" fmla="*/ 21 h 20"/>
                <a:gd name="T22" fmla="*/ 45 w 14"/>
                <a:gd name="T23" fmla="*/ 16 h 20"/>
                <a:gd name="T24" fmla="*/ 28 w 14"/>
                <a:gd name="T25" fmla="*/ 28 h 20"/>
                <a:gd name="T26" fmla="*/ 50 w 14"/>
                <a:gd name="T27" fmla="*/ 45 h 20"/>
                <a:gd name="T28" fmla="*/ 78 w 14"/>
                <a:gd name="T29" fmla="*/ 78 h 20"/>
                <a:gd name="T30" fmla="*/ 33 w 14"/>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 h="20">
                  <a:moveTo>
                    <a:pt x="6" y="20"/>
                  </a:moveTo>
                  <a:cubicBezTo>
                    <a:pt x="3" y="20"/>
                    <a:pt x="2" y="20"/>
                    <a:pt x="0" y="19"/>
                  </a:cubicBezTo>
                  <a:cubicBezTo>
                    <a:pt x="1" y="15"/>
                    <a:pt x="1" y="15"/>
                    <a:pt x="1" y="15"/>
                  </a:cubicBezTo>
                  <a:cubicBezTo>
                    <a:pt x="2" y="16"/>
                    <a:pt x="4" y="16"/>
                    <a:pt x="6" y="16"/>
                  </a:cubicBezTo>
                  <a:cubicBezTo>
                    <a:pt x="8" y="16"/>
                    <a:pt x="9" y="16"/>
                    <a:pt x="9" y="14"/>
                  </a:cubicBezTo>
                  <a:cubicBezTo>
                    <a:pt x="9" y="13"/>
                    <a:pt x="8" y="13"/>
                    <a:pt x="7" y="12"/>
                  </a:cubicBezTo>
                  <a:cubicBezTo>
                    <a:pt x="6" y="12"/>
                    <a:pt x="5" y="11"/>
                    <a:pt x="4" y="11"/>
                  </a:cubicBezTo>
                  <a:cubicBezTo>
                    <a:pt x="1" y="9"/>
                    <a:pt x="0" y="8"/>
                    <a:pt x="0" y="6"/>
                  </a:cubicBezTo>
                  <a:cubicBezTo>
                    <a:pt x="0" y="2"/>
                    <a:pt x="3" y="0"/>
                    <a:pt x="8" y="0"/>
                  </a:cubicBezTo>
                  <a:cubicBezTo>
                    <a:pt x="10" y="0"/>
                    <a:pt x="11" y="0"/>
                    <a:pt x="13" y="0"/>
                  </a:cubicBezTo>
                  <a:cubicBezTo>
                    <a:pt x="12" y="4"/>
                    <a:pt x="12" y="4"/>
                    <a:pt x="12" y="4"/>
                  </a:cubicBezTo>
                  <a:cubicBezTo>
                    <a:pt x="10" y="3"/>
                    <a:pt x="9" y="3"/>
                    <a:pt x="8" y="3"/>
                  </a:cubicBezTo>
                  <a:cubicBezTo>
                    <a:pt x="6" y="3"/>
                    <a:pt x="5" y="4"/>
                    <a:pt x="5" y="5"/>
                  </a:cubicBezTo>
                  <a:cubicBezTo>
                    <a:pt x="5" y="6"/>
                    <a:pt x="6" y="7"/>
                    <a:pt x="9" y="8"/>
                  </a:cubicBezTo>
                  <a:cubicBezTo>
                    <a:pt x="13" y="9"/>
                    <a:pt x="14" y="11"/>
                    <a:pt x="14" y="14"/>
                  </a:cubicBezTo>
                  <a:cubicBezTo>
                    <a:pt x="14" y="18"/>
                    <a:pt x="11"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2" name="Freeform 31"/>
            <p:cNvSpPr>
              <a:spLocks noChangeAspect="1"/>
            </p:cNvSpPr>
            <p:nvPr userDrawn="1"/>
          </p:nvSpPr>
          <p:spPr bwMode="auto">
            <a:xfrm>
              <a:off x="1020" y="382"/>
              <a:ext cx="34" cy="59"/>
            </a:xfrm>
            <a:custGeom>
              <a:avLst/>
              <a:gdLst>
                <a:gd name="T0" fmla="*/ 41 w 14"/>
                <a:gd name="T1" fmla="*/ 139 h 25"/>
                <a:gd name="T2" fmla="*/ 17 w 14"/>
                <a:gd name="T3" fmla="*/ 106 h 25"/>
                <a:gd name="T4" fmla="*/ 17 w 14"/>
                <a:gd name="T5" fmla="*/ 50 h 25"/>
                <a:gd name="T6" fmla="*/ 0 w 14"/>
                <a:gd name="T7" fmla="*/ 50 h 25"/>
                <a:gd name="T8" fmla="*/ 0 w 14"/>
                <a:gd name="T9" fmla="*/ 28 h 25"/>
                <a:gd name="T10" fmla="*/ 17 w 14"/>
                <a:gd name="T11" fmla="*/ 28 h 25"/>
                <a:gd name="T12" fmla="*/ 17 w 14"/>
                <a:gd name="T13" fmla="*/ 0 h 25"/>
                <a:gd name="T14" fmla="*/ 46 w 14"/>
                <a:gd name="T15" fmla="*/ 0 h 25"/>
                <a:gd name="T16" fmla="*/ 46 w 14"/>
                <a:gd name="T17" fmla="*/ 28 h 25"/>
                <a:gd name="T18" fmla="*/ 78 w 14"/>
                <a:gd name="T19" fmla="*/ 28 h 25"/>
                <a:gd name="T20" fmla="*/ 78 w 14"/>
                <a:gd name="T21" fmla="*/ 50 h 25"/>
                <a:gd name="T22" fmla="*/ 46 w 14"/>
                <a:gd name="T23" fmla="*/ 50 h 25"/>
                <a:gd name="T24" fmla="*/ 46 w 14"/>
                <a:gd name="T25" fmla="*/ 99 h 25"/>
                <a:gd name="T26" fmla="*/ 53 w 14"/>
                <a:gd name="T27" fmla="*/ 118 h 25"/>
                <a:gd name="T28" fmla="*/ 70 w 14"/>
                <a:gd name="T29" fmla="*/ 106 h 25"/>
                <a:gd name="T30" fmla="*/ 83 w 14"/>
                <a:gd name="T31" fmla="*/ 123 h 25"/>
                <a:gd name="T32" fmla="*/ 41 w 14"/>
                <a:gd name="T33" fmla="*/ 139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 h="25">
                  <a:moveTo>
                    <a:pt x="7" y="25"/>
                  </a:moveTo>
                  <a:cubicBezTo>
                    <a:pt x="4" y="25"/>
                    <a:pt x="3" y="24"/>
                    <a:pt x="3" y="19"/>
                  </a:cubicBezTo>
                  <a:cubicBezTo>
                    <a:pt x="3" y="9"/>
                    <a:pt x="3" y="9"/>
                    <a:pt x="3" y="9"/>
                  </a:cubicBezTo>
                  <a:cubicBezTo>
                    <a:pt x="0" y="9"/>
                    <a:pt x="0" y="9"/>
                    <a:pt x="0" y="9"/>
                  </a:cubicBezTo>
                  <a:cubicBezTo>
                    <a:pt x="0" y="5"/>
                    <a:pt x="0" y="5"/>
                    <a:pt x="0" y="5"/>
                  </a:cubicBezTo>
                  <a:cubicBezTo>
                    <a:pt x="3" y="5"/>
                    <a:pt x="3" y="5"/>
                    <a:pt x="3" y="5"/>
                  </a:cubicBezTo>
                  <a:cubicBezTo>
                    <a:pt x="3" y="0"/>
                    <a:pt x="3" y="0"/>
                    <a:pt x="3" y="0"/>
                  </a:cubicBezTo>
                  <a:cubicBezTo>
                    <a:pt x="8" y="0"/>
                    <a:pt x="8" y="0"/>
                    <a:pt x="8" y="0"/>
                  </a:cubicBezTo>
                  <a:cubicBezTo>
                    <a:pt x="8" y="5"/>
                    <a:pt x="8" y="5"/>
                    <a:pt x="8" y="5"/>
                  </a:cubicBezTo>
                  <a:cubicBezTo>
                    <a:pt x="13" y="5"/>
                    <a:pt x="13" y="5"/>
                    <a:pt x="13" y="5"/>
                  </a:cubicBezTo>
                  <a:cubicBezTo>
                    <a:pt x="13" y="9"/>
                    <a:pt x="13" y="9"/>
                    <a:pt x="13" y="9"/>
                  </a:cubicBezTo>
                  <a:cubicBezTo>
                    <a:pt x="8" y="9"/>
                    <a:pt x="8" y="9"/>
                    <a:pt x="8" y="9"/>
                  </a:cubicBezTo>
                  <a:cubicBezTo>
                    <a:pt x="8" y="18"/>
                    <a:pt x="8" y="18"/>
                    <a:pt x="8" y="18"/>
                  </a:cubicBezTo>
                  <a:cubicBezTo>
                    <a:pt x="8" y="20"/>
                    <a:pt x="8" y="21"/>
                    <a:pt x="9" y="21"/>
                  </a:cubicBezTo>
                  <a:cubicBezTo>
                    <a:pt x="10" y="21"/>
                    <a:pt x="11" y="21"/>
                    <a:pt x="12" y="19"/>
                  </a:cubicBezTo>
                  <a:cubicBezTo>
                    <a:pt x="14" y="22"/>
                    <a:pt x="14" y="22"/>
                    <a:pt x="14" y="22"/>
                  </a:cubicBezTo>
                  <a:cubicBezTo>
                    <a:pt x="11" y="24"/>
                    <a:pt x="9" y="25"/>
                    <a:pt x="7" y="2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3" name="Freeform 32"/>
            <p:cNvSpPr>
              <a:spLocks noChangeAspect="1" noEditPoints="1"/>
            </p:cNvSpPr>
            <p:nvPr userDrawn="1"/>
          </p:nvSpPr>
          <p:spPr bwMode="auto">
            <a:xfrm>
              <a:off x="1058" y="394"/>
              <a:ext cx="38" cy="47"/>
            </a:xfrm>
            <a:custGeom>
              <a:avLst/>
              <a:gdLst>
                <a:gd name="T0" fmla="*/ 45 w 16"/>
                <a:gd name="T1" fmla="*/ 110 h 20"/>
                <a:gd name="T2" fmla="*/ 0 w 16"/>
                <a:gd name="T3" fmla="*/ 56 h 20"/>
                <a:gd name="T4" fmla="*/ 45 w 16"/>
                <a:gd name="T5" fmla="*/ 0 h 20"/>
                <a:gd name="T6" fmla="*/ 90 w 16"/>
                <a:gd name="T7" fmla="*/ 56 h 20"/>
                <a:gd name="T8" fmla="*/ 90 w 16"/>
                <a:gd name="T9" fmla="*/ 61 h 20"/>
                <a:gd name="T10" fmla="*/ 29 w 16"/>
                <a:gd name="T11" fmla="*/ 61 h 20"/>
                <a:gd name="T12" fmla="*/ 50 w 16"/>
                <a:gd name="T13" fmla="*/ 89 h 20"/>
                <a:gd name="T14" fmla="*/ 78 w 16"/>
                <a:gd name="T15" fmla="*/ 78 h 20"/>
                <a:gd name="T16" fmla="*/ 90 w 16"/>
                <a:gd name="T17" fmla="*/ 94 h 20"/>
                <a:gd name="T18" fmla="*/ 45 w 16"/>
                <a:gd name="T19" fmla="*/ 110 h 20"/>
                <a:gd name="T20" fmla="*/ 45 w 16"/>
                <a:gd name="T21" fmla="*/ 16 h 20"/>
                <a:gd name="T22" fmla="*/ 29 w 16"/>
                <a:gd name="T23" fmla="*/ 45 h 20"/>
                <a:gd name="T24" fmla="*/ 62 w 16"/>
                <a:gd name="T25" fmla="*/ 45 h 20"/>
                <a:gd name="T26" fmla="*/ 45 w 16"/>
                <a:gd name="T27" fmla="*/ 16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 h="20">
                  <a:moveTo>
                    <a:pt x="8" y="20"/>
                  </a:moveTo>
                  <a:cubicBezTo>
                    <a:pt x="3" y="20"/>
                    <a:pt x="0" y="16"/>
                    <a:pt x="0" y="10"/>
                  </a:cubicBezTo>
                  <a:cubicBezTo>
                    <a:pt x="0" y="4"/>
                    <a:pt x="3" y="0"/>
                    <a:pt x="8" y="0"/>
                  </a:cubicBezTo>
                  <a:cubicBezTo>
                    <a:pt x="14" y="0"/>
                    <a:pt x="16" y="3"/>
                    <a:pt x="16" y="10"/>
                  </a:cubicBezTo>
                  <a:cubicBezTo>
                    <a:pt x="16" y="10"/>
                    <a:pt x="16" y="10"/>
                    <a:pt x="16" y="11"/>
                  </a:cubicBezTo>
                  <a:cubicBezTo>
                    <a:pt x="5" y="11"/>
                    <a:pt x="5" y="11"/>
                    <a:pt x="5" y="11"/>
                  </a:cubicBezTo>
                  <a:cubicBezTo>
                    <a:pt x="5" y="14"/>
                    <a:pt x="6" y="16"/>
                    <a:pt x="9" y="16"/>
                  </a:cubicBezTo>
                  <a:cubicBezTo>
                    <a:pt x="10" y="16"/>
                    <a:pt x="12" y="15"/>
                    <a:pt x="14" y="14"/>
                  </a:cubicBezTo>
                  <a:cubicBezTo>
                    <a:pt x="16" y="17"/>
                    <a:pt x="16" y="17"/>
                    <a:pt x="16" y="17"/>
                  </a:cubicBezTo>
                  <a:cubicBezTo>
                    <a:pt x="13" y="19"/>
                    <a:pt x="11" y="20"/>
                    <a:pt x="8" y="20"/>
                  </a:cubicBezTo>
                  <a:close/>
                  <a:moveTo>
                    <a:pt x="8" y="3"/>
                  </a:moveTo>
                  <a:cubicBezTo>
                    <a:pt x="6" y="3"/>
                    <a:pt x="5" y="5"/>
                    <a:pt x="5" y="8"/>
                  </a:cubicBezTo>
                  <a:cubicBezTo>
                    <a:pt x="11" y="8"/>
                    <a:pt x="11" y="8"/>
                    <a:pt x="11" y="8"/>
                  </a:cubicBezTo>
                  <a:cubicBezTo>
                    <a:pt x="11" y="5"/>
                    <a:pt x="10" y="3"/>
                    <a:pt x="8"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4" name="Freeform 33"/>
            <p:cNvSpPr>
              <a:spLocks noChangeAspect="1"/>
            </p:cNvSpPr>
            <p:nvPr userDrawn="1"/>
          </p:nvSpPr>
          <p:spPr bwMode="auto">
            <a:xfrm>
              <a:off x="1108" y="394"/>
              <a:ext cx="61" cy="47"/>
            </a:xfrm>
            <a:custGeom>
              <a:avLst/>
              <a:gdLst>
                <a:gd name="T0" fmla="*/ 115 w 26"/>
                <a:gd name="T1" fmla="*/ 110 h 20"/>
                <a:gd name="T2" fmla="*/ 115 w 26"/>
                <a:gd name="T3" fmla="*/ 45 h 20"/>
                <a:gd name="T4" fmla="*/ 115 w 26"/>
                <a:gd name="T5" fmla="*/ 33 h 20"/>
                <a:gd name="T6" fmla="*/ 110 w 26"/>
                <a:gd name="T7" fmla="*/ 28 h 20"/>
                <a:gd name="T8" fmla="*/ 82 w 26"/>
                <a:gd name="T9" fmla="*/ 38 h 20"/>
                <a:gd name="T10" fmla="*/ 82 w 26"/>
                <a:gd name="T11" fmla="*/ 110 h 20"/>
                <a:gd name="T12" fmla="*/ 61 w 26"/>
                <a:gd name="T13" fmla="*/ 110 h 20"/>
                <a:gd name="T14" fmla="*/ 61 w 26"/>
                <a:gd name="T15" fmla="*/ 45 h 20"/>
                <a:gd name="T16" fmla="*/ 54 w 26"/>
                <a:gd name="T17" fmla="*/ 28 h 20"/>
                <a:gd name="T18" fmla="*/ 49 w 26"/>
                <a:gd name="T19" fmla="*/ 28 h 20"/>
                <a:gd name="T20" fmla="*/ 28 w 26"/>
                <a:gd name="T21" fmla="*/ 38 h 20"/>
                <a:gd name="T22" fmla="*/ 28 w 26"/>
                <a:gd name="T23" fmla="*/ 110 h 20"/>
                <a:gd name="T24" fmla="*/ 0 w 26"/>
                <a:gd name="T25" fmla="*/ 110 h 20"/>
                <a:gd name="T26" fmla="*/ 0 w 26"/>
                <a:gd name="T27" fmla="*/ 0 h 20"/>
                <a:gd name="T28" fmla="*/ 28 w 26"/>
                <a:gd name="T29" fmla="*/ 0 h 20"/>
                <a:gd name="T30" fmla="*/ 28 w 26"/>
                <a:gd name="T31" fmla="*/ 16 h 20"/>
                <a:gd name="T32" fmla="*/ 61 w 26"/>
                <a:gd name="T33" fmla="*/ 0 h 20"/>
                <a:gd name="T34" fmla="*/ 82 w 26"/>
                <a:gd name="T35" fmla="*/ 16 h 20"/>
                <a:gd name="T36" fmla="*/ 122 w 26"/>
                <a:gd name="T37" fmla="*/ 0 h 20"/>
                <a:gd name="T38" fmla="*/ 138 w 26"/>
                <a:gd name="T39" fmla="*/ 12 h 20"/>
                <a:gd name="T40" fmla="*/ 143 w 26"/>
                <a:gd name="T41" fmla="*/ 38 h 20"/>
                <a:gd name="T42" fmla="*/ 143 w 26"/>
                <a:gd name="T43" fmla="*/ 110 h 20"/>
                <a:gd name="T44" fmla="*/ 115 w 26"/>
                <a:gd name="T45" fmla="*/ 110 h 2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 h="20">
                  <a:moveTo>
                    <a:pt x="21" y="20"/>
                  </a:moveTo>
                  <a:cubicBezTo>
                    <a:pt x="21" y="8"/>
                    <a:pt x="21" y="8"/>
                    <a:pt x="21" y="8"/>
                  </a:cubicBezTo>
                  <a:cubicBezTo>
                    <a:pt x="21" y="7"/>
                    <a:pt x="21" y="6"/>
                    <a:pt x="21" y="6"/>
                  </a:cubicBezTo>
                  <a:cubicBezTo>
                    <a:pt x="21" y="5"/>
                    <a:pt x="20" y="5"/>
                    <a:pt x="20" y="5"/>
                  </a:cubicBezTo>
                  <a:cubicBezTo>
                    <a:pt x="19" y="5"/>
                    <a:pt x="17" y="5"/>
                    <a:pt x="15" y="7"/>
                  </a:cubicBezTo>
                  <a:cubicBezTo>
                    <a:pt x="15" y="20"/>
                    <a:pt x="15" y="20"/>
                    <a:pt x="15" y="20"/>
                  </a:cubicBezTo>
                  <a:cubicBezTo>
                    <a:pt x="11" y="20"/>
                    <a:pt x="11" y="20"/>
                    <a:pt x="11" y="20"/>
                  </a:cubicBezTo>
                  <a:cubicBezTo>
                    <a:pt x="11" y="8"/>
                    <a:pt x="11" y="8"/>
                    <a:pt x="11" y="8"/>
                  </a:cubicBezTo>
                  <a:cubicBezTo>
                    <a:pt x="11" y="6"/>
                    <a:pt x="11" y="6"/>
                    <a:pt x="10" y="5"/>
                  </a:cubicBezTo>
                  <a:cubicBezTo>
                    <a:pt x="10" y="5"/>
                    <a:pt x="10" y="5"/>
                    <a:pt x="9" y="5"/>
                  </a:cubicBezTo>
                  <a:cubicBezTo>
                    <a:pt x="8" y="5"/>
                    <a:pt x="7" y="6"/>
                    <a:pt x="5" y="7"/>
                  </a:cubicBezTo>
                  <a:cubicBezTo>
                    <a:pt x="5" y="20"/>
                    <a:pt x="5" y="20"/>
                    <a:pt x="5" y="20"/>
                  </a:cubicBezTo>
                  <a:cubicBezTo>
                    <a:pt x="0" y="20"/>
                    <a:pt x="0" y="20"/>
                    <a:pt x="0" y="20"/>
                  </a:cubicBezTo>
                  <a:cubicBezTo>
                    <a:pt x="0" y="0"/>
                    <a:pt x="0" y="0"/>
                    <a:pt x="0" y="0"/>
                  </a:cubicBezTo>
                  <a:cubicBezTo>
                    <a:pt x="5" y="0"/>
                    <a:pt x="5" y="0"/>
                    <a:pt x="5" y="0"/>
                  </a:cubicBezTo>
                  <a:cubicBezTo>
                    <a:pt x="5" y="3"/>
                    <a:pt x="5" y="3"/>
                    <a:pt x="5" y="3"/>
                  </a:cubicBezTo>
                  <a:cubicBezTo>
                    <a:pt x="7" y="1"/>
                    <a:pt x="9" y="0"/>
                    <a:pt x="11" y="0"/>
                  </a:cubicBezTo>
                  <a:cubicBezTo>
                    <a:pt x="13" y="0"/>
                    <a:pt x="15" y="1"/>
                    <a:pt x="15" y="3"/>
                  </a:cubicBezTo>
                  <a:cubicBezTo>
                    <a:pt x="18" y="1"/>
                    <a:pt x="20" y="0"/>
                    <a:pt x="22" y="0"/>
                  </a:cubicBezTo>
                  <a:cubicBezTo>
                    <a:pt x="24" y="0"/>
                    <a:pt x="25" y="1"/>
                    <a:pt x="25" y="2"/>
                  </a:cubicBezTo>
                  <a:cubicBezTo>
                    <a:pt x="26" y="3"/>
                    <a:pt x="26" y="4"/>
                    <a:pt x="26" y="7"/>
                  </a:cubicBezTo>
                  <a:cubicBezTo>
                    <a:pt x="26" y="20"/>
                    <a:pt x="26" y="20"/>
                    <a:pt x="26" y="20"/>
                  </a:cubicBezTo>
                  <a:lnTo>
                    <a:pt x="21"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5" name="Freeform 34"/>
            <p:cNvSpPr>
              <a:spLocks noChangeAspect="1"/>
            </p:cNvSpPr>
            <p:nvPr userDrawn="1"/>
          </p:nvSpPr>
          <p:spPr bwMode="auto">
            <a:xfrm>
              <a:off x="1179" y="394"/>
              <a:ext cx="35" cy="47"/>
            </a:xfrm>
            <a:custGeom>
              <a:avLst/>
              <a:gdLst>
                <a:gd name="T0" fmla="*/ 33 w 15"/>
                <a:gd name="T1" fmla="*/ 110 h 20"/>
                <a:gd name="T2" fmla="*/ 0 w 15"/>
                <a:gd name="T3" fmla="*/ 106 h 20"/>
                <a:gd name="T4" fmla="*/ 5 w 15"/>
                <a:gd name="T5" fmla="*/ 82 h 20"/>
                <a:gd name="T6" fmla="*/ 33 w 15"/>
                <a:gd name="T7" fmla="*/ 89 h 20"/>
                <a:gd name="T8" fmla="*/ 49 w 15"/>
                <a:gd name="T9" fmla="*/ 78 h 20"/>
                <a:gd name="T10" fmla="*/ 37 w 15"/>
                <a:gd name="T11" fmla="*/ 66 h 20"/>
                <a:gd name="T12" fmla="*/ 21 w 15"/>
                <a:gd name="T13" fmla="*/ 61 h 20"/>
                <a:gd name="T14" fmla="*/ 5 w 15"/>
                <a:gd name="T15" fmla="*/ 33 h 20"/>
                <a:gd name="T16" fmla="*/ 49 w 15"/>
                <a:gd name="T17" fmla="*/ 0 h 20"/>
                <a:gd name="T18" fmla="*/ 77 w 15"/>
                <a:gd name="T19" fmla="*/ 0 h 20"/>
                <a:gd name="T20" fmla="*/ 70 w 15"/>
                <a:gd name="T21" fmla="*/ 21 h 20"/>
                <a:gd name="T22" fmla="*/ 49 w 15"/>
                <a:gd name="T23" fmla="*/ 16 h 20"/>
                <a:gd name="T24" fmla="*/ 33 w 15"/>
                <a:gd name="T25" fmla="*/ 28 h 20"/>
                <a:gd name="T26" fmla="*/ 54 w 15"/>
                <a:gd name="T27" fmla="*/ 45 h 20"/>
                <a:gd name="T28" fmla="*/ 82 w 15"/>
                <a:gd name="T29" fmla="*/ 78 h 20"/>
                <a:gd name="T30" fmla="*/ 33 w 15"/>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 h="20">
                  <a:moveTo>
                    <a:pt x="6" y="20"/>
                  </a:moveTo>
                  <a:cubicBezTo>
                    <a:pt x="4" y="20"/>
                    <a:pt x="2" y="20"/>
                    <a:pt x="0" y="19"/>
                  </a:cubicBezTo>
                  <a:cubicBezTo>
                    <a:pt x="1" y="15"/>
                    <a:pt x="1" y="15"/>
                    <a:pt x="1" y="15"/>
                  </a:cubicBezTo>
                  <a:cubicBezTo>
                    <a:pt x="3" y="16"/>
                    <a:pt x="5" y="16"/>
                    <a:pt x="6" y="16"/>
                  </a:cubicBezTo>
                  <a:cubicBezTo>
                    <a:pt x="8" y="16"/>
                    <a:pt x="9" y="16"/>
                    <a:pt x="9" y="14"/>
                  </a:cubicBezTo>
                  <a:cubicBezTo>
                    <a:pt x="9" y="13"/>
                    <a:pt x="9" y="13"/>
                    <a:pt x="7" y="12"/>
                  </a:cubicBezTo>
                  <a:cubicBezTo>
                    <a:pt x="6" y="12"/>
                    <a:pt x="6" y="11"/>
                    <a:pt x="4" y="11"/>
                  </a:cubicBezTo>
                  <a:cubicBezTo>
                    <a:pt x="2" y="9"/>
                    <a:pt x="1" y="8"/>
                    <a:pt x="1" y="6"/>
                  </a:cubicBezTo>
                  <a:cubicBezTo>
                    <a:pt x="1" y="2"/>
                    <a:pt x="4" y="0"/>
                    <a:pt x="9" y="0"/>
                  </a:cubicBezTo>
                  <a:cubicBezTo>
                    <a:pt x="10" y="0"/>
                    <a:pt x="12" y="0"/>
                    <a:pt x="14" y="0"/>
                  </a:cubicBezTo>
                  <a:cubicBezTo>
                    <a:pt x="13" y="4"/>
                    <a:pt x="13" y="4"/>
                    <a:pt x="13" y="4"/>
                  </a:cubicBezTo>
                  <a:cubicBezTo>
                    <a:pt x="11" y="3"/>
                    <a:pt x="10" y="3"/>
                    <a:pt x="9" y="3"/>
                  </a:cubicBezTo>
                  <a:cubicBezTo>
                    <a:pt x="7" y="3"/>
                    <a:pt x="6" y="4"/>
                    <a:pt x="6" y="5"/>
                  </a:cubicBezTo>
                  <a:cubicBezTo>
                    <a:pt x="6" y="6"/>
                    <a:pt x="6" y="7"/>
                    <a:pt x="10" y="8"/>
                  </a:cubicBezTo>
                  <a:cubicBezTo>
                    <a:pt x="13" y="9"/>
                    <a:pt x="15" y="11"/>
                    <a:pt x="15" y="14"/>
                  </a:cubicBezTo>
                  <a:cubicBezTo>
                    <a:pt x="15" y="18"/>
                    <a:pt x="12"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spTree>
    <p:extLst>
      <p:ext uri="{BB962C8B-B14F-4D97-AF65-F5344CB8AC3E}">
        <p14:creationId xmlns:p14="http://schemas.microsoft.com/office/powerpoint/2010/main" val="591274877"/>
      </p:ext>
    </p:extLst>
  </p:cSld>
  <p:clrMap bg1="lt1" tx1="dk1" bg2="lt2" tx2="dk2" accent1="accent1" accent2="accent2" accent3="accent3" accent4="accent4" accent5="accent5" accent6="accent6" hlink="hlink" folHlink="folHlink"/>
  <p:sldLayoutIdLst>
    <p:sldLayoutId id="2147484096" r:id="rId1"/>
    <p:sldLayoutId id="2147484097" r:id="rId2"/>
    <p:sldLayoutId id="2147484098" r:id="rId3"/>
    <p:sldLayoutId id="2147484099" r:id="rId4"/>
    <p:sldLayoutId id="2147484100" r:id="rId5"/>
    <p:sldLayoutId id="2147484101" r:id="rId6"/>
    <p:sldLayoutId id="2147484102" r:id="rId7"/>
    <p:sldLayoutId id="2147484103" r:id="rId8"/>
    <p:sldLayoutId id="2147484104" r:id="rId9"/>
    <p:sldLayoutId id="2147484105" r:id="rId10"/>
    <p:sldLayoutId id="2147484106" r:id="rId11"/>
    <p:sldLayoutId id="2147484107" r:id="rId12"/>
    <p:sldLayoutId id="2147484108" r:id="rId13"/>
    <p:sldLayoutId id="2147484109" r:id="rId14"/>
    <p:sldLayoutId id="2147484110" r:id="rId15"/>
    <p:sldLayoutId id="2147484111" r:id="rId16"/>
  </p:sldLayoutIdLst>
  <p:timing>
    <p:tnLst>
      <p:par>
        <p:cTn id="1" dur="indefinite" restart="never" nodeType="tmRoot"/>
      </p:par>
    </p:tnLst>
  </p:timing>
  <p:hf hdr="0"/>
  <p:txStyles>
    <p:titleStyle>
      <a:lvl1pPr marL="185738" indent="-185738" algn="l" rtl="0" eaLnBrk="0" fontAlgn="base" hangingPunct="0">
        <a:lnSpc>
          <a:spcPct val="97000"/>
        </a:lnSpc>
        <a:spcBef>
          <a:spcPct val="25000"/>
        </a:spcBef>
        <a:spcAft>
          <a:spcPct val="0"/>
        </a:spcAft>
        <a:defRPr sz="2400" b="1">
          <a:solidFill>
            <a:schemeClr val="tx2"/>
          </a:solidFill>
          <a:latin typeface="+mj-lt"/>
          <a:ea typeface="+mj-ea"/>
          <a:cs typeface="+mj-cs"/>
        </a:defRPr>
      </a:lvl1pPr>
      <a:lvl2pPr marL="185738" indent="-185738" algn="l" rtl="0" eaLnBrk="0" fontAlgn="base" hangingPunct="0">
        <a:lnSpc>
          <a:spcPct val="97000"/>
        </a:lnSpc>
        <a:spcBef>
          <a:spcPct val="25000"/>
        </a:spcBef>
        <a:spcAft>
          <a:spcPct val="0"/>
        </a:spcAft>
        <a:defRPr sz="2400" b="1">
          <a:solidFill>
            <a:schemeClr val="tx2"/>
          </a:solidFill>
          <a:latin typeface="Arial" charset="0"/>
        </a:defRPr>
      </a:lvl2pPr>
      <a:lvl3pPr marL="185738" indent="-185738" algn="l" rtl="0" eaLnBrk="0" fontAlgn="base" hangingPunct="0">
        <a:lnSpc>
          <a:spcPct val="97000"/>
        </a:lnSpc>
        <a:spcBef>
          <a:spcPct val="25000"/>
        </a:spcBef>
        <a:spcAft>
          <a:spcPct val="0"/>
        </a:spcAft>
        <a:defRPr sz="2400" b="1">
          <a:solidFill>
            <a:schemeClr val="tx2"/>
          </a:solidFill>
          <a:latin typeface="Arial" charset="0"/>
        </a:defRPr>
      </a:lvl3pPr>
      <a:lvl4pPr marL="185738" indent="-185738" algn="l" rtl="0" eaLnBrk="0" fontAlgn="base" hangingPunct="0">
        <a:lnSpc>
          <a:spcPct val="97000"/>
        </a:lnSpc>
        <a:spcBef>
          <a:spcPct val="25000"/>
        </a:spcBef>
        <a:spcAft>
          <a:spcPct val="0"/>
        </a:spcAft>
        <a:defRPr sz="2400" b="1">
          <a:solidFill>
            <a:schemeClr val="tx2"/>
          </a:solidFill>
          <a:latin typeface="Arial" charset="0"/>
        </a:defRPr>
      </a:lvl4pPr>
      <a:lvl5pPr marL="185738" indent="-185738" algn="l" rtl="0" eaLnBrk="0" fontAlgn="base" hangingPunct="0">
        <a:lnSpc>
          <a:spcPct val="97000"/>
        </a:lnSpc>
        <a:spcBef>
          <a:spcPct val="25000"/>
        </a:spcBef>
        <a:spcAft>
          <a:spcPct val="0"/>
        </a:spcAft>
        <a:defRPr sz="2400" b="1">
          <a:solidFill>
            <a:schemeClr val="tx2"/>
          </a:solidFill>
          <a:latin typeface="Arial" charset="0"/>
        </a:defRPr>
      </a:lvl5pPr>
      <a:lvl6pPr marL="642938" indent="-185738" algn="l" rtl="0" fontAlgn="base">
        <a:lnSpc>
          <a:spcPct val="97000"/>
        </a:lnSpc>
        <a:spcBef>
          <a:spcPct val="25000"/>
        </a:spcBef>
        <a:spcAft>
          <a:spcPct val="0"/>
        </a:spcAft>
        <a:defRPr sz="2400" b="1">
          <a:solidFill>
            <a:schemeClr val="tx2"/>
          </a:solidFill>
          <a:latin typeface="Arial" charset="0"/>
        </a:defRPr>
      </a:lvl6pPr>
      <a:lvl7pPr marL="1100138" indent="-185738" algn="l" rtl="0" fontAlgn="base">
        <a:lnSpc>
          <a:spcPct val="97000"/>
        </a:lnSpc>
        <a:spcBef>
          <a:spcPct val="25000"/>
        </a:spcBef>
        <a:spcAft>
          <a:spcPct val="0"/>
        </a:spcAft>
        <a:defRPr sz="2400" b="1">
          <a:solidFill>
            <a:schemeClr val="tx2"/>
          </a:solidFill>
          <a:latin typeface="Arial" charset="0"/>
        </a:defRPr>
      </a:lvl7pPr>
      <a:lvl8pPr marL="1557338" indent="-185738" algn="l" rtl="0" fontAlgn="base">
        <a:lnSpc>
          <a:spcPct val="97000"/>
        </a:lnSpc>
        <a:spcBef>
          <a:spcPct val="25000"/>
        </a:spcBef>
        <a:spcAft>
          <a:spcPct val="0"/>
        </a:spcAft>
        <a:defRPr sz="2400" b="1">
          <a:solidFill>
            <a:schemeClr val="tx2"/>
          </a:solidFill>
          <a:latin typeface="Arial" charset="0"/>
        </a:defRPr>
      </a:lvl8pPr>
      <a:lvl9pPr marL="2014538" indent="-185738" algn="l" rtl="0" fontAlgn="base">
        <a:lnSpc>
          <a:spcPct val="97000"/>
        </a:lnSpc>
        <a:spcBef>
          <a:spcPct val="25000"/>
        </a:spcBef>
        <a:spcAft>
          <a:spcPct val="0"/>
        </a:spcAft>
        <a:defRPr sz="2400" b="1">
          <a:solidFill>
            <a:schemeClr val="tx2"/>
          </a:solidFill>
          <a:latin typeface="Arial" charset="0"/>
        </a:defRPr>
      </a:lvl9pPr>
    </p:titleStyle>
    <p:bodyStyle>
      <a:lvl1pPr marL="185738" indent="-185738" algn="l" rtl="0" eaLnBrk="0" fontAlgn="base" hangingPunct="0">
        <a:lnSpc>
          <a:spcPct val="97000"/>
        </a:lnSpc>
        <a:spcBef>
          <a:spcPct val="25000"/>
        </a:spcBef>
        <a:spcAft>
          <a:spcPct val="0"/>
        </a:spcAft>
        <a:buChar char="•"/>
        <a:defRPr sz="2000">
          <a:solidFill>
            <a:schemeClr val="tx1"/>
          </a:solidFill>
          <a:latin typeface="+mn-lt"/>
          <a:ea typeface="+mn-ea"/>
          <a:cs typeface="+mn-cs"/>
        </a:defRPr>
      </a:lvl1pPr>
      <a:lvl2pPr marL="542925" indent="-177800" algn="l" rtl="0" eaLnBrk="0" fontAlgn="base" hangingPunct="0">
        <a:lnSpc>
          <a:spcPct val="97000"/>
        </a:lnSpc>
        <a:spcBef>
          <a:spcPct val="25000"/>
        </a:spcBef>
        <a:spcAft>
          <a:spcPct val="0"/>
        </a:spcAft>
        <a:buChar char="•"/>
        <a:defRPr sz="2000">
          <a:solidFill>
            <a:schemeClr val="tx1"/>
          </a:solidFill>
          <a:latin typeface="+mn-lt"/>
        </a:defRPr>
      </a:lvl2pPr>
      <a:lvl3pPr marL="901700" indent="-179388" algn="l" rtl="0" eaLnBrk="0" fontAlgn="base" hangingPunct="0">
        <a:lnSpc>
          <a:spcPct val="97000"/>
        </a:lnSpc>
        <a:spcBef>
          <a:spcPct val="25000"/>
        </a:spcBef>
        <a:spcAft>
          <a:spcPct val="0"/>
        </a:spcAft>
        <a:buChar char="•"/>
        <a:defRPr sz="2000">
          <a:solidFill>
            <a:schemeClr val="tx1"/>
          </a:solidFill>
          <a:latin typeface="+mn-lt"/>
        </a:defRPr>
      </a:lvl3pPr>
      <a:lvl4pPr marL="1258888" indent="-177800" algn="l" rtl="0" eaLnBrk="0" fontAlgn="base" hangingPunct="0">
        <a:lnSpc>
          <a:spcPct val="97000"/>
        </a:lnSpc>
        <a:spcBef>
          <a:spcPct val="25000"/>
        </a:spcBef>
        <a:spcAft>
          <a:spcPct val="0"/>
        </a:spcAft>
        <a:buChar char="•"/>
        <a:defRPr sz="2000">
          <a:solidFill>
            <a:schemeClr val="tx1"/>
          </a:solidFill>
          <a:latin typeface="+mn-lt"/>
        </a:defRPr>
      </a:lvl4pPr>
      <a:lvl5pPr marL="1616075" indent="-177800" algn="l" rtl="0" eaLnBrk="0" fontAlgn="base" hangingPunct="0">
        <a:lnSpc>
          <a:spcPct val="97000"/>
        </a:lnSpc>
        <a:spcBef>
          <a:spcPct val="25000"/>
        </a:spcBef>
        <a:spcAft>
          <a:spcPct val="0"/>
        </a:spcAft>
        <a:buChar char="•"/>
        <a:defRPr sz="2000">
          <a:solidFill>
            <a:schemeClr val="tx1"/>
          </a:solidFill>
          <a:latin typeface="+mn-lt"/>
        </a:defRPr>
      </a:lvl5pPr>
      <a:lvl6pPr marL="2073275" indent="-177800" algn="l" rtl="0" fontAlgn="base">
        <a:lnSpc>
          <a:spcPct val="97000"/>
        </a:lnSpc>
        <a:spcBef>
          <a:spcPct val="25000"/>
        </a:spcBef>
        <a:spcAft>
          <a:spcPct val="0"/>
        </a:spcAft>
        <a:buChar char="•"/>
        <a:defRPr sz="2000">
          <a:solidFill>
            <a:schemeClr val="tx1"/>
          </a:solidFill>
          <a:latin typeface="+mn-lt"/>
        </a:defRPr>
      </a:lvl6pPr>
      <a:lvl7pPr marL="2530475" indent="-177800" algn="l" rtl="0" fontAlgn="base">
        <a:lnSpc>
          <a:spcPct val="97000"/>
        </a:lnSpc>
        <a:spcBef>
          <a:spcPct val="25000"/>
        </a:spcBef>
        <a:spcAft>
          <a:spcPct val="0"/>
        </a:spcAft>
        <a:buChar char="•"/>
        <a:defRPr sz="2000">
          <a:solidFill>
            <a:schemeClr val="tx1"/>
          </a:solidFill>
          <a:latin typeface="+mn-lt"/>
        </a:defRPr>
      </a:lvl7pPr>
      <a:lvl8pPr marL="2987675" indent="-177800" algn="l" rtl="0" fontAlgn="base">
        <a:lnSpc>
          <a:spcPct val="97000"/>
        </a:lnSpc>
        <a:spcBef>
          <a:spcPct val="25000"/>
        </a:spcBef>
        <a:spcAft>
          <a:spcPct val="0"/>
        </a:spcAft>
        <a:buChar char="•"/>
        <a:defRPr sz="2000">
          <a:solidFill>
            <a:schemeClr val="tx1"/>
          </a:solidFill>
          <a:latin typeface="+mn-lt"/>
        </a:defRPr>
      </a:lvl8pPr>
      <a:lvl9pPr marL="3444875" indent="-177800" algn="l" rtl="0" fontAlgn="base">
        <a:lnSpc>
          <a:spcPct val="97000"/>
        </a:lnSpc>
        <a:spcBef>
          <a:spcPct val="25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01762" name="Rectangle 2"/>
          <p:cNvSpPr>
            <a:spLocks noChangeArrowheads="1"/>
          </p:cNvSpPr>
          <p:nvPr/>
        </p:nvSpPr>
        <p:spPr bwMode="auto">
          <a:xfrm>
            <a:off x="408518" y="1555751"/>
            <a:ext cx="11374967" cy="4994275"/>
          </a:xfrm>
          <a:prstGeom prst="rect">
            <a:avLst/>
          </a:prstGeom>
          <a:solidFill>
            <a:schemeClr val="accent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fr-FR" sz="1400">
              <a:solidFill>
                <a:srgbClr val="000000"/>
              </a:solidFill>
            </a:endParaRPr>
          </a:p>
        </p:txBody>
      </p:sp>
      <p:sp>
        <p:nvSpPr>
          <p:cNvPr id="501763" name="Rectangle 3"/>
          <p:cNvSpPr>
            <a:spLocks noGrp="1" noChangeArrowheads="1"/>
          </p:cNvSpPr>
          <p:nvPr>
            <p:ph type="body" idx="1"/>
          </p:nvPr>
        </p:nvSpPr>
        <p:spPr bwMode="auto">
          <a:xfrm>
            <a:off x="527051" y="1555751"/>
            <a:ext cx="11137900" cy="499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501764" name="Rectangle 4"/>
          <p:cNvSpPr>
            <a:spLocks noGrp="1" noChangeArrowheads="1"/>
          </p:cNvSpPr>
          <p:nvPr>
            <p:ph type="title"/>
          </p:nvPr>
        </p:nvSpPr>
        <p:spPr bwMode="auto">
          <a:xfrm>
            <a:off x="408518" y="942975"/>
            <a:ext cx="11374967" cy="522288"/>
          </a:xfrm>
          <a:prstGeom prst="rect">
            <a:avLst/>
          </a:prstGeom>
          <a:solidFill>
            <a:schemeClr val="bg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lvl="0"/>
            <a:r>
              <a:rPr lang="de-CH" smtClean="0"/>
              <a:t>Titelmasterformat durch Klicken bearbeiten</a:t>
            </a:r>
          </a:p>
        </p:txBody>
      </p:sp>
      <p:sp>
        <p:nvSpPr>
          <p:cNvPr id="501765" name="Rectangle 5"/>
          <p:cNvSpPr>
            <a:spLocks noGrp="1" noChangeArrowheads="1"/>
          </p:cNvSpPr>
          <p:nvPr>
            <p:ph type="dt" sz="half" idx="2"/>
          </p:nvPr>
        </p:nvSpPr>
        <p:spPr bwMode="auto">
          <a:xfrm>
            <a:off x="9235017" y="6589714"/>
            <a:ext cx="1828800" cy="14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sz="800"/>
            </a:lvl1pPr>
          </a:lstStyle>
          <a:p>
            <a:pPr fontAlgn="base">
              <a:spcBef>
                <a:spcPct val="0"/>
              </a:spcBef>
              <a:spcAft>
                <a:spcPct val="0"/>
              </a:spcAft>
            </a:pPr>
            <a:fld id="{8EB21653-36AC-4F07-AA66-2099E7225B26}" type="datetime1">
              <a:rPr lang="de-DE" smtClean="0">
                <a:solidFill>
                  <a:srgbClr val="000000"/>
                </a:solidFill>
              </a:rPr>
              <a:pPr fontAlgn="base">
                <a:spcBef>
                  <a:spcPct val="0"/>
                </a:spcBef>
                <a:spcAft>
                  <a:spcPct val="0"/>
                </a:spcAft>
              </a:pPr>
              <a:t>11.03.2015</a:t>
            </a:fld>
            <a:endParaRPr lang="de-CH">
              <a:solidFill>
                <a:srgbClr val="000000"/>
              </a:solidFill>
            </a:endParaRPr>
          </a:p>
        </p:txBody>
      </p:sp>
      <p:sp>
        <p:nvSpPr>
          <p:cNvPr id="501766" name="Rectangle 6"/>
          <p:cNvSpPr>
            <a:spLocks noGrp="1" noChangeArrowheads="1"/>
          </p:cNvSpPr>
          <p:nvPr>
            <p:ph type="ftr" sz="quarter" idx="3"/>
          </p:nvPr>
        </p:nvSpPr>
        <p:spPr bwMode="auto">
          <a:xfrm>
            <a:off x="406400" y="6589714"/>
            <a:ext cx="8434917" cy="147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sz="800"/>
            </a:lvl1pPr>
          </a:lstStyle>
          <a:p>
            <a:pPr fontAlgn="base">
              <a:spcBef>
                <a:spcPct val="0"/>
              </a:spcBef>
              <a:spcAft>
                <a:spcPct val="0"/>
              </a:spcAft>
            </a:pPr>
            <a:r>
              <a:rPr lang="en-US" smtClean="0">
                <a:solidFill>
                  <a:srgbClr val="000000"/>
                </a:solidFill>
              </a:rPr>
              <a:t>Asphalt Recycling | For Internal Use Only</a:t>
            </a:r>
            <a:endParaRPr lang="de-CH">
              <a:solidFill>
                <a:srgbClr val="000000"/>
              </a:solidFill>
            </a:endParaRPr>
          </a:p>
        </p:txBody>
      </p:sp>
      <p:sp>
        <p:nvSpPr>
          <p:cNvPr id="501767" name="Rectangle 7"/>
          <p:cNvSpPr>
            <a:spLocks noGrp="1" noChangeArrowheads="1"/>
          </p:cNvSpPr>
          <p:nvPr>
            <p:ph type="sldNum" sz="quarter" idx="4"/>
          </p:nvPr>
        </p:nvSpPr>
        <p:spPr bwMode="auto">
          <a:xfrm>
            <a:off x="11182351" y="6589714"/>
            <a:ext cx="601133" cy="14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800"/>
            </a:lvl1pPr>
          </a:lstStyle>
          <a:p>
            <a:pPr fontAlgn="base">
              <a:spcBef>
                <a:spcPct val="0"/>
              </a:spcBef>
              <a:spcAft>
                <a:spcPct val="0"/>
              </a:spcAft>
            </a:pPr>
            <a:fld id="{3862CDB7-6495-426E-B98E-3DA760B8F2DA}" type="slidenum">
              <a:rPr lang="de-CH">
                <a:solidFill>
                  <a:srgbClr val="000000"/>
                </a:solidFill>
              </a:rPr>
              <a:pPr fontAlgn="base">
                <a:spcBef>
                  <a:spcPct val="0"/>
                </a:spcBef>
                <a:spcAft>
                  <a:spcPct val="0"/>
                </a:spcAft>
              </a:pPr>
              <a:t>‹#›</a:t>
            </a:fld>
            <a:endParaRPr lang="de-CH">
              <a:solidFill>
                <a:srgbClr val="000000"/>
              </a:solidFill>
            </a:endParaRPr>
          </a:p>
        </p:txBody>
      </p:sp>
      <p:grpSp>
        <p:nvGrpSpPr>
          <p:cNvPr id="501768" name="Group 8"/>
          <p:cNvGrpSpPr>
            <a:grpSpLocks/>
          </p:cNvGrpSpPr>
          <p:nvPr/>
        </p:nvGrpSpPr>
        <p:grpSpPr bwMode="auto">
          <a:xfrm>
            <a:off x="9239251" y="309564"/>
            <a:ext cx="2540000" cy="282575"/>
            <a:chOff x="1860" y="3171"/>
            <a:chExt cx="2677" cy="397"/>
          </a:xfrm>
        </p:grpSpPr>
        <p:sp>
          <p:nvSpPr>
            <p:cNvPr id="501769" name="Freeform 9"/>
            <p:cNvSpPr>
              <a:spLocks/>
            </p:cNvSpPr>
            <p:nvPr userDrawn="1"/>
          </p:nvSpPr>
          <p:spPr bwMode="auto">
            <a:xfrm>
              <a:off x="4175" y="3171"/>
              <a:ext cx="362" cy="397"/>
            </a:xfrm>
            <a:custGeom>
              <a:avLst/>
              <a:gdLst>
                <a:gd name="T0" fmla="*/ 50 w 153"/>
                <a:gd name="T1" fmla="*/ 74 h 168"/>
                <a:gd name="T2" fmla="*/ 49 w 153"/>
                <a:gd name="T3" fmla="*/ 74 h 168"/>
                <a:gd name="T4" fmla="*/ 49 w 153"/>
                <a:gd name="T5" fmla="*/ 114 h 168"/>
                <a:gd name="T6" fmla="*/ 49 w 153"/>
                <a:gd name="T7" fmla="*/ 168 h 168"/>
                <a:gd name="T8" fmla="*/ 0 w 153"/>
                <a:gd name="T9" fmla="*/ 168 h 168"/>
                <a:gd name="T10" fmla="*/ 0 w 153"/>
                <a:gd name="T11" fmla="*/ 0 h 168"/>
                <a:gd name="T12" fmla="*/ 57 w 153"/>
                <a:gd name="T13" fmla="*/ 0 h 168"/>
                <a:gd name="T14" fmla="*/ 104 w 153"/>
                <a:gd name="T15" fmla="*/ 93 h 168"/>
                <a:gd name="T16" fmla="*/ 105 w 153"/>
                <a:gd name="T17" fmla="*/ 93 h 168"/>
                <a:gd name="T18" fmla="*/ 104 w 153"/>
                <a:gd name="T19" fmla="*/ 54 h 168"/>
                <a:gd name="T20" fmla="*/ 104 w 153"/>
                <a:gd name="T21" fmla="*/ 0 h 168"/>
                <a:gd name="T22" fmla="*/ 153 w 153"/>
                <a:gd name="T23" fmla="*/ 0 h 168"/>
                <a:gd name="T24" fmla="*/ 153 w 153"/>
                <a:gd name="T25" fmla="*/ 168 h 168"/>
                <a:gd name="T26" fmla="*/ 97 w 153"/>
                <a:gd name="T27" fmla="*/ 168 h 168"/>
                <a:gd name="T28" fmla="*/ 50 w 153"/>
                <a:gd name="T29" fmla="*/ 7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4" y="93"/>
                    <a:pt x="104" y="93"/>
                    <a:pt x="104"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501770" name="Freeform 10"/>
            <p:cNvSpPr>
              <a:spLocks/>
            </p:cNvSpPr>
            <p:nvPr userDrawn="1"/>
          </p:nvSpPr>
          <p:spPr bwMode="auto">
            <a:xfrm>
              <a:off x="3760" y="3171"/>
              <a:ext cx="361" cy="397"/>
            </a:xfrm>
            <a:custGeom>
              <a:avLst/>
              <a:gdLst>
                <a:gd name="T0" fmla="*/ 50 w 153"/>
                <a:gd name="T1" fmla="*/ 74 h 168"/>
                <a:gd name="T2" fmla="*/ 49 w 153"/>
                <a:gd name="T3" fmla="*/ 74 h 168"/>
                <a:gd name="T4" fmla="*/ 49 w 153"/>
                <a:gd name="T5" fmla="*/ 114 h 168"/>
                <a:gd name="T6" fmla="*/ 49 w 153"/>
                <a:gd name="T7" fmla="*/ 168 h 168"/>
                <a:gd name="T8" fmla="*/ 0 w 153"/>
                <a:gd name="T9" fmla="*/ 168 h 168"/>
                <a:gd name="T10" fmla="*/ 0 w 153"/>
                <a:gd name="T11" fmla="*/ 0 h 168"/>
                <a:gd name="T12" fmla="*/ 57 w 153"/>
                <a:gd name="T13" fmla="*/ 0 h 168"/>
                <a:gd name="T14" fmla="*/ 103 w 153"/>
                <a:gd name="T15" fmla="*/ 93 h 168"/>
                <a:gd name="T16" fmla="*/ 105 w 153"/>
                <a:gd name="T17" fmla="*/ 93 h 168"/>
                <a:gd name="T18" fmla="*/ 104 w 153"/>
                <a:gd name="T19" fmla="*/ 54 h 168"/>
                <a:gd name="T20" fmla="*/ 104 w 153"/>
                <a:gd name="T21" fmla="*/ 0 h 168"/>
                <a:gd name="T22" fmla="*/ 153 w 153"/>
                <a:gd name="T23" fmla="*/ 0 h 168"/>
                <a:gd name="T24" fmla="*/ 153 w 153"/>
                <a:gd name="T25" fmla="*/ 168 h 168"/>
                <a:gd name="T26" fmla="*/ 97 w 153"/>
                <a:gd name="T27" fmla="*/ 168 h 168"/>
                <a:gd name="T28" fmla="*/ 50 w 153"/>
                <a:gd name="T29" fmla="*/ 7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3" y="93"/>
                    <a:pt x="103" y="93"/>
                    <a:pt x="103"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501771" name="Freeform 11"/>
            <p:cNvSpPr>
              <a:spLocks/>
            </p:cNvSpPr>
            <p:nvPr userDrawn="1"/>
          </p:nvSpPr>
          <p:spPr bwMode="auto">
            <a:xfrm>
              <a:off x="1860" y="3171"/>
              <a:ext cx="442" cy="397"/>
            </a:xfrm>
            <a:custGeom>
              <a:avLst/>
              <a:gdLst>
                <a:gd name="T0" fmla="*/ 286 w 442"/>
                <a:gd name="T1" fmla="*/ 0 h 397"/>
                <a:gd name="T2" fmla="*/ 154 w 442"/>
                <a:gd name="T3" fmla="*/ 0 h 397"/>
                <a:gd name="T4" fmla="*/ 0 w 442"/>
                <a:gd name="T5" fmla="*/ 397 h 397"/>
                <a:gd name="T6" fmla="*/ 137 w 442"/>
                <a:gd name="T7" fmla="*/ 397 h 397"/>
                <a:gd name="T8" fmla="*/ 220 w 442"/>
                <a:gd name="T9" fmla="*/ 158 h 397"/>
                <a:gd name="T10" fmla="*/ 222 w 442"/>
                <a:gd name="T11" fmla="*/ 158 h 397"/>
                <a:gd name="T12" fmla="*/ 303 w 442"/>
                <a:gd name="T13" fmla="*/ 397 h 397"/>
                <a:gd name="T14" fmla="*/ 442 w 442"/>
                <a:gd name="T15" fmla="*/ 397 h 397"/>
                <a:gd name="T16" fmla="*/ 286 w 442"/>
                <a:gd name="T17"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2" h="397">
                  <a:moveTo>
                    <a:pt x="286" y="0"/>
                  </a:moveTo>
                  <a:lnTo>
                    <a:pt x="154" y="0"/>
                  </a:lnTo>
                  <a:lnTo>
                    <a:pt x="0" y="397"/>
                  </a:lnTo>
                  <a:lnTo>
                    <a:pt x="137" y="397"/>
                  </a:lnTo>
                  <a:lnTo>
                    <a:pt x="220" y="158"/>
                  </a:lnTo>
                  <a:lnTo>
                    <a:pt x="222" y="158"/>
                  </a:lnTo>
                  <a:lnTo>
                    <a:pt x="303" y="397"/>
                  </a:lnTo>
                  <a:lnTo>
                    <a:pt x="442" y="397"/>
                  </a:lnTo>
                  <a:lnTo>
                    <a:pt x="2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501772" name="Freeform 12"/>
            <p:cNvSpPr>
              <a:spLocks/>
            </p:cNvSpPr>
            <p:nvPr userDrawn="1"/>
          </p:nvSpPr>
          <p:spPr bwMode="auto">
            <a:xfrm>
              <a:off x="3306" y="3171"/>
              <a:ext cx="444" cy="397"/>
            </a:xfrm>
            <a:custGeom>
              <a:avLst/>
              <a:gdLst>
                <a:gd name="T0" fmla="*/ 288 w 444"/>
                <a:gd name="T1" fmla="*/ 0 h 397"/>
                <a:gd name="T2" fmla="*/ 156 w 444"/>
                <a:gd name="T3" fmla="*/ 0 h 397"/>
                <a:gd name="T4" fmla="*/ 0 w 444"/>
                <a:gd name="T5" fmla="*/ 397 h 397"/>
                <a:gd name="T6" fmla="*/ 140 w 444"/>
                <a:gd name="T7" fmla="*/ 397 h 397"/>
                <a:gd name="T8" fmla="*/ 220 w 444"/>
                <a:gd name="T9" fmla="*/ 158 h 397"/>
                <a:gd name="T10" fmla="*/ 225 w 444"/>
                <a:gd name="T11" fmla="*/ 158 h 397"/>
                <a:gd name="T12" fmla="*/ 305 w 444"/>
                <a:gd name="T13" fmla="*/ 397 h 397"/>
                <a:gd name="T14" fmla="*/ 444 w 444"/>
                <a:gd name="T15" fmla="*/ 397 h 397"/>
                <a:gd name="T16" fmla="*/ 288 w 444"/>
                <a:gd name="T17"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4" h="397">
                  <a:moveTo>
                    <a:pt x="288" y="0"/>
                  </a:moveTo>
                  <a:lnTo>
                    <a:pt x="156" y="0"/>
                  </a:lnTo>
                  <a:lnTo>
                    <a:pt x="0" y="397"/>
                  </a:lnTo>
                  <a:lnTo>
                    <a:pt x="140" y="397"/>
                  </a:lnTo>
                  <a:lnTo>
                    <a:pt x="220" y="158"/>
                  </a:lnTo>
                  <a:lnTo>
                    <a:pt x="225" y="158"/>
                  </a:lnTo>
                  <a:lnTo>
                    <a:pt x="305" y="397"/>
                  </a:lnTo>
                  <a:lnTo>
                    <a:pt x="444" y="397"/>
                  </a:lnTo>
                  <a:lnTo>
                    <a:pt x="288" y="0"/>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501773" name="Freeform 13"/>
            <p:cNvSpPr>
              <a:spLocks/>
            </p:cNvSpPr>
            <p:nvPr userDrawn="1"/>
          </p:nvSpPr>
          <p:spPr bwMode="auto">
            <a:xfrm>
              <a:off x="2831" y="3171"/>
              <a:ext cx="466" cy="397"/>
            </a:xfrm>
            <a:custGeom>
              <a:avLst/>
              <a:gdLst>
                <a:gd name="T0" fmla="*/ 79 w 197"/>
                <a:gd name="T1" fmla="*/ 168 h 168"/>
                <a:gd name="T2" fmla="*/ 50 w 197"/>
                <a:gd name="T3" fmla="*/ 66 h 168"/>
                <a:gd name="T4" fmla="*/ 49 w 197"/>
                <a:gd name="T5" fmla="*/ 66 h 168"/>
                <a:gd name="T6" fmla="*/ 49 w 197"/>
                <a:gd name="T7" fmla="*/ 104 h 168"/>
                <a:gd name="T8" fmla="*/ 49 w 197"/>
                <a:gd name="T9" fmla="*/ 168 h 168"/>
                <a:gd name="T10" fmla="*/ 0 w 197"/>
                <a:gd name="T11" fmla="*/ 168 h 168"/>
                <a:gd name="T12" fmla="*/ 0 w 197"/>
                <a:gd name="T13" fmla="*/ 0 h 168"/>
                <a:gd name="T14" fmla="*/ 69 w 197"/>
                <a:gd name="T15" fmla="*/ 0 h 168"/>
                <a:gd name="T16" fmla="*/ 98 w 197"/>
                <a:gd name="T17" fmla="*/ 99 h 168"/>
                <a:gd name="T18" fmla="*/ 99 w 197"/>
                <a:gd name="T19" fmla="*/ 99 h 168"/>
                <a:gd name="T20" fmla="*/ 128 w 197"/>
                <a:gd name="T21" fmla="*/ 0 h 168"/>
                <a:gd name="T22" fmla="*/ 197 w 197"/>
                <a:gd name="T23" fmla="*/ 0 h 168"/>
                <a:gd name="T24" fmla="*/ 197 w 197"/>
                <a:gd name="T25" fmla="*/ 168 h 168"/>
                <a:gd name="T26" fmla="*/ 148 w 197"/>
                <a:gd name="T27" fmla="*/ 168 h 168"/>
                <a:gd name="T28" fmla="*/ 148 w 197"/>
                <a:gd name="T29" fmla="*/ 104 h 168"/>
                <a:gd name="T30" fmla="*/ 149 w 197"/>
                <a:gd name="T31" fmla="*/ 66 h 168"/>
                <a:gd name="T32" fmla="*/ 147 w 197"/>
                <a:gd name="T33" fmla="*/ 66 h 168"/>
                <a:gd name="T34" fmla="*/ 118 w 197"/>
                <a:gd name="T35" fmla="*/ 168 h 168"/>
                <a:gd name="T36" fmla="*/ 79 w 197"/>
                <a:gd name="T37"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7" y="66"/>
                    <a:pt x="147" y="66"/>
                    <a:pt x="147"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sp>
          <p:nvSpPr>
            <p:cNvPr id="501774" name="Freeform 14"/>
            <p:cNvSpPr>
              <a:spLocks/>
            </p:cNvSpPr>
            <p:nvPr userDrawn="1"/>
          </p:nvSpPr>
          <p:spPr bwMode="auto">
            <a:xfrm>
              <a:off x="2312" y="3171"/>
              <a:ext cx="465" cy="397"/>
            </a:xfrm>
            <a:custGeom>
              <a:avLst/>
              <a:gdLst>
                <a:gd name="T0" fmla="*/ 79 w 197"/>
                <a:gd name="T1" fmla="*/ 168 h 168"/>
                <a:gd name="T2" fmla="*/ 50 w 197"/>
                <a:gd name="T3" fmla="*/ 66 h 168"/>
                <a:gd name="T4" fmla="*/ 49 w 197"/>
                <a:gd name="T5" fmla="*/ 66 h 168"/>
                <a:gd name="T6" fmla="*/ 49 w 197"/>
                <a:gd name="T7" fmla="*/ 104 h 168"/>
                <a:gd name="T8" fmla="*/ 49 w 197"/>
                <a:gd name="T9" fmla="*/ 168 h 168"/>
                <a:gd name="T10" fmla="*/ 0 w 197"/>
                <a:gd name="T11" fmla="*/ 168 h 168"/>
                <a:gd name="T12" fmla="*/ 0 w 197"/>
                <a:gd name="T13" fmla="*/ 0 h 168"/>
                <a:gd name="T14" fmla="*/ 69 w 197"/>
                <a:gd name="T15" fmla="*/ 0 h 168"/>
                <a:gd name="T16" fmla="*/ 98 w 197"/>
                <a:gd name="T17" fmla="*/ 99 h 168"/>
                <a:gd name="T18" fmla="*/ 99 w 197"/>
                <a:gd name="T19" fmla="*/ 99 h 168"/>
                <a:gd name="T20" fmla="*/ 128 w 197"/>
                <a:gd name="T21" fmla="*/ 0 h 168"/>
                <a:gd name="T22" fmla="*/ 197 w 197"/>
                <a:gd name="T23" fmla="*/ 0 h 168"/>
                <a:gd name="T24" fmla="*/ 197 w 197"/>
                <a:gd name="T25" fmla="*/ 168 h 168"/>
                <a:gd name="T26" fmla="*/ 148 w 197"/>
                <a:gd name="T27" fmla="*/ 168 h 168"/>
                <a:gd name="T28" fmla="*/ 148 w 197"/>
                <a:gd name="T29" fmla="*/ 104 h 168"/>
                <a:gd name="T30" fmla="*/ 149 w 197"/>
                <a:gd name="T31" fmla="*/ 66 h 168"/>
                <a:gd name="T32" fmla="*/ 148 w 197"/>
                <a:gd name="T33" fmla="*/ 66 h 168"/>
                <a:gd name="T34" fmla="*/ 118 w 197"/>
                <a:gd name="T35" fmla="*/ 168 h 168"/>
                <a:gd name="T36" fmla="*/ 79 w 197"/>
                <a:gd name="T37"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8" y="66"/>
                    <a:pt x="148" y="66"/>
                    <a:pt x="148"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000000"/>
                </a:solidFill>
              </a:endParaRPr>
            </a:p>
          </p:txBody>
        </p:sp>
      </p:grpSp>
    </p:spTree>
    <p:extLst>
      <p:ext uri="{BB962C8B-B14F-4D97-AF65-F5344CB8AC3E}">
        <p14:creationId xmlns:p14="http://schemas.microsoft.com/office/powerpoint/2010/main" val="268050176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Lst>
  <p:timing>
    <p:tnLst>
      <p:par>
        <p:cTn id="1" dur="indefinite" restart="never" nodeType="tmRoot"/>
      </p:par>
    </p:tnLst>
  </p:timing>
  <p:hf hdr="0"/>
  <p:txStyles>
    <p:titleStyle>
      <a:lvl1pPr marL="185738" indent="-185738" algn="l" rtl="0" fontAlgn="base">
        <a:lnSpc>
          <a:spcPct val="97000"/>
        </a:lnSpc>
        <a:spcBef>
          <a:spcPct val="25000"/>
        </a:spcBef>
        <a:spcAft>
          <a:spcPct val="0"/>
        </a:spcAft>
        <a:defRPr sz="2400" b="1">
          <a:solidFill>
            <a:schemeClr val="tx2"/>
          </a:solidFill>
          <a:latin typeface="+mj-lt"/>
          <a:ea typeface="+mj-ea"/>
          <a:cs typeface="+mj-cs"/>
        </a:defRPr>
      </a:lvl1pPr>
      <a:lvl2pPr marL="185738" indent="-185738" algn="l" rtl="0" fontAlgn="base">
        <a:lnSpc>
          <a:spcPct val="97000"/>
        </a:lnSpc>
        <a:spcBef>
          <a:spcPct val="25000"/>
        </a:spcBef>
        <a:spcAft>
          <a:spcPct val="0"/>
        </a:spcAft>
        <a:defRPr sz="2400" b="1">
          <a:solidFill>
            <a:schemeClr val="tx2"/>
          </a:solidFill>
          <a:latin typeface="Arial" charset="0"/>
        </a:defRPr>
      </a:lvl2pPr>
      <a:lvl3pPr marL="185738" indent="-185738" algn="l" rtl="0" fontAlgn="base">
        <a:lnSpc>
          <a:spcPct val="97000"/>
        </a:lnSpc>
        <a:spcBef>
          <a:spcPct val="25000"/>
        </a:spcBef>
        <a:spcAft>
          <a:spcPct val="0"/>
        </a:spcAft>
        <a:defRPr sz="2400" b="1">
          <a:solidFill>
            <a:schemeClr val="tx2"/>
          </a:solidFill>
          <a:latin typeface="Arial" charset="0"/>
        </a:defRPr>
      </a:lvl3pPr>
      <a:lvl4pPr marL="185738" indent="-185738" algn="l" rtl="0" fontAlgn="base">
        <a:lnSpc>
          <a:spcPct val="97000"/>
        </a:lnSpc>
        <a:spcBef>
          <a:spcPct val="25000"/>
        </a:spcBef>
        <a:spcAft>
          <a:spcPct val="0"/>
        </a:spcAft>
        <a:defRPr sz="2400" b="1">
          <a:solidFill>
            <a:schemeClr val="tx2"/>
          </a:solidFill>
          <a:latin typeface="Arial" charset="0"/>
        </a:defRPr>
      </a:lvl4pPr>
      <a:lvl5pPr marL="185738" indent="-185738" algn="l" rtl="0" fontAlgn="base">
        <a:lnSpc>
          <a:spcPct val="97000"/>
        </a:lnSpc>
        <a:spcBef>
          <a:spcPct val="25000"/>
        </a:spcBef>
        <a:spcAft>
          <a:spcPct val="0"/>
        </a:spcAft>
        <a:defRPr sz="2400" b="1">
          <a:solidFill>
            <a:schemeClr val="tx2"/>
          </a:solidFill>
          <a:latin typeface="Arial" charset="0"/>
        </a:defRPr>
      </a:lvl5pPr>
      <a:lvl6pPr marL="642938" indent="-185738" algn="l" rtl="0" fontAlgn="base">
        <a:lnSpc>
          <a:spcPct val="97000"/>
        </a:lnSpc>
        <a:spcBef>
          <a:spcPct val="25000"/>
        </a:spcBef>
        <a:spcAft>
          <a:spcPct val="0"/>
        </a:spcAft>
        <a:defRPr sz="2400" b="1">
          <a:solidFill>
            <a:schemeClr val="tx2"/>
          </a:solidFill>
          <a:latin typeface="Arial" charset="0"/>
        </a:defRPr>
      </a:lvl6pPr>
      <a:lvl7pPr marL="1100138" indent="-185738" algn="l" rtl="0" fontAlgn="base">
        <a:lnSpc>
          <a:spcPct val="97000"/>
        </a:lnSpc>
        <a:spcBef>
          <a:spcPct val="25000"/>
        </a:spcBef>
        <a:spcAft>
          <a:spcPct val="0"/>
        </a:spcAft>
        <a:defRPr sz="2400" b="1">
          <a:solidFill>
            <a:schemeClr val="tx2"/>
          </a:solidFill>
          <a:latin typeface="Arial" charset="0"/>
        </a:defRPr>
      </a:lvl7pPr>
      <a:lvl8pPr marL="1557338" indent="-185738" algn="l" rtl="0" fontAlgn="base">
        <a:lnSpc>
          <a:spcPct val="97000"/>
        </a:lnSpc>
        <a:spcBef>
          <a:spcPct val="25000"/>
        </a:spcBef>
        <a:spcAft>
          <a:spcPct val="0"/>
        </a:spcAft>
        <a:defRPr sz="2400" b="1">
          <a:solidFill>
            <a:schemeClr val="tx2"/>
          </a:solidFill>
          <a:latin typeface="Arial" charset="0"/>
        </a:defRPr>
      </a:lvl8pPr>
      <a:lvl9pPr marL="2014538" indent="-185738" algn="l" rtl="0" fontAlgn="base">
        <a:lnSpc>
          <a:spcPct val="97000"/>
        </a:lnSpc>
        <a:spcBef>
          <a:spcPct val="25000"/>
        </a:spcBef>
        <a:spcAft>
          <a:spcPct val="0"/>
        </a:spcAft>
        <a:defRPr sz="2400" b="1">
          <a:solidFill>
            <a:schemeClr val="tx2"/>
          </a:solidFill>
          <a:latin typeface="Arial" charset="0"/>
        </a:defRPr>
      </a:lvl9pPr>
    </p:titleStyle>
    <p:bodyStyle>
      <a:lvl1pPr marL="185738" indent="-185738" algn="l" rtl="0" fontAlgn="base">
        <a:lnSpc>
          <a:spcPct val="97000"/>
        </a:lnSpc>
        <a:spcBef>
          <a:spcPct val="25000"/>
        </a:spcBef>
        <a:spcAft>
          <a:spcPct val="0"/>
        </a:spcAft>
        <a:buChar char="•"/>
        <a:defRPr sz="2000">
          <a:solidFill>
            <a:schemeClr val="tx1"/>
          </a:solidFill>
          <a:latin typeface="+mn-lt"/>
          <a:ea typeface="+mn-ea"/>
          <a:cs typeface="+mn-cs"/>
        </a:defRPr>
      </a:lvl1pPr>
      <a:lvl2pPr marL="542925" indent="-177800" algn="l" rtl="0" fontAlgn="base">
        <a:lnSpc>
          <a:spcPct val="97000"/>
        </a:lnSpc>
        <a:spcBef>
          <a:spcPct val="25000"/>
        </a:spcBef>
        <a:spcAft>
          <a:spcPct val="0"/>
        </a:spcAft>
        <a:buChar char="•"/>
        <a:defRPr sz="2000">
          <a:solidFill>
            <a:schemeClr val="tx1"/>
          </a:solidFill>
          <a:latin typeface="+mn-lt"/>
        </a:defRPr>
      </a:lvl2pPr>
      <a:lvl3pPr marL="901700" indent="-179388" algn="l" rtl="0" fontAlgn="base">
        <a:lnSpc>
          <a:spcPct val="97000"/>
        </a:lnSpc>
        <a:spcBef>
          <a:spcPct val="25000"/>
        </a:spcBef>
        <a:spcAft>
          <a:spcPct val="0"/>
        </a:spcAft>
        <a:buChar char="•"/>
        <a:defRPr sz="2000">
          <a:solidFill>
            <a:schemeClr val="tx1"/>
          </a:solidFill>
          <a:latin typeface="+mn-lt"/>
        </a:defRPr>
      </a:lvl3pPr>
      <a:lvl4pPr marL="1258888" indent="-177800" algn="l" rtl="0" fontAlgn="base">
        <a:lnSpc>
          <a:spcPct val="97000"/>
        </a:lnSpc>
        <a:spcBef>
          <a:spcPct val="25000"/>
        </a:spcBef>
        <a:spcAft>
          <a:spcPct val="0"/>
        </a:spcAft>
        <a:buChar char="•"/>
        <a:defRPr sz="2000">
          <a:solidFill>
            <a:schemeClr val="tx1"/>
          </a:solidFill>
          <a:latin typeface="+mn-lt"/>
        </a:defRPr>
      </a:lvl4pPr>
      <a:lvl5pPr marL="1616075" indent="-177800" algn="l" rtl="0" fontAlgn="base">
        <a:lnSpc>
          <a:spcPct val="97000"/>
        </a:lnSpc>
        <a:spcBef>
          <a:spcPct val="25000"/>
        </a:spcBef>
        <a:spcAft>
          <a:spcPct val="0"/>
        </a:spcAft>
        <a:buChar char="•"/>
        <a:defRPr sz="2000">
          <a:solidFill>
            <a:schemeClr val="tx1"/>
          </a:solidFill>
          <a:latin typeface="+mn-lt"/>
        </a:defRPr>
      </a:lvl5pPr>
      <a:lvl6pPr marL="2073275" indent="-177800" algn="l" rtl="0" fontAlgn="base">
        <a:lnSpc>
          <a:spcPct val="97000"/>
        </a:lnSpc>
        <a:spcBef>
          <a:spcPct val="25000"/>
        </a:spcBef>
        <a:spcAft>
          <a:spcPct val="0"/>
        </a:spcAft>
        <a:buChar char="•"/>
        <a:defRPr sz="2000">
          <a:solidFill>
            <a:schemeClr val="tx1"/>
          </a:solidFill>
          <a:latin typeface="+mn-lt"/>
        </a:defRPr>
      </a:lvl6pPr>
      <a:lvl7pPr marL="2530475" indent="-177800" algn="l" rtl="0" fontAlgn="base">
        <a:lnSpc>
          <a:spcPct val="97000"/>
        </a:lnSpc>
        <a:spcBef>
          <a:spcPct val="25000"/>
        </a:spcBef>
        <a:spcAft>
          <a:spcPct val="0"/>
        </a:spcAft>
        <a:buChar char="•"/>
        <a:defRPr sz="2000">
          <a:solidFill>
            <a:schemeClr val="tx1"/>
          </a:solidFill>
          <a:latin typeface="+mn-lt"/>
        </a:defRPr>
      </a:lvl7pPr>
      <a:lvl8pPr marL="2987675" indent="-177800" algn="l" rtl="0" fontAlgn="base">
        <a:lnSpc>
          <a:spcPct val="97000"/>
        </a:lnSpc>
        <a:spcBef>
          <a:spcPct val="25000"/>
        </a:spcBef>
        <a:spcAft>
          <a:spcPct val="0"/>
        </a:spcAft>
        <a:buChar char="•"/>
        <a:defRPr sz="2000">
          <a:solidFill>
            <a:schemeClr val="tx1"/>
          </a:solidFill>
          <a:latin typeface="+mn-lt"/>
        </a:defRPr>
      </a:lvl8pPr>
      <a:lvl9pPr marL="3444875" indent="-177800" algn="l" rtl="0" fontAlgn="base">
        <a:lnSpc>
          <a:spcPct val="97000"/>
        </a:lnSpc>
        <a:spcBef>
          <a:spcPct val="25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ChangeArrowheads="1"/>
          </p:cNvSpPr>
          <p:nvPr/>
        </p:nvSpPr>
        <p:spPr bwMode="auto">
          <a:xfrm>
            <a:off x="408518" y="1555751"/>
            <a:ext cx="11374967" cy="4994275"/>
          </a:xfrm>
          <a:prstGeom prst="rect">
            <a:avLst/>
          </a:prstGeom>
          <a:solidFill>
            <a:schemeClr val="accent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fr-FR" sz="1400">
              <a:solidFill>
                <a:srgbClr val="000000"/>
              </a:solidFill>
            </a:endParaRPr>
          </a:p>
        </p:txBody>
      </p:sp>
      <p:sp>
        <p:nvSpPr>
          <p:cNvPr id="7171" name="Rectangle 3"/>
          <p:cNvSpPr>
            <a:spLocks noGrp="1" noChangeArrowheads="1"/>
          </p:cNvSpPr>
          <p:nvPr>
            <p:ph type="body" idx="1"/>
          </p:nvPr>
        </p:nvSpPr>
        <p:spPr bwMode="auto">
          <a:xfrm>
            <a:off x="527051" y="1555751"/>
            <a:ext cx="11137900" cy="499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7172" name="Rectangle 4"/>
          <p:cNvSpPr>
            <a:spLocks noGrp="1" noChangeArrowheads="1"/>
          </p:cNvSpPr>
          <p:nvPr>
            <p:ph type="title"/>
          </p:nvPr>
        </p:nvSpPr>
        <p:spPr bwMode="auto">
          <a:xfrm>
            <a:off x="408518" y="942975"/>
            <a:ext cx="11374967" cy="522288"/>
          </a:xfrm>
          <a:prstGeom prst="rect">
            <a:avLst/>
          </a:prstGeom>
          <a:solidFill>
            <a:schemeClr val="bg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lvl="0"/>
            <a:r>
              <a:rPr lang="de-CH" smtClean="0"/>
              <a:t>Titelmasterformat durch Klicken bearbeiten</a:t>
            </a:r>
          </a:p>
        </p:txBody>
      </p:sp>
      <p:sp>
        <p:nvSpPr>
          <p:cNvPr id="897029" name="Rectangle 5"/>
          <p:cNvSpPr>
            <a:spLocks noGrp="1" noChangeArrowheads="1"/>
          </p:cNvSpPr>
          <p:nvPr>
            <p:ph type="dt" sz="half" idx="2"/>
          </p:nvPr>
        </p:nvSpPr>
        <p:spPr bwMode="auto">
          <a:xfrm>
            <a:off x="9235017" y="6589714"/>
            <a:ext cx="1828800" cy="14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defRPr sz="800" smtClean="0"/>
            </a:lvl1pPr>
          </a:lstStyle>
          <a:p>
            <a:pPr fontAlgn="base">
              <a:spcBef>
                <a:spcPct val="0"/>
              </a:spcBef>
              <a:spcAft>
                <a:spcPct val="0"/>
              </a:spcAft>
              <a:defRPr/>
            </a:pPr>
            <a:fld id="{42E63A60-A9AB-45B7-A1E7-0B0DCD7243FC}" type="datetime1">
              <a:rPr lang="de-DE">
                <a:solidFill>
                  <a:srgbClr val="000000"/>
                </a:solidFill>
              </a:rPr>
              <a:pPr fontAlgn="base">
                <a:spcBef>
                  <a:spcPct val="0"/>
                </a:spcBef>
                <a:spcAft>
                  <a:spcPct val="0"/>
                </a:spcAft>
                <a:defRPr/>
              </a:pPr>
              <a:t>11.03.2015</a:t>
            </a:fld>
            <a:endParaRPr lang="de-CH">
              <a:solidFill>
                <a:srgbClr val="000000"/>
              </a:solidFill>
            </a:endParaRPr>
          </a:p>
        </p:txBody>
      </p:sp>
      <p:sp>
        <p:nvSpPr>
          <p:cNvPr id="897030" name="Rectangle 6"/>
          <p:cNvSpPr>
            <a:spLocks noGrp="1" noChangeArrowheads="1"/>
          </p:cNvSpPr>
          <p:nvPr>
            <p:ph type="ftr" sz="quarter" idx="3"/>
          </p:nvPr>
        </p:nvSpPr>
        <p:spPr bwMode="auto">
          <a:xfrm>
            <a:off x="406400" y="6589714"/>
            <a:ext cx="8434917" cy="147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defRPr sz="800"/>
            </a:lvl1pPr>
          </a:lstStyle>
          <a:p>
            <a:pPr fontAlgn="base">
              <a:spcBef>
                <a:spcPct val="0"/>
              </a:spcBef>
              <a:spcAft>
                <a:spcPct val="0"/>
              </a:spcAft>
              <a:defRPr/>
            </a:pPr>
            <a:r>
              <a:rPr lang="en-US" smtClean="0">
                <a:solidFill>
                  <a:srgbClr val="000000"/>
                </a:solidFill>
              </a:rPr>
              <a:t>Asphalt Recycling | For Internal Use Only</a:t>
            </a:r>
            <a:endParaRPr lang="de-CH">
              <a:solidFill>
                <a:srgbClr val="000000"/>
              </a:solidFill>
            </a:endParaRPr>
          </a:p>
        </p:txBody>
      </p:sp>
      <p:sp>
        <p:nvSpPr>
          <p:cNvPr id="897031" name="Rectangle 7"/>
          <p:cNvSpPr>
            <a:spLocks noGrp="1" noChangeArrowheads="1"/>
          </p:cNvSpPr>
          <p:nvPr>
            <p:ph type="sldNum" sz="quarter" idx="4"/>
          </p:nvPr>
        </p:nvSpPr>
        <p:spPr bwMode="auto">
          <a:xfrm>
            <a:off x="11182351" y="6589714"/>
            <a:ext cx="601133" cy="14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eaLnBrk="1" hangingPunct="1">
              <a:defRPr sz="800" smtClean="0"/>
            </a:lvl1pPr>
          </a:lstStyle>
          <a:p>
            <a:pPr fontAlgn="base">
              <a:spcBef>
                <a:spcPct val="0"/>
              </a:spcBef>
              <a:spcAft>
                <a:spcPct val="0"/>
              </a:spcAft>
              <a:defRPr/>
            </a:pPr>
            <a:fld id="{9E40D57D-5AB3-41E4-8658-7B450E9B93F5}" type="slidenum">
              <a:rPr lang="de-CH">
                <a:solidFill>
                  <a:srgbClr val="000000"/>
                </a:solidFill>
              </a:rPr>
              <a:pPr fontAlgn="base">
                <a:spcBef>
                  <a:spcPct val="0"/>
                </a:spcBef>
                <a:spcAft>
                  <a:spcPct val="0"/>
                </a:spcAft>
                <a:defRPr/>
              </a:pPr>
              <a:t>‹#›</a:t>
            </a:fld>
            <a:endParaRPr lang="de-CH">
              <a:solidFill>
                <a:srgbClr val="000000"/>
              </a:solidFill>
            </a:endParaRPr>
          </a:p>
        </p:txBody>
      </p:sp>
      <p:grpSp>
        <p:nvGrpSpPr>
          <p:cNvPr id="7176" name="Group 8"/>
          <p:cNvGrpSpPr>
            <a:grpSpLocks/>
          </p:cNvGrpSpPr>
          <p:nvPr/>
        </p:nvGrpSpPr>
        <p:grpSpPr bwMode="auto">
          <a:xfrm>
            <a:off x="9239251" y="309564"/>
            <a:ext cx="2540000" cy="282575"/>
            <a:chOff x="1860" y="3171"/>
            <a:chExt cx="2677" cy="397"/>
          </a:xfrm>
        </p:grpSpPr>
        <p:sp>
          <p:nvSpPr>
            <p:cNvPr id="7186" name="Freeform 9"/>
            <p:cNvSpPr>
              <a:spLocks/>
            </p:cNvSpPr>
            <p:nvPr userDrawn="1"/>
          </p:nvSpPr>
          <p:spPr bwMode="auto">
            <a:xfrm>
              <a:off x="4175" y="3171"/>
              <a:ext cx="362" cy="397"/>
            </a:xfrm>
            <a:custGeom>
              <a:avLst/>
              <a:gdLst>
                <a:gd name="T0" fmla="*/ 279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9 w 153"/>
                <a:gd name="T13" fmla="*/ 0 h 168"/>
                <a:gd name="T14" fmla="*/ 582 w 153"/>
                <a:gd name="T15" fmla="*/ 520 h 168"/>
                <a:gd name="T16" fmla="*/ 587 w 153"/>
                <a:gd name="T17" fmla="*/ 520 h 168"/>
                <a:gd name="T18" fmla="*/ 582 w 153"/>
                <a:gd name="T19" fmla="*/ 302 h 168"/>
                <a:gd name="T20" fmla="*/ 582 w 153"/>
                <a:gd name="T21" fmla="*/ 0 h 168"/>
                <a:gd name="T22" fmla="*/ 856 w 153"/>
                <a:gd name="T23" fmla="*/ 0 h 168"/>
                <a:gd name="T24" fmla="*/ 856 w 153"/>
                <a:gd name="T25" fmla="*/ 938 h 168"/>
                <a:gd name="T26" fmla="*/ 544 w 153"/>
                <a:gd name="T27" fmla="*/ 938 h 168"/>
                <a:gd name="T28" fmla="*/ 279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4" y="93"/>
                    <a:pt x="104" y="93"/>
                    <a:pt x="104"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7" name="Freeform 10"/>
            <p:cNvSpPr>
              <a:spLocks/>
            </p:cNvSpPr>
            <p:nvPr userDrawn="1"/>
          </p:nvSpPr>
          <p:spPr bwMode="auto">
            <a:xfrm>
              <a:off x="3760" y="3171"/>
              <a:ext cx="361" cy="397"/>
            </a:xfrm>
            <a:custGeom>
              <a:avLst/>
              <a:gdLst>
                <a:gd name="T0" fmla="*/ 278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6 w 153"/>
                <a:gd name="T13" fmla="*/ 0 h 168"/>
                <a:gd name="T14" fmla="*/ 573 w 153"/>
                <a:gd name="T15" fmla="*/ 520 h 168"/>
                <a:gd name="T16" fmla="*/ 585 w 153"/>
                <a:gd name="T17" fmla="*/ 520 h 168"/>
                <a:gd name="T18" fmla="*/ 578 w 153"/>
                <a:gd name="T19" fmla="*/ 302 h 168"/>
                <a:gd name="T20" fmla="*/ 578 w 153"/>
                <a:gd name="T21" fmla="*/ 0 h 168"/>
                <a:gd name="T22" fmla="*/ 852 w 153"/>
                <a:gd name="T23" fmla="*/ 0 h 168"/>
                <a:gd name="T24" fmla="*/ 852 w 153"/>
                <a:gd name="T25" fmla="*/ 938 h 168"/>
                <a:gd name="T26" fmla="*/ 540 w 153"/>
                <a:gd name="T27" fmla="*/ 938 h 168"/>
                <a:gd name="T28" fmla="*/ 278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3" y="93"/>
                    <a:pt x="103" y="93"/>
                    <a:pt x="103"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8" name="Freeform 11"/>
            <p:cNvSpPr>
              <a:spLocks/>
            </p:cNvSpPr>
            <p:nvPr userDrawn="1"/>
          </p:nvSpPr>
          <p:spPr bwMode="auto">
            <a:xfrm>
              <a:off x="1860" y="3171"/>
              <a:ext cx="442" cy="397"/>
            </a:xfrm>
            <a:custGeom>
              <a:avLst/>
              <a:gdLst>
                <a:gd name="T0" fmla="*/ 286 w 442"/>
                <a:gd name="T1" fmla="*/ 0 h 397"/>
                <a:gd name="T2" fmla="*/ 154 w 442"/>
                <a:gd name="T3" fmla="*/ 0 h 397"/>
                <a:gd name="T4" fmla="*/ 0 w 442"/>
                <a:gd name="T5" fmla="*/ 397 h 397"/>
                <a:gd name="T6" fmla="*/ 137 w 442"/>
                <a:gd name="T7" fmla="*/ 397 h 397"/>
                <a:gd name="T8" fmla="*/ 220 w 442"/>
                <a:gd name="T9" fmla="*/ 158 h 397"/>
                <a:gd name="T10" fmla="*/ 222 w 442"/>
                <a:gd name="T11" fmla="*/ 158 h 397"/>
                <a:gd name="T12" fmla="*/ 303 w 442"/>
                <a:gd name="T13" fmla="*/ 397 h 397"/>
                <a:gd name="T14" fmla="*/ 442 w 442"/>
                <a:gd name="T15" fmla="*/ 397 h 397"/>
                <a:gd name="T16" fmla="*/ 286 w 442"/>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2" h="397">
                  <a:moveTo>
                    <a:pt x="286" y="0"/>
                  </a:moveTo>
                  <a:lnTo>
                    <a:pt x="154" y="0"/>
                  </a:lnTo>
                  <a:lnTo>
                    <a:pt x="0" y="397"/>
                  </a:lnTo>
                  <a:lnTo>
                    <a:pt x="137" y="397"/>
                  </a:lnTo>
                  <a:lnTo>
                    <a:pt x="220" y="158"/>
                  </a:lnTo>
                  <a:lnTo>
                    <a:pt x="222" y="158"/>
                  </a:lnTo>
                  <a:lnTo>
                    <a:pt x="303" y="397"/>
                  </a:lnTo>
                  <a:lnTo>
                    <a:pt x="442" y="397"/>
                  </a:lnTo>
                  <a:lnTo>
                    <a:pt x="2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9" name="Freeform 12"/>
            <p:cNvSpPr>
              <a:spLocks/>
            </p:cNvSpPr>
            <p:nvPr userDrawn="1"/>
          </p:nvSpPr>
          <p:spPr bwMode="auto">
            <a:xfrm>
              <a:off x="3306" y="3171"/>
              <a:ext cx="444" cy="397"/>
            </a:xfrm>
            <a:custGeom>
              <a:avLst/>
              <a:gdLst>
                <a:gd name="T0" fmla="*/ 288 w 444"/>
                <a:gd name="T1" fmla="*/ 0 h 397"/>
                <a:gd name="T2" fmla="*/ 156 w 444"/>
                <a:gd name="T3" fmla="*/ 0 h 397"/>
                <a:gd name="T4" fmla="*/ 0 w 444"/>
                <a:gd name="T5" fmla="*/ 397 h 397"/>
                <a:gd name="T6" fmla="*/ 140 w 444"/>
                <a:gd name="T7" fmla="*/ 397 h 397"/>
                <a:gd name="T8" fmla="*/ 220 w 444"/>
                <a:gd name="T9" fmla="*/ 158 h 397"/>
                <a:gd name="T10" fmla="*/ 225 w 444"/>
                <a:gd name="T11" fmla="*/ 158 h 397"/>
                <a:gd name="T12" fmla="*/ 305 w 444"/>
                <a:gd name="T13" fmla="*/ 397 h 397"/>
                <a:gd name="T14" fmla="*/ 444 w 444"/>
                <a:gd name="T15" fmla="*/ 397 h 397"/>
                <a:gd name="T16" fmla="*/ 288 w 444"/>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4" h="397">
                  <a:moveTo>
                    <a:pt x="288" y="0"/>
                  </a:moveTo>
                  <a:lnTo>
                    <a:pt x="156" y="0"/>
                  </a:lnTo>
                  <a:lnTo>
                    <a:pt x="0" y="397"/>
                  </a:lnTo>
                  <a:lnTo>
                    <a:pt x="140" y="397"/>
                  </a:lnTo>
                  <a:lnTo>
                    <a:pt x="220" y="158"/>
                  </a:lnTo>
                  <a:lnTo>
                    <a:pt x="225" y="158"/>
                  </a:lnTo>
                  <a:lnTo>
                    <a:pt x="305" y="397"/>
                  </a:lnTo>
                  <a:lnTo>
                    <a:pt x="444" y="397"/>
                  </a:lnTo>
                  <a:lnTo>
                    <a:pt x="288" y="0"/>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90" name="Freeform 13"/>
            <p:cNvSpPr>
              <a:spLocks/>
            </p:cNvSpPr>
            <p:nvPr userDrawn="1"/>
          </p:nvSpPr>
          <p:spPr bwMode="auto">
            <a:xfrm>
              <a:off x="2831" y="3171"/>
              <a:ext cx="466" cy="397"/>
            </a:xfrm>
            <a:custGeom>
              <a:avLst/>
              <a:gdLst>
                <a:gd name="T0" fmla="*/ 442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6 w 197"/>
                <a:gd name="T15" fmla="*/ 0 h 168"/>
                <a:gd name="T16" fmla="*/ 549 w 197"/>
                <a:gd name="T17" fmla="*/ 553 h 168"/>
                <a:gd name="T18" fmla="*/ 554 w 197"/>
                <a:gd name="T19" fmla="*/ 553 h 168"/>
                <a:gd name="T20" fmla="*/ 717 w 197"/>
                <a:gd name="T21" fmla="*/ 0 h 168"/>
                <a:gd name="T22" fmla="*/ 1102 w 197"/>
                <a:gd name="T23" fmla="*/ 0 h 168"/>
                <a:gd name="T24" fmla="*/ 1102 w 197"/>
                <a:gd name="T25" fmla="*/ 938 h 168"/>
                <a:gd name="T26" fmla="*/ 828 w 197"/>
                <a:gd name="T27" fmla="*/ 938 h 168"/>
                <a:gd name="T28" fmla="*/ 828 w 197"/>
                <a:gd name="T29" fmla="*/ 581 h 168"/>
                <a:gd name="T30" fmla="*/ 833 w 197"/>
                <a:gd name="T31" fmla="*/ 369 h 168"/>
                <a:gd name="T32" fmla="*/ 823 w 197"/>
                <a:gd name="T33" fmla="*/ 369 h 168"/>
                <a:gd name="T34" fmla="*/ 660 w 197"/>
                <a:gd name="T35" fmla="*/ 938 h 168"/>
                <a:gd name="T36" fmla="*/ 442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7" y="66"/>
                    <a:pt x="147" y="66"/>
                    <a:pt x="147"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91" name="Freeform 14"/>
            <p:cNvSpPr>
              <a:spLocks/>
            </p:cNvSpPr>
            <p:nvPr userDrawn="1"/>
          </p:nvSpPr>
          <p:spPr bwMode="auto">
            <a:xfrm>
              <a:off x="2312" y="3171"/>
              <a:ext cx="465" cy="397"/>
            </a:xfrm>
            <a:custGeom>
              <a:avLst/>
              <a:gdLst>
                <a:gd name="T0" fmla="*/ 439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5 w 197"/>
                <a:gd name="T15" fmla="*/ 0 h 168"/>
                <a:gd name="T16" fmla="*/ 545 w 197"/>
                <a:gd name="T17" fmla="*/ 553 h 168"/>
                <a:gd name="T18" fmla="*/ 552 w 197"/>
                <a:gd name="T19" fmla="*/ 553 h 168"/>
                <a:gd name="T20" fmla="*/ 713 w 197"/>
                <a:gd name="T21" fmla="*/ 0 h 168"/>
                <a:gd name="T22" fmla="*/ 1098 w 197"/>
                <a:gd name="T23" fmla="*/ 0 h 168"/>
                <a:gd name="T24" fmla="*/ 1098 w 197"/>
                <a:gd name="T25" fmla="*/ 938 h 168"/>
                <a:gd name="T26" fmla="*/ 824 w 197"/>
                <a:gd name="T27" fmla="*/ 938 h 168"/>
                <a:gd name="T28" fmla="*/ 824 w 197"/>
                <a:gd name="T29" fmla="*/ 581 h 168"/>
                <a:gd name="T30" fmla="*/ 831 w 197"/>
                <a:gd name="T31" fmla="*/ 369 h 168"/>
                <a:gd name="T32" fmla="*/ 824 w 197"/>
                <a:gd name="T33" fmla="*/ 369 h 168"/>
                <a:gd name="T34" fmla="*/ 659 w 197"/>
                <a:gd name="T35" fmla="*/ 938 h 168"/>
                <a:gd name="T36" fmla="*/ 439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8" y="66"/>
                    <a:pt x="148" y="66"/>
                    <a:pt x="148"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grpSp>
        <p:nvGrpSpPr>
          <p:cNvPr id="7177" name="Group 35"/>
          <p:cNvGrpSpPr>
            <a:grpSpLocks noChangeAspect="1"/>
          </p:cNvGrpSpPr>
          <p:nvPr/>
        </p:nvGrpSpPr>
        <p:grpSpPr bwMode="auto">
          <a:xfrm>
            <a:off x="408517" y="309563"/>
            <a:ext cx="2029883" cy="201612"/>
            <a:chOff x="836" y="342"/>
            <a:chExt cx="1047" cy="139"/>
          </a:xfrm>
        </p:grpSpPr>
        <p:sp>
          <p:nvSpPr>
            <p:cNvPr id="7178" name="Rectangle 27"/>
            <p:cNvSpPr>
              <a:spLocks noChangeAspect="1" noChangeArrowheads="1"/>
            </p:cNvSpPr>
            <p:nvPr userDrawn="1"/>
          </p:nvSpPr>
          <p:spPr bwMode="auto">
            <a:xfrm>
              <a:off x="836" y="342"/>
              <a:ext cx="1047" cy="139"/>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endParaRPr>
            </a:p>
          </p:txBody>
        </p:sp>
        <p:sp>
          <p:nvSpPr>
            <p:cNvPr id="7179" name="Freeform 28"/>
            <p:cNvSpPr>
              <a:spLocks noChangeAspect="1"/>
            </p:cNvSpPr>
            <p:nvPr userDrawn="1"/>
          </p:nvSpPr>
          <p:spPr bwMode="auto">
            <a:xfrm>
              <a:off x="888" y="375"/>
              <a:ext cx="40" cy="66"/>
            </a:xfrm>
            <a:custGeom>
              <a:avLst/>
              <a:gdLst>
                <a:gd name="T0" fmla="*/ 38 w 17"/>
                <a:gd name="T1" fmla="*/ 156 h 28"/>
                <a:gd name="T2" fmla="*/ 0 w 17"/>
                <a:gd name="T3" fmla="*/ 151 h 28"/>
                <a:gd name="T4" fmla="*/ 5 w 17"/>
                <a:gd name="T5" fmla="*/ 127 h 28"/>
                <a:gd name="T6" fmla="*/ 38 w 17"/>
                <a:gd name="T7" fmla="*/ 134 h 28"/>
                <a:gd name="T8" fmla="*/ 61 w 17"/>
                <a:gd name="T9" fmla="*/ 118 h 28"/>
                <a:gd name="T10" fmla="*/ 45 w 17"/>
                <a:gd name="T11" fmla="*/ 90 h 28"/>
                <a:gd name="T12" fmla="*/ 21 w 17"/>
                <a:gd name="T13" fmla="*/ 78 h 28"/>
                <a:gd name="T14" fmla="*/ 0 w 17"/>
                <a:gd name="T15" fmla="*/ 45 h 28"/>
                <a:gd name="T16" fmla="*/ 49 w 17"/>
                <a:gd name="T17" fmla="*/ 0 h 28"/>
                <a:gd name="T18" fmla="*/ 82 w 17"/>
                <a:gd name="T19" fmla="*/ 5 h 28"/>
                <a:gd name="T20" fmla="*/ 78 w 17"/>
                <a:gd name="T21" fmla="*/ 28 h 28"/>
                <a:gd name="T22" fmla="*/ 56 w 17"/>
                <a:gd name="T23" fmla="*/ 21 h 28"/>
                <a:gd name="T24" fmla="*/ 33 w 17"/>
                <a:gd name="T25" fmla="*/ 40 h 28"/>
                <a:gd name="T26" fmla="*/ 49 w 17"/>
                <a:gd name="T27" fmla="*/ 61 h 28"/>
                <a:gd name="T28" fmla="*/ 73 w 17"/>
                <a:gd name="T29" fmla="*/ 78 h 28"/>
                <a:gd name="T30" fmla="*/ 94 w 17"/>
                <a:gd name="T31" fmla="*/ 111 h 28"/>
                <a:gd name="T32" fmla="*/ 38 w 17"/>
                <a:gd name="T33" fmla="*/ 156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28">
                  <a:moveTo>
                    <a:pt x="7" y="28"/>
                  </a:moveTo>
                  <a:cubicBezTo>
                    <a:pt x="4" y="28"/>
                    <a:pt x="3" y="28"/>
                    <a:pt x="0" y="27"/>
                  </a:cubicBezTo>
                  <a:cubicBezTo>
                    <a:pt x="1" y="23"/>
                    <a:pt x="1" y="23"/>
                    <a:pt x="1" y="23"/>
                  </a:cubicBezTo>
                  <a:cubicBezTo>
                    <a:pt x="2" y="24"/>
                    <a:pt x="5" y="24"/>
                    <a:pt x="7" y="24"/>
                  </a:cubicBezTo>
                  <a:cubicBezTo>
                    <a:pt x="9" y="24"/>
                    <a:pt x="11" y="23"/>
                    <a:pt x="11" y="21"/>
                  </a:cubicBezTo>
                  <a:cubicBezTo>
                    <a:pt x="11" y="19"/>
                    <a:pt x="10" y="18"/>
                    <a:pt x="8" y="16"/>
                  </a:cubicBezTo>
                  <a:cubicBezTo>
                    <a:pt x="7" y="16"/>
                    <a:pt x="5" y="15"/>
                    <a:pt x="4" y="14"/>
                  </a:cubicBezTo>
                  <a:cubicBezTo>
                    <a:pt x="1" y="12"/>
                    <a:pt x="0" y="10"/>
                    <a:pt x="0" y="8"/>
                  </a:cubicBezTo>
                  <a:cubicBezTo>
                    <a:pt x="0" y="3"/>
                    <a:pt x="4" y="0"/>
                    <a:pt x="9" y="0"/>
                  </a:cubicBezTo>
                  <a:cubicBezTo>
                    <a:pt x="11" y="0"/>
                    <a:pt x="13" y="1"/>
                    <a:pt x="15" y="1"/>
                  </a:cubicBezTo>
                  <a:cubicBezTo>
                    <a:pt x="14" y="5"/>
                    <a:pt x="14" y="5"/>
                    <a:pt x="14" y="5"/>
                  </a:cubicBezTo>
                  <a:cubicBezTo>
                    <a:pt x="13" y="4"/>
                    <a:pt x="11" y="4"/>
                    <a:pt x="10" y="4"/>
                  </a:cubicBezTo>
                  <a:cubicBezTo>
                    <a:pt x="7" y="4"/>
                    <a:pt x="6" y="5"/>
                    <a:pt x="6" y="7"/>
                  </a:cubicBezTo>
                  <a:cubicBezTo>
                    <a:pt x="6" y="9"/>
                    <a:pt x="6" y="9"/>
                    <a:pt x="9" y="11"/>
                  </a:cubicBezTo>
                  <a:cubicBezTo>
                    <a:pt x="11" y="13"/>
                    <a:pt x="13" y="14"/>
                    <a:pt x="13" y="14"/>
                  </a:cubicBezTo>
                  <a:cubicBezTo>
                    <a:pt x="16" y="16"/>
                    <a:pt x="17" y="18"/>
                    <a:pt x="17" y="20"/>
                  </a:cubicBezTo>
                  <a:cubicBezTo>
                    <a:pt x="17" y="25"/>
                    <a:pt x="13" y="28"/>
                    <a:pt x="7" y="2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0" name="Freeform 29"/>
            <p:cNvSpPr>
              <a:spLocks noChangeAspect="1"/>
            </p:cNvSpPr>
            <p:nvPr userDrawn="1"/>
          </p:nvSpPr>
          <p:spPr bwMode="auto">
            <a:xfrm>
              <a:off x="931" y="394"/>
              <a:ext cx="45" cy="66"/>
            </a:xfrm>
            <a:custGeom>
              <a:avLst/>
              <a:gdLst>
                <a:gd name="T0" fmla="*/ 62 w 19"/>
                <a:gd name="T1" fmla="*/ 127 h 28"/>
                <a:gd name="T2" fmla="*/ 45 w 19"/>
                <a:gd name="T3" fmla="*/ 151 h 28"/>
                <a:gd name="T4" fmla="*/ 21 w 19"/>
                <a:gd name="T5" fmla="*/ 156 h 28"/>
                <a:gd name="T6" fmla="*/ 0 w 19"/>
                <a:gd name="T7" fmla="*/ 156 h 28"/>
                <a:gd name="T8" fmla="*/ 5 w 19"/>
                <a:gd name="T9" fmla="*/ 134 h 28"/>
                <a:gd name="T10" fmla="*/ 21 w 19"/>
                <a:gd name="T11" fmla="*/ 139 h 28"/>
                <a:gd name="T12" fmla="*/ 40 w 19"/>
                <a:gd name="T13" fmla="*/ 123 h 28"/>
                <a:gd name="T14" fmla="*/ 40 w 19"/>
                <a:gd name="T15" fmla="*/ 111 h 28"/>
                <a:gd name="T16" fmla="*/ 0 w 19"/>
                <a:gd name="T17" fmla="*/ 0 h 28"/>
                <a:gd name="T18" fmla="*/ 33 w 19"/>
                <a:gd name="T19" fmla="*/ 0 h 28"/>
                <a:gd name="T20" fmla="*/ 57 w 19"/>
                <a:gd name="T21" fmla="*/ 78 h 28"/>
                <a:gd name="T22" fmla="*/ 78 w 19"/>
                <a:gd name="T23" fmla="*/ 0 h 28"/>
                <a:gd name="T24" fmla="*/ 107 w 19"/>
                <a:gd name="T25" fmla="*/ 0 h 28"/>
                <a:gd name="T26" fmla="*/ 62 w 19"/>
                <a:gd name="T27" fmla="*/ 127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 h="28">
                  <a:moveTo>
                    <a:pt x="11" y="23"/>
                  </a:moveTo>
                  <a:cubicBezTo>
                    <a:pt x="10" y="25"/>
                    <a:pt x="9" y="26"/>
                    <a:pt x="8" y="27"/>
                  </a:cubicBezTo>
                  <a:cubicBezTo>
                    <a:pt x="7" y="28"/>
                    <a:pt x="6" y="28"/>
                    <a:pt x="4" y="28"/>
                  </a:cubicBezTo>
                  <a:cubicBezTo>
                    <a:pt x="3" y="28"/>
                    <a:pt x="1" y="28"/>
                    <a:pt x="0" y="28"/>
                  </a:cubicBezTo>
                  <a:cubicBezTo>
                    <a:pt x="1" y="24"/>
                    <a:pt x="1" y="24"/>
                    <a:pt x="1" y="24"/>
                  </a:cubicBezTo>
                  <a:cubicBezTo>
                    <a:pt x="2" y="24"/>
                    <a:pt x="3" y="25"/>
                    <a:pt x="4" y="25"/>
                  </a:cubicBezTo>
                  <a:cubicBezTo>
                    <a:pt x="5" y="25"/>
                    <a:pt x="6" y="24"/>
                    <a:pt x="7" y="22"/>
                  </a:cubicBezTo>
                  <a:cubicBezTo>
                    <a:pt x="7" y="20"/>
                    <a:pt x="7" y="20"/>
                    <a:pt x="7" y="20"/>
                  </a:cubicBezTo>
                  <a:cubicBezTo>
                    <a:pt x="0" y="0"/>
                    <a:pt x="0" y="0"/>
                    <a:pt x="0" y="0"/>
                  </a:cubicBezTo>
                  <a:cubicBezTo>
                    <a:pt x="6" y="0"/>
                    <a:pt x="6" y="0"/>
                    <a:pt x="6" y="0"/>
                  </a:cubicBezTo>
                  <a:cubicBezTo>
                    <a:pt x="10" y="14"/>
                    <a:pt x="10" y="14"/>
                    <a:pt x="10" y="14"/>
                  </a:cubicBezTo>
                  <a:cubicBezTo>
                    <a:pt x="14" y="0"/>
                    <a:pt x="14" y="0"/>
                    <a:pt x="14" y="0"/>
                  </a:cubicBezTo>
                  <a:cubicBezTo>
                    <a:pt x="19" y="0"/>
                    <a:pt x="19" y="0"/>
                    <a:pt x="19" y="0"/>
                  </a:cubicBezTo>
                  <a:lnTo>
                    <a:pt x="11"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1" name="Freeform 30"/>
            <p:cNvSpPr>
              <a:spLocks noChangeAspect="1"/>
            </p:cNvSpPr>
            <p:nvPr userDrawn="1"/>
          </p:nvSpPr>
          <p:spPr bwMode="auto">
            <a:xfrm>
              <a:off x="980" y="394"/>
              <a:ext cx="33" cy="47"/>
            </a:xfrm>
            <a:custGeom>
              <a:avLst/>
              <a:gdLst>
                <a:gd name="T0" fmla="*/ 33 w 14"/>
                <a:gd name="T1" fmla="*/ 110 h 20"/>
                <a:gd name="T2" fmla="*/ 0 w 14"/>
                <a:gd name="T3" fmla="*/ 106 h 20"/>
                <a:gd name="T4" fmla="*/ 5 w 14"/>
                <a:gd name="T5" fmla="*/ 82 h 20"/>
                <a:gd name="T6" fmla="*/ 33 w 14"/>
                <a:gd name="T7" fmla="*/ 89 h 20"/>
                <a:gd name="T8" fmla="*/ 50 w 14"/>
                <a:gd name="T9" fmla="*/ 78 h 20"/>
                <a:gd name="T10" fmla="*/ 40 w 14"/>
                <a:gd name="T11" fmla="*/ 66 h 20"/>
                <a:gd name="T12" fmla="*/ 21 w 14"/>
                <a:gd name="T13" fmla="*/ 61 h 20"/>
                <a:gd name="T14" fmla="*/ 0 w 14"/>
                <a:gd name="T15" fmla="*/ 33 h 20"/>
                <a:gd name="T16" fmla="*/ 45 w 14"/>
                <a:gd name="T17" fmla="*/ 0 h 20"/>
                <a:gd name="T18" fmla="*/ 73 w 14"/>
                <a:gd name="T19" fmla="*/ 0 h 20"/>
                <a:gd name="T20" fmla="*/ 66 w 14"/>
                <a:gd name="T21" fmla="*/ 21 h 20"/>
                <a:gd name="T22" fmla="*/ 45 w 14"/>
                <a:gd name="T23" fmla="*/ 16 h 20"/>
                <a:gd name="T24" fmla="*/ 28 w 14"/>
                <a:gd name="T25" fmla="*/ 28 h 20"/>
                <a:gd name="T26" fmla="*/ 50 w 14"/>
                <a:gd name="T27" fmla="*/ 45 h 20"/>
                <a:gd name="T28" fmla="*/ 78 w 14"/>
                <a:gd name="T29" fmla="*/ 78 h 20"/>
                <a:gd name="T30" fmla="*/ 33 w 14"/>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 h="20">
                  <a:moveTo>
                    <a:pt x="6" y="20"/>
                  </a:moveTo>
                  <a:cubicBezTo>
                    <a:pt x="3" y="20"/>
                    <a:pt x="2" y="20"/>
                    <a:pt x="0" y="19"/>
                  </a:cubicBezTo>
                  <a:cubicBezTo>
                    <a:pt x="1" y="15"/>
                    <a:pt x="1" y="15"/>
                    <a:pt x="1" y="15"/>
                  </a:cubicBezTo>
                  <a:cubicBezTo>
                    <a:pt x="2" y="16"/>
                    <a:pt x="4" y="16"/>
                    <a:pt x="6" y="16"/>
                  </a:cubicBezTo>
                  <a:cubicBezTo>
                    <a:pt x="8" y="16"/>
                    <a:pt x="9" y="16"/>
                    <a:pt x="9" y="14"/>
                  </a:cubicBezTo>
                  <a:cubicBezTo>
                    <a:pt x="9" y="13"/>
                    <a:pt x="8" y="13"/>
                    <a:pt x="7" y="12"/>
                  </a:cubicBezTo>
                  <a:cubicBezTo>
                    <a:pt x="6" y="12"/>
                    <a:pt x="5" y="11"/>
                    <a:pt x="4" y="11"/>
                  </a:cubicBezTo>
                  <a:cubicBezTo>
                    <a:pt x="1" y="9"/>
                    <a:pt x="0" y="8"/>
                    <a:pt x="0" y="6"/>
                  </a:cubicBezTo>
                  <a:cubicBezTo>
                    <a:pt x="0" y="2"/>
                    <a:pt x="3" y="0"/>
                    <a:pt x="8" y="0"/>
                  </a:cubicBezTo>
                  <a:cubicBezTo>
                    <a:pt x="10" y="0"/>
                    <a:pt x="11" y="0"/>
                    <a:pt x="13" y="0"/>
                  </a:cubicBezTo>
                  <a:cubicBezTo>
                    <a:pt x="12" y="4"/>
                    <a:pt x="12" y="4"/>
                    <a:pt x="12" y="4"/>
                  </a:cubicBezTo>
                  <a:cubicBezTo>
                    <a:pt x="10" y="3"/>
                    <a:pt x="9" y="3"/>
                    <a:pt x="8" y="3"/>
                  </a:cubicBezTo>
                  <a:cubicBezTo>
                    <a:pt x="6" y="3"/>
                    <a:pt x="5" y="4"/>
                    <a:pt x="5" y="5"/>
                  </a:cubicBezTo>
                  <a:cubicBezTo>
                    <a:pt x="5" y="6"/>
                    <a:pt x="6" y="7"/>
                    <a:pt x="9" y="8"/>
                  </a:cubicBezTo>
                  <a:cubicBezTo>
                    <a:pt x="13" y="9"/>
                    <a:pt x="14" y="11"/>
                    <a:pt x="14" y="14"/>
                  </a:cubicBezTo>
                  <a:cubicBezTo>
                    <a:pt x="14" y="18"/>
                    <a:pt x="11"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2" name="Freeform 31"/>
            <p:cNvSpPr>
              <a:spLocks noChangeAspect="1"/>
            </p:cNvSpPr>
            <p:nvPr userDrawn="1"/>
          </p:nvSpPr>
          <p:spPr bwMode="auto">
            <a:xfrm>
              <a:off x="1020" y="382"/>
              <a:ext cx="34" cy="59"/>
            </a:xfrm>
            <a:custGeom>
              <a:avLst/>
              <a:gdLst>
                <a:gd name="T0" fmla="*/ 41 w 14"/>
                <a:gd name="T1" fmla="*/ 139 h 25"/>
                <a:gd name="T2" fmla="*/ 17 w 14"/>
                <a:gd name="T3" fmla="*/ 106 h 25"/>
                <a:gd name="T4" fmla="*/ 17 w 14"/>
                <a:gd name="T5" fmla="*/ 50 h 25"/>
                <a:gd name="T6" fmla="*/ 0 w 14"/>
                <a:gd name="T7" fmla="*/ 50 h 25"/>
                <a:gd name="T8" fmla="*/ 0 w 14"/>
                <a:gd name="T9" fmla="*/ 28 h 25"/>
                <a:gd name="T10" fmla="*/ 17 w 14"/>
                <a:gd name="T11" fmla="*/ 28 h 25"/>
                <a:gd name="T12" fmla="*/ 17 w 14"/>
                <a:gd name="T13" fmla="*/ 0 h 25"/>
                <a:gd name="T14" fmla="*/ 46 w 14"/>
                <a:gd name="T15" fmla="*/ 0 h 25"/>
                <a:gd name="T16" fmla="*/ 46 w 14"/>
                <a:gd name="T17" fmla="*/ 28 h 25"/>
                <a:gd name="T18" fmla="*/ 78 w 14"/>
                <a:gd name="T19" fmla="*/ 28 h 25"/>
                <a:gd name="T20" fmla="*/ 78 w 14"/>
                <a:gd name="T21" fmla="*/ 50 h 25"/>
                <a:gd name="T22" fmla="*/ 46 w 14"/>
                <a:gd name="T23" fmla="*/ 50 h 25"/>
                <a:gd name="T24" fmla="*/ 46 w 14"/>
                <a:gd name="T25" fmla="*/ 99 h 25"/>
                <a:gd name="T26" fmla="*/ 53 w 14"/>
                <a:gd name="T27" fmla="*/ 118 h 25"/>
                <a:gd name="T28" fmla="*/ 70 w 14"/>
                <a:gd name="T29" fmla="*/ 106 h 25"/>
                <a:gd name="T30" fmla="*/ 83 w 14"/>
                <a:gd name="T31" fmla="*/ 123 h 25"/>
                <a:gd name="T32" fmla="*/ 41 w 14"/>
                <a:gd name="T33" fmla="*/ 139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 h="25">
                  <a:moveTo>
                    <a:pt x="7" y="25"/>
                  </a:moveTo>
                  <a:cubicBezTo>
                    <a:pt x="4" y="25"/>
                    <a:pt x="3" y="24"/>
                    <a:pt x="3" y="19"/>
                  </a:cubicBezTo>
                  <a:cubicBezTo>
                    <a:pt x="3" y="9"/>
                    <a:pt x="3" y="9"/>
                    <a:pt x="3" y="9"/>
                  </a:cubicBezTo>
                  <a:cubicBezTo>
                    <a:pt x="0" y="9"/>
                    <a:pt x="0" y="9"/>
                    <a:pt x="0" y="9"/>
                  </a:cubicBezTo>
                  <a:cubicBezTo>
                    <a:pt x="0" y="5"/>
                    <a:pt x="0" y="5"/>
                    <a:pt x="0" y="5"/>
                  </a:cubicBezTo>
                  <a:cubicBezTo>
                    <a:pt x="3" y="5"/>
                    <a:pt x="3" y="5"/>
                    <a:pt x="3" y="5"/>
                  </a:cubicBezTo>
                  <a:cubicBezTo>
                    <a:pt x="3" y="0"/>
                    <a:pt x="3" y="0"/>
                    <a:pt x="3" y="0"/>
                  </a:cubicBezTo>
                  <a:cubicBezTo>
                    <a:pt x="8" y="0"/>
                    <a:pt x="8" y="0"/>
                    <a:pt x="8" y="0"/>
                  </a:cubicBezTo>
                  <a:cubicBezTo>
                    <a:pt x="8" y="5"/>
                    <a:pt x="8" y="5"/>
                    <a:pt x="8" y="5"/>
                  </a:cubicBezTo>
                  <a:cubicBezTo>
                    <a:pt x="13" y="5"/>
                    <a:pt x="13" y="5"/>
                    <a:pt x="13" y="5"/>
                  </a:cubicBezTo>
                  <a:cubicBezTo>
                    <a:pt x="13" y="9"/>
                    <a:pt x="13" y="9"/>
                    <a:pt x="13" y="9"/>
                  </a:cubicBezTo>
                  <a:cubicBezTo>
                    <a:pt x="8" y="9"/>
                    <a:pt x="8" y="9"/>
                    <a:pt x="8" y="9"/>
                  </a:cubicBezTo>
                  <a:cubicBezTo>
                    <a:pt x="8" y="18"/>
                    <a:pt x="8" y="18"/>
                    <a:pt x="8" y="18"/>
                  </a:cubicBezTo>
                  <a:cubicBezTo>
                    <a:pt x="8" y="20"/>
                    <a:pt x="8" y="21"/>
                    <a:pt x="9" y="21"/>
                  </a:cubicBezTo>
                  <a:cubicBezTo>
                    <a:pt x="10" y="21"/>
                    <a:pt x="11" y="21"/>
                    <a:pt x="12" y="19"/>
                  </a:cubicBezTo>
                  <a:cubicBezTo>
                    <a:pt x="14" y="22"/>
                    <a:pt x="14" y="22"/>
                    <a:pt x="14" y="22"/>
                  </a:cubicBezTo>
                  <a:cubicBezTo>
                    <a:pt x="11" y="24"/>
                    <a:pt x="9" y="25"/>
                    <a:pt x="7" y="2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3" name="Freeform 32"/>
            <p:cNvSpPr>
              <a:spLocks noChangeAspect="1" noEditPoints="1"/>
            </p:cNvSpPr>
            <p:nvPr userDrawn="1"/>
          </p:nvSpPr>
          <p:spPr bwMode="auto">
            <a:xfrm>
              <a:off x="1058" y="394"/>
              <a:ext cx="38" cy="47"/>
            </a:xfrm>
            <a:custGeom>
              <a:avLst/>
              <a:gdLst>
                <a:gd name="T0" fmla="*/ 45 w 16"/>
                <a:gd name="T1" fmla="*/ 110 h 20"/>
                <a:gd name="T2" fmla="*/ 0 w 16"/>
                <a:gd name="T3" fmla="*/ 56 h 20"/>
                <a:gd name="T4" fmla="*/ 45 w 16"/>
                <a:gd name="T5" fmla="*/ 0 h 20"/>
                <a:gd name="T6" fmla="*/ 90 w 16"/>
                <a:gd name="T7" fmla="*/ 56 h 20"/>
                <a:gd name="T8" fmla="*/ 90 w 16"/>
                <a:gd name="T9" fmla="*/ 61 h 20"/>
                <a:gd name="T10" fmla="*/ 29 w 16"/>
                <a:gd name="T11" fmla="*/ 61 h 20"/>
                <a:gd name="T12" fmla="*/ 50 w 16"/>
                <a:gd name="T13" fmla="*/ 89 h 20"/>
                <a:gd name="T14" fmla="*/ 78 w 16"/>
                <a:gd name="T15" fmla="*/ 78 h 20"/>
                <a:gd name="T16" fmla="*/ 90 w 16"/>
                <a:gd name="T17" fmla="*/ 94 h 20"/>
                <a:gd name="T18" fmla="*/ 45 w 16"/>
                <a:gd name="T19" fmla="*/ 110 h 20"/>
                <a:gd name="T20" fmla="*/ 45 w 16"/>
                <a:gd name="T21" fmla="*/ 16 h 20"/>
                <a:gd name="T22" fmla="*/ 29 w 16"/>
                <a:gd name="T23" fmla="*/ 45 h 20"/>
                <a:gd name="T24" fmla="*/ 62 w 16"/>
                <a:gd name="T25" fmla="*/ 45 h 20"/>
                <a:gd name="T26" fmla="*/ 45 w 16"/>
                <a:gd name="T27" fmla="*/ 16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 h="20">
                  <a:moveTo>
                    <a:pt x="8" y="20"/>
                  </a:moveTo>
                  <a:cubicBezTo>
                    <a:pt x="3" y="20"/>
                    <a:pt x="0" y="16"/>
                    <a:pt x="0" y="10"/>
                  </a:cubicBezTo>
                  <a:cubicBezTo>
                    <a:pt x="0" y="4"/>
                    <a:pt x="3" y="0"/>
                    <a:pt x="8" y="0"/>
                  </a:cubicBezTo>
                  <a:cubicBezTo>
                    <a:pt x="14" y="0"/>
                    <a:pt x="16" y="3"/>
                    <a:pt x="16" y="10"/>
                  </a:cubicBezTo>
                  <a:cubicBezTo>
                    <a:pt x="16" y="10"/>
                    <a:pt x="16" y="10"/>
                    <a:pt x="16" y="11"/>
                  </a:cubicBezTo>
                  <a:cubicBezTo>
                    <a:pt x="5" y="11"/>
                    <a:pt x="5" y="11"/>
                    <a:pt x="5" y="11"/>
                  </a:cubicBezTo>
                  <a:cubicBezTo>
                    <a:pt x="5" y="14"/>
                    <a:pt x="6" y="16"/>
                    <a:pt x="9" y="16"/>
                  </a:cubicBezTo>
                  <a:cubicBezTo>
                    <a:pt x="10" y="16"/>
                    <a:pt x="12" y="15"/>
                    <a:pt x="14" y="14"/>
                  </a:cubicBezTo>
                  <a:cubicBezTo>
                    <a:pt x="16" y="17"/>
                    <a:pt x="16" y="17"/>
                    <a:pt x="16" y="17"/>
                  </a:cubicBezTo>
                  <a:cubicBezTo>
                    <a:pt x="13" y="19"/>
                    <a:pt x="11" y="20"/>
                    <a:pt x="8" y="20"/>
                  </a:cubicBezTo>
                  <a:close/>
                  <a:moveTo>
                    <a:pt x="8" y="3"/>
                  </a:moveTo>
                  <a:cubicBezTo>
                    <a:pt x="6" y="3"/>
                    <a:pt x="5" y="5"/>
                    <a:pt x="5" y="8"/>
                  </a:cubicBezTo>
                  <a:cubicBezTo>
                    <a:pt x="11" y="8"/>
                    <a:pt x="11" y="8"/>
                    <a:pt x="11" y="8"/>
                  </a:cubicBezTo>
                  <a:cubicBezTo>
                    <a:pt x="11" y="5"/>
                    <a:pt x="10" y="3"/>
                    <a:pt x="8"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4" name="Freeform 33"/>
            <p:cNvSpPr>
              <a:spLocks noChangeAspect="1"/>
            </p:cNvSpPr>
            <p:nvPr userDrawn="1"/>
          </p:nvSpPr>
          <p:spPr bwMode="auto">
            <a:xfrm>
              <a:off x="1108" y="394"/>
              <a:ext cx="61" cy="47"/>
            </a:xfrm>
            <a:custGeom>
              <a:avLst/>
              <a:gdLst>
                <a:gd name="T0" fmla="*/ 115 w 26"/>
                <a:gd name="T1" fmla="*/ 110 h 20"/>
                <a:gd name="T2" fmla="*/ 115 w 26"/>
                <a:gd name="T3" fmla="*/ 45 h 20"/>
                <a:gd name="T4" fmla="*/ 115 w 26"/>
                <a:gd name="T5" fmla="*/ 33 h 20"/>
                <a:gd name="T6" fmla="*/ 110 w 26"/>
                <a:gd name="T7" fmla="*/ 28 h 20"/>
                <a:gd name="T8" fmla="*/ 82 w 26"/>
                <a:gd name="T9" fmla="*/ 38 h 20"/>
                <a:gd name="T10" fmla="*/ 82 w 26"/>
                <a:gd name="T11" fmla="*/ 110 h 20"/>
                <a:gd name="T12" fmla="*/ 61 w 26"/>
                <a:gd name="T13" fmla="*/ 110 h 20"/>
                <a:gd name="T14" fmla="*/ 61 w 26"/>
                <a:gd name="T15" fmla="*/ 45 h 20"/>
                <a:gd name="T16" fmla="*/ 54 w 26"/>
                <a:gd name="T17" fmla="*/ 28 h 20"/>
                <a:gd name="T18" fmla="*/ 49 w 26"/>
                <a:gd name="T19" fmla="*/ 28 h 20"/>
                <a:gd name="T20" fmla="*/ 28 w 26"/>
                <a:gd name="T21" fmla="*/ 38 h 20"/>
                <a:gd name="T22" fmla="*/ 28 w 26"/>
                <a:gd name="T23" fmla="*/ 110 h 20"/>
                <a:gd name="T24" fmla="*/ 0 w 26"/>
                <a:gd name="T25" fmla="*/ 110 h 20"/>
                <a:gd name="T26" fmla="*/ 0 w 26"/>
                <a:gd name="T27" fmla="*/ 0 h 20"/>
                <a:gd name="T28" fmla="*/ 28 w 26"/>
                <a:gd name="T29" fmla="*/ 0 h 20"/>
                <a:gd name="T30" fmla="*/ 28 w 26"/>
                <a:gd name="T31" fmla="*/ 16 h 20"/>
                <a:gd name="T32" fmla="*/ 61 w 26"/>
                <a:gd name="T33" fmla="*/ 0 h 20"/>
                <a:gd name="T34" fmla="*/ 82 w 26"/>
                <a:gd name="T35" fmla="*/ 16 h 20"/>
                <a:gd name="T36" fmla="*/ 122 w 26"/>
                <a:gd name="T37" fmla="*/ 0 h 20"/>
                <a:gd name="T38" fmla="*/ 138 w 26"/>
                <a:gd name="T39" fmla="*/ 12 h 20"/>
                <a:gd name="T40" fmla="*/ 143 w 26"/>
                <a:gd name="T41" fmla="*/ 38 h 20"/>
                <a:gd name="T42" fmla="*/ 143 w 26"/>
                <a:gd name="T43" fmla="*/ 110 h 20"/>
                <a:gd name="T44" fmla="*/ 115 w 26"/>
                <a:gd name="T45" fmla="*/ 110 h 2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 h="20">
                  <a:moveTo>
                    <a:pt x="21" y="20"/>
                  </a:moveTo>
                  <a:cubicBezTo>
                    <a:pt x="21" y="8"/>
                    <a:pt x="21" y="8"/>
                    <a:pt x="21" y="8"/>
                  </a:cubicBezTo>
                  <a:cubicBezTo>
                    <a:pt x="21" y="7"/>
                    <a:pt x="21" y="6"/>
                    <a:pt x="21" y="6"/>
                  </a:cubicBezTo>
                  <a:cubicBezTo>
                    <a:pt x="21" y="5"/>
                    <a:pt x="20" y="5"/>
                    <a:pt x="20" y="5"/>
                  </a:cubicBezTo>
                  <a:cubicBezTo>
                    <a:pt x="19" y="5"/>
                    <a:pt x="17" y="5"/>
                    <a:pt x="15" y="7"/>
                  </a:cubicBezTo>
                  <a:cubicBezTo>
                    <a:pt x="15" y="20"/>
                    <a:pt x="15" y="20"/>
                    <a:pt x="15" y="20"/>
                  </a:cubicBezTo>
                  <a:cubicBezTo>
                    <a:pt x="11" y="20"/>
                    <a:pt x="11" y="20"/>
                    <a:pt x="11" y="20"/>
                  </a:cubicBezTo>
                  <a:cubicBezTo>
                    <a:pt x="11" y="8"/>
                    <a:pt x="11" y="8"/>
                    <a:pt x="11" y="8"/>
                  </a:cubicBezTo>
                  <a:cubicBezTo>
                    <a:pt x="11" y="6"/>
                    <a:pt x="11" y="6"/>
                    <a:pt x="10" y="5"/>
                  </a:cubicBezTo>
                  <a:cubicBezTo>
                    <a:pt x="10" y="5"/>
                    <a:pt x="10" y="5"/>
                    <a:pt x="9" y="5"/>
                  </a:cubicBezTo>
                  <a:cubicBezTo>
                    <a:pt x="8" y="5"/>
                    <a:pt x="7" y="6"/>
                    <a:pt x="5" y="7"/>
                  </a:cubicBezTo>
                  <a:cubicBezTo>
                    <a:pt x="5" y="20"/>
                    <a:pt x="5" y="20"/>
                    <a:pt x="5" y="20"/>
                  </a:cubicBezTo>
                  <a:cubicBezTo>
                    <a:pt x="0" y="20"/>
                    <a:pt x="0" y="20"/>
                    <a:pt x="0" y="20"/>
                  </a:cubicBezTo>
                  <a:cubicBezTo>
                    <a:pt x="0" y="0"/>
                    <a:pt x="0" y="0"/>
                    <a:pt x="0" y="0"/>
                  </a:cubicBezTo>
                  <a:cubicBezTo>
                    <a:pt x="5" y="0"/>
                    <a:pt x="5" y="0"/>
                    <a:pt x="5" y="0"/>
                  </a:cubicBezTo>
                  <a:cubicBezTo>
                    <a:pt x="5" y="3"/>
                    <a:pt x="5" y="3"/>
                    <a:pt x="5" y="3"/>
                  </a:cubicBezTo>
                  <a:cubicBezTo>
                    <a:pt x="7" y="1"/>
                    <a:pt x="9" y="0"/>
                    <a:pt x="11" y="0"/>
                  </a:cubicBezTo>
                  <a:cubicBezTo>
                    <a:pt x="13" y="0"/>
                    <a:pt x="15" y="1"/>
                    <a:pt x="15" y="3"/>
                  </a:cubicBezTo>
                  <a:cubicBezTo>
                    <a:pt x="18" y="1"/>
                    <a:pt x="20" y="0"/>
                    <a:pt x="22" y="0"/>
                  </a:cubicBezTo>
                  <a:cubicBezTo>
                    <a:pt x="24" y="0"/>
                    <a:pt x="25" y="1"/>
                    <a:pt x="25" y="2"/>
                  </a:cubicBezTo>
                  <a:cubicBezTo>
                    <a:pt x="26" y="3"/>
                    <a:pt x="26" y="4"/>
                    <a:pt x="26" y="7"/>
                  </a:cubicBezTo>
                  <a:cubicBezTo>
                    <a:pt x="26" y="20"/>
                    <a:pt x="26" y="20"/>
                    <a:pt x="26" y="20"/>
                  </a:cubicBezTo>
                  <a:lnTo>
                    <a:pt x="21"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5" name="Freeform 34"/>
            <p:cNvSpPr>
              <a:spLocks noChangeAspect="1"/>
            </p:cNvSpPr>
            <p:nvPr userDrawn="1"/>
          </p:nvSpPr>
          <p:spPr bwMode="auto">
            <a:xfrm>
              <a:off x="1179" y="394"/>
              <a:ext cx="35" cy="47"/>
            </a:xfrm>
            <a:custGeom>
              <a:avLst/>
              <a:gdLst>
                <a:gd name="T0" fmla="*/ 33 w 15"/>
                <a:gd name="T1" fmla="*/ 110 h 20"/>
                <a:gd name="T2" fmla="*/ 0 w 15"/>
                <a:gd name="T3" fmla="*/ 106 h 20"/>
                <a:gd name="T4" fmla="*/ 5 w 15"/>
                <a:gd name="T5" fmla="*/ 82 h 20"/>
                <a:gd name="T6" fmla="*/ 33 w 15"/>
                <a:gd name="T7" fmla="*/ 89 h 20"/>
                <a:gd name="T8" fmla="*/ 49 w 15"/>
                <a:gd name="T9" fmla="*/ 78 h 20"/>
                <a:gd name="T10" fmla="*/ 37 w 15"/>
                <a:gd name="T11" fmla="*/ 66 h 20"/>
                <a:gd name="T12" fmla="*/ 21 w 15"/>
                <a:gd name="T13" fmla="*/ 61 h 20"/>
                <a:gd name="T14" fmla="*/ 5 w 15"/>
                <a:gd name="T15" fmla="*/ 33 h 20"/>
                <a:gd name="T16" fmla="*/ 49 w 15"/>
                <a:gd name="T17" fmla="*/ 0 h 20"/>
                <a:gd name="T18" fmla="*/ 77 w 15"/>
                <a:gd name="T19" fmla="*/ 0 h 20"/>
                <a:gd name="T20" fmla="*/ 70 w 15"/>
                <a:gd name="T21" fmla="*/ 21 h 20"/>
                <a:gd name="T22" fmla="*/ 49 w 15"/>
                <a:gd name="T23" fmla="*/ 16 h 20"/>
                <a:gd name="T24" fmla="*/ 33 w 15"/>
                <a:gd name="T25" fmla="*/ 28 h 20"/>
                <a:gd name="T26" fmla="*/ 54 w 15"/>
                <a:gd name="T27" fmla="*/ 45 h 20"/>
                <a:gd name="T28" fmla="*/ 82 w 15"/>
                <a:gd name="T29" fmla="*/ 78 h 20"/>
                <a:gd name="T30" fmla="*/ 33 w 15"/>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 h="20">
                  <a:moveTo>
                    <a:pt x="6" y="20"/>
                  </a:moveTo>
                  <a:cubicBezTo>
                    <a:pt x="4" y="20"/>
                    <a:pt x="2" y="20"/>
                    <a:pt x="0" y="19"/>
                  </a:cubicBezTo>
                  <a:cubicBezTo>
                    <a:pt x="1" y="15"/>
                    <a:pt x="1" y="15"/>
                    <a:pt x="1" y="15"/>
                  </a:cubicBezTo>
                  <a:cubicBezTo>
                    <a:pt x="3" y="16"/>
                    <a:pt x="5" y="16"/>
                    <a:pt x="6" y="16"/>
                  </a:cubicBezTo>
                  <a:cubicBezTo>
                    <a:pt x="8" y="16"/>
                    <a:pt x="9" y="16"/>
                    <a:pt x="9" y="14"/>
                  </a:cubicBezTo>
                  <a:cubicBezTo>
                    <a:pt x="9" y="13"/>
                    <a:pt x="9" y="13"/>
                    <a:pt x="7" y="12"/>
                  </a:cubicBezTo>
                  <a:cubicBezTo>
                    <a:pt x="6" y="12"/>
                    <a:pt x="6" y="11"/>
                    <a:pt x="4" y="11"/>
                  </a:cubicBezTo>
                  <a:cubicBezTo>
                    <a:pt x="2" y="9"/>
                    <a:pt x="1" y="8"/>
                    <a:pt x="1" y="6"/>
                  </a:cubicBezTo>
                  <a:cubicBezTo>
                    <a:pt x="1" y="2"/>
                    <a:pt x="4" y="0"/>
                    <a:pt x="9" y="0"/>
                  </a:cubicBezTo>
                  <a:cubicBezTo>
                    <a:pt x="10" y="0"/>
                    <a:pt x="12" y="0"/>
                    <a:pt x="14" y="0"/>
                  </a:cubicBezTo>
                  <a:cubicBezTo>
                    <a:pt x="13" y="4"/>
                    <a:pt x="13" y="4"/>
                    <a:pt x="13" y="4"/>
                  </a:cubicBezTo>
                  <a:cubicBezTo>
                    <a:pt x="11" y="3"/>
                    <a:pt x="10" y="3"/>
                    <a:pt x="9" y="3"/>
                  </a:cubicBezTo>
                  <a:cubicBezTo>
                    <a:pt x="7" y="3"/>
                    <a:pt x="6" y="4"/>
                    <a:pt x="6" y="5"/>
                  </a:cubicBezTo>
                  <a:cubicBezTo>
                    <a:pt x="6" y="6"/>
                    <a:pt x="6" y="7"/>
                    <a:pt x="10" y="8"/>
                  </a:cubicBezTo>
                  <a:cubicBezTo>
                    <a:pt x="13" y="9"/>
                    <a:pt x="15" y="11"/>
                    <a:pt x="15" y="14"/>
                  </a:cubicBezTo>
                  <a:cubicBezTo>
                    <a:pt x="15" y="18"/>
                    <a:pt x="12"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spTree>
    <p:extLst>
      <p:ext uri="{BB962C8B-B14F-4D97-AF65-F5344CB8AC3E}">
        <p14:creationId xmlns:p14="http://schemas.microsoft.com/office/powerpoint/2010/main" val="2073391382"/>
      </p:ext>
    </p:extLst>
  </p:cSld>
  <p:clrMap bg1="lt1" tx1="dk1" bg2="lt2" tx2="dk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 id="2147484124" r:id="rId12"/>
    <p:sldLayoutId id="2147484125" r:id="rId13"/>
    <p:sldLayoutId id="2147484126" r:id="rId14"/>
    <p:sldLayoutId id="2147484127" r:id="rId15"/>
    <p:sldLayoutId id="2147484128" r:id="rId16"/>
  </p:sldLayoutIdLst>
  <p:timing>
    <p:tnLst>
      <p:par>
        <p:cTn id="1" dur="indefinite" restart="never" nodeType="tmRoot"/>
      </p:par>
    </p:tnLst>
  </p:timing>
  <p:hf hdr="0"/>
  <p:txStyles>
    <p:titleStyle>
      <a:lvl1pPr marL="185738" indent="-185738" algn="l" rtl="0" eaLnBrk="0" fontAlgn="base" hangingPunct="0">
        <a:lnSpc>
          <a:spcPct val="97000"/>
        </a:lnSpc>
        <a:spcBef>
          <a:spcPct val="25000"/>
        </a:spcBef>
        <a:spcAft>
          <a:spcPct val="0"/>
        </a:spcAft>
        <a:defRPr sz="2400" b="1">
          <a:solidFill>
            <a:schemeClr val="tx2"/>
          </a:solidFill>
          <a:latin typeface="+mj-lt"/>
          <a:ea typeface="+mj-ea"/>
          <a:cs typeface="+mj-cs"/>
        </a:defRPr>
      </a:lvl1pPr>
      <a:lvl2pPr marL="185738" indent="-185738" algn="l" rtl="0" eaLnBrk="0" fontAlgn="base" hangingPunct="0">
        <a:lnSpc>
          <a:spcPct val="97000"/>
        </a:lnSpc>
        <a:spcBef>
          <a:spcPct val="25000"/>
        </a:spcBef>
        <a:spcAft>
          <a:spcPct val="0"/>
        </a:spcAft>
        <a:defRPr sz="2400" b="1">
          <a:solidFill>
            <a:schemeClr val="tx2"/>
          </a:solidFill>
          <a:latin typeface="Arial" charset="0"/>
        </a:defRPr>
      </a:lvl2pPr>
      <a:lvl3pPr marL="185738" indent="-185738" algn="l" rtl="0" eaLnBrk="0" fontAlgn="base" hangingPunct="0">
        <a:lnSpc>
          <a:spcPct val="97000"/>
        </a:lnSpc>
        <a:spcBef>
          <a:spcPct val="25000"/>
        </a:spcBef>
        <a:spcAft>
          <a:spcPct val="0"/>
        </a:spcAft>
        <a:defRPr sz="2400" b="1">
          <a:solidFill>
            <a:schemeClr val="tx2"/>
          </a:solidFill>
          <a:latin typeface="Arial" charset="0"/>
        </a:defRPr>
      </a:lvl3pPr>
      <a:lvl4pPr marL="185738" indent="-185738" algn="l" rtl="0" eaLnBrk="0" fontAlgn="base" hangingPunct="0">
        <a:lnSpc>
          <a:spcPct val="97000"/>
        </a:lnSpc>
        <a:spcBef>
          <a:spcPct val="25000"/>
        </a:spcBef>
        <a:spcAft>
          <a:spcPct val="0"/>
        </a:spcAft>
        <a:defRPr sz="2400" b="1">
          <a:solidFill>
            <a:schemeClr val="tx2"/>
          </a:solidFill>
          <a:latin typeface="Arial" charset="0"/>
        </a:defRPr>
      </a:lvl4pPr>
      <a:lvl5pPr marL="185738" indent="-185738" algn="l" rtl="0" eaLnBrk="0" fontAlgn="base" hangingPunct="0">
        <a:lnSpc>
          <a:spcPct val="97000"/>
        </a:lnSpc>
        <a:spcBef>
          <a:spcPct val="25000"/>
        </a:spcBef>
        <a:spcAft>
          <a:spcPct val="0"/>
        </a:spcAft>
        <a:defRPr sz="2400" b="1">
          <a:solidFill>
            <a:schemeClr val="tx2"/>
          </a:solidFill>
          <a:latin typeface="Arial" charset="0"/>
        </a:defRPr>
      </a:lvl5pPr>
      <a:lvl6pPr marL="642938" indent="-185738" algn="l" rtl="0" fontAlgn="base">
        <a:lnSpc>
          <a:spcPct val="97000"/>
        </a:lnSpc>
        <a:spcBef>
          <a:spcPct val="25000"/>
        </a:spcBef>
        <a:spcAft>
          <a:spcPct val="0"/>
        </a:spcAft>
        <a:defRPr sz="2400" b="1">
          <a:solidFill>
            <a:schemeClr val="tx2"/>
          </a:solidFill>
          <a:latin typeface="Arial" charset="0"/>
        </a:defRPr>
      </a:lvl6pPr>
      <a:lvl7pPr marL="1100138" indent="-185738" algn="l" rtl="0" fontAlgn="base">
        <a:lnSpc>
          <a:spcPct val="97000"/>
        </a:lnSpc>
        <a:spcBef>
          <a:spcPct val="25000"/>
        </a:spcBef>
        <a:spcAft>
          <a:spcPct val="0"/>
        </a:spcAft>
        <a:defRPr sz="2400" b="1">
          <a:solidFill>
            <a:schemeClr val="tx2"/>
          </a:solidFill>
          <a:latin typeface="Arial" charset="0"/>
        </a:defRPr>
      </a:lvl7pPr>
      <a:lvl8pPr marL="1557338" indent="-185738" algn="l" rtl="0" fontAlgn="base">
        <a:lnSpc>
          <a:spcPct val="97000"/>
        </a:lnSpc>
        <a:spcBef>
          <a:spcPct val="25000"/>
        </a:spcBef>
        <a:spcAft>
          <a:spcPct val="0"/>
        </a:spcAft>
        <a:defRPr sz="2400" b="1">
          <a:solidFill>
            <a:schemeClr val="tx2"/>
          </a:solidFill>
          <a:latin typeface="Arial" charset="0"/>
        </a:defRPr>
      </a:lvl8pPr>
      <a:lvl9pPr marL="2014538" indent="-185738" algn="l" rtl="0" fontAlgn="base">
        <a:lnSpc>
          <a:spcPct val="97000"/>
        </a:lnSpc>
        <a:spcBef>
          <a:spcPct val="25000"/>
        </a:spcBef>
        <a:spcAft>
          <a:spcPct val="0"/>
        </a:spcAft>
        <a:defRPr sz="2400" b="1">
          <a:solidFill>
            <a:schemeClr val="tx2"/>
          </a:solidFill>
          <a:latin typeface="Arial" charset="0"/>
        </a:defRPr>
      </a:lvl9pPr>
    </p:titleStyle>
    <p:bodyStyle>
      <a:lvl1pPr marL="185738" indent="-185738" algn="l" rtl="0" eaLnBrk="0" fontAlgn="base" hangingPunct="0">
        <a:lnSpc>
          <a:spcPct val="97000"/>
        </a:lnSpc>
        <a:spcBef>
          <a:spcPct val="25000"/>
        </a:spcBef>
        <a:spcAft>
          <a:spcPct val="0"/>
        </a:spcAft>
        <a:buChar char="•"/>
        <a:defRPr sz="2000">
          <a:solidFill>
            <a:schemeClr val="tx1"/>
          </a:solidFill>
          <a:latin typeface="+mn-lt"/>
          <a:ea typeface="+mn-ea"/>
          <a:cs typeface="+mn-cs"/>
        </a:defRPr>
      </a:lvl1pPr>
      <a:lvl2pPr marL="542925" indent="-177800" algn="l" rtl="0" eaLnBrk="0" fontAlgn="base" hangingPunct="0">
        <a:lnSpc>
          <a:spcPct val="97000"/>
        </a:lnSpc>
        <a:spcBef>
          <a:spcPct val="25000"/>
        </a:spcBef>
        <a:spcAft>
          <a:spcPct val="0"/>
        </a:spcAft>
        <a:buChar char="•"/>
        <a:defRPr sz="2000">
          <a:solidFill>
            <a:schemeClr val="tx1"/>
          </a:solidFill>
          <a:latin typeface="+mn-lt"/>
        </a:defRPr>
      </a:lvl2pPr>
      <a:lvl3pPr marL="901700" indent="-179388" algn="l" rtl="0" eaLnBrk="0" fontAlgn="base" hangingPunct="0">
        <a:lnSpc>
          <a:spcPct val="97000"/>
        </a:lnSpc>
        <a:spcBef>
          <a:spcPct val="25000"/>
        </a:spcBef>
        <a:spcAft>
          <a:spcPct val="0"/>
        </a:spcAft>
        <a:buChar char="•"/>
        <a:defRPr sz="2000">
          <a:solidFill>
            <a:schemeClr val="tx1"/>
          </a:solidFill>
          <a:latin typeface="+mn-lt"/>
        </a:defRPr>
      </a:lvl3pPr>
      <a:lvl4pPr marL="1258888" indent="-177800" algn="l" rtl="0" eaLnBrk="0" fontAlgn="base" hangingPunct="0">
        <a:lnSpc>
          <a:spcPct val="97000"/>
        </a:lnSpc>
        <a:spcBef>
          <a:spcPct val="25000"/>
        </a:spcBef>
        <a:spcAft>
          <a:spcPct val="0"/>
        </a:spcAft>
        <a:buChar char="•"/>
        <a:defRPr sz="2000">
          <a:solidFill>
            <a:schemeClr val="tx1"/>
          </a:solidFill>
          <a:latin typeface="+mn-lt"/>
        </a:defRPr>
      </a:lvl4pPr>
      <a:lvl5pPr marL="1616075" indent="-177800" algn="l" rtl="0" eaLnBrk="0" fontAlgn="base" hangingPunct="0">
        <a:lnSpc>
          <a:spcPct val="97000"/>
        </a:lnSpc>
        <a:spcBef>
          <a:spcPct val="25000"/>
        </a:spcBef>
        <a:spcAft>
          <a:spcPct val="0"/>
        </a:spcAft>
        <a:buChar char="•"/>
        <a:defRPr sz="2000">
          <a:solidFill>
            <a:schemeClr val="tx1"/>
          </a:solidFill>
          <a:latin typeface="+mn-lt"/>
        </a:defRPr>
      </a:lvl5pPr>
      <a:lvl6pPr marL="2073275" indent="-177800" algn="l" rtl="0" fontAlgn="base">
        <a:lnSpc>
          <a:spcPct val="97000"/>
        </a:lnSpc>
        <a:spcBef>
          <a:spcPct val="25000"/>
        </a:spcBef>
        <a:spcAft>
          <a:spcPct val="0"/>
        </a:spcAft>
        <a:buChar char="•"/>
        <a:defRPr sz="2000">
          <a:solidFill>
            <a:schemeClr val="tx1"/>
          </a:solidFill>
          <a:latin typeface="+mn-lt"/>
        </a:defRPr>
      </a:lvl6pPr>
      <a:lvl7pPr marL="2530475" indent="-177800" algn="l" rtl="0" fontAlgn="base">
        <a:lnSpc>
          <a:spcPct val="97000"/>
        </a:lnSpc>
        <a:spcBef>
          <a:spcPct val="25000"/>
        </a:spcBef>
        <a:spcAft>
          <a:spcPct val="0"/>
        </a:spcAft>
        <a:buChar char="•"/>
        <a:defRPr sz="2000">
          <a:solidFill>
            <a:schemeClr val="tx1"/>
          </a:solidFill>
          <a:latin typeface="+mn-lt"/>
        </a:defRPr>
      </a:lvl7pPr>
      <a:lvl8pPr marL="2987675" indent="-177800" algn="l" rtl="0" fontAlgn="base">
        <a:lnSpc>
          <a:spcPct val="97000"/>
        </a:lnSpc>
        <a:spcBef>
          <a:spcPct val="25000"/>
        </a:spcBef>
        <a:spcAft>
          <a:spcPct val="0"/>
        </a:spcAft>
        <a:buChar char="•"/>
        <a:defRPr sz="2000">
          <a:solidFill>
            <a:schemeClr val="tx1"/>
          </a:solidFill>
          <a:latin typeface="+mn-lt"/>
        </a:defRPr>
      </a:lvl8pPr>
      <a:lvl9pPr marL="3444875" indent="-177800" algn="l" rtl="0" fontAlgn="base">
        <a:lnSpc>
          <a:spcPct val="97000"/>
        </a:lnSpc>
        <a:spcBef>
          <a:spcPct val="25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ChangeArrowheads="1"/>
          </p:cNvSpPr>
          <p:nvPr/>
        </p:nvSpPr>
        <p:spPr bwMode="auto">
          <a:xfrm>
            <a:off x="408518" y="1555751"/>
            <a:ext cx="11374967" cy="4994275"/>
          </a:xfrm>
          <a:prstGeom prst="rect">
            <a:avLst/>
          </a:prstGeom>
          <a:solidFill>
            <a:schemeClr val="accent2"/>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fontAlgn="base">
              <a:spcBef>
                <a:spcPct val="0"/>
              </a:spcBef>
              <a:spcAft>
                <a:spcPct val="0"/>
              </a:spcAft>
            </a:pPr>
            <a:endParaRPr lang="fr-FR" altLang="en-US" sz="1400" smtClean="0">
              <a:solidFill>
                <a:srgbClr val="000000"/>
              </a:solidFill>
            </a:endParaRPr>
          </a:p>
        </p:txBody>
      </p:sp>
      <p:sp>
        <p:nvSpPr>
          <p:cNvPr id="1027" name="Rectangle 4"/>
          <p:cNvSpPr>
            <a:spLocks noGrp="1" noChangeArrowheads="1"/>
          </p:cNvSpPr>
          <p:nvPr>
            <p:ph type="body" idx="1"/>
          </p:nvPr>
        </p:nvSpPr>
        <p:spPr bwMode="auto">
          <a:xfrm>
            <a:off x="527051" y="1555751"/>
            <a:ext cx="11137900" cy="499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de-CH" altLang="en-US" smtClean="0"/>
              <a:t>Textmasterformate durch Klicken bearbeiten</a:t>
            </a:r>
          </a:p>
          <a:p>
            <a:pPr lvl="1"/>
            <a:r>
              <a:rPr lang="de-CH" altLang="en-US" smtClean="0"/>
              <a:t>Zweite Ebene</a:t>
            </a:r>
          </a:p>
          <a:p>
            <a:pPr lvl="2"/>
            <a:r>
              <a:rPr lang="de-CH" altLang="en-US" smtClean="0"/>
              <a:t>Dritte Ebene</a:t>
            </a:r>
          </a:p>
          <a:p>
            <a:pPr lvl="3"/>
            <a:r>
              <a:rPr lang="de-CH" altLang="en-US" smtClean="0"/>
              <a:t>Vierte Ebene</a:t>
            </a:r>
          </a:p>
          <a:p>
            <a:pPr lvl="4"/>
            <a:r>
              <a:rPr lang="de-CH" altLang="en-US" smtClean="0"/>
              <a:t>Fünfte Ebene</a:t>
            </a:r>
          </a:p>
        </p:txBody>
      </p:sp>
      <p:sp>
        <p:nvSpPr>
          <p:cNvPr id="1028" name="Rectangle 2"/>
          <p:cNvSpPr>
            <a:spLocks noGrp="1" noChangeArrowheads="1"/>
          </p:cNvSpPr>
          <p:nvPr>
            <p:ph type="title"/>
          </p:nvPr>
        </p:nvSpPr>
        <p:spPr bwMode="auto">
          <a:xfrm>
            <a:off x="408518" y="942975"/>
            <a:ext cx="11374967" cy="522288"/>
          </a:xfrm>
          <a:prstGeom prst="rect">
            <a:avLst/>
          </a:prstGeom>
          <a:solidFill>
            <a:schemeClr val="bg2"/>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r>
              <a:rPr lang="de-CH" altLang="en-US" smtClean="0"/>
              <a:t>Titelmasterformat durch Klicken bearbeiten</a:t>
            </a:r>
          </a:p>
        </p:txBody>
      </p:sp>
      <p:sp>
        <p:nvSpPr>
          <p:cNvPr id="359429" name="Rectangle 5"/>
          <p:cNvSpPr>
            <a:spLocks noGrp="1" noChangeArrowheads="1"/>
          </p:cNvSpPr>
          <p:nvPr>
            <p:ph type="dt" sz="half" idx="2"/>
          </p:nvPr>
        </p:nvSpPr>
        <p:spPr bwMode="auto">
          <a:xfrm>
            <a:off x="9235017" y="6589714"/>
            <a:ext cx="1828800" cy="14922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eaLnBrk="1" hangingPunct="1">
              <a:defRPr sz="800"/>
            </a:lvl1pPr>
          </a:lstStyle>
          <a:p>
            <a:pPr fontAlgn="base">
              <a:spcBef>
                <a:spcPct val="0"/>
              </a:spcBef>
              <a:spcAft>
                <a:spcPct val="0"/>
              </a:spcAft>
            </a:pPr>
            <a:r>
              <a:rPr lang="de-DE" altLang="en-US" smtClean="0">
                <a:solidFill>
                  <a:srgbClr val="000000"/>
                </a:solidFill>
              </a:rPr>
              <a:t>January 2012</a:t>
            </a:r>
            <a:endParaRPr lang="de-CH" altLang="en-US" smtClean="0">
              <a:solidFill>
                <a:srgbClr val="000000"/>
              </a:solidFill>
            </a:endParaRPr>
          </a:p>
        </p:txBody>
      </p:sp>
      <p:sp>
        <p:nvSpPr>
          <p:cNvPr id="359430" name="Rectangle 6"/>
          <p:cNvSpPr>
            <a:spLocks noGrp="1" noChangeArrowheads="1"/>
          </p:cNvSpPr>
          <p:nvPr>
            <p:ph type="ftr" sz="quarter" idx="3"/>
          </p:nvPr>
        </p:nvSpPr>
        <p:spPr bwMode="auto">
          <a:xfrm>
            <a:off x="406400" y="6589714"/>
            <a:ext cx="8434917" cy="14763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eaLnBrk="1" hangingPunct="1">
              <a:defRPr sz="800" smtClean="0">
                <a:latin typeface="Arial" charset="0"/>
              </a:defRPr>
            </a:lvl1pPr>
          </a:lstStyle>
          <a:p>
            <a:pPr fontAlgn="base">
              <a:spcBef>
                <a:spcPct val="0"/>
              </a:spcBef>
              <a:spcAft>
                <a:spcPct val="0"/>
              </a:spcAft>
              <a:defRPr/>
            </a:pPr>
            <a:r>
              <a:rPr lang="de-CH">
                <a:solidFill>
                  <a:srgbClr val="000000"/>
                </a:solidFill>
              </a:rPr>
              <a:t>Ammann Group Presentation, © Ammann Group</a:t>
            </a:r>
          </a:p>
        </p:txBody>
      </p:sp>
      <p:sp>
        <p:nvSpPr>
          <p:cNvPr id="359431" name="Rectangle 7"/>
          <p:cNvSpPr>
            <a:spLocks noGrp="1" noChangeArrowheads="1"/>
          </p:cNvSpPr>
          <p:nvPr>
            <p:ph type="sldNum" sz="quarter" idx="4"/>
          </p:nvPr>
        </p:nvSpPr>
        <p:spPr bwMode="auto">
          <a:xfrm>
            <a:off x="11182351" y="6589714"/>
            <a:ext cx="601133" cy="14922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eaLnBrk="1" hangingPunct="1">
              <a:defRPr sz="800"/>
            </a:lvl1pPr>
          </a:lstStyle>
          <a:p>
            <a:pPr fontAlgn="base">
              <a:spcBef>
                <a:spcPct val="0"/>
              </a:spcBef>
              <a:spcAft>
                <a:spcPct val="0"/>
              </a:spcAft>
            </a:pPr>
            <a:fld id="{C1F65D16-3DA1-457C-BA23-C08A75AE7713}" type="slidenum">
              <a:rPr lang="de-CH" altLang="en-US" smtClean="0">
                <a:solidFill>
                  <a:srgbClr val="000000"/>
                </a:solidFill>
              </a:rPr>
              <a:pPr fontAlgn="base">
                <a:spcBef>
                  <a:spcPct val="0"/>
                </a:spcBef>
                <a:spcAft>
                  <a:spcPct val="0"/>
                </a:spcAft>
              </a:pPr>
              <a:t>‹#›</a:t>
            </a:fld>
            <a:endParaRPr lang="de-CH" altLang="en-US" smtClean="0">
              <a:solidFill>
                <a:srgbClr val="000000"/>
              </a:solidFill>
            </a:endParaRPr>
          </a:p>
        </p:txBody>
      </p:sp>
      <p:grpSp>
        <p:nvGrpSpPr>
          <p:cNvPr id="1032" name="Group 21"/>
          <p:cNvGrpSpPr>
            <a:grpSpLocks/>
          </p:cNvGrpSpPr>
          <p:nvPr/>
        </p:nvGrpSpPr>
        <p:grpSpPr bwMode="auto">
          <a:xfrm>
            <a:off x="9239251" y="309564"/>
            <a:ext cx="2540000" cy="282575"/>
            <a:chOff x="1860" y="3171"/>
            <a:chExt cx="2677" cy="397"/>
          </a:xfrm>
        </p:grpSpPr>
        <p:sp>
          <p:nvSpPr>
            <p:cNvPr id="1033" name="Freeform 14"/>
            <p:cNvSpPr>
              <a:spLocks/>
            </p:cNvSpPr>
            <p:nvPr userDrawn="1"/>
          </p:nvSpPr>
          <p:spPr bwMode="auto">
            <a:xfrm>
              <a:off x="4176" y="3171"/>
              <a:ext cx="361" cy="397"/>
            </a:xfrm>
            <a:custGeom>
              <a:avLst/>
              <a:gdLst>
                <a:gd name="T0" fmla="*/ 50 w 153"/>
                <a:gd name="T1" fmla="*/ 74 h 168"/>
                <a:gd name="T2" fmla="*/ 49 w 153"/>
                <a:gd name="T3" fmla="*/ 74 h 168"/>
                <a:gd name="T4" fmla="*/ 49 w 153"/>
                <a:gd name="T5" fmla="*/ 114 h 168"/>
                <a:gd name="T6" fmla="*/ 49 w 153"/>
                <a:gd name="T7" fmla="*/ 168 h 168"/>
                <a:gd name="T8" fmla="*/ 0 w 153"/>
                <a:gd name="T9" fmla="*/ 168 h 168"/>
                <a:gd name="T10" fmla="*/ 0 w 153"/>
                <a:gd name="T11" fmla="*/ 0 h 168"/>
                <a:gd name="T12" fmla="*/ 57 w 153"/>
                <a:gd name="T13" fmla="*/ 0 h 168"/>
                <a:gd name="T14" fmla="*/ 104 w 153"/>
                <a:gd name="T15" fmla="*/ 93 h 168"/>
                <a:gd name="T16" fmla="*/ 105 w 153"/>
                <a:gd name="T17" fmla="*/ 93 h 168"/>
                <a:gd name="T18" fmla="*/ 104 w 153"/>
                <a:gd name="T19" fmla="*/ 54 h 168"/>
                <a:gd name="T20" fmla="*/ 104 w 153"/>
                <a:gd name="T21" fmla="*/ 0 h 168"/>
                <a:gd name="T22" fmla="*/ 153 w 153"/>
                <a:gd name="T23" fmla="*/ 0 h 168"/>
                <a:gd name="T24" fmla="*/ 153 w 153"/>
                <a:gd name="T25" fmla="*/ 168 h 168"/>
                <a:gd name="T26" fmla="*/ 97 w 153"/>
                <a:gd name="T27" fmla="*/ 168 h 168"/>
                <a:gd name="T28" fmla="*/ 50 w 153"/>
                <a:gd name="T29" fmla="*/ 7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4" y="93"/>
                    <a:pt x="104" y="93"/>
                    <a:pt x="104"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sz="1600" smtClean="0">
                <a:solidFill>
                  <a:srgbClr val="000000"/>
                </a:solidFill>
              </a:endParaRPr>
            </a:p>
          </p:txBody>
        </p:sp>
        <p:sp>
          <p:nvSpPr>
            <p:cNvPr id="1034" name="Freeform 15"/>
            <p:cNvSpPr>
              <a:spLocks/>
            </p:cNvSpPr>
            <p:nvPr userDrawn="1"/>
          </p:nvSpPr>
          <p:spPr bwMode="auto">
            <a:xfrm>
              <a:off x="3761" y="3171"/>
              <a:ext cx="361" cy="397"/>
            </a:xfrm>
            <a:custGeom>
              <a:avLst/>
              <a:gdLst>
                <a:gd name="T0" fmla="*/ 50 w 153"/>
                <a:gd name="T1" fmla="*/ 74 h 168"/>
                <a:gd name="T2" fmla="*/ 49 w 153"/>
                <a:gd name="T3" fmla="*/ 74 h 168"/>
                <a:gd name="T4" fmla="*/ 49 w 153"/>
                <a:gd name="T5" fmla="*/ 114 h 168"/>
                <a:gd name="T6" fmla="*/ 49 w 153"/>
                <a:gd name="T7" fmla="*/ 168 h 168"/>
                <a:gd name="T8" fmla="*/ 0 w 153"/>
                <a:gd name="T9" fmla="*/ 168 h 168"/>
                <a:gd name="T10" fmla="*/ 0 w 153"/>
                <a:gd name="T11" fmla="*/ 0 h 168"/>
                <a:gd name="T12" fmla="*/ 57 w 153"/>
                <a:gd name="T13" fmla="*/ 0 h 168"/>
                <a:gd name="T14" fmla="*/ 103 w 153"/>
                <a:gd name="T15" fmla="*/ 93 h 168"/>
                <a:gd name="T16" fmla="*/ 105 w 153"/>
                <a:gd name="T17" fmla="*/ 93 h 168"/>
                <a:gd name="T18" fmla="*/ 104 w 153"/>
                <a:gd name="T19" fmla="*/ 54 h 168"/>
                <a:gd name="T20" fmla="*/ 104 w 153"/>
                <a:gd name="T21" fmla="*/ 0 h 168"/>
                <a:gd name="T22" fmla="*/ 153 w 153"/>
                <a:gd name="T23" fmla="*/ 0 h 168"/>
                <a:gd name="T24" fmla="*/ 153 w 153"/>
                <a:gd name="T25" fmla="*/ 168 h 168"/>
                <a:gd name="T26" fmla="*/ 97 w 153"/>
                <a:gd name="T27" fmla="*/ 168 h 168"/>
                <a:gd name="T28" fmla="*/ 50 w 153"/>
                <a:gd name="T29" fmla="*/ 7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3" y="93"/>
                    <a:pt x="103" y="93"/>
                    <a:pt x="103"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sz="1600" smtClean="0">
                <a:solidFill>
                  <a:srgbClr val="000000"/>
                </a:solidFill>
              </a:endParaRPr>
            </a:p>
          </p:txBody>
        </p:sp>
        <p:sp>
          <p:nvSpPr>
            <p:cNvPr id="1035" name="Freeform 16"/>
            <p:cNvSpPr>
              <a:spLocks/>
            </p:cNvSpPr>
            <p:nvPr userDrawn="1"/>
          </p:nvSpPr>
          <p:spPr bwMode="auto">
            <a:xfrm>
              <a:off x="1860" y="3171"/>
              <a:ext cx="442" cy="397"/>
            </a:xfrm>
            <a:custGeom>
              <a:avLst/>
              <a:gdLst>
                <a:gd name="T0" fmla="*/ 286 w 442"/>
                <a:gd name="T1" fmla="*/ 0 h 397"/>
                <a:gd name="T2" fmla="*/ 154 w 442"/>
                <a:gd name="T3" fmla="*/ 0 h 397"/>
                <a:gd name="T4" fmla="*/ 0 w 442"/>
                <a:gd name="T5" fmla="*/ 397 h 397"/>
                <a:gd name="T6" fmla="*/ 137 w 442"/>
                <a:gd name="T7" fmla="*/ 397 h 397"/>
                <a:gd name="T8" fmla="*/ 220 w 442"/>
                <a:gd name="T9" fmla="*/ 158 h 397"/>
                <a:gd name="T10" fmla="*/ 222 w 442"/>
                <a:gd name="T11" fmla="*/ 158 h 397"/>
                <a:gd name="T12" fmla="*/ 303 w 442"/>
                <a:gd name="T13" fmla="*/ 397 h 397"/>
                <a:gd name="T14" fmla="*/ 442 w 442"/>
                <a:gd name="T15" fmla="*/ 397 h 397"/>
                <a:gd name="T16" fmla="*/ 286 w 442"/>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2" h="397">
                  <a:moveTo>
                    <a:pt x="286" y="0"/>
                  </a:moveTo>
                  <a:lnTo>
                    <a:pt x="154" y="0"/>
                  </a:lnTo>
                  <a:lnTo>
                    <a:pt x="0" y="397"/>
                  </a:lnTo>
                  <a:lnTo>
                    <a:pt x="137" y="397"/>
                  </a:lnTo>
                  <a:lnTo>
                    <a:pt x="220" y="158"/>
                  </a:lnTo>
                  <a:lnTo>
                    <a:pt x="222" y="158"/>
                  </a:lnTo>
                  <a:lnTo>
                    <a:pt x="303" y="397"/>
                  </a:lnTo>
                  <a:lnTo>
                    <a:pt x="442" y="397"/>
                  </a:lnTo>
                  <a:lnTo>
                    <a:pt x="2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sz="1600" smtClean="0">
                <a:solidFill>
                  <a:srgbClr val="000000"/>
                </a:solidFill>
              </a:endParaRPr>
            </a:p>
          </p:txBody>
        </p:sp>
        <p:sp>
          <p:nvSpPr>
            <p:cNvPr id="1036" name="Freeform 17"/>
            <p:cNvSpPr>
              <a:spLocks/>
            </p:cNvSpPr>
            <p:nvPr userDrawn="1"/>
          </p:nvSpPr>
          <p:spPr bwMode="auto">
            <a:xfrm>
              <a:off x="3306" y="3171"/>
              <a:ext cx="444" cy="397"/>
            </a:xfrm>
            <a:custGeom>
              <a:avLst/>
              <a:gdLst>
                <a:gd name="T0" fmla="*/ 288 w 444"/>
                <a:gd name="T1" fmla="*/ 0 h 397"/>
                <a:gd name="T2" fmla="*/ 156 w 444"/>
                <a:gd name="T3" fmla="*/ 0 h 397"/>
                <a:gd name="T4" fmla="*/ 0 w 444"/>
                <a:gd name="T5" fmla="*/ 397 h 397"/>
                <a:gd name="T6" fmla="*/ 140 w 444"/>
                <a:gd name="T7" fmla="*/ 397 h 397"/>
                <a:gd name="T8" fmla="*/ 220 w 444"/>
                <a:gd name="T9" fmla="*/ 158 h 397"/>
                <a:gd name="T10" fmla="*/ 225 w 444"/>
                <a:gd name="T11" fmla="*/ 158 h 397"/>
                <a:gd name="T12" fmla="*/ 305 w 444"/>
                <a:gd name="T13" fmla="*/ 397 h 397"/>
                <a:gd name="T14" fmla="*/ 444 w 444"/>
                <a:gd name="T15" fmla="*/ 397 h 397"/>
                <a:gd name="T16" fmla="*/ 288 w 444"/>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4" h="397">
                  <a:moveTo>
                    <a:pt x="288" y="0"/>
                  </a:moveTo>
                  <a:lnTo>
                    <a:pt x="156" y="0"/>
                  </a:lnTo>
                  <a:lnTo>
                    <a:pt x="0" y="397"/>
                  </a:lnTo>
                  <a:lnTo>
                    <a:pt x="140" y="397"/>
                  </a:lnTo>
                  <a:lnTo>
                    <a:pt x="220" y="158"/>
                  </a:lnTo>
                  <a:lnTo>
                    <a:pt x="225" y="158"/>
                  </a:lnTo>
                  <a:lnTo>
                    <a:pt x="305" y="397"/>
                  </a:lnTo>
                  <a:lnTo>
                    <a:pt x="444" y="397"/>
                  </a:lnTo>
                  <a:lnTo>
                    <a:pt x="288" y="0"/>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sz="1600" smtClean="0">
                <a:solidFill>
                  <a:srgbClr val="000000"/>
                </a:solidFill>
              </a:endParaRPr>
            </a:p>
          </p:txBody>
        </p:sp>
        <p:sp>
          <p:nvSpPr>
            <p:cNvPr id="1037" name="Freeform 18"/>
            <p:cNvSpPr>
              <a:spLocks/>
            </p:cNvSpPr>
            <p:nvPr userDrawn="1"/>
          </p:nvSpPr>
          <p:spPr bwMode="auto">
            <a:xfrm>
              <a:off x="2830" y="3171"/>
              <a:ext cx="466" cy="397"/>
            </a:xfrm>
            <a:custGeom>
              <a:avLst/>
              <a:gdLst>
                <a:gd name="T0" fmla="*/ 79 w 197"/>
                <a:gd name="T1" fmla="*/ 168 h 168"/>
                <a:gd name="T2" fmla="*/ 50 w 197"/>
                <a:gd name="T3" fmla="*/ 66 h 168"/>
                <a:gd name="T4" fmla="*/ 49 w 197"/>
                <a:gd name="T5" fmla="*/ 66 h 168"/>
                <a:gd name="T6" fmla="*/ 49 w 197"/>
                <a:gd name="T7" fmla="*/ 104 h 168"/>
                <a:gd name="T8" fmla="*/ 49 w 197"/>
                <a:gd name="T9" fmla="*/ 168 h 168"/>
                <a:gd name="T10" fmla="*/ 0 w 197"/>
                <a:gd name="T11" fmla="*/ 168 h 168"/>
                <a:gd name="T12" fmla="*/ 0 w 197"/>
                <a:gd name="T13" fmla="*/ 0 h 168"/>
                <a:gd name="T14" fmla="*/ 69 w 197"/>
                <a:gd name="T15" fmla="*/ 0 h 168"/>
                <a:gd name="T16" fmla="*/ 98 w 197"/>
                <a:gd name="T17" fmla="*/ 99 h 168"/>
                <a:gd name="T18" fmla="*/ 99 w 197"/>
                <a:gd name="T19" fmla="*/ 99 h 168"/>
                <a:gd name="T20" fmla="*/ 128 w 197"/>
                <a:gd name="T21" fmla="*/ 0 h 168"/>
                <a:gd name="T22" fmla="*/ 197 w 197"/>
                <a:gd name="T23" fmla="*/ 0 h 168"/>
                <a:gd name="T24" fmla="*/ 197 w 197"/>
                <a:gd name="T25" fmla="*/ 168 h 168"/>
                <a:gd name="T26" fmla="*/ 148 w 197"/>
                <a:gd name="T27" fmla="*/ 168 h 168"/>
                <a:gd name="T28" fmla="*/ 148 w 197"/>
                <a:gd name="T29" fmla="*/ 104 h 168"/>
                <a:gd name="T30" fmla="*/ 149 w 197"/>
                <a:gd name="T31" fmla="*/ 66 h 168"/>
                <a:gd name="T32" fmla="*/ 147 w 197"/>
                <a:gd name="T33" fmla="*/ 66 h 168"/>
                <a:gd name="T34" fmla="*/ 118 w 197"/>
                <a:gd name="T35" fmla="*/ 168 h 168"/>
                <a:gd name="T36" fmla="*/ 79 w 197"/>
                <a:gd name="T37" fmla="*/ 16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7" y="66"/>
                    <a:pt x="147" y="66"/>
                    <a:pt x="147"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sz="1600" smtClean="0">
                <a:solidFill>
                  <a:srgbClr val="000000"/>
                </a:solidFill>
              </a:endParaRPr>
            </a:p>
          </p:txBody>
        </p:sp>
        <p:sp>
          <p:nvSpPr>
            <p:cNvPr id="1038" name="Freeform 19"/>
            <p:cNvSpPr>
              <a:spLocks/>
            </p:cNvSpPr>
            <p:nvPr userDrawn="1"/>
          </p:nvSpPr>
          <p:spPr bwMode="auto">
            <a:xfrm>
              <a:off x="2313" y="3171"/>
              <a:ext cx="464" cy="397"/>
            </a:xfrm>
            <a:custGeom>
              <a:avLst/>
              <a:gdLst>
                <a:gd name="T0" fmla="*/ 79 w 197"/>
                <a:gd name="T1" fmla="*/ 168 h 168"/>
                <a:gd name="T2" fmla="*/ 50 w 197"/>
                <a:gd name="T3" fmla="*/ 66 h 168"/>
                <a:gd name="T4" fmla="*/ 49 w 197"/>
                <a:gd name="T5" fmla="*/ 66 h 168"/>
                <a:gd name="T6" fmla="*/ 49 w 197"/>
                <a:gd name="T7" fmla="*/ 104 h 168"/>
                <a:gd name="T8" fmla="*/ 49 w 197"/>
                <a:gd name="T9" fmla="*/ 168 h 168"/>
                <a:gd name="T10" fmla="*/ 0 w 197"/>
                <a:gd name="T11" fmla="*/ 168 h 168"/>
                <a:gd name="T12" fmla="*/ 0 w 197"/>
                <a:gd name="T13" fmla="*/ 0 h 168"/>
                <a:gd name="T14" fmla="*/ 69 w 197"/>
                <a:gd name="T15" fmla="*/ 0 h 168"/>
                <a:gd name="T16" fmla="*/ 98 w 197"/>
                <a:gd name="T17" fmla="*/ 99 h 168"/>
                <a:gd name="T18" fmla="*/ 99 w 197"/>
                <a:gd name="T19" fmla="*/ 99 h 168"/>
                <a:gd name="T20" fmla="*/ 128 w 197"/>
                <a:gd name="T21" fmla="*/ 0 h 168"/>
                <a:gd name="T22" fmla="*/ 197 w 197"/>
                <a:gd name="T23" fmla="*/ 0 h 168"/>
                <a:gd name="T24" fmla="*/ 197 w 197"/>
                <a:gd name="T25" fmla="*/ 168 h 168"/>
                <a:gd name="T26" fmla="*/ 148 w 197"/>
                <a:gd name="T27" fmla="*/ 168 h 168"/>
                <a:gd name="T28" fmla="*/ 148 w 197"/>
                <a:gd name="T29" fmla="*/ 104 h 168"/>
                <a:gd name="T30" fmla="*/ 149 w 197"/>
                <a:gd name="T31" fmla="*/ 66 h 168"/>
                <a:gd name="T32" fmla="*/ 148 w 197"/>
                <a:gd name="T33" fmla="*/ 66 h 168"/>
                <a:gd name="T34" fmla="*/ 118 w 197"/>
                <a:gd name="T35" fmla="*/ 168 h 168"/>
                <a:gd name="T36" fmla="*/ 79 w 197"/>
                <a:gd name="T37" fmla="*/ 16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8" y="66"/>
                    <a:pt x="148" y="66"/>
                    <a:pt x="148"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sz="1600" smtClean="0">
                <a:solidFill>
                  <a:srgbClr val="000000"/>
                </a:solidFill>
              </a:endParaRPr>
            </a:p>
          </p:txBody>
        </p:sp>
      </p:grpSp>
    </p:spTree>
    <p:extLst>
      <p:ext uri="{BB962C8B-B14F-4D97-AF65-F5344CB8AC3E}">
        <p14:creationId xmlns:p14="http://schemas.microsoft.com/office/powerpoint/2010/main" val="2661875463"/>
      </p:ext>
    </p:extLst>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 id="2147484140" r:id="rId11"/>
  </p:sldLayoutIdLst>
  <p:timing>
    <p:tnLst>
      <p:par>
        <p:cTn id="1" dur="indefinite" restart="never" nodeType="tmRoot"/>
      </p:par>
    </p:tnLst>
  </p:timing>
  <p:hf hdr="0"/>
  <p:txStyles>
    <p:titleStyle>
      <a:lvl1pPr marL="185738" indent="-185738" algn="l" rtl="0" eaLnBrk="0" fontAlgn="base" hangingPunct="0">
        <a:lnSpc>
          <a:spcPct val="97000"/>
        </a:lnSpc>
        <a:spcBef>
          <a:spcPct val="25000"/>
        </a:spcBef>
        <a:spcAft>
          <a:spcPct val="0"/>
        </a:spcAft>
        <a:defRPr sz="2400" b="1">
          <a:solidFill>
            <a:schemeClr val="tx2"/>
          </a:solidFill>
          <a:latin typeface="+mj-lt"/>
          <a:ea typeface="+mj-ea"/>
          <a:cs typeface="+mj-cs"/>
        </a:defRPr>
      </a:lvl1pPr>
      <a:lvl2pPr marL="185738" indent="-185738" algn="l" rtl="0" eaLnBrk="0" fontAlgn="base" hangingPunct="0">
        <a:lnSpc>
          <a:spcPct val="97000"/>
        </a:lnSpc>
        <a:spcBef>
          <a:spcPct val="25000"/>
        </a:spcBef>
        <a:spcAft>
          <a:spcPct val="0"/>
        </a:spcAft>
        <a:defRPr sz="2400" b="1">
          <a:solidFill>
            <a:schemeClr val="tx2"/>
          </a:solidFill>
          <a:latin typeface="Arial" charset="0"/>
        </a:defRPr>
      </a:lvl2pPr>
      <a:lvl3pPr marL="185738" indent="-185738" algn="l" rtl="0" eaLnBrk="0" fontAlgn="base" hangingPunct="0">
        <a:lnSpc>
          <a:spcPct val="97000"/>
        </a:lnSpc>
        <a:spcBef>
          <a:spcPct val="25000"/>
        </a:spcBef>
        <a:spcAft>
          <a:spcPct val="0"/>
        </a:spcAft>
        <a:defRPr sz="2400" b="1">
          <a:solidFill>
            <a:schemeClr val="tx2"/>
          </a:solidFill>
          <a:latin typeface="Arial" charset="0"/>
        </a:defRPr>
      </a:lvl3pPr>
      <a:lvl4pPr marL="185738" indent="-185738" algn="l" rtl="0" eaLnBrk="0" fontAlgn="base" hangingPunct="0">
        <a:lnSpc>
          <a:spcPct val="97000"/>
        </a:lnSpc>
        <a:spcBef>
          <a:spcPct val="25000"/>
        </a:spcBef>
        <a:spcAft>
          <a:spcPct val="0"/>
        </a:spcAft>
        <a:defRPr sz="2400" b="1">
          <a:solidFill>
            <a:schemeClr val="tx2"/>
          </a:solidFill>
          <a:latin typeface="Arial" charset="0"/>
        </a:defRPr>
      </a:lvl4pPr>
      <a:lvl5pPr marL="185738" indent="-185738" algn="l" rtl="0" eaLnBrk="0" fontAlgn="base" hangingPunct="0">
        <a:lnSpc>
          <a:spcPct val="97000"/>
        </a:lnSpc>
        <a:spcBef>
          <a:spcPct val="25000"/>
        </a:spcBef>
        <a:spcAft>
          <a:spcPct val="0"/>
        </a:spcAft>
        <a:defRPr sz="2400" b="1">
          <a:solidFill>
            <a:schemeClr val="tx2"/>
          </a:solidFill>
          <a:latin typeface="Arial" charset="0"/>
        </a:defRPr>
      </a:lvl5pPr>
      <a:lvl6pPr marL="642938" indent="-185738" algn="l" rtl="0" fontAlgn="base">
        <a:lnSpc>
          <a:spcPct val="97000"/>
        </a:lnSpc>
        <a:spcBef>
          <a:spcPct val="25000"/>
        </a:spcBef>
        <a:spcAft>
          <a:spcPct val="0"/>
        </a:spcAft>
        <a:defRPr sz="2400" b="1">
          <a:solidFill>
            <a:schemeClr val="tx2"/>
          </a:solidFill>
          <a:latin typeface="Arial" charset="0"/>
        </a:defRPr>
      </a:lvl6pPr>
      <a:lvl7pPr marL="1100138" indent="-185738" algn="l" rtl="0" fontAlgn="base">
        <a:lnSpc>
          <a:spcPct val="97000"/>
        </a:lnSpc>
        <a:spcBef>
          <a:spcPct val="25000"/>
        </a:spcBef>
        <a:spcAft>
          <a:spcPct val="0"/>
        </a:spcAft>
        <a:defRPr sz="2400" b="1">
          <a:solidFill>
            <a:schemeClr val="tx2"/>
          </a:solidFill>
          <a:latin typeface="Arial" charset="0"/>
        </a:defRPr>
      </a:lvl7pPr>
      <a:lvl8pPr marL="1557338" indent="-185738" algn="l" rtl="0" fontAlgn="base">
        <a:lnSpc>
          <a:spcPct val="97000"/>
        </a:lnSpc>
        <a:spcBef>
          <a:spcPct val="25000"/>
        </a:spcBef>
        <a:spcAft>
          <a:spcPct val="0"/>
        </a:spcAft>
        <a:defRPr sz="2400" b="1">
          <a:solidFill>
            <a:schemeClr val="tx2"/>
          </a:solidFill>
          <a:latin typeface="Arial" charset="0"/>
        </a:defRPr>
      </a:lvl8pPr>
      <a:lvl9pPr marL="2014538" indent="-185738" algn="l" rtl="0" fontAlgn="base">
        <a:lnSpc>
          <a:spcPct val="97000"/>
        </a:lnSpc>
        <a:spcBef>
          <a:spcPct val="25000"/>
        </a:spcBef>
        <a:spcAft>
          <a:spcPct val="0"/>
        </a:spcAft>
        <a:defRPr sz="2400" b="1">
          <a:solidFill>
            <a:schemeClr val="tx2"/>
          </a:solidFill>
          <a:latin typeface="Arial" charset="0"/>
        </a:defRPr>
      </a:lvl9pPr>
    </p:titleStyle>
    <p:bodyStyle>
      <a:lvl1pPr marL="185738" indent="-185738" algn="l" rtl="0" eaLnBrk="0" fontAlgn="base" hangingPunct="0">
        <a:lnSpc>
          <a:spcPct val="97000"/>
        </a:lnSpc>
        <a:spcBef>
          <a:spcPct val="25000"/>
        </a:spcBef>
        <a:spcAft>
          <a:spcPct val="0"/>
        </a:spcAft>
        <a:buChar char="•"/>
        <a:defRPr sz="2000">
          <a:solidFill>
            <a:schemeClr val="tx1"/>
          </a:solidFill>
          <a:latin typeface="+mn-lt"/>
          <a:ea typeface="+mn-ea"/>
          <a:cs typeface="+mn-cs"/>
        </a:defRPr>
      </a:lvl1pPr>
      <a:lvl2pPr marL="542925" indent="-177800" algn="l" rtl="0" eaLnBrk="0" fontAlgn="base" hangingPunct="0">
        <a:lnSpc>
          <a:spcPct val="97000"/>
        </a:lnSpc>
        <a:spcBef>
          <a:spcPct val="25000"/>
        </a:spcBef>
        <a:spcAft>
          <a:spcPct val="0"/>
        </a:spcAft>
        <a:buChar char="•"/>
        <a:defRPr sz="2000">
          <a:solidFill>
            <a:schemeClr val="tx1"/>
          </a:solidFill>
          <a:latin typeface="+mn-lt"/>
        </a:defRPr>
      </a:lvl2pPr>
      <a:lvl3pPr marL="901700" indent="-179388" algn="l" rtl="0" eaLnBrk="0" fontAlgn="base" hangingPunct="0">
        <a:lnSpc>
          <a:spcPct val="97000"/>
        </a:lnSpc>
        <a:spcBef>
          <a:spcPct val="25000"/>
        </a:spcBef>
        <a:spcAft>
          <a:spcPct val="0"/>
        </a:spcAft>
        <a:buChar char="•"/>
        <a:defRPr sz="2000">
          <a:solidFill>
            <a:schemeClr val="tx1"/>
          </a:solidFill>
          <a:latin typeface="+mn-lt"/>
        </a:defRPr>
      </a:lvl3pPr>
      <a:lvl4pPr marL="1258888" indent="-177800" algn="l" rtl="0" eaLnBrk="0" fontAlgn="base" hangingPunct="0">
        <a:lnSpc>
          <a:spcPct val="97000"/>
        </a:lnSpc>
        <a:spcBef>
          <a:spcPct val="25000"/>
        </a:spcBef>
        <a:spcAft>
          <a:spcPct val="0"/>
        </a:spcAft>
        <a:buChar char="•"/>
        <a:defRPr sz="2000">
          <a:solidFill>
            <a:schemeClr val="tx1"/>
          </a:solidFill>
          <a:latin typeface="+mn-lt"/>
        </a:defRPr>
      </a:lvl4pPr>
      <a:lvl5pPr marL="1616075" indent="-177800" algn="l" rtl="0" eaLnBrk="0" fontAlgn="base" hangingPunct="0">
        <a:lnSpc>
          <a:spcPct val="97000"/>
        </a:lnSpc>
        <a:spcBef>
          <a:spcPct val="25000"/>
        </a:spcBef>
        <a:spcAft>
          <a:spcPct val="0"/>
        </a:spcAft>
        <a:buChar char="•"/>
        <a:defRPr sz="2000">
          <a:solidFill>
            <a:schemeClr val="tx1"/>
          </a:solidFill>
          <a:latin typeface="+mn-lt"/>
        </a:defRPr>
      </a:lvl5pPr>
      <a:lvl6pPr marL="2073275" indent="-177800" algn="l" rtl="0" fontAlgn="base">
        <a:lnSpc>
          <a:spcPct val="97000"/>
        </a:lnSpc>
        <a:spcBef>
          <a:spcPct val="25000"/>
        </a:spcBef>
        <a:spcAft>
          <a:spcPct val="0"/>
        </a:spcAft>
        <a:buChar char="•"/>
        <a:defRPr sz="2000">
          <a:solidFill>
            <a:schemeClr val="tx1"/>
          </a:solidFill>
          <a:latin typeface="+mn-lt"/>
        </a:defRPr>
      </a:lvl6pPr>
      <a:lvl7pPr marL="2530475" indent="-177800" algn="l" rtl="0" fontAlgn="base">
        <a:lnSpc>
          <a:spcPct val="97000"/>
        </a:lnSpc>
        <a:spcBef>
          <a:spcPct val="25000"/>
        </a:spcBef>
        <a:spcAft>
          <a:spcPct val="0"/>
        </a:spcAft>
        <a:buChar char="•"/>
        <a:defRPr sz="2000">
          <a:solidFill>
            <a:schemeClr val="tx1"/>
          </a:solidFill>
          <a:latin typeface="+mn-lt"/>
        </a:defRPr>
      </a:lvl7pPr>
      <a:lvl8pPr marL="2987675" indent="-177800" algn="l" rtl="0" fontAlgn="base">
        <a:lnSpc>
          <a:spcPct val="97000"/>
        </a:lnSpc>
        <a:spcBef>
          <a:spcPct val="25000"/>
        </a:spcBef>
        <a:spcAft>
          <a:spcPct val="0"/>
        </a:spcAft>
        <a:buChar char="•"/>
        <a:defRPr sz="2000">
          <a:solidFill>
            <a:schemeClr val="tx1"/>
          </a:solidFill>
          <a:latin typeface="+mn-lt"/>
        </a:defRPr>
      </a:lvl8pPr>
      <a:lvl9pPr marL="3444875" indent="-177800" algn="l" rtl="0" fontAlgn="base">
        <a:lnSpc>
          <a:spcPct val="97000"/>
        </a:lnSpc>
        <a:spcBef>
          <a:spcPct val="25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383117" y="1547813"/>
            <a:ext cx="11377083" cy="5003800"/>
          </a:xfrm>
          <a:prstGeom prst="rect">
            <a:avLst/>
          </a:prstGeom>
          <a:solidFill>
            <a:srgbClr val="F2F5F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de-CH" sz="2400">
              <a:solidFill>
                <a:srgbClr val="FFFFFF"/>
              </a:solidFill>
            </a:endParaRPr>
          </a:p>
        </p:txBody>
      </p:sp>
      <p:sp>
        <p:nvSpPr>
          <p:cNvPr id="1027" name="Rectangle 2"/>
          <p:cNvSpPr>
            <a:spLocks noGrp="1" noChangeArrowheads="1"/>
          </p:cNvSpPr>
          <p:nvPr>
            <p:ph type="title"/>
          </p:nvPr>
        </p:nvSpPr>
        <p:spPr bwMode="auto">
          <a:xfrm>
            <a:off x="383117" y="936625"/>
            <a:ext cx="11377083" cy="503238"/>
          </a:xfrm>
          <a:prstGeom prst="rect">
            <a:avLst/>
          </a:prstGeom>
          <a:solidFill>
            <a:srgbClr val="6D8A97"/>
          </a:solidFill>
          <a:ln w="9525">
            <a:noFill/>
            <a:miter lim="800000"/>
            <a:headEnd/>
            <a:tailEnd/>
          </a:ln>
        </p:spPr>
        <p:txBody>
          <a:bodyPr vert="horz" wrap="square" lIns="144000" tIns="46800" rIns="144000" bIns="46800" numCol="1" anchor="ctr" anchorCtr="0" compatLnSpc="1">
            <a:prstTxWarp prst="textNoShape">
              <a:avLst/>
            </a:prstTxWarp>
          </a:bodyPr>
          <a:lstStyle/>
          <a:p>
            <a:pPr lvl="0"/>
            <a:r>
              <a:rPr lang="de-CH" smtClean="0"/>
              <a:t>Click to edit Master title style</a:t>
            </a:r>
          </a:p>
        </p:txBody>
      </p:sp>
      <p:sp>
        <p:nvSpPr>
          <p:cNvPr id="1028" name="Rectangle 3"/>
          <p:cNvSpPr>
            <a:spLocks noGrp="1" noChangeArrowheads="1"/>
          </p:cNvSpPr>
          <p:nvPr>
            <p:ph type="body" idx="1"/>
          </p:nvPr>
        </p:nvSpPr>
        <p:spPr bwMode="auto">
          <a:xfrm>
            <a:off x="383117" y="1547813"/>
            <a:ext cx="11377083" cy="4824412"/>
          </a:xfrm>
          <a:prstGeom prst="rect">
            <a:avLst/>
          </a:prstGeom>
          <a:noFill/>
          <a:ln w="9525">
            <a:noFill/>
            <a:miter lim="800000"/>
            <a:headEnd/>
            <a:tailEnd/>
          </a:ln>
        </p:spPr>
        <p:txBody>
          <a:bodyPr vert="horz" wrap="square" lIns="144000" tIns="45720" rIns="144000" bIns="45720" numCol="1" anchor="t" anchorCtr="0" compatLnSpc="1">
            <a:prstTxWarp prst="textNoShape">
              <a:avLst/>
            </a:prstTxWarp>
          </a:bodyPr>
          <a:lstStyle/>
          <a:p>
            <a:pPr lvl="0"/>
            <a:r>
              <a:rPr lang="de-CH" dirty="0" smtClean="0"/>
              <a:t>Click </a:t>
            </a:r>
            <a:r>
              <a:rPr lang="de-CH" dirty="0" err="1" smtClean="0"/>
              <a:t>to</a:t>
            </a:r>
            <a:r>
              <a:rPr lang="de-CH" dirty="0" smtClean="0"/>
              <a:t> </a:t>
            </a:r>
            <a:r>
              <a:rPr lang="de-CH" dirty="0" err="1" smtClean="0"/>
              <a:t>edit</a:t>
            </a:r>
            <a:r>
              <a:rPr lang="de-CH" dirty="0" smtClean="0"/>
              <a:t> Master </a:t>
            </a:r>
            <a:r>
              <a:rPr lang="de-CH" dirty="0" err="1" smtClean="0"/>
              <a:t>text</a:t>
            </a:r>
            <a:r>
              <a:rPr lang="de-CH" dirty="0" smtClean="0"/>
              <a:t> </a:t>
            </a:r>
            <a:r>
              <a:rPr lang="de-CH" dirty="0" err="1" smtClean="0"/>
              <a:t>styles</a:t>
            </a:r>
            <a:endParaRPr lang="de-CH" dirty="0" smtClean="0"/>
          </a:p>
          <a:p>
            <a:pPr lvl="1"/>
            <a:r>
              <a:rPr lang="de-CH" dirty="0" smtClean="0"/>
              <a:t>Second </a:t>
            </a:r>
            <a:r>
              <a:rPr lang="de-CH" dirty="0" err="1" smtClean="0"/>
              <a:t>level</a:t>
            </a:r>
            <a:endParaRPr lang="de-CH" dirty="0" smtClean="0"/>
          </a:p>
          <a:p>
            <a:pPr lvl="2"/>
            <a:r>
              <a:rPr lang="de-CH" dirty="0" smtClean="0"/>
              <a:t>Third </a:t>
            </a:r>
            <a:r>
              <a:rPr lang="de-CH" dirty="0" err="1" smtClean="0"/>
              <a:t>level</a:t>
            </a:r>
            <a:endParaRPr lang="de-CH" dirty="0" smtClean="0"/>
          </a:p>
          <a:p>
            <a:pPr lvl="3"/>
            <a:r>
              <a:rPr lang="de-CH" dirty="0" err="1" smtClean="0"/>
              <a:t>Fourth</a:t>
            </a:r>
            <a:r>
              <a:rPr lang="de-CH" dirty="0" smtClean="0"/>
              <a:t> </a:t>
            </a:r>
            <a:r>
              <a:rPr lang="de-CH" dirty="0" err="1" smtClean="0"/>
              <a:t>level</a:t>
            </a:r>
            <a:endParaRPr lang="de-CH" dirty="0" smtClean="0"/>
          </a:p>
          <a:p>
            <a:pPr lvl="4"/>
            <a:r>
              <a:rPr lang="de-CH" dirty="0" err="1" smtClean="0"/>
              <a:t>Fifth</a:t>
            </a:r>
            <a:r>
              <a:rPr lang="de-CH" dirty="0" smtClean="0"/>
              <a:t> </a:t>
            </a:r>
            <a:r>
              <a:rPr lang="de-CH" dirty="0" err="1" smtClean="0"/>
              <a:t>level</a:t>
            </a:r>
            <a:endParaRPr lang="de-CH" dirty="0" smtClean="0"/>
          </a:p>
        </p:txBody>
      </p:sp>
      <p:sp>
        <p:nvSpPr>
          <p:cNvPr id="1030" name="Rectangle 6"/>
          <p:cNvSpPr>
            <a:spLocks noGrp="1" noChangeArrowheads="1"/>
          </p:cNvSpPr>
          <p:nvPr>
            <p:ph type="sldNum" sz="quarter" idx="4"/>
          </p:nvPr>
        </p:nvSpPr>
        <p:spPr bwMode="auto">
          <a:xfrm>
            <a:off x="11279717" y="6551613"/>
            <a:ext cx="480483" cy="215900"/>
          </a:xfrm>
          <a:prstGeom prst="rect">
            <a:avLst/>
          </a:prstGeom>
          <a:noFill/>
          <a:ln>
            <a:noFill/>
          </a:ln>
          <a:effectLst/>
          <a:extLst/>
        </p:spPr>
        <p:txBody>
          <a:bodyPr vert="horz" wrap="square" lIns="91440" tIns="45720" rIns="0" bIns="45720" numCol="1" anchor="t" anchorCtr="0" compatLnSpc="1">
            <a:prstTxWarp prst="textNoShape">
              <a:avLst/>
            </a:prstTxWarp>
          </a:bodyPr>
          <a:lstStyle>
            <a:lvl1pPr algn="r">
              <a:defRPr sz="800" smtClean="0">
                <a:latin typeface="Arial" pitchFamily="34" charset="0"/>
                <a:cs typeface="+mn-cs"/>
              </a:defRPr>
            </a:lvl1pPr>
          </a:lstStyle>
          <a:p>
            <a:pPr fontAlgn="base">
              <a:spcBef>
                <a:spcPct val="0"/>
              </a:spcBef>
              <a:spcAft>
                <a:spcPct val="0"/>
              </a:spcAft>
              <a:defRPr/>
            </a:pPr>
            <a:fld id="{D04D0934-1C3F-4463-8F34-9120734832ED}" type="slidenum">
              <a:rPr lang="de-CH">
                <a:solidFill>
                  <a:srgbClr val="000000"/>
                </a:solidFill>
              </a:rPr>
              <a:pPr fontAlgn="base">
                <a:spcBef>
                  <a:spcPct val="0"/>
                </a:spcBef>
                <a:spcAft>
                  <a:spcPct val="0"/>
                </a:spcAft>
                <a:defRPr/>
              </a:pPr>
              <a:t>‹#›</a:t>
            </a:fld>
            <a:endParaRPr lang="de-CH" dirty="0">
              <a:solidFill>
                <a:srgbClr val="000000"/>
              </a:solidFill>
            </a:endParaRPr>
          </a:p>
        </p:txBody>
      </p:sp>
      <p:sp>
        <p:nvSpPr>
          <p:cNvPr id="5" name="TextBox 4"/>
          <p:cNvSpPr txBox="1"/>
          <p:nvPr userDrawn="1">
            <p:custDataLst>
              <p:tags r:id="rId12"/>
            </p:custDataLst>
          </p:nvPr>
        </p:nvSpPr>
        <p:spPr>
          <a:xfrm>
            <a:off x="383118" y="6551613"/>
            <a:ext cx="9215967" cy="215900"/>
          </a:xfrm>
          <a:prstGeom prst="rect">
            <a:avLst/>
          </a:prstGeom>
          <a:noFill/>
        </p:spPr>
        <p:txBody>
          <a:bodyPr lIns="0" rIns="180000"/>
          <a:lstStyle/>
          <a:p>
            <a:pPr fontAlgn="base">
              <a:spcBef>
                <a:spcPct val="0"/>
              </a:spcBef>
              <a:spcAft>
                <a:spcPct val="0"/>
              </a:spcAft>
            </a:pPr>
            <a:r>
              <a:rPr lang="en-GB" sz="800" dirty="0" smtClean="0">
                <a:solidFill>
                  <a:srgbClr val="000000"/>
                </a:solidFill>
                <a:latin typeface="Arial" charset="0"/>
                <a:cs typeface="Arial" charset="0"/>
              </a:rPr>
              <a:t>Ammann Apollo – Techno Days 2014 | as1 plant management &amp; control system</a:t>
            </a:r>
            <a:endParaRPr lang="en-GB" sz="800" dirty="0">
              <a:solidFill>
                <a:srgbClr val="000000"/>
              </a:solidFill>
              <a:latin typeface="Arial" charset="0"/>
              <a:cs typeface="Arial" charset="0"/>
            </a:endParaRPr>
          </a:p>
        </p:txBody>
      </p:sp>
      <p:sp>
        <p:nvSpPr>
          <p:cNvPr id="11" name="TextBox 10"/>
          <p:cNvSpPr txBox="1"/>
          <p:nvPr userDrawn="1">
            <p:custDataLst>
              <p:tags r:id="rId13"/>
            </p:custDataLst>
          </p:nvPr>
        </p:nvSpPr>
        <p:spPr>
          <a:xfrm>
            <a:off x="9599085" y="6551613"/>
            <a:ext cx="1680633" cy="215900"/>
          </a:xfrm>
          <a:prstGeom prst="rect">
            <a:avLst/>
          </a:prstGeom>
          <a:noFill/>
        </p:spPr>
        <p:txBody>
          <a:bodyPr lIns="0" rIns="90000"/>
          <a:lstStyle/>
          <a:p>
            <a:pPr fontAlgn="base">
              <a:spcBef>
                <a:spcPct val="0"/>
              </a:spcBef>
              <a:spcAft>
                <a:spcPct val="0"/>
              </a:spcAft>
              <a:defRPr/>
            </a:pPr>
            <a:r>
              <a:rPr lang="en-GB" sz="800" dirty="0" smtClean="0">
                <a:solidFill>
                  <a:srgbClr val="000000"/>
                </a:solidFill>
                <a:latin typeface="Arial" pitchFamily="34" charset="0"/>
                <a:cs typeface="Arial" pitchFamily="34" charset="0"/>
              </a:rPr>
              <a:t>14. October 2014</a:t>
            </a:r>
            <a:endParaRPr lang="en-GB" sz="800" dirty="0">
              <a:solidFill>
                <a:srgbClr val="000000"/>
              </a:solidFill>
              <a:latin typeface="Arial" pitchFamily="34" charset="0"/>
              <a:cs typeface="Arial" pitchFamily="34" charset="0"/>
            </a:endParaRPr>
          </a:p>
        </p:txBody>
      </p:sp>
      <p:pic>
        <p:nvPicPr>
          <p:cNvPr id="2" name="Grafik 1"/>
          <p:cNvPicPr>
            <a:picLocks noChangeAspect="1"/>
          </p:cNvPicPr>
          <p:nvPr userDrawn="1">
            <p:custDataLst>
              <p:tags r:id="rId14"/>
            </p:custDataLst>
          </p:nvPr>
        </p:nvPicPr>
        <p:blipFill>
          <a:blip r:embed="rId15">
            <a:extLst>
              <a:ext uri="{28A0092B-C50C-407E-A947-70E740481C1C}">
                <a14:useLocalDpi xmlns:a14="http://schemas.microsoft.com/office/drawing/2010/main"/>
              </a:ext>
            </a:extLst>
          </a:blip>
          <a:stretch>
            <a:fillRect/>
          </a:stretch>
        </p:blipFill>
        <p:spPr>
          <a:xfrm>
            <a:off x="0" y="0"/>
            <a:ext cx="12192000" cy="834040"/>
          </a:xfrm>
          <a:prstGeom prst="rect">
            <a:avLst/>
          </a:prstGeom>
        </p:spPr>
      </p:pic>
    </p:spTree>
    <p:extLst>
      <p:ext uri="{BB962C8B-B14F-4D97-AF65-F5344CB8AC3E}">
        <p14:creationId xmlns:p14="http://schemas.microsoft.com/office/powerpoint/2010/main" val="3922108640"/>
      </p:ext>
    </p:extLst>
  </p:cSld>
  <p:clrMap bg1="lt1" tx1="dk1" bg2="lt2" tx2="dk2" accent1="accent1" accent2="accent2" accent3="accent3" accent4="accent4" accent5="accent5" accent6="accent6" hlink="hlink" folHlink="folHlink"/>
  <p:sldLayoutIdLst>
    <p:sldLayoutId id="2147484142" r:id="rId1"/>
    <p:sldLayoutId id="2147484143" r:id="rId2"/>
    <p:sldLayoutId id="2147484144" r:id="rId3"/>
    <p:sldLayoutId id="2147484145" r:id="rId4"/>
    <p:sldLayoutId id="2147484146" r:id="rId5"/>
    <p:sldLayoutId id="2147484147" r:id="rId6"/>
    <p:sldLayoutId id="2147484148" r:id="rId7"/>
    <p:sldLayoutId id="2147484149" r:id="rId8"/>
    <p:sldLayoutId id="2147484150" r:id="rId9"/>
    <p:sldLayoutId id="2147484151" r:id="rId10"/>
  </p:sldLayoutIdLst>
  <p:timing>
    <p:tnLst>
      <p:par>
        <p:cTn id="1" dur="indefinite" restart="never" nodeType="tmRoot"/>
      </p:par>
    </p:tnLst>
  </p:timing>
  <p:hf hdr="0" dt="0"/>
  <p:txStyles>
    <p:titleStyle>
      <a:lvl1pPr algn="l" rtl="0" eaLnBrk="0" fontAlgn="base" hangingPunct="0">
        <a:spcBef>
          <a:spcPct val="0"/>
        </a:spcBef>
        <a:spcAft>
          <a:spcPts val="200"/>
        </a:spcAft>
        <a:defRPr sz="2400" b="1">
          <a:solidFill>
            <a:schemeClr val="bg1"/>
          </a:solidFill>
          <a:latin typeface="Arial" pitchFamily="34" charset="0"/>
          <a:ea typeface="+mj-ea"/>
          <a:cs typeface="+mj-cs"/>
        </a:defRPr>
      </a:lvl1pPr>
      <a:lvl2pPr algn="l" rtl="0" eaLnBrk="0" fontAlgn="base" hangingPunct="0">
        <a:spcBef>
          <a:spcPct val="0"/>
        </a:spcBef>
        <a:spcAft>
          <a:spcPts val="200"/>
        </a:spcAft>
        <a:defRPr sz="2400" b="1">
          <a:solidFill>
            <a:schemeClr val="bg1"/>
          </a:solidFill>
          <a:latin typeface="Arial" charset="0"/>
        </a:defRPr>
      </a:lvl2pPr>
      <a:lvl3pPr algn="l" rtl="0" eaLnBrk="0" fontAlgn="base" hangingPunct="0">
        <a:spcBef>
          <a:spcPct val="0"/>
        </a:spcBef>
        <a:spcAft>
          <a:spcPts val="200"/>
        </a:spcAft>
        <a:defRPr sz="2400" b="1">
          <a:solidFill>
            <a:schemeClr val="bg1"/>
          </a:solidFill>
          <a:latin typeface="Arial" charset="0"/>
        </a:defRPr>
      </a:lvl3pPr>
      <a:lvl4pPr algn="l" rtl="0" eaLnBrk="0" fontAlgn="base" hangingPunct="0">
        <a:spcBef>
          <a:spcPct val="0"/>
        </a:spcBef>
        <a:spcAft>
          <a:spcPts val="200"/>
        </a:spcAft>
        <a:defRPr sz="2400" b="1">
          <a:solidFill>
            <a:schemeClr val="bg1"/>
          </a:solidFill>
          <a:latin typeface="Arial" charset="0"/>
        </a:defRPr>
      </a:lvl4pPr>
      <a:lvl5pPr algn="l" rtl="0" eaLnBrk="0" fontAlgn="base" hangingPunct="0">
        <a:spcBef>
          <a:spcPct val="0"/>
        </a:spcBef>
        <a:spcAft>
          <a:spcPts val="200"/>
        </a:spcAft>
        <a:defRPr sz="2400" b="1">
          <a:solidFill>
            <a:schemeClr val="bg1"/>
          </a:solidFill>
          <a:latin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2400">
          <a:solidFill>
            <a:schemeClr val="tx1"/>
          </a:solidFill>
          <a:latin typeface="Arial" pitchFamily="34" charset="0"/>
          <a:ea typeface="+mn-ea"/>
          <a:cs typeface="+mn-cs"/>
        </a:defRPr>
      </a:lvl1pPr>
      <a:lvl2pPr marL="742950" indent="-285750" algn="l" rtl="0" eaLnBrk="0" fontAlgn="base" hangingPunct="0">
        <a:spcBef>
          <a:spcPct val="20000"/>
        </a:spcBef>
        <a:spcAft>
          <a:spcPct val="0"/>
        </a:spcAft>
        <a:buChar char="–"/>
        <a:defRPr sz="2400">
          <a:solidFill>
            <a:schemeClr val="tx1"/>
          </a:solidFill>
          <a:latin typeface="Arial" pitchFamily="34" charset="0"/>
        </a:defRPr>
      </a:lvl2pPr>
      <a:lvl3pPr marL="1143000" indent="-228600" algn="l" rtl="0" eaLnBrk="0" fontAlgn="base" hangingPunct="0">
        <a:spcBef>
          <a:spcPct val="20000"/>
        </a:spcBef>
        <a:spcAft>
          <a:spcPct val="0"/>
        </a:spcAft>
        <a:buChar char="•"/>
        <a:defRPr sz="2400">
          <a:solidFill>
            <a:schemeClr val="tx1"/>
          </a:solidFill>
          <a:latin typeface="Arial" pitchFamily="34" charset="0"/>
        </a:defRPr>
      </a:lvl3pPr>
      <a:lvl4pPr marL="1600200" indent="-228600" algn="l" rtl="0" eaLnBrk="0" fontAlgn="base" hangingPunct="0">
        <a:spcBef>
          <a:spcPct val="20000"/>
        </a:spcBef>
        <a:spcAft>
          <a:spcPct val="0"/>
        </a:spcAft>
        <a:buChar char="–"/>
        <a:defRPr sz="2400">
          <a:solidFill>
            <a:schemeClr val="tx1"/>
          </a:solidFill>
          <a:latin typeface="Arial" pitchFamily="34" charset="0"/>
        </a:defRPr>
      </a:lvl4pPr>
      <a:lvl5pPr marL="2057400" indent="-228600" algn="l" rtl="0" eaLnBrk="0" fontAlgn="base" hangingPunct="0">
        <a:spcBef>
          <a:spcPct val="20000"/>
        </a:spcBef>
        <a:spcAft>
          <a:spcPct val="0"/>
        </a:spcAft>
        <a:buChar char="»"/>
        <a:defRPr sz="24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383117" y="1547813"/>
            <a:ext cx="11377083" cy="5003800"/>
          </a:xfrm>
          <a:prstGeom prst="rect">
            <a:avLst/>
          </a:prstGeom>
          <a:solidFill>
            <a:srgbClr val="F2F5F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de-CH" sz="2400">
              <a:solidFill>
                <a:srgbClr val="FFFFFF"/>
              </a:solidFill>
            </a:endParaRPr>
          </a:p>
        </p:txBody>
      </p:sp>
      <p:sp>
        <p:nvSpPr>
          <p:cNvPr id="1027" name="Rectangle 2"/>
          <p:cNvSpPr>
            <a:spLocks noGrp="1" noChangeArrowheads="1"/>
          </p:cNvSpPr>
          <p:nvPr>
            <p:ph type="title"/>
          </p:nvPr>
        </p:nvSpPr>
        <p:spPr bwMode="auto">
          <a:xfrm>
            <a:off x="383117" y="936625"/>
            <a:ext cx="11377083" cy="503238"/>
          </a:xfrm>
          <a:prstGeom prst="rect">
            <a:avLst/>
          </a:prstGeom>
          <a:solidFill>
            <a:srgbClr val="6D8A97"/>
          </a:solidFill>
          <a:ln w="9525">
            <a:noFill/>
            <a:miter lim="800000"/>
            <a:headEnd/>
            <a:tailEnd/>
          </a:ln>
        </p:spPr>
        <p:txBody>
          <a:bodyPr vert="horz" wrap="square" lIns="144000" tIns="46800" rIns="144000" bIns="46800" numCol="1" anchor="ctr" anchorCtr="0" compatLnSpc="1">
            <a:prstTxWarp prst="textNoShape">
              <a:avLst/>
            </a:prstTxWarp>
          </a:bodyPr>
          <a:lstStyle/>
          <a:p>
            <a:pPr lvl="0"/>
            <a:r>
              <a:rPr lang="de-CH" smtClean="0"/>
              <a:t>Click to edit Master title style</a:t>
            </a:r>
          </a:p>
        </p:txBody>
      </p:sp>
      <p:sp>
        <p:nvSpPr>
          <p:cNvPr id="1028" name="Rectangle 3"/>
          <p:cNvSpPr>
            <a:spLocks noGrp="1" noChangeArrowheads="1"/>
          </p:cNvSpPr>
          <p:nvPr>
            <p:ph type="body" idx="1"/>
          </p:nvPr>
        </p:nvSpPr>
        <p:spPr bwMode="auto">
          <a:xfrm>
            <a:off x="383117" y="1547813"/>
            <a:ext cx="11377083" cy="4824412"/>
          </a:xfrm>
          <a:prstGeom prst="rect">
            <a:avLst/>
          </a:prstGeom>
          <a:noFill/>
          <a:ln w="9525">
            <a:noFill/>
            <a:miter lim="800000"/>
            <a:headEnd/>
            <a:tailEnd/>
          </a:ln>
        </p:spPr>
        <p:txBody>
          <a:bodyPr vert="horz" wrap="square" lIns="144000" tIns="45720" rIns="144000" bIns="45720" numCol="1" anchor="t" anchorCtr="0" compatLnSpc="1">
            <a:prstTxWarp prst="textNoShape">
              <a:avLst/>
            </a:prstTxWarp>
          </a:bodyPr>
          <a:lstStyle/>
          <a:p>
            <a:pPr lvl="0"/>
            <a:r>
              <a:rPr lang="de-CH" dirty="0" smtClean="0"/>
              <a:t>Click </a:t>
            </a:r>
            <a:r>
              <a:rPr lang="de-CH" dirty="0" err="1" smtClean="0"/>
              <a:t>to</a:t>
            </a:r>
            <a:r>
              <a:rPr lang="de-CH" dirty="0" smtClean="0"/>
              <a:t> </a:t>
            </a:r>
            <a:r>
              <a:rPr lang="de-CH" dirty="0" err="1" smtClean="0"/>
              <a:t>edit</a:t>
            </a:r>
            <a:r>
              <a:rPr lang="de-CH" dirty="0" smtClean="0"/>
              <a:t> Master </a:t>
            </a:r>
            <a:r>
              <a:rPr lang="de-CH" dirty="0" err="1" smtClean="0"/>
              <a:t>text</a:t>
            </a:r>
            <a:r>
              <a:rPr lang="de-CH" dirty="0" smtClean="0"/>
              <a:t> </a:t>
            </a:r>
            <a:r>
              <a:rPr lang="de-CH" dirty="0" err="1" smtClean="0"/>
              <a:t>styles</a:t>
            </a:r>
            <a:endParaRPr lang="de-CH" dirty="0" smtClean="0"/>
          </a:p>
          <a:p>
            <a:pPr lvl="1"/>
            <a:r>
              <a:rPr lang="de-CH" dirty="0" smtClean="0"/>
              <a:t>Second </a:t>
            </a:r>
            <a:r>
              <a:rPr lang="de-CH" dirty="0" err="1" smtClean="0"/>
              <a:t>level</a:t>
            </a:r>
            <a:endParaRPr lang="de-CH" dirty="0" smtClean="0"/>
          </a:p>
          <a:p>
            <a:pPr lvl="2"/>
            <a:r>
              <a:rPr lang="de-CH" dirty="0" smtClean="0"/>
              <a:t>Third </a:t>
            </a:r>
            <a:r>
              <a:rPr lang="de-CH" dirty="0" err="1" smtClean="0"/>
              <a:t>level</a:t>
            </a:r>
            <a:endParaRPr lang="de-CH" dirty="0" smtClean="0"/>
          </a:p>
          <a:p>
            <a:pPr lvl="3"/>
            <a:r>
              <a:rPr lang="de-CH" dirty="0" err="1" smtClean="0"/>
              <a:t>Fourth</a:t>
            </a:r>
            <a:r>
              <a:rPr lang="de-CH" dirty="0" smtClean="0"/>
              <a:t> </a:t>
            </a:r>
            <a:r>
              <a:rPr lang="de-CH" dirty="0" err="1" smtClean="0"/>
              <a:t>level</a:t>
            </a:r>
            <a:endParaRPr lang="de-CH" dirty="0" smtClean="0"/>
          </a:p>
          <a:p>
            <a:pPr lvl="4"/>
            <a:r>
              <a:rPr lang="de-CH" dirty="0" err="1" smtClean="0"/>
              <a:t>Fifth</a:t>
            </a:r>
            <a:r>
              <a:rPr lang="de-CH" dirty="0" smtClean="0"/>
              <a:t> </a:t>
            </a:r>
            <a:r>
              <a:rPr lang="de-CH" dirty="0" err="1" smtClean="0"/>
              <a:t>level</a:t>
            </a:r>
            <a:endParaRPr lang="de-CH" dirty="0" smtClean="0"/>
          </a:p>
        </p:txBody>
      </p:sp>
      <p:sp>
        <p:nvSpPr>
          <p:cNvPr id="1030" name="Rectangle 6"/>
          <p:cNvSpPr>
            <a:spLocks noGrp="1" noChangeArrowheads="1"/>
          </p:cNvSpPr>
          <p:nvPr>
            <p:ph type="sldNum" sz="quarter" idx="4"/>
          </p:nvPr>
        </p:nvSpPr>
        <p:spPr bwMode="auto">
          <a:xfrm>
            <a:off x="11279717" y="6551613"/>
            <a:ext cx="480483" cy="215900"/>
          </a:xfrm>
          <a:prstGeom prst="rect">
            <a:avLst/>
          </a:prstGeom>
          <a:noFill/>
          <a:ln>
            <a:noFill/>
          </a:ln>
          <a:effectLst/>
          <a:extLst/>
        </p:spPr>
        <p:txBody>
          <a:bodyPr vert="horz" wrap="square" lIns="91440" tIns="45720" rIns="0" bIns="45720" numCol="1" anchor="t" anchorCtr="0" compatLnSpc="1">
            <a:prstTxWarp prst="textNoShape">
              <a:avLst/>
            </a:prstTxWarp>
          </a:bodyPr>
          <a:lstStyle>
            <a:lvl1pPr algn="r">
              <a:defRPr sz="800" smtClean="0">
                <a:latin typeface="Arial" pitchFamily="34" charset="0"/>
                <a:cs typeface="+mn-cs"/>
              </a:defRPr>
            </a:lvl1pPr>
          </a:lstStyle>
          <a:p>
            <a:pPr fontAlgn="base">
              <a:spcBef>
                <a:spcPct val="0"/>
              </a:spcBef>
              <a:spcAft>
                <a:spcPct val="0"/>
              </a:spcAft>
              <a:defRPr/>
            </a:pPr>
            <a:fld id="{D04D0934-1C3F-4463-8F34-9120734832ED}" type="slidenum">
              <a:rPr lang="de-CH">
                <a:solidFill>
                  <a:srgbClr val="000000"/>
                </a:solidFill>
              </a:rPr>
              <a:pPr fontAlgn="base">
                <a:spcBef>
                  <a:spcPct val="0"/>
                </a:spcBef>
                <a:spcAft>
                  <a:spcPct val="0"/>
                </a:spcAft>
                <a:defRPr/>
              </a:pPr>
              <a:t>‹#›</a:t>
            </a:fld>
            <a:endParaRPr lang="de-CH" dirty="0">
              <a:solidFill>
                <a:srgbClr val="000000"/>
              </a:solidFill>
            </a:endParaRPr>
          </a:p>
        </p:txBody>
      </p:sp>
      <p:sp>
        <p:nvSpPr>
          <p:cNvPr id="5" name="TextBox 4"/>
          <p:cNvSpPr txBox="1"/>
          <p:nvPr userDrawn="1">
            <p:custDataLst>
              <p:tags r:id="rId12"/>
            </p:custDataLst>
          </p:nvPr>
        </p:nvSpPr>
        <p:spPr>
          <a:xfrm>
            <a:off x="383118" y="6551613"/>
            <a:ext cx="9215967" cy="215900"/>
          </a:xfrm>
          <a:prstGeom prst="rect">
            <a:avLst/>
          </a:prstGeom>
          <a:noFill/>
        </p:spPr>
        <p:txBody>
          <a:bodyPr lIns="0" rIns="180000"/>
          <a:lstStyle/>
          <a:p>
            <a:pPr fontAlgn="base">
              <a:spcBef>
                <a:spcPct val="0"/>
              </a:spcBef>
              <a:spcAft>
                <a:spcPct val="0"/>
              </a:spcAft>
            </a:pPr>
            <a:r>
              <a:rPr lang="en-GB" sz="800" dirty="0" smtClean="0">
                <a:solidFill>
                  <a:srgbClr val="000000"/>
                </a:solidFill>
                <a:latin typeface="Arial" charset="0"/>
                <a:cs typeface="Arial" charset="0"/>
              </a:rPr>
              <a:t>Ammann Apollo – Techno Days 2014 | as1 plant management &amp; control system</a:t>
            </a:r>
            <a:endParaRPr lang="en-GB" sz="800" dirty="0">
              <a:solidFill>
                <a:srgbClr val="000000"/>
              </a:solidFill>
              <a:latin typeface="Arial" charset="0"/>
              <a:cs typeface="Arial" charset="0"/>
            </a:endParaRPr>
          </a:p>
        </p:txBody>
      </p:sp>
      <p:sp>
        <p:nvSpPr>
          <p:cNvPr id="11" name="TextBox 10"/>
          <p:cNvSpPr txBox="1"/>
          <p:nvPr userDrawn="1">
            <p:custDataLst>
              <p:tags r:id="rId13"/>
            </p:custDataLst>
          </p:nvPr>
        </p:nvSpPr>
        <p:spPr>
          <a:xfrm>
            <a:off x="9599085" y="6551613"/>
            <a:ext cx="1680633" cy="215900"/>
          </a:xfrm>
          <a:prstGeom prst="rect">
            <a:avLst/>
          </a:prstGeom>
          <a:noFill/>
        </p:spPr>
        <p:txBody>
          <a:bodyPr lIns="0" rIns="90000"/>
          <a:lstStyle/>
          <a:p>
            <a:pPr fontAlgn="base">
              <a:spcBef>
                <a:spcPct val="0"/>
              </a:spcBef>
              <a:spcAft>
                <a:spcPct val="0"/>
              </a:spcAft>
              <a:defRPr/>
            </a:pPr>
            <a:r>
              <a:rPr lang="en-GB" sz="800" dirty="0" smtClean="0">
                <a:solidFill>
                  <a:srgbClr val="000000"/>
                </a:solidFill>
                <a:latin typeface="Arial" pitchFamily="34" charset="0"/>
                <a:cs typeface="Arial" pitchFamily="34" charset="0"/>
              </a:rPr>
              <a:t>14. October 2014</a:t>
            </a:r>
            <a:endParaRPr lang="en-GB" sz="800" dirty="0">
              <a:solidFill>
                <a:srgbClr val="000000"/>
              </a:solidFill>
              <a:latin typeface="Arial" pitchFamily="34" charset="0"/>
              <a:cs typeface="Arial" pitchFamily="34" charset="0"/>
            </a:endParaRPr>
          </a:p>
        </p:txBody>
      </p:sp>
      <p:pic>
        <p:nvPicPr>
          <p:cNvPr id="2" name="Grafik 1"/>
          <p:cNvPicPr>
            <a:picLocks noChangeAspect="1"/>
          </p:cNvPicPr>
          <p:nvPr userDrawn="1">
            <p:custDataLst>
              <p:tags r:id="rId14"/>
            </p:custDataLst>
          </p:nvPr>
        </p:nvPicPr>
        <p:blipFill>
          <a:blip r:embed="rId15">
            <a:extLst>
              <a:ext uri="{28A0092B-C50C-407E-A947-70E740481C1C}">
                <a14:useLocalDpi xmlns:a14="http://schemas.microsoft.com/office/drawing/2010/main"/>
              </a:ext>
            </a:extLst>
          </a:blip>
          <a:stretch>
            <a:fillRect/>
          </a:stretch>
        </p:blipFill>
        <p:spPr>
          <a:xfrm>
            <a:off x="0" y="0"/>
            <a:ext cx="12192000" cy="834040"/>
          </a:xfrm>
          <a:prstGeom prst="rect">
            <a:avLst/>
          </a:prstGeom>
        </p:spPr>
      </p:pic>
    </p:spTree>
    <p:extLst>
      <p:ext uri="{BB962C8B-B14F-4D97-AF65-F5344CB8AC3E}">
        <p14:creationId xmlns:p14="http://schemas.microsoft.com/office/powerpoint/2010/main" val="1162633119"/>
      </p:ext>
    </p:extLst>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Lst>
  <p:timing>
    <p:tnLst>
      <p:par>
        <p:cTn id="1" dur="indefinite" restart="never" nodeType="tmRoot"/>
      </p:par>
    </p:tnLst>
  </p:timing>
  <p:hf hdr="0" dt="0"/>
  <p:txStyles>
    <p:titleStyle>
      <a:lvl1pPr algn="l" rtl="0" eaLnBrk="0" fontAlgn="base" hangingPunct="0">
        <a:spcBef>
          <a:spcPct val="0"/>
        </a:spcBef>
        <a:spcAft>
          <a:spcPts val="200"/>
        </a:spcAft>
        <a:defRPr sz="2400" b="1">
          <a:solidFill>
            <a:schemeClr val="bg1"/>
          </a:solidFill>
          <a:latin typeface="Arial" pitchFamily="34" charset="0"/>
          <a:ea typeface="+mj-ea"/>
          <a:cs typeface="+mj-cs"/>
        </a:defRPr>
      </a:lvl1pPr>
      <a:lvl2pPr algn="l" rtl="0" eaLnBrk="0" fontAlgn="base" hangingPunct="0">
        <a:spcBef>
          <a:spcPct val="0"/>
        </a:spcBef>
        <a:spcAft>
          <a:spcPts val="200"/>
        </a:spcAft>
        <a:defRPr sz="2400" b="1">
          <a:solidFill>
            <a:schemeClr val="bg1"/>
          </a:solidFill>
          <a:latin typeface="Arial" charset="0"/>
        </a:defRPr>
      </a:lvl2pPr>
      <a:lvl3pPr algn="l" rtl="0" eaLnBrk="0" fontAlgn="base" hangingPunct="0">
        <a:spcBef>
          <a:spcPct val="0"/>
        </a:spcBef>
        <a:spcAft>
          <a:spcPts val="200"/>
        </a:spcAft>
        <a:defRPr sz="2400" b="1">
          <a:solidFill>
            <a:schemeClr val="bg1"/>
          </a:solidFill>
          <a:latin typeface="Arial" charset="0"/>
        </a:defRPr>
      </a:lvl3pPr>
      <a:lvl4pPr algn="l" rtl="0" eaLnBrk="0" fontAlgn="base" hangingPunct="0">
        <a:spcBef>
          <a:spcPct val="0"/>
        </a:spcBef>
        <a:spcAft>
          <a:spcPts val="200"/>
        </a:spcAft>
        <a:defRPr sz="2400" b="1">
          <a:solidFill>
            <a:schemeClr val="bg1"/>
          </a:solidFill>
          <a:latin typeface="Arial" charset="0"/>
        </a:defRPr>
      </a:lvl4pPr>
      <a:lvl5pPr algn="l" rtl="0" eaLnBrk="0" fontAlgn="base" hangingPunct="0">
        <a:spcBef>
          <a:spcPct val="0"/>
        </a:spcBef>
        <a:spcAft>
          <a:spcPts val="200"/>
        </a:spcAft>
        <a:defRPr sz="2400" b="1">
          <a:solidFill>
            <a:schemeClr val="bg1"/>
          </a:solidFill>
          <a:latin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2400">
          <a:solidFill>
            <a:schemeClr val="tx1"/>
          </a:solidFill>
          <a:latin typeface="Arial" pitchFamily="34" charset="0"/>
          <a:ea typeface="+mn-ea"/>
          <a:cs typeface="+mn-cs"/>
        </a:defRPr>
      </a:lvl1pPr>
      <a:lvl2pPr marL="742950" indent="-285750" algn="l" rtl="0" eaLnBrk="0" fontAlgn="base" hangingPunct="0">
        <a:spcBef>
          <a:spcPct val="20000"/>
        </a:spcBef>
        <a:spcAft>
          <a:spcPct val="0"/>
        </a:spcAft>
        <a:buChar char="–"/>
        <a:defRPr sz="2400">
          <a:solidFill>
            <a:schemeClr val="tx1"/>
          </a:solidFill>
          <a:latin typeface="Arial" pitchFamily="34" charset="0"/>
        </a:defRPr>
      </a:lvl2pPr>
      <a:lvl3pPr marL="1143000" indent="-228600" algn="l" rtl="0" eaLnBrk="0" fontAlgn="base" hangingPunct="0">
        <a:spcBef>
          <a:spcPct val="20000"/>
        </a:spcBef>
        <a:spcAft>
          <a:spcPct val="0"/>
        </a:spcAft>
        <a:buChar char="•"/>
        <a:defRPr sz="2400">
          <a:solidFill>
            <a:schemeClr val="tx1"/>
          </a:solidFill>
          <a:latin typeface="Arial" pitchFamily="34" charset="0"/>
        </a:defRPr>
      </a:lvl3pPr>
      <a:lvl4pPr marL="1600200" indent="-228600" algn="l" rtl="0" eaLnBrk="0" fontAlgn="base" hangingPunct="0">
        <a:spcBef>
          <a:spcPct val="20000"/>
        </a:spcBef>
        <a:spcAft>
          <a:spcPct val="0"/>
        </a:spcAft>
        <a:buChar char="–"/>
        <a:defRPr sz="2400">
          <a:solidFill>
            <a:schemeClr val="tx1"/>
          </a:solidFill>
          <a:latin typeface="Arial" pitchFamily="34" charset="0"/>
        </a:defRPr>
      </a:lvl4pPr>
      <a:lvl5pPr marL="2057400" indent="-228600" algn="l" rtl="0" eaLnBrk="0" fontAlgn="base" hangingPunct="0">
        <a:spcBef>
          <a:spcPct val="20000"/>
        </a:spcBef>
        <a:spcAft>
          <a:spcPct val="0"/>
        </a:spcAft>
        <a:buChar char="»"/>
        <a:defRPr sz="24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384000" y="1548000"/>
            <a:ext cx="11376000" cy="5004000"/>
          </a:xfrm>
          <a:prstGeom prst="rect">
            <a:avLst/>
          </a:prstGeom>
          <a:solidFill>
            <a:srgbClr val="F2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2400">
              <a:solidFill>
                <a:srgbClr val="FFFFFF"/>
              </a:solidFill>
              <a:latin typeface="Arial" pitchFamily="34" charset="0"/>
              <a:cs typeface="Arial" pitchFamily="34" charset="0"/>
            </a:endParaRPr>
          </a:p>
        </p:txBody>
      </p:sp>
      <p:sp>
        <p:nvSpPr>
          <p:cNvPr id="1026" name="Rectangle 2"/>
          <p:cNvSpPr>
            <a:spLocks noGrp="1" noChangeArrowheads="1"/>
          </p:cNvSpPr>
          <p:nvPr>
            <p:ph type="title"/>
          </p:nvPr>
        </p:nvSpPr>
        <p:spPr bwMode="auto">
          <a:xfrm>
            <a:off x="384000" y="936000"/>
            <a:ext cx="11376000" cy="504000"/>
          </a:xfrm>
          <a:prstGeom prst="rect">
            <a:avLst/>
          </a:prstGeom>
          <a:solidFill>
            <a:srgbClr val="6D8A97"/>
          </a:solidFill>
          <a:ln>
            <a:noFill/>
          </a:ln>
          <a:effectLst/>
          <a:extLst/>
        </p:spPr>
        <p:txBody>
          <a:bodyPr vert="horz" wrap="square" lIns="144000" tIns="46800" rIns="144000" bIns="46800" numCol="1" anchor="ctr" anchorCtr="0" compatLnSpc="1">
            <a:prstTxWarp prst="textNoShape">
              <a:avLst/>
            </a:prstTxWarp>
          </a:bodyPr>
          <a:lstStyle/>
          <a:p>
            <a:pPr lvl="0"/>
            <a:r>
              <a:rPr lang="en-GB" dirty="0" smtClean="0"/>
              <a:t>Click to edit Master title style</a:t>
            </a:r>
          </a:p>
        </p:txBody>
      </p:sp>
      <p:sp>
        <p:nvSpPr>
          <p:cNvPr id="1027" name="Rectangle 3"/>
          <p:cNvSpPr>
            <a:spLocks noGrp="1" noChangeArrowheads="1"/>
          </p:cNvSpPr>
          <p:nvPr>
            <p:ph type="body" idx="1"/>
          </p:nvPr>
        </p:nvSpPr>
        <p:spPr bwMode="auto">
          <a:xfrm>
            <a:off x="384000" y="1548000"/>
            <a:ext cx="11376000" cy="4824000"/>
          </a:xfrm>
          <a:prstGeom prst="rect">
            <a:avLst/>
          </a:prstGeom>
          <a:noFill/>
          <a:ln>
            <a:noFill/>
          </a:ln>
          <a:effectLst/>
          <a:extLst/>
        </p:spPr>
        <p:txBody>
          <a:bodyPr vert="horz" wrap="square" lIns="144000" tIns="45720" rIns="14400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030" name="Rectangle 6"/>
          <p:cNvSpPr>
            <a:spLocks noGrp="1" noChangeArrowheads="1"/>
          </p:cNvSpPr>
          <p:nvPr>
            <p:ph type="sldNum" sz="quarter" idx="4"/>
          </p:nvPr>
        </p:nvSpPr>
        <p:spPr bwMode="auto">
          <a:xfrm>
            <a:off x="11280000" y="6552000"/>
            <a:ext cx="480000" cy="2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0" bIns="45720" numCol="1" anchor="t" anchorCtr="0" compatLnSpc="1">
            <a:prstTxWarp prst="textNoShape">
              <a:avLst/>
            </a:prstTxWarp>
          </a:bodyPr>
          <a:lstStyle>
            <a:lvl1pPr algn="r">
              <a:defRPr sz="800">
                <a:latin typeface="Arial" pitchFamily="34" charset="0"/>
                <a:cs typeface="Arial" pitchFamily="34" charset="0"/>
              </a:defRPr>
            </a:lvl1pPr>
          </a:lstStyle>
          <a:p>
            <a:pPr fontAlgn="base">
              <a:spcBef>
                <a:spcPct val="0"/>
              </a:spcBef>
              <a:spcAft>
                <a:spcPct val="0"/>
              </a:spcAft>
            </a:pPr>
            <a:fld id="{E2836075-29F6-4CD6-9376-E2F6FD76549A}" type="slidenum">
              <a:rPr lang="en-GB" smtClean="0">
                <a:solidFill>
                  <a:srgbClr val="000000"/>
                </a:solidFill>
              </a:rPr>
              <a:pPr fontAlgn="base">
                <a:spcBef>
                  <a:spcPct val="0"/>
                </a:spcBef>
                <a:spcAft>
                  <a:spcPct val="0"/>
                </a:spcAft>
              </a:pPr>
              <a:t>‹#›</a:t>
            </a:fld>
            <a:endParaRPr lang="en-GB" dirty="0">
              <a:solidFill>
                <a:srgbClr val="000000"/>
              </a:solidFill>
            </a:endParaRPr>
          </a:p>
        </p:txBody>
      </p:sp>
      <p:sp>
        <p:nvSpPr>
          <p:cNvPr id="5" name="TextBox 4"/>
          <p:cNvSpPr txBox="1"/>
          <p:nvPr userDrawn="1">
            <p:custDataLst>
              <p:tags r:id="rId12"/>
            </p:custDataLst>
          </p:nvPr>
        </p:nvSpPr>
        <p:spPr>
          <a:xfrm>
            <a:off x="384000" y="6552000"/>
            <a:ext cx="2639659" cy="216000"/>
          </a:xfrm>
          <a:prstGeom prst="rect">
            <a:avLst/>
          </a:prstGeom>
          <a:noFill/>
        </p:spPr>
        <p:txBody>
          <a:bodyPr wrap="square" lIns="0" rIns="180000" rtlCol="0" anchor="t">
            <a:noAutofit/>
          </a:bodyPr>
          <a:lstStyle/>
          <a:p>
            <a:pPr fontAlgn="base">
              <a:spcBef>
                <a:spcPct val="0"/>
              </a:spcBef>
              <a:spcAft>
                <a:spcPct val="0"/>
              </a:spcAft>
              <a:tabLst>
                <a:tab pos="6099175" algn="l"/>
              </a:tabLst>
            </a:pPr>
            <a:r>
              <a:rPr lang="en-US" sz="800" dirty="0" smtClean="0">
                <a:solidFill>
                  <a:srgbClr val="000000"/>
                </a:solidFill>
                <a:latin typeface="Arial" pitchFamily="34" charset="0"/>
                <a:cs typeface="Arial" pitchFamily="34" charset="0"/>
              </a:rPr>
              <a:t>  © </a:t>
            </a:r>
            <a:r>
              <a:rPr lang="en-US" sz="800" dirty="0" err="1" smtClean="0">
                <a:solidFill>
                  <a:srgbClr val="000000"/>
                </a:solidFill>
                <a:latin typeface="Arial" pitchFamily="34" charset="0"/>
                <a:cs typeface="Arial" pitchFamily="34" charset="0"/>
              </a:rPr>
              <a:t>Ammann</a:t>
            </a:r>
            <a:r>
              <a:rPr lang="en-US" sz="800" dirty="0" smtClean="0">
                <a:solidFill>
                  <a:srgbClr val="000000"/>
                </a:solidFill>
                <a:latin typeface="Arial" pitchFamily="34" charset="0"/>
                <a:cs typeface="Arial" pitchFamily="34" charset="0"/>
              </a:rPr>
              <a:t> Group</a:t>
            </a:r>
            <a:endParaRPr lang="en-GB" sz="800" dirty="0">
              <a:solidFill>
                <a:srgbClr val="000000"/>
              </a:solidFill>
              <a:latin typeface="Arial" pitchFamily="34" charset="0"/>
              <a:cs typeface="Arial" pitchFamily="34" charset="0"/>
            </a:endParaRPr>
          </a:p>
        </p:txBody>
      </p:sp>
      <p:sp>
        <p:nvSpPr>
          <p:cNvPr id="11" name="TextBox 10"/>
          <p:cNvSpPr txBox="1"/>
          <p:nvPr userDrawn="1">
            <p:custDataLst>
              <p:tags r:id="rId13"/>
            </p:custDataLst>
          </p:nvPr>
        </p:nvSpPr>
        <p:spPr>
          <a:xfrm>
            <a:off x="9600000" y="6552000"/>
            <a:ext cx="1680000" cy="216000"/>
          </a:xfrm>
          <a:prstGeom prst="rect">
            <a:avLst/>
          </a:prstGeom>
          <a:noFill/>
        </p:spPr>
        <p:txBody>
          <a:bodyPr wrap="square" lIns="0" rIns="90000" rtlCol="0" anchor="t">
            <a:noAutofit/>
          </a:bodyPr>
          <a:lstStyle/>
          <a:p>
            <a:pPr fontAlgn="base">
              <a:spcBef>
                <a:spcPct val="0"/>
              </a:spcBef>
              <a:spcAft>
                <a:spcPct val="0"/>
              </a:spcAft>
            </a:pPr>
            <a:r>
              <a:rPr lang="en-GB" sz="800" smtClean="0">
                <a:solidFill>
                  <a:srgbClr val="FFFFFF"/>
                </a:solidFill>
                <a:latin typeface="Arial" pitchFamily="34" charset="0"/>
                <a:cs typeface="Arial" pitchFamily="34" charset="0"/>
              </a:rPr>
              <a:t>November, 13th 2012</a:t>
            </a:r>
            <a:endParaRPr lang="en-GB" sz="800" dirty="0">
              <a:solidFill>
                <a:srgbClr val="FFFFFF"/>
              </a:solidFill>
              <a:latin typeface="Arial" pitchFamily="34" charset="0"/>
              <a:cs typeface="Arial" pitchFamily="34" charset="0"/>
            </a:endParaRPr>
          </a:p>
        </p:txBody>
      </p:sp>
      <p:sp>
        <p:nvSpPr>
          <p:cNvPr id="10" name="Rectangle 9"/>
          <p:cNvSpPr>
            <a:spLocks noChangeArrowheads="1"/>
          </p:cNvSpPr>
          <p:nvPr userDrawn="1"/>
        </p:nvSpPr>
        <p:spPr bwMode="auto">
          <a:xfrm>
            <a:off x="408517" y="309563"/>
            <a:ext cx="1919816" cy="215900"/>
          </a:xfrm>
          <a:prstGeom prst="rect">
            <a:avLst/>
          </a:prstGeom>
          <a:noFill/>
          <a:ln w="12700">
            <a:solidFill>
              <a:srgbClr val="4D4D4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de-CH" altLang="de-DE" sz="1000" b="1" dirty="0">
                <a:solidFill>
                  <a:srgbClr val="4D4D4D"/>
                </a:solidFill>
              </a:rPr>
              <a:t>Training</a:t>
            </a:r>
          </a:p>
        </p:txBody>
      </p:sp>
      <p:pic>
        <p:nvPicPr>
          <p:cNvPr id="1047" name="Grafik 1046"/>
          <p:cNvPicPr>
            <a:picLocks noChangeAspect="1"/>
          </p:cNvPicPr>
          <p:nvPr userDrawn="1">
            <p:custDataLst>
              <p:tags r:id="rId14"/>
            </p:custDataLst>
          </p:nvPr>
        </p:nvPicPr>
        <p:blipFill>
          <a:blip r:embed="rId15">
            <a:extLst>
              <a:ext uri="{28A0092B-C50C-407E-A947-70E740481C1C}">
                <a14:useLocalDpi xmlns:a14="http://schemas.microsoft.com/office/drawing/2010/main"/>
              </a:ext>
            </a:extLst>
          </a:blip>
          <a:stretch>
            <a:fillRect/>
          </a:stretch>
        </p:blipFill>
        <p:spPr>
          <a:xfrm>
            <a:off x="0" y="0"/>
            <a:ext cx="12192000" cy="834040"/>
          </a:xfrm>
          <a:prstGeom prst="rect">
            <a:avLst/>
          </a:prstGeom>
        </p:spPr>
      </p:pic>
      <p:sp>
        <p:nvSpPr>
          <p:cNvPr id="13" name="Rectangle 9"/>
          <p:cNvSpPr>
            <a:spLocks noChangeArrowheads="1"/>
          </p:cNvSpPr>
          <p:nvPr userDrawn="1"/>
        </p:nvSpPr>
        <p:spPr bwMode="auto">
          <a:xfrm>
            <a:off x="384000" y="409746"/>
            <a:ext cx="1919816" cy="215900"/>
          </a:xfrm>
          <a:prstGeom prst="rect">
            <a:avLst/>
          </a:prstGeom>
          <a:noFill/>
          <a:ln w="12700">
            <a:solidFill>
              <a:srgbClr val="4D4D4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de-CH" altLang="de-DE" sz="1000" b="1" dirty="0">
                <a:solidFill>
                  <a:srgbClr val="4D4D4D"/>
                </a:solidFill>
              </a:rPr>
              <a:t>Training</a:t>
            </a:r>
          </a:p>
        </p:txBody>
      </p:sp>
    </p:spTree>
    <p:extLst>
      <p:ext uri="{BB962C8B-B14F-4D97-AF65-F5344CB8AC3E}">
        <p14:creationId xmlns:p14="http://schemas.microsoft.com/office/powerpoint/2010/main" val="162986623"/>
      </p:ext>
    </p:extLst>
  </p:cSld>
  <p:clrMap bg1="lt1" tx1="dk1" bg2="lt2" tx2="dk2" accent1="accent1" accent2="accent2" accent3="accent3" accent4="accent4" accent5="accent5" accent6="accent6" hlink="hlink" folHlink="folHlink"/>
  <p:sldLayoutIdLst>
    <p:sldLayoutId id="2147484164" r:id="rId1"/>
    <p:sldLayoutId id="2147484165" r:id="rId2"/>
    <p:sldLayoutId id="2147484166" r:id="rId3"/>
    <p:sldLayoutId id="2147484167" r:id="rId4"/>
    <p:sldLayoutId id="2147484168" r:id="rId5"/>
    <p:sldLayoutId id="2147484169" r:id="rId6"/>
    <p:sldLayoutId id="2147484170" r:id="rId7"/>
    <p:sldLayoutId id="2147484171" r:id="rId8"/>
    <p:sldLayoutId id="2147484172" r:id="rId9"/>
    <p:sldLayoutId id="2147484173" r:id="rId10"/>
  </p:sldLayoutIdLst>
  <p:timing>
    <p:tnLst>
      <p:par>
        <p:cTn id="1" dur="indefinite" restart="never" nodeType="tmRoot"/>
      </p:par>
    </p:tnLst>
  </p:timing>
  <p:hf sldNum="0" hdr="0" ftr="0" dt="0"/>
  <p:txStyles>
    <p:titleStyle>
      <a:lvl1pPr algn="l" rtl="0" fontAlgn="base">
        <a:spcBef>
          <a:spcPct val="0"/>
        </a:spcBef>
        <a:spcAft>
          <a:spcPts val="200"/>
        </a:spcAft>
        <a:defRPr sz="2400" b="1" spc="0" baseline="0">
          <a:solidFill>
            <a:schemeClr val="bg1"/>
          </a:solidFill>
          <a:latin typeface="Arial" pitchFamily="34" charset="0"/>
          <a:ea typeface="+mj-ea"/>
          <a:cs typeface="Arial" pitchFamily="34" charset="0"/>
        </a:defRPr>
      </a:lvl1pPr>
      <a:lvl2pPr algn="ctr" rtl="0" fontAlgn="base">
        <a:spcBef>
          <a:spcPct val="0"/>
        </a:spcBef>
        <a:spcAft>
          <a:spcPct val="0"/>
        </a:spcAft>
        <a:defRPr sz="4400">
          <a:solidFill>
            <a:schemeClr val="tx2"/>
          </a:solidFill>
          <a:latin typeface="Times New Roman" charset="0"/>
        </a:defRPr>
      </a:lvl2pPr>
      <a:lvl3pPr algn="ctr" rtl="0" fontAlgn="base">
        <a:spcBef>
          <a:spcPct val="0"/>
        </a:spcBef>
        <a:spcAft>
          <a:spcPct val="0"/>
        </a:spcAft>
        <a:defRPr sz="4400">
          <a:solidFill>
            <a:schemeClr val="tx2"/>
          </a:solidFill>
          <a:latin typeface="Times New Roman" charset="0"/>
        </a:defRPr>
      </a:lvl3pPr>
      <a:lvl4pPr algn="ctr" rtl="0" fontAlgn="base">
        <a:spcBef>
          <a:spcPct val="0"/>
        </a:spcBef>
        <a:spcAft>
          <a:spcPct val="0"/>
        </a:spcAft>
        <a:defRPr sz="4400">
          <a:solidFill>
            <a:schemeClr val="tx2"/>
          </a:solidFill>
          <a:latin typeface="Times New Roman" charset="0"/>
        </a:defRPr>
      </a:lvl4pPr>
      <a:lvl5pPr algn="ctr" rtl="0" fontAlgn="base">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fontAlgn="base">
        <a:spcBef>
          <a:spcPct val="20000"/>
        </a:spcBef>
        <a:spcAft>
          <a:spcPct val="0"/>
        </a:spcAft>
        <a:buChar char="•"/>
        <a:defRPr sz="2400">
          <a:solidFill>
            <a:schemeClr val="tx1"/>
          </a:solidFill>
          <a:latin typeface="Arial" pitchFamily="34" charset="0"/>
          <a:ea typeface="+mn-ea"/>
          <a:cs typeface="Arial" pitchFamily="34" charset="0"/>
        </a:defRPr>
      </a:lvl1pPr>
      <a:lvl2pPr marL="742950" indent="-285750" algn="l" rtl="0" fontAlgn="base">
        <a:spcBef>
          <a:spcPct val="20000"/>
        </a:spcBef>
        <a:spcAft>
          <a:spcPct val="0"/>
        </a:spcAft>
        <a:buChar char="–"/>
        <a:defRPr sz="2400">
          <a:solidFill>
            <a:schemeClr val="tx1"/>
          </a:solidFill>
          <a:latin typeface="Arial" pitchFamily="34" charset="0"/>
          <a:cs typeface="Arial" pitchFamily="34" charset="0"/>
        </a:defRPr>
      </a:lvl2pPr>
      <a:lvl3pPr marL="1143000" indent="-228600" algn="l" rtl="0" fontAlgn="base">
        <a:spcBef>
          <a:spcPct val="20000"/>
        </a:spcBef>
        <a:spcAft>
          <a:spcPct val="0"/>
        </a:spcAft>
        <a:buChar char="•"/>
        <a:defRPr sz="2400">
          <a:solidFill>
            <a:schemeClr val="tx1"/>
          </a:solidFill>
          <a:latin typeface="Arial" pitchFamily="34" charset="0"/>
          <a:cs typeface="Arial" pitchFamily="34" charset="0"/>
        </a:defRPr>
      </a:lvl3pPr>
      <a:lvl4pPr marL="1600200" indent="-228600" algn="l" rtl="0" fontAlgn="base">
        <a:spcBef>
          <a:spcPct val="20000"/>
        </a:spcBef>
        <a:spcAft>
          <a:spcPct val="0"/>
        </a:spcAft>
        <a:buChar char="–"/>
        <a:defRPr sz="2400">
          <a:solidFill>
            <a:schemeClr val="tx1"/>
          </a:solidFill>
          <a:latin typeface="Arial" pitchFamily="34" charset="0"/>
          <a:cs typeface="Arial" pitchFamily="34" charset="0"/>
        </a:defRPr>
      </a:lvl4pPr>
      <a:lvl5pPr marL="2057400" indent="-228600" algn="l" rtl="0" fontAlgn="base">
        <a:spcBef>
          <a:spcPct val="20000"/>
        </a:spcBef>
        <a:spcAft>
          <a:spcPct val="0"/>
        </a:spcAft>
        <a:buChar char="»"/>
        <a:defRPr sz="2400">
          <a:solidFill>
            <a:schemeClr val="tx1"/>
          </a:solidFill>
          <a:latin typeface="Arial" pitchFamily="34" charset="0"/>
          <a:cs typeface="Arial"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384000" y="1548000"/>
            <a:ext cx="11376000" cy="5004000"/>
          </a:xfrm>
          <a:prstGeom prst="rect">
            <a:avLst/>
          </a:prstGeom>
          <a:solidFill>
            <a:srgbClr val="F2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2400">
              <a:solidFill>
                <a:srgbClr val="FFFFFF"/>
              </a:solidFill>
              <a:latin typeface="Arial" pitchFamily="34" charset="0"/>
              <a:cs typeface="Arial" pitchFamily="34" charset="0"/>
            </a:endParaRPr>
          </a:p>
        </p:txBody>
      </p:sp>
      <p:sp>
        <p:nvSpPr>
          <p:cNvPr id="1026" name="Rectangle 2"/>
          <p:cNvSpPr>
            <a:spLocks noGrp="1" noChangeArrowheads="1"/>
          </p:cNvSpPr>
          <p:nvPr>
            <p:ph type="title"/>
          </p:nvPr>
        </p:nvSpPr>
        <p:spPr bwMode="auto">
          <a:xfrm>
            <a:off x="384000" y="936000"/>
            <a:ext cx="11376000" cy="504000"/>
          </a:xfrm>
          <a:prstGeom prst="rect">
            <a:avLst/>
          </a:prstGeom>
          <a:solidFill>
            <a:srgbClr val="6D8A97"/>
          </a:solidFill>
          <a:ln>
            <a:noFill/>
          </a:ln>
          <a:effectLst/>
          <a:extLst/>
        </p:spPr>
        <p:txBody>
          <a:bodyPr vert="horz" wrap="square" lIns="144000" tIns="46800" rIns="144000" bIns="46800" numCol="1" anchor="ctr" anchorCtr="0" compatLnSpc="1">
            <a:prstTxWarp prst="textNoShape">
              <a:avLst/>
            </a:prstTxWarp>
          </a:bodyPr>
          <a:lstStyle/>
          <a:p>
            <a:pPr lvl="0"/>
            <a:r>
              <a:rPr lang="en-GB" dirty="0" smtClean="0"/>
              <a:t>Click to edit Master title style</a:t>
            </a:r>
          </a:p>
        </p:txBody>
      </p:sp>
      <p:sp>
        <p:nvSpPr>
          <p:cNvPr id="1027" name="Rectangle 3"/>
          <p:cNvSpPr>
            <a:spLocks noGrp="1" noChangeArrowheads="1"/>
          </p:cNvSpPr>
          <p:nvPr>
            <p:ph type="body" idx="1"/>
          </p:nvPr>
        </p:nvSpPr>
        <p:spPr bwMode="auto">
          <a:xfrm>
            <a:off x="384000" y="1548000"/>
            <a:ext cx="11376000" cy="4824000"/>
          </a:xfrm>
          <a:prstGeom prst="rect">
            <a:avLst/>
          </a:prstGeom>
          <a:noFill/>
          <a:ln>
            <a:noFill/>
          </a:ln>
          <a:effectLst/>
          <a:extLst/>
        </p:spPr>
        <p:txBody>
          <a:bodyPr vert="horz" wrap="square" lIns="144000" tIns="45720" rIns="14400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030" name="Rectangle 6"/>
          <p:cNvSpPr>
            <a:spLocks noGrp="1" noChangeArrowheads="1"/>
          </p:cNvSpPr>
          <p:nvPr>
            <p:ph type="sldNum" sz="quarter" idx="4"/>
          </p:nvPr>
        </p:nvSpPr>
        <p:spPr bwMode="auto">
          <a:xfrm>
            <a:off x="11280000" y="6552000"/>
            <a:ext cx="480000" cy="2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0" bIns="45720" numCol="1" anchor="t" anchorCtr="0" compatLnSpc="1">
            <a:prstTxWarp prst="textNoShape">
              <a:avLst/>
            </a:prstTxWarp>
          </a:bodyPr>
          <a:lstStyle>
            <a:lvl1pPr algn="r">
              <a:defRPr sz="800">
                <a:latin typeface="Arial" pitchFamily="34" charset="0"/>
                <a:cs typeface="Arial" pitchFamily="34" charset="0"/>
              </a:defRPr>
            </a:lvl1pPr>
          </a:lstStyle>
          <a:p>
            <a:pPr fontAlgn="base">
              <a:spcBef>
                <a:spcPct val="0"/>
              </a:spcBef>
              <a:spcAft>
                <a:spcPct val="0"/>
              </a:spcAft>
            </a:pPr>
            <a:fld id="{E2836075-29F6-4CD6-9376-E2F6FD76549A}" type="slidenum">
              <a:rPr lang="en-GB" smtClean="0">
                <a:solidFill>
                  <a:srgbClr val="000000"/>
                </a:solidFill>
              </a:rPr>
              <a:pPr fontAlgn="base">
                <a:spcBef>
                  <a:spcPct val="0"/>
                </a:spcBef>
                <a:spcAft>
                  <a:spcPct val="0"/>
                </a:spcAft>
              </a:pPr>
              <a:t>‹#›</a:t>
            </a:fld>
            <a:endParaRPr lang="en-GB" dirty="0">
              <a:solidFill>
                <a:srgbClr val="000000"/>
              </a:solidFill>
            </a:endParaRPr>
          </a:p>
        </p:txBody>
      </p:sp>
      <p:sp>
        <p:nvSpPr>
          <p:cNvPr id="5" name="TextBox 4"/>
          <p:cNvSpPr txBox="1"/>
          <p:nvPr userDrawn="1">
            <p:custDataLst>
              <p:tags r:id="rId12"/>
            </p:custDataLst>
          </p:nvPr>
        </p:nvSpPr>
        <p:spPr>
          <a:xfrm>
            <a:off x="384000" y="6552000"/>
            <a:ext cx="2639659" cy="216000"/>
          </a:xfrm>
          <a:prstGeom prst="rect">
            <a:avLst/>
          </a:prstGeom>
          <a:noFill/>
        </p:spPr>
        <p:txBody>
          <a:bodyPr wrap="square" lIns="0" rIns="180000" rtlCol="0" anchor="t">
            <a:noAutofit/>
          </a:bodyPr>
          <a:lstStyle/>
          <a:p>
            <a:pPr fontAlgn="base">
              <a:spcBef>
                <a:spcPct val="0"/>
              </a:spcBef>
              <a:spcAft>
                <a:spcPct val="0"/>
              </a:spcAft>
              <a:tabLst>
                <a:tab pos="6099175" algn="l"/>
              </a:tabLst>
            </a:pPr>
            <a:r>
              <a:rPr lang="en-US" sz="800" dirty="0" smtClean="0">
                <a:solidFill>
                  <a:srgbClr val="000000"/>
                </a:solidFill>
                <a:latin typeface="Arial" pitchFamily="34" charset="0"/>
                <a:cs typeface="Arial" pitchFamily="34" charset="0"/>
              </a:rPr>
              <a:t>  © </a:t>
            </a:r>
            <a:r>
              <a:rPr lang="en-US" sz="800" dirty="0" err="1" smtClean="0">
                <a:solidFill>
                  <a:srgbClr val="000000"/>
                </a:solidFill>
                <a:latin typeface="Arial" pitchFamily="34" charset="0"/>
                <a:cs typeface="Arial" pitchFamily="34" charset="0"/>
              </a:rPr>
              <a:t>Ammann</a:t>
            </a:r>
            <a:r>
              <a:rPr lang="en-US" sz="800" dirty="0" smtClean="0">
                <a:solidFill>
                  <a:srgbClr val="000000"/>
                </a:solidFill>
                <a:latin typeface="Arial" pitchFamily="34" charset="0"/>
                <a:cs typeface="Arial" pitchFamily="34" charset="0"/>
              </a:rPr>
              <a:t> Group</a:t>
            </a:r>
            <a:endParaRPr lang="en-GB" sz="800" dirty="0">
              <a:solidFill>
                <a:srgbClr val="000000"/>
              </a:solidFill>
              <a:latin typeface="Arial" pitchFamily="34" charset="0"/>
              <a:cs typeface="Arial" pitchFamily="34" charset="0"/>
            </a:endParaRPr>
          </a:p>
        </p:txBody>
      </p:sp>
      <p:sp>
        <p:nvSpPr>
          <p:cNvPr id="11" name="TextBox 10"/>
          <p:cNvSpPr txBox="1"/>
          <p:nvPr userDrawn="1">
            <p:custDataLst>
              <p:tags r:id="rId13"/>
            </p:custDataLst>
          </p:nvPr>
        </p:nvSpPr>
        <p:spPr>
          <a:xfrm>
            <a:off x="9600000" y="6552000"/>
            <a:ext cx="1680000" cy="216000"/>
          </a:xfrm>
          <a:prstGeom prst="rect">
            <a:avLst/>
          </a:prstGeom>
          <a:noFill/>
        </p:spPr>
        <p:txBody>
          <a:bodyPr wrap="square" lIns="0" rIns="90000" rtlCol="0" anchor="t">
            <a:noAutofit/>
          </a:bodyPr>
          <a:lstStyle/>
          <a:p>
            <a:pPr fontAlgn="base">
              <a:spcBef>
                <a:spcPct val="0"/>
              </a:spcBef>
              <a:spcAft>
                <a:spcPct val="0"/>
              </a:spcAft>
            </a:pPr>
            <a:r>
              <a:rPr lang="en-GB" sz="800" smtClean="0">
                <a:solidFill>
                  <a:srgbClr val="FFFFFF"/>
                </a:solidFill>
                <a:latin typeface="Arial" pitchFamily="34" charset="0"/>
                <a:cs typeface="Arial" pitchFamily="34" charset="0"/>
              </a:rPr>
              <a:t>November, 13th 2012</a:t>
            </a:r>
            <a:endParaRPr lang="en-GB" sz="800" dirty="0">
              <a:solidFill>
                <a:srgbClr val="FFFFFF"/>
              </a:solidFill>
              <a:latin typeface="Arial" pitchFamily="34" charset="0"/>
              <a:cs typeface="Arial" pitchFamily="34" charset="0"/>
            </a:endParaRPr>
          </a:p>
        </p:txBody>
      </p:sp>
      <p:sp>
        <p:nvSpPr>
          <p:cNvPr id="10" name="Rectangle 9"/>
          <p:cNvSpPr>
            <a:spLocks noChangeArrowheads="1"/>
          </p:cNvSpPr>
          <p:nvPr userDrawn="1"/>
        </p:nvSpPr>
        <p:spPr bwMode="auto">
          <a:xfrm>
            <a:off x="408517" y="309563"/>
            <a:ext cx="1919816" cy="215900"/>
          </a:xfrm>
          <a:prstGeom prst="rect">
            <a:avLst/>
          </a:prstGeom>
          <a:noFill/>
          <a:ln w="12700">
            <a:solidFill>
              <a:srgbClr val="4D4D4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de-CH" altLang="de-DE" sz="1000" b="1" dirty="0">
                <a:solidFill>
                  <a:srgbClr val="4D4D4D"/>
                </a:solidFill>
              </a:rPr>
              <a:t>Training</a:t>
            </a:r>
          </a:p>
        </p:txBody>
      </p:sp>
      <p:pic>
        <p:nvPicPr>
          <p:cNvPr id="1047" name="Grafik 1046"/>
          <p:cNvPicPr>
            <a:picLocks noChangeAspect="1"/>
          </p:cNvPicPr>
          <p:nvPr userDrawn="1">
            <p:custDataLst>
              <p:tags r:id="rId14"/>
            </p:custDataLst>
          </p:nvPr>
        </p:nvPicPr>
        <p:blipFill>
          <a:blip r:embed="rId15">
            <a:extLst>
              <a:ext uri="{28A0092B-C50C-407E-A947-70E740481C1C}">
                <a14:useLocalDpi xmlns:a14="http://schemas.microsoft.com/office/drawing/2010/main"/>
              </a:ext>
            </a:extLst>
          </a:blip>
          <a:stretch>
            <a:fillRect/>
          </a:stretch>
        </p:blipFill>
        <p:spPr>
          <a:xfrm>
            <a:off x="0" y="0"/>
            <a:ext cx="12192000" cy="834040"/>
          </a:xfrm>
          <a:prstGeom prst="rect">
            <a:avLst/>
          </a:prstGeom>
        </p:spPr>
      </p:pic>
      <p:sp>
        <p:nvSpPr>
          <p:cNvPr id="13" name="Rectangle 9"/>
          <p:cNvSpPr>
            <a:spLocks noChangeArrowheads="1"/>
          </p:cNvSpPr>
          <p:nvPr userDrawn="1"/>
        </p:nvSpPr>
        <p:spPr bwMode="auto">
          <a:xfrm>
            <a:off x="384000" y="409746"/>
            <a:ext cx="1919816" cy="215900"/>
          </a:xfrm>
          <a:prstGeom prst="rect">
            <a:avLst/>
          </a:prstGeom>
          <a:noFill/>
          <a:ln w="12700">
            <a:solidFill>
              <a:srgbClr val="4D4D4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de-CH" altLang="de-DE" sz="1000" b="1" dirty="0">
                <a:solidFill>
                  <a:srgbClr val="4D4D4D"/>
                </a:solidFill>
              </a:rPr>
              <a:t>Training</a:t>
            </a:r>
          </a:p>
        </p:txBody>
      </p:sp>
    </p:spTree>
    <p:extLst>
      <p:ext uri="{BB962C8B-B14F-4D97-AF65-F5344CB8AC3E}">
        <p14:creationId xmlns:p14="http://schemas.microsoft.com/office/powerpoint/2010/main" val="672736114"/>
      </p:ext>
    </p:extLst>
  </p:cSld>
  <p:clrMap bg1="lt1" tx1="dk1" bg2="lt2" tx2="dk2" accent1="accent1" accent2="accent2" accent3="accent3" accent4="accent4" accent5="accent5" accent6="accent6" hlink="hlink" folHlink="folHlink"/>
  <p:sldLayoutIdLst>
    <p:sldLayoutId id="2147484175" r:id="rId1"/>
    <p:sldLayoutId id="2147484176" r:id="rId2"/>
    <p:sldLayoutId id="2147484177" r:id="rId3"/>
    <p:sldLayoutId id="2147484178" r:id="rId4"/>
    <p:sldLayoutId id="2147484179" r:id="rId5"/>
    <p:sldLayoutId id="2147484180" r:id="rId6"/>
    <p:sldLayoutId id="2147484181" r:id="rId7"/>
    <p:sldLayoutId id="2147484182" r:id="rId8"/>
    <p:sldLayoutId id="2147484183" r:id="rId9"/>
    <p:sldLayoutId id="2147484184" r:id="rId10"/>
  </p:sldLayoutIdLst>
  <p:timing>
    <p:tnLst>
      <p:par>
        <p:cTn id="1" dur="indefinite" restart="never" nodeType="tmRoot"/>
      </p:par>
    </p:tnLst>
  </p:timing>
  <p:hf sldNum="0" hdr="0" ftr="0" dt="0"/>
  <p:txStyles>
    <p:titleStyle>
      <a:lvl1pPr algn="l" rtl="0" fontAlgn="base">
        <a:spcBef>
          <a:spcPct val="0"/>
        </a:spcBef>
        <a:spcAft>
          <a:spcPts val="200"/>
        </a:spcAft>
        <a:defRPr sz="2400" b="1" spc="0" baseline="0">
          <a:solidFill>
            <a:schemeClr val="bg1"/>
          </a:solidFill>
          <a:latin typeface="Arial" pitchFamily="34" charset="0"/>
          <a:ea typeface="+mj-ea"/>
          <a:cs typeface="Arial" pitchFamily="34" charset="0"/>
        </a:defRPr>
      </a:lvl1pPr>
      <a:lvl2pPr algn="ctr" rtl="0" fontAlgn="base">
        <a:spcBef>
          <a:spcPct val="0"/>
        </a:spcBef>
        <a:spcAft>
          <a:spcPct val="0"/>
        </a:spcAft>
        <a:defRPr sz="4400">
          <a:solidFill>
            <a:schemeClr val="tx2"/>
          </a:solidFill>
          <a:latin typeface="Times New Roman" charset="0"/>
        </a:defRPr>
      </a:lvl2pPr>
      <a:lvl3pPr algn="ctr" rtl="0" fontAlgn="base">
        <a:spcBef>
          <a:spcPct val="0"/>
        </a:spcBef>
        <a:spcAft>
          <a:spcPct val="0"/>
        </a:spcAft>
        <a:defRPr sz="4400">
          <a:solidFill>
            <a:schemeClr val="tx2"/>
          </a:solidFill>
          <a:latin typeface="Times New Roman" charset="0"/>
        </a:defRPr>
      </a:lvl3pPr>
      <a:lvl4pPr algn="ctr" rtl="0" fontAlgn="base">
        <a:spcBef>
          <a:spcPct val="0"/>
        </a:spcBef>
        <a:spcAft>
          <a:spcPct val="0"/>
        </a:spcAft>
        <a:defRPr sz="4400">
          <a:solidFill>
            <a:schemeClr val="tx2"/>
          </a:solidFill>
          <a:latin typeface="Times New Roman" charset="0"/>
        </a:defRPr>
      </a:lvl4pPr>
      <a:lvl5pPr algn="ctr" rtl="0" fontAlgn="base">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fontAlgn="base">
        <a:spcBef>
          <a:spcPct val="20000"/>
        </a:spcBef>
        <a:spcAft>
          <a:spcPct val="0"/>
        </a:spcAft>
        <a:buChar char="•"/>
        <a:defRPr sz="2400">
          <a:solidFill>
            <a:schemeClr val="tx1"/>
          </a:solidFill>
          <a:latin typeface="Arial" pitchFamily="34" charset="0"/>
          <a:ea typeface="+mn-ea"/>
          <a:cs typeface="Arial" pitchFamily="34" charset="0"/>
        </a:defRPr>
      </a:lvl1pPr>
      <a:lvl2pPr marL="742950" indent="-285750" algn="l" rtl="0" fontAlgn="base">
        <a:spcBef>
          <a:spcPct val="20000"/>
        </a:spcBef>
        <a:spcAft>
          <a:spcPct val="0"/>
        </a:spcAft>
        <a:buChar char="–"/>
        <a:defRPr sz="2400">
          <a:solidFill>
            <a:schemeClr val="tx1"/>
          </a:solidFill>
          <a:latin typeface="Arial" pitchFamily="34" charset="0"/>
          <a:cs typeface="Arial" pitchFamily="34" charset="0"/>
        </a:defRPr>
      </a:lvl2pPr>
      <a:lvl3pPr marL="1143000" indent="-228600" algn="l" rtl="0" fontAlgn="base">
        <a:spcBef>
          <a:spcPct val="20000"/>
        </a:spcBef>
        <a:spcAft>
          <a:spcPct val="0"/>
        </a:spcAft>
        <a:buChar char="•"/>
        <a:defRPr sz="2400">
          <a:solidFill>
            <a:schemeClr val="tx1"/>
          </a:solidFill>
          <a:latin typeface="Arial" pitchFamily="34" charset="0"/>
          <a:cs typeface="Arial" pitchFamily="34" charset="0"/>
        </a:defRPr>
      </a:lvl3pPr>
      <a:lvl4pPr marL="1600200" indent="-228600" algn="l" rtl="0" fontAlgn="base">
        <a:spcBef>
          <a:spcPct val="20000"/>
        </a:spcBef>
        <a:spcAft>
          <a:spcPct val="0"/>
        </a:spcAft>
        <a:buChar char="–"/>
        <a:defRPr sz="2400">
          <a:solidFill>
            <a:schemeClr val="tx1"/>
          </a:solidFill>
          <a:latin typeface="Arial" pitchFamily="34" charset="0"/>
          <a:cs typeface="Arial" pitchFamily="34" charset="0"/>
        </a:defRPr>
      </a:lvl4pPr>
      <a:lvl5pPr marL="2057400" indent="-228600" algn="l" rtl="0" fontAlgn="base">
        <a:spcBef>
          <a:spcPct val="20000"/>
        </a:spcBef>
        <a:spcAft>
          <a:spcPct val="0"/>
        </a:spcAft>
        <a:buChar char="»"/>
        <a:defRPr sz="2400">
          <a:solidFill>
            <a:schemeClr val="tx1"/>
          </a:solidFill>
          <a:latin typeface="Arial" pitchFamily="34" charset="0"/>
          <a:cs typeface="Arial"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384000" y="1548000"/>
            <a:ext cx="11376000" cy="5004000"/>
          </a:xfrm>
          <a:prstGeom prst="rect">
            <a:avLst/>
          </a:prstGeom>
          <a:solidFill>
            <a:srgbClr val="F2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2400">
              <a:solidFill>
                <a:srgbClr val="FFFFFF"/>
              </a:solidFill>
              <a:latin typeface="Arial" pitchFamily="34" charset="0"/>
              <a:cs typeface="Arial" pitchFamily="34" charset="0"/>
            </a:endParaRPr>
          </a:p>
        </p:txBody>
      </p:sp>
      <p:sp>
        <p:nvSpPr>
          <p:cNvPr id="1026" name="Rectangle 2"/>
          <p:cNvSpPr>
            <a:spLocks noGrp="1" noChangeArrowheads="1"/>
          </p:cNvSpPr>
          <p:nvPr>
            <p:ph type="title"/>
          </p:nvPr>
        </p:nvSpPr>
        <p:spPr bwMode="auto">
          <a:xfrm>
            <a:off x="384000" y="936000"/>
            <a:ext cx="11376000" cy="504000"/>
          </a:xfrm>
          <a:prstGeom prst="rect">
            <a:avLst/>
          </a:prstGeom>
          <a:solidFill>
            <a:srgbClr val="6D8A97"/>
          </a:solidFill>
          <a:ln>
            <a:noFill/>
          </a:ln>
          <a:effectLst/>
          <a:extLst/>
        </p:spPr>
        <p:txBody>
          <a:bodyPr vert="horz" wrap="square" lIns="144000" tIns="46800" rIns="144000" bIns="46800" numCol="1" anchor="ctr" anchorCtr="0" compatLnSpc="1">
            <a:prstTxWarp prst="textNoShape">
              <a:avLst/>
            </a:prstTxWarp>
          </a:bodyPr>
          <a:lstStyle/>
          <a:p>
            <a:pPr lvl="0"/>
            <a:r>
              <a:rPr lang="en-GB" dirty="0" smtClean="0"/>
              <a:t>Click to edit Master title style</a:t>
            </a:r>
          </a:p>
        </p:txBody>
      </p:sp>
      <p:sp>
        <p:nvSpPr>
          <p:cNvPr id="1027" name="Rectangle 3"/>
          <p:cNvSpPr>
            <a:spLocks noGrp="1" noChangeArrowheads="1"/>
          </p:cNvSpPr>
          <p:nvPr>
            <p:ph type="body" idx="1"/>
          </p:nvPr>
        </p:nvSpPr>
        <p:spPr bwMode="auto">
          <a:xfrm>
            <a:off x="384000" y="1548000"/>
            <a:ext cx="11376000" cy="4824000"/>
          </a:xfrm>
          <a:prstGeom prst="rect">
            <a:avLst/>
          </a:prstGeom>
          <a:noFill/>
          <a:ln>
            <a:noFill/>
          </a:ln>
          <a:effectLst/>
          <a:extLst/>
        </p:spPr>
        <p:txBody>
          <a:bodyPr vert="horz" wrap="square" lIns="144000" tIns="45720" rIns="14400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030" name="Rectangle 6"/>
          <p:cNvSpPr>
            <a:spLocks noGrp="1" noChangeArrowheads="1"/>
          </p:cNvSpPr>
          <p:nvPr>
            <p:ph type="sldNum" sz="quarter" idx="4"/>
          </p:nvPr>
        </p:nvSpPr>
        <p:spPr bwMode="auto">
          <a:xfrm>
            <a:off x="11280000" y="6552000"/>
            <a:ext cx="480000" cy="2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0" bIns="45720" numCol="1" anchor="t" anchorCtr="0" compatLnSpc="1">
            <a:prstTxWarp prst="textNoShape">
              <a:avLst/>
            </a:prstTxWarp>
          </a:bodyPr>
          <a:lstStyle>
            <a:lvl1pPr algn="r">
              <a:defRPr sz="800">
                <a:latin typeface="Arial" pitchFamily="34" charset="0"/>
                <a:cs typeface="Arial" pitchFamily="34" charset="0"/>
              </a:defRPr>
            </a:lvl1pPr>
          </a:lstStyle>
          <a:p>
            <a:pPr fontAlgn="base">
              <a:spcBef>
                <a:spcPct val="0"/>
              </a:spcBef>
              <a:spcAft>
                <a:spcPct val="0"/>
              </a:spcAft>
            </a:pPr>
            <a:fld id="{E2836075-29F6-4CD6-9376-E2F6FD76549A}" type="slidenum">
              <a:rPr lang="en-GB" smtClean="0">
                <a:solidFill>
                  <a:srgbClr val="000000"/>
                </a:solidFill>
              </a:rPr>
              <a:pPr fontAlgn="base">
                <a:spcBef>
                  <a:spcPct val="0"/>
                </a:spcBef>
                <a:spcAft>
                  <a:spcPct val="0"/>
                </a:spcAft>
              </a:pPr>
              <a:t>‹#›</a:t>
            </a:fld>
            <a:endParaRPr lang="en-GB" dirty="0">
              <a:solidFill>
                <a:srgbClr val="000000"/>
              </a:solidFill>
            </a:endParaRPr>
          </a:p>
        </p:txBody>
      </p:sp>
      <p:sp>
        <p:nvSpPr>
          <p:cNvPr id="5" name="TextBox 4"/>
          <p:cNvSpPr txBox="1"/>
          <p:nvPr userDrawn="1">
            <p:custDataLst>
              <p:tags r:id="rId12"/>
            </p:custDataLst>
          </p:nvPr>
        </p:nvSpPr>
        <p:spPr>
          <a:xfrm>
            <a:off x="384000" y="6552000"/>
            <a:ext cx="2639659" cy="216000"/>
          </a:xfrm>
          <a:prstGeom prst="rect">
            <a:avLst/>
          </a:prstGeom>
          <a:noFill/>
        </p:spPr>
        <p:txBody>
          <a:bodyPr wrap="square" lIns="0" rIns="180000" rtlCol="0" anchor="t">
            <a:noAutofit/>
          </a:bodyPr>
          <a:lstStyle/>
          <a:p>
            <a:pPr fontAlgn="base">
              <a:spcBef>
                <a:spcPct val="0"/>
              </a:spcBef>
              <a:spcAft>
                <a:spcPct val="0"/>
              </a:spcAft>
              <a:tabLst>
                <a:tab pos="6099175" algn="l"/>
              </a:tabLst>
            </a:pPr>
            <a:r>
              <a:rPr lang="en-US" sz="800" dirty="0" smtClean="0">
                <a:solidFill>
                  <a:srgbClr val="000000"/>
                </a:solidFill>
                <a:latin typeface="Arial" pitchFamily="34" charset="0"/>
                <a:cs typeface="Arial" pitchFamily="34" charset="0"/>
              </a:rPr>
              <a:t>  © </a:t>
            </a:r>
            <a:r>
              <a:rPr lang="en-US" sz="800" dirty="0" err="1" smtClean="0">
                <a:solidFill>
                  <a:srgbClr val="000000"/>
                </a:solidFill>
                <a:latin typeface="Arial" pitchFamily="34" charset="0"/>
                <a:cs typeface="Arial" pitchFamily="34" charset="0"/>
              </a:rPr>
              <a:t>Ammann</a:t>
            </a:r>
            <a:r>
              <a:rPr lang="en-US" sz="800" dirty="0" smtClean="0">
                <a:solidFill>
                  <a:srgbClr val="000000"/>
                </a:solidFill>
                <a:latin typeface="Arial" pitchFamily="34" charset="0"/>
                <a:cs typeface="Arial" pitchFamily="34" charset="0"/>
              </a:rPr>
              <a:t> Group</a:t>
            </a:r>
            <a:endParaRPr lang="en-GB" sz="800" dirty="0">
              <a:solidFill>
                <a:srgbClr val="000000"/>
              </a:solidFill>
              <a:latin typeface="Arial" pitchFamily="34" charset="0"/>
              <a:cs typeface="Arial" pitchFamily="34" charset="0"/>
            </a:endParaRPr>
          </a:p>
        </p:txBody>
      </p:sp>
      <p:sp>
        <p:nvSpPr>
          <p:cNvPr id="11" name="TextBox 10"/>
          <p:cNvSpPr txBox="1"/>
          <p:nvPr userDrawn="1">
            <p:custDataLst>
              <p:tags r:id="rId13"/>
            </p:custDataLst>
          </p:nvPr>
        </p:nvSpPr>
        <p:spPr>
          <a:xfrm>
            <a:off x="9600000" y="6552000"/>
            <a:ext cx="1680000" cy="216000"/>
          </a:xfrm>
          <a:prstGeom prst="rect">
            <a:avLst/>
          </a:prstGeom>
          <a:noFill/>
        </p:spPr>
        <p:txBody>
          <a:bodyPr wrap="square" lIns="0" rIns="90000" rtlCol="0" anchor="t">
            <a:noAutofit/>
          </a:bodyPr>
          <a:lstStyle/>
          <a:p>
            <a:pPr fontAlgn="base">
              <a:spcBef>
                <a:spcPct val="0"/>
              </a:spcBef>
              <a:spcAft>
                <a:spcPct val="0"/>
              </a:spcAft>
            </a:pPr>
            <a:r>
              <a:rPr lang="en-GB" sz="800" smtClean="0">
                <a:solidFill>
                  <a:srgbClr val="FFFFFF"/>
                </a:solidFill>
                <a:latin typeface="Arial" pitchFamily="34" charset="0"/>
                <a:cs typeface="Arial" pitchFamily="34" charset="0"/>
              </a:rPr>
              <a:t>November, 13th 2012</a:t>
            </a:r>
            <a:endParaRPr lang="en-GB" sz="800" dirty="0">
              <a:solidFill>
                <a:srgbClr val="FFFFFF"/>
              </a:solidFill>
              <a:latin typeface="Arial" pitchFamily="34" charset="0"/>
              <a:cs typeface="Arial" pitchFamily="34" charset="0"/>
            </a:endParaRPr>
          </a:p>
        </p:txBody>
      </p:sp>
      <p:sp>
        <p:nvSpPr>
          <p:cNvPr id="10" name="Rectangle 9"/>
          <p:cNvSpPr>
            <a:spLocks noChangeArrowheads="1"/>
          </p:cNvSpPr>
          <p:nvPr userDrawn="1"/>
        </p:nvSpPr>
        <p:spPr bwMode="auto">
          <a:xfrm>
            <a:off x="408517" y="309563"/>
            <a:ext cx="1919816" cy="215900"/>
          </a:xfrm>
          <a:prstGeom prst="rect">
            <a:avLst/>
          </a:prstGeom>
          <a:noFill/>
          <a:ln w="12700">
            <a:solidFill>
              <a:srgbClr val="4D4D4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de-CH" altLang="de-DE" sz="1000" b="1" dirty="0">
                <a:solidFill>
                  <a:srgbClr val="4D4D4D"/>
                </a:solidFill>
              </a:rPr>
              <a:t>Training</a:t>
            </a:r>
          </a:p>
        </p:txBody>
      </p:sp>
      <p:pic>
        <p:nvPicPr>
          <p:cNvPr id="1047" name="Grafik 1046"/>
          <p:cNvPicPr>
            <a:picLocks noChangeAspect="1"/>
          </p:cNvPicPr>
          <p:nvPr userDrawn="1">
            <p:custDataLst>
              <p:tags r:id="rId14"/>
            </p:custDataLst>
          </p:nvPr>
        </p:nvPicPr>
        <p:blipFill>
          <a:blip r:embed="rId15">
            <a:extLst>
              <a:ext uri="{28A0092B-C50C-407E-A947-70E740481C1C}">
                <a14:useLocalDpi xmlns:a14="http://schemas.microsoft.com/office/drawing/2010/main"/>
              </a:ext>
            </a:extLst>
          </a:blip>
          <a:stretch>
            <a:fillRect/>
          </a:stretch>
        </p:blipFill>
        <p:spPr>
          <a:xfrm>
            <a:off x="0" y="0"/>
            <a:ext cx="12192000" cy="834040"/>
          </a:xfrm>
          <a:prstGeom prst="rect">
            <a:avLst/>
          </a:prstGeom>
        </p:spPr>
      </p:pic>
      <p:sp>
        <p:nvSpPr>
          <p:cNvPr id="13" name="Rectangle 9"/>
          <p:cNvSpPr>
            <a:spLocks noChangeArrowheads="1"/>
          </p:cNvSpPr>
          <p:nvPr userDrawn="1"/>
        </p:nvSpPr>
        <p:spPr bwMode="auto">
          <a:xfrm>
            <a:off x="384000" y="409746"/>
            <a:ext cx="1919816" cy="215900"/>
          </a:xfrm>
          <a:prstGeom prst="rect">
            <a:avLst/>
          </a:prstGeom>
          <a:noFill/>
          <a:ln w="12700">
            <a:solidFill>
              <a:srgbClr val="4D4D4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de-CH" altLang="de-DE" sz="1000" b="1" dirty="0">
                <a:solidFill>
                  <a:srgbClr val="4D4D4D"/>
                </a:solidFill>
              </a:rPr>
              <a:t>Training</a:t>
            </a:r>
          </a:p>
        </p:txBody>
      </p:sp>
    </p:spTree>
    <p:extLst>
      <p:ext uri="{BB962C8B-B14F-4D97-AF65-F5344CB8AC3E}">
        <p14:creationId xmlns:p14="http://schemas.microsoft.com/office/powerpoint/2010/main" val="2430655953"/>
      </p:ext>
    </p:extLst>
  </p:cSld>
  <p:clrMap bg1="lt1" tx1="dk1" bg2="lt2" tx2="dk2" accent1="accent1" accent2="accent2" accent3="accent3" accent4="accent4" accent5="accent5" accent6="accent6" hlink="hlink" folHlink="folHlink"/>
  <p:sldLayoutIdLst>
    <p:sldLayoutId id="2147484197" r:id="rId1"/>
    <p:sldLayoutId id="2147484198" r:id="rId2"/>
    <p:sldLayoutId id="2147484199" r:id="rId3"/>
    <p:sldLayoutId id="2147484200" r:id="rId4"/>
    <p:sldLayoutId id="2147484201" r:id="rId5"/>
    <p:sldLayoutId id="2147484202" r:id="rId6"/>
    <p:sldLayoutId id="2147484203" r:id="rId7"/>
    <p:sldLayoutId id="2147484204" r:id="rId8"/>
    <p:sldLayoutId id="2147484205" r:id="rId9"/>
    <p:sldLayoutId id="2147484206" r:id="rId10"/>
  </p:sldLayoutIdLst>
  <p:timing>
    <p:tnLst>
      <p:par>
        <p:cTn id="1" dur="indefinite" restart="never" nodeType="tmRoot"/>
      </p:par>
    </p:tnLst>
  </p:timing>
  <p:hf sldNum="0" hdr="0" ftr="0" dt="0"/>
  <p:txStyles>
    <p:titleStyle>
      <a:lvl1pPr algn="l" rtl="0" fontAlgn="base">
        <a:spcBef>
          <a:spcPct val="0"/>
        </a:spcBef>
        <a:spcAft>
          <a:spcPts val="200"/>
        </a:spcAft>
        <a:defRPr sz="2400" b="1" spc="0" baseline="0">
          <a:solidFill>
            <a:schemeClr val="bg1"/>
          </a:solidFill>
          <a:latin typeface="Arial" pitchFamily="34" charset="0"/>
          <a:ea typeface="+mj-ea"/>
          <a:cs typeface="Arial" pitchFamily="34" charset="0"/>
        </a:defRPr>
      </a:lvl1pPr>
      <a:lvl2pPr algn="ctr" rtl="0" fontAlgn="base">
        <a:spcBef>
          <a:spcPct val="0"/>
        </a:spcBef>
        <a:spcAft>
          <a:spcPct val="0"/>
        </a:spcAft>
        <a:defRPr sz="4400">
          <a:solidFill>
            <a:schemeClr val="tx2"/>
          </a:solidFill>
          <a:latin typeface="Times New Roman" charset="0"/>
        </a:defRPr>
      </a:lvl2pPr>
      <a:lvl3pPr algn="ctr" rtl="0" fontAlgn="base">
        <a:spcBef>
          <a:spcPct val="0"/>
        </a:spcBef>
        <a:spcAft>
          <a:spcPct val="0"/>
        </a:spcAft>
        <a:defRPr sz="4400">
          <a:solidFill>
            <a:schemeClr val="tx2"/>
          </a:solidFill>
          <a:latin typeface="Times New Roman" charset="0"/>
        </a:defRPr>
      </a:lvl3pPr>
      <a:lvl4pPr algn="ctr" rtl="0" fontAlgn="base">
        <a:spcBef>
          <a:spcPct val="0"/>
        </a:spcBef>
        <a:spcAft>
          <a:spcPct val="0"/>
        </a:spcAft>
        <a:defRPr sz="4400">
          <a:solidFill>
            <a:schemeClr val="tx2"/>
          </a:solidFill>
          <a:latin typeface="Times New Roman" charset="0"/>
        </a:defRPr>
      </a:lvl4pPr>
      <a:lvl5pPr algn="ctr" rtl="0" fontAlgn="base">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fontAlgn="base">
        <a:spcBef>
          <a:spcPct val="20000"/>
        </a:spcBef>
        <a:spcAft>
          <a:spcPct val="0"/>
        </a:spcAft>
        <a:buChar char="•"/>
        <a:defRPr sz="2400">
          <a:solidFill>
            <a:schemeClr val="tx1"/>
          </a:solidFill>
          <a:latin typeface="Arial" pitchFamily="34" charset="0"/>
          <a:ea typeface="+mn-ea"/>
          <a:cs typeface="Arial" pitchFamily="34" charset="0"/>
        </a:defRPr>
      </a:lvl1pPr>
      <a:lvl2pPr marL="742950" indent="-285750" algn="l" rtl="0" fontAlgn="base">
        <a:spcBef>
          <a:spcPct val="20000"/>
        </a:spcBef>
        <a:spcAft>
          <a:spcPct val="0"/>
        </a:spcAft>
        <a:buChar char="–"/>
        <a:defRPr sz="2400">
          <a:solidFill>
            <a:schemeClr val="tx1"/>
          </a:solidFill>
          <a:latin typeface="Arial" pitchFamily="34" charset="0"/>
          <a:cs typeface="Arial" pitchFamily="34" charset="0"/>
        </a:defRPr>
      </a:lvl2pPr>
      <a:lvl3pPr marL="1143000" indent="-228600" algn="l" rtl="0" fontAlgn="base">
        <a:spcBef>
          <a:spcPct val="20000"/>
        </a:spcBef>
        <a:spcAft>
          <a:spcPct val="0"/>
        </a:spcAft>
        <a:buChar char="•"/>
        <a:defRPr sz="2400">
          <a:solidFill>
            <a:schemeClr val="tx1"/>
          </a:solidFill>
          <a:latin typeface="Arial" pitchFamily="34" charset="0"/>
          <a:cs typeface="Arial" pitchFamily="34" charset="0"/>
        </a:defRPr>
      </a:lvl3pPr>
      <a:lvl4pPr marL="1600200" indent="-228600" algn="l" rtl="0" fontAlgn="base">
        <a:spcBef>
          <a:spcPct val="20000"/>
        </a:spcBef>
        <a:spcAft>
          <a:spcPct val="0"/>
        </a:spcAft>
        <a:buChar char="–"/>
        <a:defRPr sz="2400">
          <a:solidFill>
            <a:schemeClr val="tx1"/>
          </a:solidFill>
          <a:latin typeface="Arial" pitchFamily="34" charset="0"/>
          <a:cs typeface="Arial" pitchFamily="34" charset="0"/>
        </a:defRPr>
      </a:lvl4pPr>
      <a:lvl5pPr marL="2057400" indent="-228600" algn="l" rtl="0" fontAlgn="base">
        <a:spcBef>
          <a:spcPct val="20000"/>
        </a:spcBef>
        <a:spcAft>
          <a:spcPct val="0"/>
        </a:spcAft>
        <a:buChar char="»"/>
        <a:defRPr sz="2400">
          <a:solidFill>
            <a:schemeClr val="tx1"/>
          </a:solidFill>
          <a:latin typeface="Arial" pitchFamily="34" charset="0"/>
          <a:cs typeface="Arial"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ChangeArrowheads="1"/>
          </p:cNvSpPr>
          <p:nvPr/>
        </p:nvSpPr>
        <p:spPr bwMode="auto">
          <a:xfrm>
            <a:off x="408518" y="1555751"/>
            <a:ext cx="11374967" cy="4994275"/>
          </a:xfrm>
          <a:prstGeom prst="rect">
            <a:avLst/>
          </a:prstGeom>
          <a:solidFill>
            <a:schemeClr val="accent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fr-FR" sz="1400">
              <a:solidFill>
                <a:srgbClr val="000000"/>
              </a:solidFill>
            </a:endParaRPr>
          </a:p>
        </p:txBody>
      </p:sp>
      <p:sp>
        <p:nvSpPr>
          <p:cNvPr id="7171" name="Rectangle 3"/>
          <p:cNvSpPr>
            <a:spLocks noGrp="1" noChangeArrowheads="1"/>
          </p:cNvSpPr>
          <p:nvPr>
            <p:ph type="body" idx="1"/>
          </p:nvPr>
        </p:nvSpPr>
        <p:spPr bwMode="auto">
          <a:xfrm>
            <a:off x="527051" y="1555751"/>
            <a:ext cx="11137900" cy="499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7172" name="Rectangle 4"/>
          <p:cNvSpPr>
            <a:spLocks noGrp="1" noChangeArrowheads="1"/>
          </p:cNvSpPr>
          <p:nvPr>
            <p:ph type="title"/>
          </p:nvPr>
        </p:nvSpPr>
        <p:spPr bwMode="auto">
          <a:xfrm>
            <a:off x="408518" y="942975"/>
            <a:ext cx="11374967" cy="522288"/>
          </a:xfrm>
          <a:prstGeom prst="rect">
            <a:avLst/>
          </a:prstGeom>
          <a:solidFill>
            <a:schemeClr val="bg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lvl="0"/>
            <a:r>
              <a:rPr lang="de-CH" smtClean="0"/>
              <a:t>Titelmasterformat durch Klicken bearbeiten</a:t>
            </a:r>
          </a:p>
        </p:txBody>
      </p:sp>
      <p:sp>
        <p:nvSpPr>
          <p:cNvPr id="897029" name="Rectangle 5"/>
          <p:cNvSpPr>
            <a:spLocks noGrp="1" noChangeArrowheads="1"/>
          </p:cNvSpPr>
          <p:nvPr>
            <p:ph type="dt" sz="half" idx="2"/>
          </p:nvPr>
        </p:nvSpPr>
        <p:spPr bwMode="auto">
          <a:xfrm>
            <a:off x="9235017" y="6589714"/>
            <a:ext cx="1828800" cy="14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defRPr sz="800" smtClean="0"/>
            </a:lvl1pPr>
          </a:lstStyle>
          <a:p>
            <a:pPr fontAlgn="base">
              <a:spcBef>
                <a:spcPct val="0"/>
              </a:spcBef>
              <a:spcAft>
                <a:spcPct val="0"/>
              </a:spcAft>
              <a:defRPr/>
            </a:pPr>
            <a:fld id="{42E63A60-A9AB-45B7-A1E7-0B0DCD7243FC}" type="datetime1">
              <a:rPr lang="de-DE">
                <a:solidFill>
                  <a:srgbClr val="000000"/>
                </a:solidFill>
              </a:rPr>
              <a:pPr fontAlgn="base">
                <a:spcBef>
                  <a:spcPct val="0"/>
                </a:spcBef>
                <a:spcAft>
                  <a:spcPct val="0"/>
                </a:spcAft>
                <a:defRPr/>
              </a:pPr>
              <a:t>11.03.2015</a:t>
            </a:fld>
            <a:endParaRPr lang="de-CH">
              <a:solidFill>
                <a:srgbClr val="000000"/>
              </a:solidFill>
            </a:endParaRPr>
          </a:p>
        </p:txBody>
      </p:sp>
      <p:sp>
        <p:nvSpPr>
          <p:cNvPr id="897030" name="Rectangle 6"/>
          <p:cNvSpPr>
            <a:spLocks noGrp="1" noChangeArrowheads="1"/>
          </p:cNvSpPr>
          <p:nvPr>
            <p:ph type="ftr" sz="quarter" idx="3"/>
          </p:nvPr>
        </p:nvSpPr>
        <p:spPr bwMode="auto">
          <a:xfrm>
            <a:off x="406400" y="6589714"/>
            <a:ext cx="8434917" cy="147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defRPr sz="800"/>
            </a:lvl1pPr>
          </a:lstStyle>
          <a:p>
            <a:pPr fontAlgn="base">
              <a:spcBef>
                <a:spcPct val="0"/>
              </a:spcBef>
              <a:spcAft>
                <a:spcPct val="0"/>
              </a:spcAft>
              <a:defRPr/>
            </a:pPr>
            <a:r>
              <a:rPr lang="en-US" smtClean="0">
                <a:solidFill>
                  <a:srgbClr val="000000"/>
                </a:solidFill>
              </a:rPr>
              <a:t>Asphalt Recycling | For Internal Use Only</a:t>
            </a:r>
            <a:endParaRPr lang="de-CH">
              <a:solidFill>
                <a:srgbClr val="000000"/>
              </a:solidFill>
            </a:endParaRPr>
          </a:p>
        </p:txBody>
      </p:sp>
      <p:sp>
        <p:nvSpPr>
          <p:cNvPr id="897031" name="Rectangle 7"/>
          <p:cNvSpPr>
            <a:spLocks noGrp="1" noChangeArrowheads="1"/>
          </p:cNvSpPr>
          <p:nvPr>
            <p:ph type="sldNum" sz="quarter" idx="4"/>
          </p:nvPr>
        </p:nvSpPr>
        <p:spPr bwMode="auto">
          <a:xfrm>
            <a:off x="11182351" y="6589714"/>
            <a:ext cx="601133" cy="14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eaLnBrk="1" hangingPunct="1">
              <a:defRPr sz="800" smtClean="0"/>
            </a:lvl1pPr>
          </a:lstStyle>
          <a:p>
            <a:pPr fontAlgn="base">
              <a:spcBef>
                <a:spcPct val="0"/>
              </a:spcBef>
              <a:spcAft>
                <a:spcPct val="0"/>
              </a:spcAft>
              <a:defRPr/>
            </a:pPr>
            <a:fld id="{9E40D57D-5AB3-41E4-8658-7B450E9B93F5}" type="slidenum">
              <a:rPr lang="de-CH">
                <a:solidFill>
                  <a:srgbClr val="000000"/>
                </a:solidFill>
              </a:rPr>
              <a:pPr fontAlgn="base">
                <a:spcBef>
                  <a:spcPct val="0"/>
                </a:spcBef>
                <a:spcAft>
                  <a:spcPct val="0"/>
                </a:spcAft>
                <a:defRPr/>
              </a:pPr>
              <a:t>‹#›</a:t>
            </a:fld>
            <a:endParaRPr lang="de-CH">
              <a:solidFill>
                <a:srgbClr val="000000"/>
              </a:solidFill>
            </a:endParaRPr>
          </a:p>
        </p:txBody>
      </p:sp>
      <p:grpSp>
        <p:nvGrpSpPr>
          <p:cNvPr id="7176" name="Group 8"/>
          <p:cNvGrpSpPr>
            <a:grpSpLocks/>
          </p:cNvGrpSpPr>
          <p:nvPr/>
        </p:nvGrpSpPr>
        <p:grpSpPr bwMode="auto">
          <a:xfrm>
            <a:off x="9239251" y="309564"/>
            <a:ext cx="2540000" cy="282575"/>
            <a:chOff x="1860" y="3171"/>
            <a:chExt cx="2677" cy="397"/>
          </a:xfrm>
        </p:grpSpPr>
        <p:sp>
          <p:nvSpPr>
            <p:cNvPr id="7186" name="Freeform 9"/>
            <p:cNvSpPr>
              <a:spLocks/>
            </p:cNvSpPr>
            <p:nvPr userDrawn="1"/>
          </p:nvSpPr>
          <p:spPr bwMode="auto">
            <a:xfrm>
              <a:off x="4175" y="3171"/>
              <a:ext cx="362" cy="397"/>
            </a:xfrm>
            <a:custGeom>
              <a:avLst/>
              <a:gdLst>
                <a:gd name="T0" fmla="*/ 279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9 w 153"/>
                <a:gd name="T13" fmla="*/ 0 h 168"/>
                <a:gd name="T14" fmla="*/ 582 w 153"/>
                <a:gd name="T15" fmla="*/ 520 h 168"/>
                <a:gd name="T16" fmla="*/ 587 w 153"/>
                <a:gd name="T17" fmla="*/ 520 h 168"/>
                <a:gd name="T18" fmla="*/ 582 w 153"/>
                <a:gd name="T19" fmla="*/ 302 h 168"/>
                <a:gd name="T20" fmla="*/ 582 w 153"/>
                <a:gd name="T21" fmla="*/ 0 h 168"/>
                <a:gd name="T22" fmla="*/ 856 w 153"/>
                <a:gd name="T23" fmla="*/ 0 h 168"/>
                <a:gd name="T24" fmla="*/ 856 w 153"/>
                <a:gd name="T25" fmla="*/ 938 h 168"/>
                <a:gd name="T26" fmla="*/ 544 w 153"/>
                <a:gd name="T27" fmla="*/ 938 h 168"/>
                <a:gd name="T28" fmla="*/ 279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4" y="93"/>
                    <a:pt x="104" y="93"/>
                    <a:pt x="104"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7" name="Freeform 10"/>
            <p:cNvSpPr>
              <a:spLocks/>
            </p:cNvSpPr>
            <p:nvPr userDrawn="1"/>
          </p:nvSpPr>
          <p:spPr bwMode="auto">
            <a:xfrm>
              <a:off x="3760" y="3171"/>
              <a:ext cx="361" cy="397"/>
            </a:xfrm>
            <a:custGeom>
              <a:avLst/>
              <a:gdLst>
                <a:gd name="T0" fmla="*/ 278 w 153"/>
                <a:gd name="T1" fmla="*/ 414 h 168"/>
                <a:gd name="T2" fmla="*/ 274 w 153"/>
                <a:gd name="T3" fmla="*/ 414 h 168"/>
                <a:gd name="T4" fmla="*/ 274 w 153"/>
                <a:gd name="T5" fmla="*/ 636 h 168"/>
                <a:gd name="T6" fmla="*/ 274 w 153"/>
                <a:gd name="T7" fmla="*/ 938 h 168"/>
                <a:gd name="T8" fmla="*/ 0 w 153"/>
                <a:gd name="T9" fmla="*/ 938 h 168"/>
                <a:gd name="T10" fmla="*/ 0 w 153"/>
                <a:gd name="T11" fmla="*/ 0 h 168"/>
                <a:gd name="T12" fmla="*/ 316 w 153"/>
                <a:gd name="T13" fmla="*/ 0 h 168"/>
                <a:gd name="T14" fmla="*/ 573 w 153"/>
                <a:gd name="T15" fmla="*/ 520 h 168"/>
                <a:gd name="T16" fmla="*/ 585 w 153"/>
                <a:gd name="T17" fmla="*/ 520 h 168"/>
                <a:gd name="T18" fmla="*/ 578 w 153"/>
                <a:gd name="T19" fmla="*/ 302 h 168"/>
                <a:gd name="T20" fmla="*/ 578 w 153"/>
                <a:gd name="T21" fmla="*/ 0 h 168"/>
                <a:gd name="T22" fmla="*/ 852 w 153"/>
                <a:gd name="T23" fmla="*/ 0 h 168"/>
                <a:gd name="T24" fmla="*/ 852 w 153"/>
                <a:gd name="T25" fmla="*/ 938 h 168"/>
                <a:gd name="T26" fmla="*/ 540 w 153"/>
                <a:gd name="T27" fmla="*/ 938 h 168"/>
                <a:gd name="T28" fmla="*/ 278 w 153"/>
                <a:gd name="T29" fmla="*/ 414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3" y="93"/>
                    <a:pt x="103" y="93"/>
                    <a:pt x="103"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8" name="Freeform 11"/>
            <p:cNvSpPr>
              <a:spLocks/>
            </p:cNvSpPr>
            <p:nvPr userDrawn="1"/>
          </p:nvSpPr>
          <p:spPr bwMode="auto">
            <a:xfrm>
              <a:off x="1860" y="3171"/>
              <a:ext cx="442" cy="397"/>
            </a:xfrm>
            <a:custGeom>
              <a:avLst/>
              <a:gdLst>
                <a:gd name="T0" fmla="*/ 286 w 442"/>
                <a:gd name="T1" fmla="*/ 0 h 397"/>
                <a:gd name="T2" fmla="*/ 154 w 442"/>
                <a:gd name="T3" fmla="*/ 0 h 397"/>
                <a:gd name="T4" fmla="*/ 0 w 442"/>
                <a:gd name="T5" fmla="*/ 397 h 397"/>
                <a:gd name="T6" fmla="*/ 137 w 442"/>
                <a:gd name="T7" fmla="*/ 397 h 397"/>
                <a:gd name="T8" fmla="*/ 220 w 442"/>
                <a:gd name="T9" fmla="*/ 158 h 397"/>
                <a:gd name="T10" fmla="*/ 222 w 442"/>
                <a:gd name="T11" fmla="*/ 158 h 397"/>
                <a:gd name="T12" fmla="*/ 303 w 442"/>
                <a:gd name="T13" fmla="*/ 397 h 397"/>
                <a:gd name="T14" fmla="*/ 442 w 442"/>
                <a:gd name="T15" fmla="*/ 397 h 397"/>
                <a:gd name="T16" fmla="*/ 286 w 442"/>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2" h="397">
                  <a:moveTo>
                    <a:pt x="286" y="0"/>
                  </a:moveTo>
                  <a:lnTo>
                    <a:pt x="154" y="0"/>
                  </a:lnTo>
                  <a:lnTo>
                    <a:pt x="0" y="397"/>
                  </a:lnTo>
                  <a:lnTo>
                    <a:pt x="137" y="397"/>
                  </a:lnTo>
                  <a:lnTo>
                    <a:pt x="220" y="158"/>
                  </a:lnTo>
                  <a:lnTo>
                    <a:pt x="222" y="158"/>
                  </a:lnTo>
                  <a:lnTo>
                    <a:pt x="303" y="397"/>
                  </a:lnTo>
                  <a:lnTo>
                    <a:pt x="442" y="397"/>
                  </a:lnTo>
                  <a:lnTo>
                    <a:pt x="2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9" name="Freeform 12"/>
            <p:cNvSpPr>
              <a:spLocks/>
            </p:cNvSpPr>
            <p:nvPr userDrawn="1"/>
          </p:nvSpPr>
          <p:spPr bwMode="auto">
            <a:xfrm>
              <a:off x="3306" y="3171"/>
              <a:ext cx="444" cy="397"/>
            </a:xfrm>
            <a:custGeom>
              <a:avLst/>
              <a:gdLst>
                <a:gd name="T0" fmla="*/ 288 w 444"/>
                <a:gd name="T1" fmla="*/ 0 h 397"/>
                <a:gd name="T2" fmla="*/ 156 w 444"/>
                <a:gd name="T3" fmla="*/ 0 h 397"/>
                <a:gd name="T4" fmla="*/ 0 w 444"/>
                <a:gd name="T5" fmla="*/ 397 h 397"/>
                <a:gd name="T6" fmla="*/ 140 w 444"/>
                <a:gd name="T7" fmla="*/ 397 h 397"/>
                <a:gd name="T8" fmla="*/ 220 w 444"/>
                <a:gd name="T9" fmla="*/ 158 h 397"/>
                <a:gd name="T10" fmla="*/ 225 w 444"/>
                <a:gd name="T11" fmla="*/ 158 h 397"/>
                <a:gd name="T12" fmla="*/ 305 w 444"/>
                <a:gd name="T13" fmla="*/ 397 h 397"/>
                <a:gd name="T14" fmla="*/ 444 w 444"/>
                <a:gd name="T15" fmla="*/ 397 h 397"/>
                <a:gd name="T16" fmla="*/ 288 w 444"/>
                <a:gd name="T17" fmla="*/ 0 h 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4" h="397">
                  <a:moveTo>
                    <a:pt x="288" y="0"/>
                  </a:moveTo>
                  <a:lnTo>
                    <a:pt x="156" y="0"/>
                  </a:lnTo>
                  <a:lnTo>
                    <a:pt x="0" y="397"/>
                  </a:lnTo>
                  <a:lnTo>
                    <a:pt x="140" y="397"/>
                  </a:lnTo>
                  <a:lnTo>
                    <a:pt x="220" y="158"/>
                  </a:lnTo>
                  <a:lnTo>
                    <a:pt x="225" y="158"/>
                  </a:lnTo>
                  <a:lnTo>
                    <a:pt x="305" y="397"/>
                  </a:lnTo>
                  <a:lnTo>
                    <a:pt x="444" y="397"/>
                  </a:lnTo>
                  <a:lnTo>
                    <a:pt x="288" y="0"/>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90" name="Freeform 13"/>
            <p:cNvSpPr>
              <a:spLocks/>
            </p:cNvSpPr>
            <p:nvPr userDrawn="1"/>
          </p:nvSpPr>
          <p:spPr bwMode="auto">
            <a:xfrm>
              <a:off x="2831" y="3171"/>
              <a:ext cx="466" cy="397"/>
            </a:xfrm>
            <a:custGeom>
              <a:avLst/>
              <a:gdLst>
                <a:gd name="T0" fmla="*/ 442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6 w 197"/>
                <a:gd name="T15" fmla="*/ 0 h 168"/>
                <a:gd name="T16" fmla="*/ 549 w 197"/>
                <a:gd name="T17" fmla="*/ 553 h 168"/>
                <a:gd name="T18" fmla="*/ 554 w 197"/>
                <a:gd name="T19" fmla="*/ 553 h 168"/>
                <a:gd name="T20" fmla="*/ 717 w 197"/>
                <a:gd name="T21" fmla="*/ 0 h 168"/>
                <a:gd name="T22" fmla="*/ 1102 w 197"/>
                <a:gd name="T23" fmla="*/ 0 h 168"/>
                <a:gd name="T24" fmla="*/ 1102 w 197"/>
                <a:gd name="T25" fmla="*/ 938 h 168"/>
                <a:gd name="T26" fmla="*/ 828 w 197"/>
                <a:gd name="T27" fmla="*/ 938 h 168"/>
                <a:gd name="T28" fmla="*/ 828 w 197"/>
                <a:gd name="T29" fmla="*/ 581 h 168"/>
                <a:gd name="T30" fmla="*/ 833 w 197"/>
                <a:gd name="T31" fmla="*/ 369 h 168"/>
                <a:gd name="T32" fmla="*/ 823 w 197"/>
                <a:gd name="T33" fmla="*/ 369 h 168"/>
                <a:gd name="T34" fmla="*/ 660 w 197"/>
                <a:gd name="T35" fmla="*/ 938 h 168"/>
                <a:gd name="T36" fmla="*/ 442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7" y="66"/>
                    <a:pt x="147" y="66"/>
                    <a:pt x="147"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91" name="Freeform 14"/>
            <p:cNvSpPr>
              <a:spLocks/>
            </p:cNvSpPr>
            <p:nvPr userDrawn="1"/>
          </p:nvSpPr>
          <p:spPr bwMode="auto">
            <a:xfrm>
              <a:off x="2312" y="3171"/>
              <a:ext cx="465" cy="397"/>
            </a:xfrm>
            <a:custGeom>
              <a:avLst/>
              <a:gdLst>
                <a:gd name="T0" fmla="*/ 439 w 197"/>
                <a:gd name="T1" fmla="*/ 938 h 168"/>
                <a:gd name="T2" fmla="*/ 279 w 197"/>
                <a:gd name="T3" fmla="*/ 369 h 168"/>
                <a:gd name="T4" fmla="*/ 274 w 197"/>
                <a:gd name="T5" fmla="*/ 369 h 168"/>
                <a:gd name="T6" fmla="*/ 274 w 197"/>
                <a:gd name="T7" fmla="*/ 581 h 168"/>
                <a:gd name="T8" fmla="*/ 274 w 197"/>
                <a:gd name="T9" fmla="*/ 938 h 168"/>
                <a:gd name="T10" fmla="*/ 0 w 197"/>
                <a:gd name="T11" fmla="*/ 938 h 168"/>
                <a:gd name="T12" fmla="*/ 0 w 197"/>
                <a:gd name="T13" fmla="*/ 0 h 168"/>
                <a:gd name="T14" fmla="*/ 385 w 197"/>
                <a:gd name="T15" fmla="*/ 0 h 168"/>
                <a:gd name="T16" fmla="*/ 545 w 197"/>
                <a:gd name="T17" fmla="*/ 553 h 168"/>
                <a:gd name="T18" fmla="*/ 552 w 197"/>
                <a:gd name="T19" fmla="*/ 553 h 168"/>
                <a:gd name="T20" fmla="*/ 713 w 197"/>
                <a:gd name="T21" fmla="*/ 0 h 168"/>
                <a:gd name="T22" fmla="*/ 1098 w 197"/>
                <a:gd name="T23" fmla="*/ 0 h 168"/>
                <a:gd name="T24" fmla="*/ 1098 w 197"/>
                <a:gd name="T25" fmla="*/ 938 h 168"/>
                <a:gd name="T26" fmla="*/ 824 w 197"/>
                <a:gd name="T27" fmla="*/ 938 h 168"/>
                <a:gd name="T28" fmla="*/ 824 w 197"/>
                <a:gd name="T29" fmla="*/ 581 h 168"/>
                <a:gd name="T30" fmla="*/ 831 w 197"/>
                <a:gd name="T31" fmla="*/ 369 h 168"/>
                <a:gd name="T32" fmla="*/ 824 w 197"/>
                <a:gd name="T33" fmla="*/ 369 h 168"/>
                <a:gd name="T34" fmla="*/ 659 w 197"/>
                <a:gd name="T35" fmla="*/ 938 h 168"/>
                <a:gd name="T36" fmla="*/ 439 w 197"/>
                <a:gd name="T37" fmla="*/ 938 h 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8" y="66"/>
                    <a:pt x="148" y="66"/>
                    <a:pt x="148"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grpSp>
        <p:nvGrpSpPr>
          <p:cNvPr id="7177" name="Group 35"/>
          <p:cNvGrpSpPr>
            <a:grpSpLocks noChangeAspect="1"/>
          </p:cNvGrpSpPr>
          <p:nvPr/>
        </p:nvGrpSpPr>
        <p:grpSpPr bwMode="auto">
          <a:xfrm>
            <a:off x="408517" y="309563"/>
            <a:ext cx="2029883" cy="201612"/>
            <a:chOff x="836" y="342"/>
            <a:chExt cx="1047" cy="139"/>
          </a:xfrm>
        </p:grpSpPr>
        <p:sp>
          <p:nvSpPr>
            <p:cNvPr id="7178" name="Rectangle 27"/>
            <p:cNvSpPr>
              <a:spLocks noChangeAspect="1" noChangeArrowheads="1"/>
            </p:cNvSpPr>
            <p:nvPr userDrawn="1"/>
          </p:nvSpPr>
          <p:spPr bwMode="auto">
            <a:xfrm>
              <a:off x="836" y="342"/>
              <a:ext cx="1047" cy="139"/>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endParaRPr>
            </a:p>
          </p:txBody>
        </p:sp>
        <p:sp>
          <p:nvSpPr>
            <p:cNvPr id="7179" name="Freeform 28"/>
            <p:cNvSpPr>
              <a:spLocks noChangeAspect="1"/>
            </p:cNvSpPr>
            <p:nvPr userDrawn="1"/>
          </p:nvSpPr>
          <p:spPr bwMode="auto">
            <a:xfrm>
              <a:off x="888" y="375"/>
              <a:ext cx="40" cy="66"/>
            </a:xfrm>
            <a:custGeom>
              <a:avLst/>
              <a:gdLst>
                <a:gd name="T0" fmla="*/ 38 w 17"/>
                <a:gd name="T1" fmla="*/ 156 h 28"/>
                <a:gd name="T2" fmla="*/ 0 w 17"/>
                <a:gd name="T3" fmla="*/ 151 h 28"/>
                <a:gd name="T4" fmla="*/ 5 w 17"/>
                <a:gd name="T5" fmla="*/ 127 h 28"/>
                <a:gd name="T6" fmla="*/ 38 w 17"/>
                <a:gd name="T7" fmla="*/ 134 h 28"/>
                <a:gd name="T8" fmla="*/ 61 w 17"/>
                <a:gd name="T9" fmla="*/ 118 h 28"/>
                <a:gd name="T10" fmla="*/ 45 w 17"/>
                <a:gd name="T11" fmla="*/ 90 h 28"/>
                <a:gd name="T12" fmla="*/ 21 w 17"/>
                <a:gd name="T13" fmla="*/ 78 h 28"/>
                <a:gd name="T14" fmla="*/ 0 w 17"/>
                <a:gd name="T15" fmla="*/ 45 h 28"/>
                <a:gd name="T16" fmla="*/ 49 w 17"/>
                <a:gd name="T17" fmla="*/ 0 h 28"/>
                <a:gd name="T18" fmla="*/ 82 w 17"/>
                <a:gd name="T19" fmla="*/ 5 h 28"/>
                <a:gd name="T20" fmla="*/ 78 w 17"/>
                <a:gd name="T21" fmla="*/ 28 h 28"/>
                <a:gd name="T22" fmla="*/ 56 w 17"/>
                <a:gd name="T23" fmla="*/ 21 h 28"/>
                <a:gd name="T24" fmla="*/ 33 w 17"/>
                <a:gd name="T25" fmla="*/ 40 h 28"/>
                <a:gd name="T26" fmla="*/ 49 w 17"/>
                <a:gd name="T27" fmla="*/ 61 h 28"/>
                <a:gd name="T28" fmla="*/ 73 w 17"/>
                <a:gd name="T29" fmla="*/ 78 h 28"/>
                <a:gd name="T30" fmla="*/ 94 w 17"/>
                <a:gd name="T31" fmla="*/ 111 h 28"/>
                <a:gd name="T32" fmla="*/ 38 w 17"/>
                <a:gd name="T33" fmla="*/ 156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28">
                  <a:moveTo>
                    <a:pt x="7" y="28"/>
                  </a:moveTo>
                  <a:cubicBezTo>
                    <a:pt x="4" y="28"/>
                    <a:pt x="3" y="28"/>
                    <a:pt x="0" y="27"/>
                  </a:cubicBezTo>
                  <a:cubicBezTo>
                    <a:pt x="1" y="23"/>
                    <a:pt x="1" y="23"/>
                    <a:pt x="1" y="23"/>
                  </a:cubicBezTo>
                  <a:cubicBezTo>
                    <a:pt x="2" y="24"/>
                    <a:pt x="5" y="24"/>
                    <a:pt x="7" y="24"/>
                  </a:cubicBezTo>
                  <a:cubicBezTo>
                    <a:pt x="9" y="24"/>
                    <a:pt x="11" y="23"/>
                    <a:pt x="11" y="21"/>
                  </a:cubicBezTo>
                  <a:cubicBezTo>
                    <a:pt x="11" y="19"/>
                    <a:pt x="10" y="18"/>
                    <a:pt x="8" y="16"/>
                  </a:cubicBezTo>
                  <a:cubicBezTo>
                    <a:pt x="7" y="16"/>
                    <a:pt x="5" y="15"/>
                    <a:pt x="4" y="14"/>
                  </a:cubicBezTo>
                  <a:cubicBezTo>
                    <a:pt x="1" y="12"/>
                    <a:pt x="0" y="10"/>
                    <a:pt x="0" y="8"/>
                  </a:cubicBezTo>
                  <a:cubicBezTo>
                    <a:pt x="0" y="3"/>
                    <a:pt x="4" y="0"/>
                    <a:pt x="9" y="0"/>
                  </a:cubicBezTo>
                  <a:cubicBezTo>
                    <a:pt x="11" y="0"/>
                    <a:pt x="13" y="1"/>
                    <a:pt x="15" y="1"/>
                  </a:cubicBezTo>
                  <a:cubicBezTo>
                    <a:pt x="14" y="5"/>
                    <a:pt x="14" y="5"/>
                    <a:pt x="14" y="5"/>
                  </a:cubicBezTo>
                  <a:cubicBezTo>
                    <a:pt x="13" y="4"/>
                    <a:pt x="11" y="4"/>
                    <a:pt x="10" y="4"/>
                  </a:cubicBezTo>
                  <a:cubicBezTo>
                    <a:pt x="7" y="4"/>
                    <a:pt x="6" y="5"/>
                    <a:pt x="6" y="7"/>
                  </a:cubicBezTo>
                  <a:cubicBezTo>
                    <a:pt x="6" y="9"/>
                    <a:pt x="6" y="9"/>
                    <a:pt x="9" y="11"/>
                  </a:cubicBezTo>
                  <a:cubicBezTo>
                    <a:pt x="11" y="13"/>
                    <a:pt x="13" y="14"/>
                    <a:pt x="13" y="14"/>
                  </a:cubicBezTo>
                  <a:cubicBezTo>
                    <a:pt x="16" y="16"/>
                    <a:pt x="17" y="18"/>
                    <a:pt x="17" y="20"/>
                  </a:cubicBezTo>
                  <a:cubicBezTo>
                    <a:pt x="17" y="25"/>
                    <a:pt x="13" y="28"/>
                    <a:pt x="7" y="2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0" name="Freeform 29"/>
            <p:cNvSpPr>
              <a:spLocks noChangeAspect="1"/>
            </p:cNvSpPr>
            <p:nvPr userDrawn="1"/>
          </p:nvSpPr>
          <p:spPr bwMode="auto">
            <a:xfrm>
              <a:off x="931" y="394"/>
              <a:ext cx="45" cy="66"/>
            </a:xfrm>
            <a:custGeom>
              <a:avLst/>
              <a:gdLst>
                <a:gd name="T0" fmla="*/ 62 w 19"/>
                <a:gd name="T1" fmla="*/ 127 h 28"/>
                <a:gd name="T2" fmla="*/ 45 w 19"/>
                <a:gd name="T3" fmla="*/ 151 h 28"/>
                <a:gd name="T4" fmla="*/ 21 w 19"/>
                <a:gd name="T5" fmla="*/ 156 h 28"/>
                <a:gd name="T6" fmla="*/ 0 w 19"/>
                <a:gd name="T7" fmla="*/ 156 h 28"/>
                <a:gd name="T8" fmla="*/ 5 w 19"/>
                <a:gd name="T9" fmla="*/ 134 h 28"/>
                <a:gd name="T10" fmla="*/ 21 w 19"/>
                <a:gd name="T11" fmla="*/ 139 h 28"/>
                <a:gd name="T12" fmla="*/ 40 w 19"/>
                <a:gd name="T13" fmla="*/ 123 h 28"/>
                <a:gd name="T14" fmla="*/ 40 w 19"/>
                <a:gd name="T15" fmla="*/ 111 h 28"/>
                <a:gd name="T16" fmla="*/ 0 w 19"/>
                <a:gd name="T17" fmla="*/ 0 h 28"/>
                <a:gd name="T18" fmla="*/ 33 w 19"/>
                <a:gd name="T19" fmla="*/ 0 h 28"/>
                <a:gd name="T20" fmla="*/ 57 w 19"/>
                <a:gd name="T21" fmla="*/ 78 h 28"/>
                <a:gd name="T22" fmla="*/ 78 w 19"/>
                <a:gd name="T23" fmla="*/ 0 h 28"/>
                <a:gd name="T24" fmla="*/ 107 w 19"/>
                <a:gd name="T25" fmla="*/ 0 h 28"/>
                <a:gd name="T26" fmla="*/ 62 w 19"/>
                <a:gd name="T27" fmla="*/ 127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 h="28">
                  <a:moveTo>
                    <a:pt x="11" y="23"/>
                  </a:moveTo>
                  <a:cubicBezTo>
                    <a:pt x="10" y="25"/>
                    <a:pt x="9" y="26"/>
                    <a:pt x="8" y="27"/>
                  </a:cubicBezTo>
                  <a:cubicBezTo>
                    <a:pt x="7" y="28"/>
                    <a:pt x="6" y="28"/>
                    <a:pt x="4" y="28"/>
                  </a:cubicBezTo>
                  <a:cubicBezTo>
                    <a:pt x="3" y="28"/>
                    <a:pt x="1" y="28"/>
                    <a:pt x="0" y="28"/>
                  </a:cubicBezTo>
                  <a:cubicBezTo>
                    <a:pt x="1" y="24"/>
                    <a:pt x="1" y="24"/>
                    <a:pt x="1" y="24"/>
                  </a:cubicBezTo>
                  <a:cubicBezTo>
                    <a:pt x="2" y="24"/>
                    <a:pt x="3" y="25"/>
                    <a:pt x="4" y="25"/>
                  </a:cubicBezTo>
                  <a:cubicBezTo>
                    <a:pt x="5" y="25"/>
                    <a:pt x="6" y="24"/>
                    <a:pt x="7" y="22"/>
                  </a:cubicBezTo>
                  <a:cubicBezTo>
                    <a:pt x="7" y="20"/>
                    <a:pt x="7" y="20"/>
                    <a:pt x="7" y="20"/>
                  </a:cubicBezTo>
                  <a:cubicBezTo>
                    <a:pt x="0" y="0"/>
                    <a:pt x="0" y="0"/>
                    <a:pt x="0" y="0"/>
                  </a:cubicBezTo>
                  <a:cubicBezTo>
                    <a:pt x="6" y="0"/>
                    <a:pt x="6" y="0"/>
                    <a:pt x="6" y="0"/>
                  </a:cubicBezTo>
                  <a:cubicBezTo>
                    <a:pt x="10" y="14"/>
                    <a:pt x="10" y="14"/>
                    <a:pt x="10" y="14"/>
                  </a:cubicBezTo>
                  <a:cubicBezTo>
                    <a:pt x="14" y="0"/>
                    <a:pt x="14" y="0"/>
                    <a:pt x="14" y="0"/>
                  </a:cubicBezTo>
                  <a:cubicBezTo>
                    <a:pt x="19" y="0"/>
                    <a:pt x="19" y="0"/>
                    <a:pt x="19" y="0"/>
                  </a:cubicBezTo>
                  <a:lnTo>
                    <a:pt x="11"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1" name="Freeform 30"/>
            <p:cNvSpPr>
              <a:spLocks noChangeAspect="1"/>
            </p:cNvSpPr>
            <p:nvPr userDrawn="1"/>
          </p:nvSpPr>
          <p:spPr bwMode="auto">
            <a:xfrm>
              <a:off x="980" y="394"/>
              <a:ext cx="33" cy="47"/>
            </a:xfrm>
            <a:custGeom>
              <a:avLst/>
              <a:gdLst>
                <a:gd name="T0" fmla="*/ 33 w 14"/>
                <a:gd name="T1" fmla="*/ 110 h 20"/>
                <a:gd name="T2" fmla="*/ 0 w 14"/>
                <a:gd name="T3" fmla="*/ 106 h 20"/>
                <a:gd name="T4" fmla="*/ 5 w 14"/>
                <a:gd name="T5" fmla="*/ 82 h 20"/>
                <a:gd name="T6" fmla="*/ 33 w 14"/>
                <a:gd name="T7" fmla="*/ 89 h 20"/>
                <a:gd name="T8" fmla="*/ 50 w 14"/>
                <a:gd name="T9" fmla="*/ 78 h 20"/>
                <a:gd name="T10" fmla="*/ 40 w 14"/>
                <a:gd name="T11" fmla="*/ 66 h 20"/>
                <a:gd name="T12" fmla="*/ 21 w 14"/>
                <a:gd name="T13" fmla="*/ 61 h 20"/>
                <a:gd name="T14" fmla="*/ 0 w 14"/>
                <a:gd name="T15" fmla="*/ 33 h 20"/>
                <a:gd name="T16" fmla="*/ 45 w 14"/>
                <a:gd name="T17" fmla="*/ 0 h 20"/>
                <a:gd name="T18" fmla="*/ 73 w 14"/>
                <a:gd name="T19" fmla="*/ 0 h 20"/>
                <a:gd name="T20" fmla="*/ 66 w 14"/>
                <a:gd name="T21" fmla="*/ 21 h 20"/>
                <a:gd name="T22" fmla="*/ 45 w 14"/>
                <a:gd name="T23" fmla="*/ 16 h 20"/>
                <a:gd name="T24" fmla="*/ 28 w 14"/>
                <a:gd name="T25" fmla="*/ 28 h 20"/>
                <a:gd name="T26" fmla="*/ 50 w 14"/>
                <a:gd name="T27" fmla="*/ 45 h 20"/>
                <a:gd name="T28" fmla="*/ 78 w 14"/>
                <a:gd name="T29" fmla="*/ 78 h 20"/>
                <a:gd name="T30" fmla="*/ 33 w 14"/>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 h="20">
                  <a:moveTo>
                    <a:pt x="6" y="20"/>
                  </a:moveTo>
                  <a:cubicBezTo>
                    <a:pt x="3" y="20"/>
                    <a:pt x="2" y="20"/>
                    <a:pt x="0" y="19"/>
                  </a:cubicBezTo>
                  <a:cubicBezTo>
                    <a:pt x="1" y="15"/>
                    <a:pt x="1" y="15"/>
                    <a:pt x="1" y="15"/>
                  </a:cubicBezTo>
                  <a:cubicBezTo>
                    <a:pt x="2" y="16"/>
                    <a:pt x="4" y="16"/>
                    <a:pt x="6" y="16"/>
                  </a:cubicBezTo>
                  <a:cubicBezTo>
                    <a:pt x="8" y="16"/>
                    <a:pt x="9" y="16"/>
                    <a:pt x="9" y="14"/>
                  </a:cubicBezTo>
                  <a:cubicBezTo>
                    <a:pt x="9" y="13"/>
                    <a:pt x="8" y="13"/>
                    <a:pt x="7" y="12"/>
                  </a:cubicBezTo>
                  <a:cubicBezTo>
                    <a:pt x="6" y="12"/>
                    <a:pt x="5" y="11"/>
                    <a:pt x="4" y="11"/>
                  </a:cubicBezTo>
                  <a:cubicBezTo>
                    <a:pt x="1" y="9"/>
                    <a:pt x="0" y="8"/>
                    <a:pt x="0" y="6"/>
                  </a:cubicBezTo>
                  <a:cubicBezTo>
                    <a:pt x="0" y="2"/>
                    <a:pt x="3" y="0"/>
                    <a:pt x="8" y="0"/>
                  </a:cubicBezTo>
                  <a:cubicBezTo>
                    <a:pt x="10" y="0"/>
                    <a:pt x="11" y="0"/>
                    <a:pt x="13" y="0"/>
                  </a:cubicBezTo>
                  <a:cubicBezTo>
                    <a:pt x="12" y="4"/>
                    <a:pt x="12" y="4"/>
                    <a:pt x="12" y="4"/>
                  </a:cubicBezTo>
                  <a:cubicBezTo>
                    <a:pt x="10" y="3"/>
                    <a:pt x="9" y="3"/>
                    <a:pt x="8" y="3"/>
                  </a:cubicBezTo>
                  <a:cubicBezTo>
                    <a:pt x="6" y="3"/>
                    <a:pt x="5" y="4"/>
                    <a:pt x="5" y="5"/>
                  </a:cubicBezTo>
                  <a:cubicBezTo>
                    <a:pt x="5" y="6"/>
                    <a:pt x="6" y="7"/>
                    <a:pt x="9" y="8"/>
                  </a:cubicBezTo>
                  <a:cubicBezTo>
                    <a:pt x="13" y="9"/>
                    <a:pt x="14" y="11"/>
                    <a:pt x="14" y="14"/>
                  </a:cubicBezTo>
                  <a:cubicBezTo>
                    <a:pt x="14" y="18"/>
                    <a:pt x="11"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2" name="Freeform 31"/>
            <p:cNvSpPr>
              <a:spLocks noChangeAspect="1"/>
            </p:cNvSpPr>
            <p:nvPr userDrawn="1"/>
          </p:nvSpPr>
          <p:spPr bwMode="auto">
            <a:xfrm>
              <a:off x="1020" y="382"/>
              <a:ext cx="34" cy="59"/>
            </a:xfrm>
            <a:custGeom>
              <a:avLst/>
              <a:gdLst>
                <a:gd name="T0" fmla="*/ 41 w 14"/>
                <a:gd name="T1" fmla="*/ 139 h 25"/>
                <a:gd name="T2" fmla="*/ 17 w 14"/>
                <a:gd name="T3" fmla="*/ 106 h 25"/>
                <a:gd name="T4" fmla="*/ 17 w 14"/>
                <a:gd name="T5" fmla="*/ 50 h 25"/>
                <a:gd name="T6" fmla="*/ 0 w 14"/>
                <a:gd name="T7" fmla="*/ 50 h 25"/>
                <a:gd name="T8" fmla="*/ 0 w 14"/>
                <a:gd name="T9" fmla="*/ 28 h 25"/>
                <a:gd name="T10" fmla="*/ 17 w 14"/>
                <a:gd name="T11" fmla="*/ 28 h 25"/>
                <a:gd name="T12" fmla="*/ 17 w 14"/>
                <a:gd name="T13" fmla="*/ 0 h 25"/>
                <a:gd name="T14" fmla="*/ 46 w 14"/>
                <a:gd name="T15" fmla="*/ 0 h 25"/>
                <a:gd name="T16" fmla="*/ 46 w 14"/>
                <a:gd name="T17" fmla="*/ 28 h 25"/>
                <a:gd name="T18" fmla="*/ 78 w 14"/>
                <a:gd name="T19" fmla="*/ 28 h 25"/>
                <a:gd name="T20" fmla="*/ 78 w 14"/>
                <a:gd name="T21" fmla="*/ 50 h 25"/>
                <a:gd name="T22" fmla="*/ 46 w 14"/>
                <a:gd name="T23" fmla="*/ 50 h 25"/>
                <a:gd name="T24" fmla="*/ 46 w 14"/>
                <a:gd name="T25" fmla="*/ 99 h 25"/>
                <a:gd name="T26" fmla="*/ 53 w 14"/>
                <a:gd name="T27" fmla="*/ 118 h 25"/>
                <a:gd name="T28" fmla="*/ 70 w 14"/>
                <a:gd name="T29" fmla="*/ 106 h 25"/>
                <a:gd name="T30" fmla="*/ 83 w 14"/>
                <a:gd name="T31" fmla="*/ 123 h 25"/>
                <a:gd name="T32" fmla="*/ 41 w 14"/>
                <a:gd name="T33" fmla="*/ 139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 h="25">
                  <a:moveTo>
                    <a:pt x="7" y="25"/>
                  </a:moveTo>
                  <a:cubicBezTo>
                    <a:pt x="4" y="25"/>
                    <a:pt x="3" y="24"/>
                    <a:pt x="3" y="19"/>
                  </a:cubicBezTo>
                  <a:cubicBezTo>
                    <a:pt x="3" y="9"/>
                    <a:pt x="3" y="9"/>
                    <a:pt x="3" y="9"/>
                  </a:cubicBezTo>
                  <a:cubicBezTo>
                    <a:pt x="0" y="9"/>
                    <a:pt x="0" y="9"/>
                    <a:pt x="0" y="9"/>
                  </a:cubicBezTo>
                  <a:cubicBezTo>
                    <a:pt x="0" y="5"/>
                    <a:pt x="0" y="5"/>
                    <a:pt x="0" y="5"/>
                  </a:cubicBezTo>
                  <a:cubicBezTo>
                    <a:pt x="3" y="5"/>
                    <a:pt x="3" y="5"/>
                    <a:pt x="3" y="5"/>
                  </a:cubicBezTo>
                  <a:cubicBezTo>
                    <a:pt x="3" y="0"/>
                    <a:pt x="3" y="0"/>
                    <a:pt x="3" y="0"/>
                  </a:cubicBezTo>
                  <a:cubicBezTo>
                    <a:pt x="8" y="0"/>
                    <a:pt x="8" y="0"/>
                    <a:pt x="8" y="0"/>
                  </a:cubicBezTo>
                  <a:cubicBezTo>
                    <a:pt x="8" y="5"/>
                    <a:pt x="8" y="5"/>
                    <a:pt x="8" y="5"/>
                  </a:cubicBezTo>
                  <a:cubicBezTo>
                    <a:pt x="13" y="5"/>
                    <a:pt x="13" y="5"/>
                    <a:pt x="13" y="5"/>
                  </a:cubicBezTo>
                  <a:cubicBezTo>
                    <a:pt x="13" y="9"/>
                    <a:pt x="13" y="9"/>
                    <a:pt x="13" y="9"/>
                  </a:cubicBezTo>
                  <a:cubicBezTo>
                    <a:pt x="8" y="9"/>
                    <a:pt x="8" y="9"/>
                    <a:pt x="8" y="9"/>
                  </a:cubicBezTo>
                  <a:cubicBezTo>
                    <a:pt x="8" y="18"/>
                    <a:pt x="8" y="18"/>
                    <a:pt x="8" y="18"/>
                  </a:cubicBezTo>
                  <a:cubicBezTo>
                    <a:pt x="8" y="20"/>
                    <a:pt x="8" y="21"/>
                    <a:pt x="9" y="21"/>
                  </a:cubicBezTo>
                  <a:cubicBezTo>
                    <a:pt x="10" y="21"/>
                    <a:pt x="11" y="21"/>
                    <a:pt x="12" y="19"/>
                  </a:cubicBezTo>
                  <a:cubicBezTo>
                    <a:pt x="14" y="22"/>
                    <a:pt x="14" y="22"/>
                    <a:pt x="14" y="22"/>
                  </a:cubicBezTo>
                  <a:cubicBezTo>
                    <a:pt x="11" y="24"/>
                    <a:pt x="9" y="25"/>
                    <a:pt x="7" y="2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3" name="Freeform 32"/>
            <p:cNvSpPr>
              <a:spLocks noChangeAspect="1" noEditPoints="1"/>
            </p:cNvSpPr>
            <p:nvPr userDrawn="1"/>
          </p:nvSpPr>
          <p:spPr bwMode="auto">
            <a:xfrm>
              <a:off x="1058" y="394"/>
              <a:ext cx="38" cy="47"/>
            </a:xfrm>
            <a:custGeom>
              <a:avLst/>
              <a:gdLst>
                <a:gd name="T0" fmla="*/ 45 w 16"/>
                <a:gd name="T1" fmla="*/ 110 h 20"/>
                <a:gd name="T2" fmla="*/ 0 w 16"/>
                <a:gd name="T3" fmla="*/ 56 h 20"/>
                <a:gd name="T4" fmla="*/ 45 w 16"/>
                <a:gd name="T5" fmla="*/ 0 h 20"/>
                <a:gd name="T6" fmla="*/ 90 w 16"/>
                <a:gd name="T7" fmla="*/ 56 h 20"/>
                <a:gd name="T8" fmla="*/ 90 w 16"/>
                <a:gd name="T9" fmla="*/ 61 h 20"/>
                <a:gd name="T10" fmla="*/ 29 w 16"/>
                <a:gd name="T11" fmla="*/ 61 h 20"/>
                <a:gd name="T12" fmla="*/ 50 w 16"/>
                <a:gd name="T13" fmla="*/ 89 h 20"/>
                <a:gd name="T14" fmla="*/ 78 w 16"/>
                <a:gd name="T15" fmla="*/ 78 h 20"/>
                <a:gd name="T16" fmla="*/ 90 w 16"/>
                <a:gd name="T17" fmla="*/ 94 h 20"/>
                <a:gd name="T18" fmla="*/ 45 w 16"/>
                <a:gd name="T19" fmla="*/ 110 h 20"/>
                <a:gd name="T20" fmla="*/ 45 w 16"/>
                <a:gd name="T21" fmla="*/ 16 h 20"/>
                <a:gd name="T22" fmla="*/ 29 w 16"/>
                <a:gd name="T23" fmla="*/ 45 h 20"/>
                <a:gd name="T24" fmla="*/ 62 w 16"/>
                <a:gd name="T25" fmla="*/ 45 h 20"/>
                <a:gd name="T26" fmla="*/ 45 w 16"/>
                <a:gd name="T27" fmla="*/ 16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 h="20">
                  <a:moveTo>
                    <a:pt x="8" y="20"/>
                  </a:moveTo>
                  <a:cubicBezTo>
                    <a:pt x="3" y="20"/>
                    <a:pt x="0" y="16"/>
                    <a:pt x="0" y="10"/>
                  </a:cubicBezTo>
                  <a:cubicBezTo>
                    <a:pt x="0" y="4"/>
                    <a:pt x="3" y="0"/>
                    <a:pt x="8" y="0"/>
                  </a:cubicBezTo>
                  <a:cubicBezTo>
                    <a:pt x="14" y="0"/>
                    <a:pt x="16" y="3"/>
                    <a:pt x="16" y="10"/>
                  </a:cubicBezTo>
                  <a:cubicBezTo>
                    <a:pt x="16" y="10"/>
                    <a:pt x="16" y="10"/>
                    <a:pt x="16" y="11"/>
                  </a:cubicBezTo>
                  <a:cubicBezTo>
                    <a:pt x="5" y="11"/>
                    <a:pt x="5" y="11"/>
                    <a:pt x="5" y="11"/>
                  </a:cubicBezTo>
                  <a:cubicBezTo>
                    <a:pt x="5" y="14"/>
                    <a:pt x="6" y="16"/>
                    <a:pt x="9" y="16"/>
                  </a:cubicBezTo>
                  <a:cubicBezTo>
                    <a:pt x="10" y="16"/>
                    <a:pt x="12" y="15"/>
                    <a:pt x="14" y="14"/>
                  </a:cubicBezTo>
                  <a:cubicBezTo>
                    <a:pt x="16" y="17"/>
                    <a:pt x="16" y="17"/>
                    <a:pt x="16" y="17"/>
                  </a:cubicBezTo>
                  <a:cubicBezTo>
                    <a:pt x="13" y="19"/>
                    <a:pt x="11" y="20"/>
                    <a:pt x="8" y="20"/>
                  </a:cubicBezTo>
                  <a:close/>
                  <a:moveTo>
                    <a:pt x="8" y="3"/>
                  </a:moveTo>
                  <a:cubicBezTo>
                    <a:pt x="6" y="3"/>
                    <a:pt x="5" y="5"/>
                    <a:pt x="5" y="8"/>
                  </a:cubicBezTo>
                  <a:cubicBezTo>
                    <a:pt x="11" y="8"/>
                    <a:pt x="11" y="8"/>
                    <a:pt x="11" y="8"/>
                  </a:cubicBezTo>
                  <a:cubicBezTo>
                    <a:pt x="11" y="5"/>
                    <a:pt x="10" y="3"/>
                    <a:pt x="8"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4" name="Freeform 33"/>
            <p:cNvSpPr>
              <a:spLocks noChangeAspect="1"/>
            </p:cNvSpPr>
            <p:nvPr userDrawn="1"/>
          </p:nvSpPr>
          <p:spPr bwMode="auto">
            <a:xfrm>
              <a:off x="1108" y="394"/>
              <a:ext cx="61" cy="47"/>
            </a:xfrm>
            <a:custGeom>
              <a:avLst/>
              <a:gdLst>
                <a:gd name="T0" fmla="*/ 115 w 26"/>
                <a:gd name="T1" fmla="*/ 110 h 20"/>
                <a:gd name="T2" fmla="*/ 115 w 26"/>
                <a:gd name="T3" fmla="*/ 45 h 20"/>
                <a:gd name="T4" fmla="*/ 115 w 26"/>
                <a:gd name="T5" fmla="*/ 33 h 20"/>
                <a:gd name="T6" fmla="*/ 110 w 26"/>
                <a:gd name="T7" fmla="*/ 28 h 20"/>
                <a:gd name="T8" fmla="*/ 82 w 26"/>
                <a:gd name="T9" fmla="*/ 38 h 20"/>
                <a:gd name="T10" fmla="*/ 82 w 26"/>
                <a:gd name="T11" fmla="*/ 110 h 20"/>
                <a:gd name="T12" fmla="*/ 61 w 26"/>
                <a:gd name="T13" fmla="*/ 110 h 20"/>
                <a:gd name="T14" fmla="*/ 61 w 26"/>
                <a:gd name="T15" fmla="*/ 45 h 20"/>
                <a:gd name="T16" fmla="*/ 54 w 26"/>
                <a:gd name="T17" fmla="*/ 28 h 20"/>
                <a:gd name="T18" fmla="*/ 49 w 26"/>
                <a:gd name="T19" fmla="*/ 28 h 20"/>
                <a:gd name="T20" fmla="*/ 28 w 26"/>
                <a:gd name="T21" fmla="*/ 38 h 20"/>
                <a:gd name="T22" fmla="*/ 28 w 26"/>
                <a:gd name="T23" fmla="*/ 110 h 20"/>
                <a:gd name="T24" fmla="*/ 0 w 26"/>
                <a:gd name="T25" fmla="*/ 110 h 20"/>
                <a:gd name="T26" fmla="*/ 0 w 26"/>
                <a:gd name="T27" fmla="*/ 0 h 20"/>
                <a:gd name="T28" fmla="*/ 28 w 26"/>
                <a:gd name="T29" fmla="*/ 0 h 20"/>
                <a:gd name="T30" fmla="*/ 28 w 26"/>
                <a:gd name="T31" fmla="*/ 16 h 20"/>
                <a:gd name="T32" fmla="*/ 61 w 26"/>
                <a:gd name="T33" fmla="*/ 0 h 20"/>
                <a:gd name="T34" fmla="*/ 82 w 26"/>
                <a:gd name="T35" fmla="*/ 16 h 20"/>
                <a:gd name="T36" fmla="*/ 122 w 26"/>
                <a:gd name="T37" fmla="*/ 0 h 20"/>
                <a:gd name="T38" fmla="*/ 138 w 26"/>
                <a:gd name="T39" fmla="*/ 12 h 20"/>
                <a:gd name="T40" fmla="*/ 143 w 26"/>
                <a:gd name="T41" fmla="*/ 38 h 20"/>
                <a:gd name="T42" fmla="*/ 143 w 26"/>
                <a:gd name="T43" fmla="*/ 110 h 20"/>
                <a:gd name="T44" fmla="*/ 115 w 26"/>
                <a:gd name="T45" fmla="*/ 110 h 2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 h="20">
                  <a:moveTo>
                    <a:pt x="21" y="20"/>
                  </a:moveTo>
                  <a:cubicBezTo>
                    <a:pt x="21" y="8"/>
                    <a:pt x="21" y="8"/>
                    <a:pt x="21" y="8"/>
                  </a:cubicBezTo>
                  <a:cubicBezTo>
                    <a:pt x="21" y="7"/>
                    <a:pt x="21" y="6"/>
                    <a:pt x="21" y="6"/>
                  </a:cubicBezTo>
                  <a:cubicBezTo>
                    <a:pt x="21" y="5"/>
                    <a:pt x="20" y="5"/>
                    <a:pt x="20" y="5"/>
                  </a:cubicBezTo>
                  <a:cubicBezTo>
                    <a:pt x="19" y="5"/>
                    <a:pt x="17" y="5"/>
                    <a:pt x="15" y="7"/>
                  </a:cubicBezTo>
                  <a:cubicBezTo>
                    <a:pt x="15" y="20"/>
                    <a:pt x="15" y="20"/>
                    <a:pt x="15" y="20"/>
                  </a:cubicBezTo>
                  <a:cubicBezTo>
                    <a:pt x="11" y="20"/>
                    <a:pt x="11" y="20"/>
                    <a:pt x="11" y="20"/>
                  </a:cubicBezTo>
                  <a:cubicBezTo>
                    <a:pt x="11" y="8"/>
                    <a:pt x="11" y="8"/>
                    <a:pt x="11" y="8"/>
                  </a:cubicBezTo>
                  <a:cubicBezTo>
                    <a:pt x="11" y="6"/>
                    <a:pt x="11" y="6"/>
                    <a:pt x="10" y="5"/>
                  </a:cubicBezTo>
                  <a:cubicBezTo>
                    <a:pt x="10" y="5"/>
                    <a:pt x="10" y="5"/>
                    <a:pt x="9" y="5"/>
                  </a:cubicBezTo>
                  <a:cubicBezTo>
                    <a:pt x="8" y="5"/>
                    <a:pt x="7" y="6"/>
                    <a:pt x="5" y="7"/>
                  </a:cubicBezTo>
                  <a:cubicBezTo>
                    <a:pt x="5" y="20"/>
                    <a:pt x="5" y="20"/>
                    <a:pt x="5" y="20"/>
                  </a:cubicBezTo>
                  <a:cubicBezTo>
                    <a:pt x="0" y="20"/>
                    <a:pt x="0" y="20"/>
                    <a:pt x="0" y="20"/>
                  </a:cubicBezTo>
                  <a:cubicBezTo>
                    <a:pt x="0" y="0"/>
                    <a:pt x="0" y="0"/>
                    <a:pt x="0" y="0"/>
                  </a:cubicBezTo>
                  <a:cubicBezTo>
                    <a:pt x="5" y="0"/>
                    <a:pt x="5" y="0"/>
                    <a:pt x="5" y="0"/>
                  </a:cubicBezTo>
                  <a:cubicBezTo>
                    <a:pt x="5" y="3"/>
                    <a:pt x="5" y="3"/>
                    <a:pt x="5" y="3"/>
                  </a:cubicBezTo>
                  <a:cubicBezTo>
                    <a:pt x="7" y="1"/>
                    <a:pt x="9" y="0"/>
                    <a:pt x="11" y="0"/>
                  </a:cubicBezTo>
                  <a:cubicBezTo>
                    <a:pt x="13" y="0"/>
                    <a:pt x="15" y="1"/>
                    <a:pt x="15" y="3"/>
                  </a:cubicBezTo>
                  <a:cubicBezTo>
                    <a:pt x="18" y="1"/>
                    <a:pt x="20" y="0"/>
                    <a:pt x="22" y="0"/>
                  </a:cubicBezTo>
                  <a:cubicBezTo>
                    <a:pt x="24" y="0"/>
                    <a:pt x="25" y="1"/>
                    <a:pt x="25" y="2"/>
                  </a:cubicBezTo>
                  <a:cubicBezTo>
                    <a:pt x="26" y="3"/>
                    <a:pt x="26" y="4"/>
                    <a:pt x="26" y="7"/>
                  </a:cubicBezTo>
                  <a:cubicBezTo>
                    <a:pt x="26" y="20"/>
                    <a:pt x="26" y="20"/>
                    <a:pt x="26" y="20"/>
                  </a:cubicBezTo>
                  <a:lnTo>
                    <a:pt x="21"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sp>
          <p:nvSpPr>
            <p:cNvPr id="7185" name="Freeform 34"/>
            <p:cNvSpPr>
              <a:spLocks noChangeAspect="1"/>
            </p:cNvSpPr>
            <p:nvPr userDrawn="1"/>
          </p:nvSpPr>
          <p:spPr bwMode="auto">
            <a:xfrm>
              <a:off x="1179" y="394"/>
              <a:ext cx="35" cy="47"/>
            </a:xfrm>
            <a:custGeom>
              <a:avLst/>
              <a:gdLst>
                <a:gd name="T0" fmla="*/ 33 w 15"/>
                <a:gd name="T1" fmla="*/ 110 h 20"/>
                <a:gd name="T2" fmla="*/ 0 w 15"/>
                <a:gd name="T3" fmla="*/ 106 h 20"/>
                <a:gd name="T4" fmla="*/ 5 w 15"/>
                <a:gd name="T5" fmla="*/ 82 h 20"/>
                <a:gd name="T6" fmla="*/ 33 w 15"/>
                <a:gd name="T7" fmla="*/ 89 h 20"/>
                <a:gd name="T8" fmla="*/ 49 w 15"/>
                <a:gd name="T9" fmla="*/ 78 h 20"/>
                <a:gd name="T10" fmla="*/ 37 w 15"/>
                <a:gd name="T11" fmla="*/ 66 h 20"/>
                <a:gd name="T12" fmla="*/ 21 w 15"/>
                <a:gd name="T13" fmla="*/ 61 h 20"/>
                <a:gd name="T14" fmla="*/ 5 w 15"/>
                <a:gd name="T15" fmla="*/ 33 h 20"/>
                <a:gd name="T16" fmla="*/ 49 w 15"/>
                <a:gd name="T17" fmla="*/ 0 h 20"/>
                <a:gd name="T18" fmla="*/ 77 w 15"/>
                <a:gd name="T19" fmla="*/ 0 h 20"/>
                <a:gd name="T20" fmla="*/ 70 w 15"/>
                <a:gd name="T21" fmla="*/ 21 h 20"/>
                <a:gd name="T22" fmla="*/ 49 w 15"/>
                <a:gd name="T23" fmla="*/ 16 h 20"/>
                <a:gd name="T24" fmla="*/ 33 w 15"/>
                <a:gd name="T25" fmla="*/ 28 h 20"/>
                <a:gd name="T26" fmla="*/ 54 w 15"/>
                <a:gd name="T27" fmla="*/ 45 h 20"/>
                <a:gd name="T28" fmla="*/ 82 w 15"/>
                <a:gd name="T29" fmla="*/ 78 h 20"/>
                <a:gd name="T30" fmla="*/ 33 w 15"/>
                <a:gd name="T31" fmla="*/ 11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 h="20">
                  <a:moveTo>
                    <a:pt x="6" y="20"/>
                  </a:moveTo>
                  <a:cubicBezTo>
                    <a:pt x="4" y="20"/>
                    <a:pt x="2" y="20"/>
                    <a:pt x="0" y="19"/>
                  </a:cubicBezTo>
                  <a:cubicBezTo>
                    <a:pt x="1" y="15"/>
                    <a:pt x="1" y="15"/>
                    <a:pt x="1" y="15"/>
                  </a:cubicBezTo>
                  <a:cubicBezTo>
                    <a:pt x="3" y="16"/>
                    <a:pt x="5" y="16"/>
                    <a:pt x="6" y="16"/>
                  </a:cubicBezTo>
                  <a:cubicBezTo>
                    <a:pt x="8" y="16"/>
                    <a:pt x="9" y="16"/>
                    <a:pt x="9" y="14"/>
                  </a:cubicBezTo>
                  <a:cubicBezTo>
                    <a:pt x="9" y="13"/>
                    <a:pt x="9" y="13"/>
                    <a:pt x="7" y="12"/>
                  </a:cubicBezTo>
                  <a:cubicBezTo>
                    <a:pt x="6" y="12"/>
                    <a:pt x="6" y="11"/>
                    <a:pt x="4" y="11"/>
                  </a:cubicBezTo>
                  <a:cubicBezTo>
                    <a:pt x="2" y="9"/>
                    <a:pt x="1" y="8"/>
                    <a:pt x="1" y="6"/>
                  </a:cubicBezTo>
                  <a:cubicBezTo>
                    <a:pt x="1" y="2"/>
                    <a:pt x="4" y="0"/>
                    <a:pt x="9" y="0"/>
                  </a:cubicBezTo>
                  <a:cubicBezTo>
                    <a:pt x="10" y="0"/>
                    <a:pt x="12" y="0"/>
                    <a:pt x="14" y="0"/>
                  </a:cubicBezTo>
                  <a:cubicBezTo>
                    <a:pt x="13" y="4"/>
                    <a:pt x="13" y="4"/>
                    <a:pt x="13" y="4"/>
                  </a:cubicBezTo>
                  <a:cubicBezTo>
                    <a:pt x="11" y="3"/>
                    <a:pt x="10" y="3"/>
                    <a:pt x="9" y="3"/>
                  </a:cubicBezTo>
                  <a:cubicBezTo>
                    <a:pt x="7" y="3"/>
                    <a:pt x="6" y="4"/>
                    <a:pt x="6" y="5"/>
                  </a:cubicBezTo>
                  <a:cubicBezTo>
                    <a:pt x="6" y="6"/>
                    <a:pt x="6" y="7"/>
                    <a:pt x="10" y="8"/>
                  </a:cubicBezTo>
                  <a:cubicBezTo>
                    <a:pt x="13" y="9"/>
                    <a:pt x="15" y="11"/>
                    <a:pt x="15" y="14"/>
                  </a:cubicBezTo>
                  <a:cubicBezTo>
                    <a:pt x="15" y="18"/>
                    <a:pt x="12" y="20"/>
                    <a:pt x="6"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sz="1800">
                <a:solidFill>
                  <a:srgbClr val="000000"/>
                </a:solidFill>
              </a:endParaRPr>
            </a:p>
          </p:txBody>
        </p:sp>
      </p:grpSp>
    </p:spTree>
    <p:extLst>
      <p:ext uri="{BB962C8B-B14F-4D97-AF65-F5344CB8AC3E}">
        <p14:creationId xmlns:p14="http://schemas.microsoft.com/office/powerpoint/2010/main" val="2947927084"/>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Lst>
  <p:timing>
    <p:tnLst>
      <p:par>
        <p:cTn id="1" dur="indefinite" restart="never" nodeType="tmRoot"/>
      </p:par>
    </p:tnLst>
  </p:timing>
  <p:hf hdr="0"/>
  <p:txStyles>
    <p:titleStyle>
      <a:lvl1pPr marL="185738" indent="-185738" algn="l" rtl="0" eaLnBrk="0" fontAlgn="base" hangingPunct="0">
        <a:lnSpc>
          <a:spcPct val="97000"/>
        </a:lnSpc>
        <a:spcBef>
          <a:spcPct val="25000"/>
        </a:spcBef>
        <a:spcAft>
          <a:spcPct val="0"/>
        </a:spcAft>
        <a:defRPr sz="2400" b="1">
          <a:solidFill>
            <a:schemeClr val="tx2"/>
          </a:solidFill>
          <a:latin typeface="+mj-lt"/>
          <a:ea typeface="+mj-ea"/>
          <a:cs typeface="+mj-cs"/>
        </a:defRPr>
      </a:lvl1pPr>
      <a:lvl2pPr marL="185738" indent="-185738" algn="l" rtl="0" eaLnBrk="0" fontAlgn="base" hangingPunct="0">
        <a:lnSpc>
          <a:spcPct val="97000"/>
        </a:lnSpc>
        <a:spcBef>
          <a:spcPct val="25000"/>
        </a:spcBef>
        <a:spcAft>
          <a:spcPct val="0"/>
        </a:spcAft>
        <a:defRPr sz="2400" b="1">
          <a:solidFill>
            <a:schemeClr val="tx2"/>
          </a:solidFill>
          <a:latin typeface="Arial" charset="0"/>
        </a:defRPr>
      </a:lvl2pPr>
      <a:lvl3pPr marL="185738" indent="-185738" algn="l" rtl="0" eaLnBrk="0" fontAlgn="base" hangingPunct="0">
        <a:lnSpc>
          <a:spcPct val="97000"/>
        </a:lnSpc>
        <a:spcBef>
          <a:spcPct val="25000"/>
        </a:spcBef>
        <a:spcAft>
          <a:spcPct val="0"/>
        </a:spcAft>
        <a:defRPr sz="2400" b="1">
          <a:solidFill>
            <a:schemeClr val="tx2"/>
          </a:solidFill>
          <a:latin typeface="Arial" charset="0"/>
        </a:defRPr>
      </a:lvl3pPr>
      <a:lvl4pPr marL="185738" indent="-185738" algn="l" rtl="0" eaLnBrk="0" fontAlgn="base" hangingPunct="0">
        <a:lnSpc>
          <a:spcPct val="97000"/>
        </a:lnSpc>
        <a:spcBef>
          <a:spcPct val="25000"/>
        </a:spcBef>
        <a:spcAft>
          <a:spcPct val="0"/>
        </a:spcAft>
        <a:defRPr sz="2400" b="1">
          <a:solidFill>
            <a:schemeClr val="tx2"/>
          </a:solidFill>
          <a:latin typeface="Arial" charset="0"/>
        </a:defRPr>
      </a:lvl4pPr>
      <a:lvl5pPr marL="185738" indent="-185738" algn="l" rtl="0" eaLnBrk="0" fontAlgn="base" hangingPunct="0">
        <a:lnSpc>
          <a:spcPct val="97000"/>
        </a:lnSpc>
        <a:spcBef>
          <a:spcPct val="25000"/>
        </a:spcBef>
        <a:spcAft>
          <a:spcPct val="0"/>
        </a:spcAft>
        <a:defRPr sz="2400" b="1">
          <a:solidFill>
            <a:schemeClr val="tx2"/>
          </a:solidFill>
          <a:latin typeface="Arial" charset="0"/>
        </a:defRPr>
      </a:lvl5pPr>
      <a:lvl6pPr marL="642938" indent="-185738" algn="l" rtl="0" fontAlgn="base">
        <a:lnSpc>
          <a:spcPct val="97000"/>
        </a:lnSpc>
        <a:spcBef>
          <a:spcPct val="25000"/>
        </a:spcBef>
        <a:spcAft>
          <a:spcPct val="0"/>
        </a:spcAft>
        <a:defRPr sz="2400" b="1">
          <a:solidFill>
            <a:schemeClr val="tx2"/>
          </a:solidFill>
          <a:latin typeface="Arial" charset="0"/>
        </a:defRPr>
      </a:lvl6pPr>
      <a:lvl7pPr marL="1100138" indent="-185738" algn="l" rtl="0" fontAlgn="base">
        <a:lnSpc>
          <a:spcPct val="97000"/>
        </a:lnSpc>
        <a:spcBef>
          <a:spcPct val="25000"/>
        </a:spcBef>
        <a:spcAft>
          <a:spcPct val="0"/>
        </a:spcAft>
        <a:defRPr sz="2400" b="1">
          <a:solidFill>
            <a:schemeClr val="tx2"/>
          </a:solidFill>
          <a:latin typeface="Arial" charset="0"/>
        </a:defRPr>
      </a:lvl7pPr>
      <a:lvl8pPr marL="1557338" indent="-185738" algn="l" rtl="0" fontAlgn="base">
        <a:lnSpc>
          <a:spcPct val="97000"/>
        </a:lnSpc>
        <a:spcBef>
          <a:spcPct val="25000"/>
        </a:spcBef>
        <a:spcAft>
          <a:spcPct val="0"/>
        </a:spcAft>
        <a:defRPr sz="2400" b="1">
          <a:solidFill>
            <a:schemeClr val="tx2"/>
          </a:solidFill>
          <a:latin typeface="Arial" charset="0"/>
        </a:defRPr>
      </a:lvl8pPr>
      <a:lvl9pPr marL="2014538" indent="-185738" algn="l" rtl="0" fontAlgn="base">
        <a:lnSpc>
          <a:spcPct val="97000"/>
        </a:lnSpc>
        <a:spcBef>
          <a:spcPct val="25000"/>
        </a:spcBef>
        <a:spcAft>
          <a:spcPct val="0"/>
        </a:spcAft>
        <a:defRPr sz="2400" b="1">
          <a:solidFill>
            <a:schemeClr val="tx2"/>
          </a:solidFill>
          <a:latin typeface="Arial" charset="0"/>
        </a:defRPr>
      </a:lvl9pPr>
    </p:titleStyle>
    <p:bodyStyle>
      <a:lvl1pPr marL="185738" indent="-185738" algn="l" rtl="0" eaLnBrk="0" fontAlgn="base" hangingPunct="0">
        <a:lnSpc>
          <a:spcPct val="97000"/>
        </a:lnSpc>
        <a:spcBef>
          <a:spcPct val="25000"/>
        </a:spcBef>
        <a:spcAft>
          <a:spcPct val="0"/>
        </a:spcAft>
        <a:buChar char="•"/>
        <a:defRPr sz="2000">
          <a:solidFill>
            <a:schemeClr val="tx1"/>
          </a:solidFill>
          <a:latin typeface="+mn-lt"/>
          <a:ea typeface="+mn-ea"/>
          <a:cs typeface="+mn-cs"/>
        </a:defRPr>
      </a:lvl1pPr>
      <a:lvl2pPr marL="542925" indent="-177800" algn="l" rtl="0" eaLnBrk="0" fontAlgn="base" hangingPunct="0">
        <a:lnSpc>
          <a:spcPct val="97000"/>
        </a:lnSpc>
        <a:spcBef>
          <a:spcPct val="25000"/>
        </a:spcBef>
        <a:spcAft>
          <a:spcPct val="0"/>
        </a:spcAft>
        <a:buChar char="•"/>
        <a:defRPr sz="2000">
          <a:solidFill>
            <a:schemeClr val="tx1"/>
          </a:solidFill>
          <a:latin typeface="+mn-lt"/>
        </a:defRPr>
      </a:lvl2pPr>
      <a:lvl3pPr marL="901700" indent="-179388" algn="l" rtl="0" eaLnBrk="0" fontAlgn="base" hangingPunct="0">
        <a:lnSpc>
          <a:spcPct val="97000"/>
        </a:lnSpc>
        <a:spcBef>
          <a:spcPct val="25000"/>
        </a:spcBef>
        <a:spcAft>
          <a:spcPct val="0"/>
        </a:spcAft>
        <a:buChar char="•"/>
        <a:defRPr sz="2000">
          <a:solidFill>
            <a:schemeClr val="tx1"/>
          </a:solidFill>
          <a:latin typeface="+mn-lt"/>
        </a:defRPr>
      </a:lvl3pPr>
      <a:lvl4pPr marL="1258888" indent="-177800" algn="l" rtl="0" eaLnBrk="0" fontAlgn="base" hangingPunct="0">
        <a:lnSpc>
          <a:spcPct val="97000"/>
        </a:lnSpc>
        <a:spcBef>
          <a:spcPct val="25000"/>
        </a:spcBef>
        <a:spcAft>
          <a:spcPct val="0"/>
        </a:spcAft>
        <a:buChar char="•"/>
        <a:defRPr sz="2000">
          <a:solidFill>
            <a:schemeClr val="tx1"/>
          </a:solidFill>
          <a:latin typeface="+mn-lt"/>
        </a:defRPr>
      </a:lvl4pPr>
      <a:lvl5pPr marL="1616075" indent="-177800" algn="l" rtl="0" eaLnBrk="0" fontAlgn="base" hangingPunct="0">
        <a:lnSpc>
          <a:spcPct val="97000"/>
        </a:lnSpc>
        <a:spcBef>
          <a:spcPct val="25000"/>
        </a:spcBef>
        <a:spcAft>
          <a:spcPct val="0"/>
        </a:spcAft>
        <a:buChar char="•"/>
        <a:defRPr sz="2000">
          <a:solidFill>
            <a:schemeClr val="tx1"/>
          </a:solidFill>
          <a:latin typeface="+mn-lt"/>
        </a:defRPr>
      </a:lvl5pPr>
      <a:lvl6pPr marL="2073275" indent="-177800" algn="l" rtl="0" fontAlgn="base">
        <a:lnSpc>
          <a:spcPct val="97000"/>
        </a:lnSpc>
        <a:spcBef>
          <a:spcPct val="25000"/>
        </a:spcBef>
        <a:spcAft>
          <a:spcPct val="0"/>
        </a:spcAft>
        <a:buChar char="•"/>
        <a:defRPr sz="2000">
          <a:solidFill>
            <a:schemeClr val="tx1"/>
          </a:solidFill>
          <a:latin typeface="+mn-lt"/>
        </a:defRPr>
      </a:lvl6pPr>
      <a:lvl7pPr marL="2530475" indent="-177800" algn="l" rtl="0" fontAlgn="base">
        <a:lnSpc>
          <a:spcPct val="97000"/>
        </a:lnSpc>
        <a:spcBef>
          <a:spcPct val="25000"/>
        </a:spcBef>
        <a:spcAft>
          <a:spcPct val="0"/>
        </a:spcAft>
        <a:buChar char="•"/>
        <a:defRPr sz="2000">
          <a:solidFill>
            <a:schemeClr val="tx1"/>
          </a:solidFill>
          <a:latin typeface="+mn-lt"/>
        </a:defRPr>
      </a:lvl7pPr>
      <a:lvl8pPr marL="2987675" indent="-177800" algn="l" rtl="0" fontAlgn="base">
        <a:lnSpc>
          <a:spcPct val="97000"/>
        </a:lnSpc>
        <a:spcBef>
          <a:spcPct val="25000"/>
        </a:spcBef>
        <a:spcAft>
          <a:spcPct val="0"/>
        </a:spcAft>
        <a:buChar char="•"/>
        <a:defRPr sz="2000">
          <a:solidFill>
            <a:schemeClr val="tx1"/>
          </a:solidFill>
          <a:latin typeface="+mn-lt"/>
        </a:defRPr>
      </a:lvl8pPr>
      <a:lvl9pPr marL="3444875" indent="-177800" algn="l" rtl="0" fontAlgn="base">
        <a:lnSpc>
          <a:spcPct val="97000"/>
        </a:lnSpc>
        <a:spcBef>
          <a:spcPct val="25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Titelmasterformat durch Klicken bearbeiten</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Textmasterformate durch Klicken bearbeiten</a:t>
            </a:r>
          </a:p>
          <a:p>
            <a:pPr lvl="1"/>
            <a:r>
              <a:rPr lang="en-US" altLang="en-US" smtClean="0"/>
              <a:t>Zweite Ebene</a:t>
            </a:r>
          </a:p>
          <a:p>
            <a:pPr lvl="2"/>
            <a:r>
              <a:rPr lang="en-US" altLang="en-US" smtClean="0"/>
              <a:t>Dritte Ebene</a:t>
            </a:r>
          </a:p>
          <a:p>
            <a:pPr lvl="3"/>
            <a:r>
              <a:rPr lang="en-US" altLang="en-US" smtClean="0"/>
              <a:t>Vierte Ebene</a:t>
            </a:r>
          </a:p>
          <a:p>
            <a:pPr lvl="4"/>
            <a:r>
              <a:rPr lang="en-US" altLang="en-US" smtClean="0"/>
              <a:t>Fünfte Ebene</a:t>
            </a:r>
          </a:p>
        </p:txBody>
      </p:sp>
      <p:sp>
        <p:nvSpPr>
          <p:cNvPr id="122884"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smtClean="0"/>
            </a:lvl1pPr>
          </a:lstStyle>
          <a:p>
            <a:pPr fontAlgn="base">
              <a:spcBef>
                <a:spcPct val="0"/>
              </a:spcBef>
              <a:spcAft>
                <a:spcPct val="0"/>
              </a:spcAft>
              <a:defRPr/>
            </a:pPr>
            <a:endParaRPr lang="en-US" altLang="en-US">
              <a:solidFill>
                <a:srgbClr val="000000"/>
              </a:solidFill>
            </a:endParaRPr>
          </a:p>
        </p:txBody>
      </p:sp>
      <p:sp>
        <p:nvSpPr>
          <p:cNvPr id="122885"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fontAlgn="base">
              <a:spcBef>
                <a:spcPct val="0"/>
              </a:spcBef>
              <a:spcAft>
                <a:spcPct val="0"/>
              </a:spcAft>
              <a:defRPr/>
            </a:pPr>
            <a:endParaRPr lang="en-US" altLang="en-US">
              <a:solidFill>
                <a:srgbClr val="000000"/>
              </a:solidFill>
            </a:endParaRPr>
          </a:p>
        </p:txBody>
      </p:sp>
      <p:sp>
        <p:nvSpPr>
          <p:cNvPr id="122886"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fontAlgn="base">
              <a:spcBef>
                <a:spcPct val="0"/>
              </a:spcBef>
              <a:spcAft>
                <a:spcPct val="0"/>
              </a:spcAft>
              <a:defRPr/>
            </a:pPr>
            <a:fld id="{CB7D66FA-3351-4F56-B5F4-78519BD0DF4C}"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
        <p:nvSpPr>
          <p:cNvPr id="1031" name="Text Box 7"/>
          <p:cNvSpPr txBox="1">
            <a:spLocks noChangeArrowheads="1"/>
          </p:cNvSpPr>
          <p:nvPr userDrawn="1"/>
        </p:nvSpPr>
        <p:spPr bwMode="auto">
          <a:xfrm>
            <a:off x="0" y="6461125"/>
            <a:ext cx="104067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r>
              <a:rPr lang="en-GB" sz="2000" smtClean="0">
                <a:solidFill>
                  <a:srgbClr val="000000"/>
                </a:solidFill>
                <a:latin typeface="AMMANNCI" pitchFamily="2" charset="0"/>
              </a:rPr>
              <a:t>AMM</a:t>
            </a:r>
            <a:r>
              <a:rPr lang="en-GB" sz="2000" smtClean="0">
                <a:solidFill>
                  <a:srgbClr val="FF0000"/>
                </a:solidFill>
                <a:latin typeface="AMMANNCI" pitchFamily="2" charset="0"/>
              </a:rPr>
              <a:t>A</a:t>
            </a:r>
            <a:r>
              <a:rPr lang="en-GB" sz="2000" smtClean="0">
                <a:solidFill>
                  <a:srgbClr val="000000"/>
                </a:solidFill>
                <a:latin typeface="AMMANNCI" pitchFamily="2" charset="0"/>
              </a:rPr>
              <a:t>NN</a:t>
            </a:r>
          </a:p>
        </p:txBody>
      </p:sp>
    </p:spTree>
    <p:extLst>
      <p:ext uri="{BB962C8B-B14F-4D97-AF65-F5344CB8AC3E}">
        <p14:creationId xmlns:p14="http://schemas.microsoft.com/office/powerpoint/2010/main" val="2828057987"/>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Titelmasterformat durch Klicken bearbeiten</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Textmasterformate durch Klicken bearbeiten</a:t>
            </a:r>
          </a:p>
          <a:p>
            <a:pPr lvl="1"/>
            <a:r>
              <a:rPr lang="en-US" altLang="en-US" smtClean="0"/>
              <a:t>Zweite Ebene</a:t>
            </a:r>
          </a:p>
          <a:p>
            <a:pPr lvl="2"/>
            <a:r>
              <a:rPr lang="en-US" altLang="en-US" smtClean="0"/>
              <a:t>Dritte Ebene</a:t>
            </a:r>
          </a:p>
          <a:p>
            <a:pPr lvl="3"/>
            <a:r>
              <a:rPr lang="en-US" altLang="en-US" smtClean="0"/>
              <a:t>Vierte Ebene</a:t>
            </a:r>
          </a:p>
          <a:p>
            <a:pPr lvl="4"/>
            <a:r>
              <a:rPr lang="en-US" altLang="en-US" smtClean="0"/>
              <a:t>Fünfte Ebene</a:t>
            </a:r>
          </a:p>
        </p:txBody>
      </p:sp>
      <p:sp>
        <p:nvSpPr>
          <p:cNvPr id="122884"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smtClean="0"/>
            </a:lvl1pPr>
          </a:lstStyle>
          <a:p>
            <a:pPr fontAlgn="base">
              <a:spcBef>
                <a:spcPct val="0"/>
              </a:spcBef>
              <a:spcAft>
                <a:spcPct val="0"/>
              </a:spcAft>
              <a:defRPr/>
            </a:pPr>
            <a:endParaRPr lang="en-US" altLang="en-US">
              <a:solidFill>
                <a:srgbClr val="000000"/>
              </a:solidFill>
            </a:endParaRPr>
          </a:p>
        </p:txBody>
      </p:sp>
      <p:sp>
        <p:nvSpPr>
          <p:cNvPr id="122885"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fontAlgn="base">
              <a:spcBef>
                <a:spcPct val="0"/>
              </a:spcBef>
              <a:spcAft>
                <a:spcPct val="0"/>
              </a:spcAft>
              <a:defRPr/>
            </a:pPr>
            <a:endParaRPr lang="en-US" altLang="en-US">
              <a:solidFill>
                <a:srgbClr val="000000"/>
              </a:solidFill>
            </a:endParaRPr>
          </a:p>
        </p:txBody>
      </p:sp>
      <p:sp>
        <p:nvSpPr>
          <p:cNvPr id="122886"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fontAlgn="base">
              <a:spcBef>
                <a:spcPct val="0"/>
              </a:spcBef>
              <a:spcAft>
                <a:spcPct val="0"/>
              </a:spcAft>
              <a:defRPr/>
            </a:pPr>
            <a:fld id="{CB7D66FA-3351-4F56-B5F4-78519BD0DF4C}"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
        <p:nvSpPr>
          <p:cNvPr id="1031" name="Text Box 7"/>
          <p:cNvSpPr txBox="1">
            <a:spLocks noChangeArrowheads="1"/>
          </p:cNvSpPr>
          <p:nvPr userDrawn="1"/>
        </p:nvSpPr>
        <p:spPr bwMode="auto">
          <a:xfrm>
            <a:off x="0" y="6461125"/>
            <a:ext cx="104067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r>
              <a:rPr lang="en-GB" sz="2000" smtClean="0">
                <a:solidFill>
                  <a:srgbClr val="000000"/>
                </a:solidFill>
                <a:latin typeface="AMMANNCI" pitchFamily="2" charset="0"/>
              </a:rPr>
              <a:t>AMM</a:t>
            </a:r>
            <a:r>
              <a:rPr lang="en-GB" sz="2000" smtClean="0">
                <a:solidFill>
                  <a:srgbClr val="FF0000"/>
                </a:solidFill>
                <a:latin typeface="AMMANNCI" pitchFamily="2" charset="0"/>
              </a:rPr>
              <a:t>A</a:t>
            </a:r>
            <a:r>
              <a:rPr lang="en-GB" sz="2000" smtClean="0">
                <a:solidFill>
                  <a:srgbClr val="000000"/>
                </a:solidFill>
                <a:latin typeface="AMMANNCI" pitchFamily="2" charset="0"/>
              </a:rPr>
              <a:t>NN</a:t>
            </a:r>
          </a:p>
        </p:txBody>
      </p:sp>
    </p:spTree>
    <p:extLst>
      <p:ext uri="{BB962C8B-B14F-4D97-AF65-F5344CB8AC3E}">
        <p14:creationId xmlns:p14="http://schemas.microsoft.com/office/powerpoint/2010/main" val="392959253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Titelmasterformat durch Klicken bearbeiten</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Textmasterformate durch Klicken bearbeiten</a:t>
            </a:r>
          </a:p>
          <a:p>
            <a:pPr lvl="1"/>
            <a:r>
              <a:rPr lang="en-US" altLang="en-US" smtClean="0"/>
              <a:t>Zweite Ebene</a:t>
            </a:r>
          </a:p>
          <a:p>
            <a:pPr lvl="2"/>
            <a:r>
              <a:rPr lang="en-US" altLang="en-US" smtClean="0"/>
              <a:t>Dritte Ebene</a:t>
            </a:r>
          </a:p>
          <a:p>
            <a:pPr lvl="3"/>
            <a:r>
              <a:rPr lang="en-US" altLang="en-US" smtClean="0"/>
              <a:t>Vierte Ebene</a:t>
            </a:r>
          </a:p>
          <a:p>
            <a:pPr lvl="4"/>
            <a:r>
              <a:rPr lang="en-US" altLang="en-US" smtClean="0"/>
              <a:t>Fünfte Ebene</a:t>
            </a:r>
          </a:p>
        </p:txBody>
      </p:sp>
      <p:sp>
        <p:nvSpPr>
          <p:cNvPr id="122884"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smtClean="0"/>
            </a:lvl1pPr>
          </a:lstStyle>
          <a:p>
            <a:pPr fontAlgn="base">
              <a:spcBef>
                <a:spcPct val="0"/>
              </a:spcBef>
              <a:spcAft>
                <a:spcPct val="0"/>
              </a:spcAft>
              <a:defRPr/>
            </a:pPr>
            <a:endParaRPr lang="en-US" altLang="en-US">
              <a:solidFill>
                <a:srgbClr val="000000"/>
              </a:solidFill>
            </a:endParaRPr>
          </a:p>
        </p:txBody>
      </p:sp>
      <p:sp>
        <p:nvSpPr>
          <p:cNvPr id="122885"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fontAlgn="base">
              <a:spcBef>
                <a:spcPct val="0"/>
              </a:spcBef>
              <a:spcAft>
                <a:spcPct val="0"/>
              </a:spcAft>
              <a:defRPr/>
            </a:pPr>
            <a:endParaRPr lang="en-US" altLang="en-US">
              <a:solidFill>
                <a:srgbClr val="000000"/>
              </a:solidFill>
            </a:endParaRPr>
          </a:p>
        </p:txBody>
      </p:sp>
      <p:sp>
        <p:nvSpPr>
          <p:cNvPr id="122886"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fontAlgn="base">
              <a:spcBef>
                <a:spcPct val="0"/>
              </a:spcBef>
              <a:spcAft>
                <a:spcPct val="0"/>
              </a:spcAft>
              <a:defRPr/>
            </a:pPr>
            <a:fld id="{CB7D66FA-3351-4F56-B5F4-78519BD0DF4C}"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
        <p:nvSpPr>
          <p:cNvPr id="1031" name="Text Box 7"/>
          <p:cNvSpPr txBox="1">
            <a:spLocks noChangeArrowheads="1"/>
          </p:cNvSpPr>
          <p:nvPr userDrawn="1"/>
        </p:nvSpPr>
        <p:spPr bwMode="auto">
          <a:xfrm>
            <a:off x="0" y="6461125"/>
            <a:ext cx="104067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r>
              <a:rPr lang="en-GB" sz="2000" smtClean="0">
                <a:solidFill>
                  <a:srgbClr val="000000"/>
                </a:solidFill>
                <a:latin typeface="AMMANNCI" pitchFamily="2" charset="0"/>
              </a:rPr>
              <a:t>AMM</a:t>
            </a:r>
            <a:r>
              <a:rPr lang="en-GB" sz="2000" smtClean="0">
                <a:solidFill>
                  <a:srgbClr val="FF0000"/>
                </a:solidFill>
                <a:latin typeface="AMMANNCI" pitchFamily="2" charset="0"/>
              </a:rPr>
              <a:t>A</a:t>
            </a:r>
            <a:r>
              <a:rPr lang="en-GB" sz="2000" smtClean="0">
                <a:solidFill>
                  <a:srgbClr val="000000"/>
                </a:solidFill>
                <a:latin typeface="AMMANNCI" pitchFamily="2" charset="0"/>
              </a:rPr>
              <a:t>NN</a:t>
            </a:r>
          </a:p>
        </p:txBody>
      </p:sp>
    </p:spTree>
    <p:extLst>
      <p:ext uri="{BB962C8B-B14F-4D97-AF65-F5344CB8AC3E}">
        <p14:creationId xmlns:p14="http://schemas.microsoft.com/office/powerpoint/2010/main" val="2906409168"/>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98082" name="Rectangle 2"/>
          <p:cNvSpPr>
            <a:spLocks noChangeArrowheads="1"/>
          </p:cNvSpPr>
          <p:nvPr/>
        </p:nvSpPr>
        <p:spPr bwMode="auto">
          <a:xfrm>
            <a:off x="408518" y="1555751"/>
            <a:ext cx="11374967" cy="4994275"/>
          </a:xfrm>
          <a:prstGeom prst="rect">
            <a:avLst/>
          </a:prstGeom>
          <a:solidFill>
            <a:schemeClr val="accent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fr-FR" altLang="en-US" sz="1400" smtClean="0">
              <a:solidFill>
                <a:srgbClr val="000000"/>
              </a:solidFill>
            </a:endParaRPr>
          </a:p>
        </p:txBody>
      </p:sp>
      <p:sp>
        <p:nvSpPr>
          <p:cNvPr id="1198083" name="Rectangle 3"/>
          <p:cNvSpPr>
            <a:spLocks noGrp="1" noChangeArrowheads="1"/>
          </p:cNvSpPr>
          <p:nvPr>
            <p:ph type="body" idx="1"/>
          </p:nvPr>
        </p:nvSpPr>
        <p:spPr bwMode="auto">
          <a:xfrm>
            <a:off x="527051" y="1555751"/>
            <a:ext cx="11137900" cy="499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bodyPr>
          <a:lstStyle/>
          <a:p>
            <a:pPr lvl="0"/>
            <a:r>
              <a:rPr lang="en-AU" altLang="en-US" smtClean="0"/>
              <a:t>Textmasterformate durch Klicken bearbeiten</a:t>
            </a:r>
          </a:p>
          <a:p>
            <a:pPr lvl="1"/>
            <a:r>
              <a:rPr lang="en-AU" altLang="en-US" smtClean="0"/>
              <a:t>Zweite Ebene</a:t>
            </a:r>
          </a:p>
          <a:p>
            <a:pPr lvl="2"/>
            <a:r>
              <a:rPr lang="en-AU" altLang="en-US" smtClean="0"/>
              <a:t>Dritte Ebene</a:t>
            </a:r>
          </a:p>
          <a:p>
            <a:pPr lvl="3"/>
            <a:r>
              <a:rPr lang="en-AU" altLang="en-US" smtClean="0"/>
              <a:t>Vierte Ebene</a:t>
            </a:r>
          </a:p>
          <a:p>
            <a:pPr lvl="4"/>
            <a:r>
              <a:rPr lang="en-AU" altLang="en-US" smtClean="0"/>
              <a:t>Fünfte Ebene</a:t>
            </a:r>
          </a:p>
        </p:txBody>
      </p:sp>
      <p:sp>
        <p:nvSpPr>
          <p:cNvPr id="1198084" name="Rectangle 4"/>
          <p:cNvSpPr>
            <a:spLocks noGrp="1" noChangeArrowheads="1"/>
          </p:cNvSpPr>
          <p:nvPr>
            <p:ph type="title"/>
          </p:nvPr>
        </p:nvSpPr>
        <p:spPr bwMode="auto">
          <a:xfrm>
            <a:off x="408518" y="942975"/>
            <a:ext cx="11374967" cy="522288"/>
          </a:xfrm>
          <a:prstGeom prst="rect">
            <a:avLst/>
          </a:prstGeom>
          <a:solidFill>
            <a:schemeClr val="bg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lvl="0"/>
            <a:r>
              <a:rPr lang="en-AU" altLang="en-US" smtClean="0"/>
              <a:t>Titelmasterformat durch Klicken bearbeiten</a:t>
            </a:r>
          </a:p>
        </p:txBody>
      </p:sp>
      <p:sp>
        <p:nvSpPr>
          <p:cNvPr id="1198085" name="Rectangle 5"/>
          <p:cNvSpPr>
            <a:spLocks noGrp="1" noChangeArrowheads="1"/>
          </p:cNvSpPr>
          <p:nvPr>
            <p:ph type="dt" sz="half" idx="2"/>
          </p:nvPr>
        </p:nvSpPr>
        <p:spPr bwMode="auto">
          <a:xfrm>
            <a:off x="9235017" y="6589714"/>
            <a:ext cx="1828800" cy="14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sz="800" b="0"/>
            </a:lvl1pPr>
          </a:lstStyle>
          <a:p>
            <a:pPr fontAlgn="base">
              <a:spcBef>
                <a:spcPct val="0"/>
              </a:spcBef>
              <a:spcAft>
                <a:spcPct val="0"/>
              </a:spcAft>
            </a:pPr>
            <a:r>
              <a:rPr lang="de-DE" altLang="en-US" smtClean="0">
                <a:solidFill>
                  <a:srgbClr val="000000"/>
                </a:solidFill>
              </a:rPr>
              <a:t>June 20, 2010</a:t>
            </a:r>
            <a:endParaRPr lang="de-CH" altLang="en-US" smtClean="0">
              <a:solidFill>
                <a:srgbClr val="000000"/>
              </a:solidFill>
            </a:endParaRPr>
          </a:p>
        </p:txBody>
      </p:sp>
      <p:sp>
        <p:nvSpPr>
          <p:cNvPr id="1198086" name="Rectangle 6"/>
          <p:cNvSpPr>
            <a:spLocks noGrp="1" noChangeArrowheads="1"/>
          </p:cNvSpPr>
          <p:nvPr>
            <p:ph type="ftr" sz="quarter" idx="3"/>
          </p:nvPr>
        </p:nvSpPr>
        <p:spPr bwMode="auto">
          <a:xfrm>
            <a:off x="406400" y="6589714"/>
            <a:ext cx="8434917" cy="147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sz="800" b="0"/>
            </a:lvl1pPr>
          </a:lstStyle>
          <a:p>
            <a:pPr fontAlgn="base">
              <a:spcBef>
                <a:spcPct val="0"/>
              </a:spcBef>
              <a:spcAft>
                <a:spcPct val="0"/>
              </a:spcAft>
            </a:pPr>
            <a:r>
              <a:rPr lang="en-AU" altLang="en-US" smtClean="0">
                <a:solidFill>
                  <a:srgbClr val="000000"/>
                </a:solidFill>
              </a:rPr>
              <a:t>Cairo Conference</a:t>
            </a:r>
          </a:p>
        </p:txBody>
      </p:sp>
      <p:sp>
        <p:nvSpPr>
          <p:cNvPr id="1198087" name="Rectangle 7"/>
          <p:cNvSpPr>
            <a:spLocks noGrp="1" noChangeArrowheads="1"/>
          </p:cNvSpPr>
          <p:nvPr>
            <p:ph type="sldNum" sz="quarter" idx="4"/>
          </p:nvPr>
        </p:nvSpPr>
        <p:spPr bwMode="auto">
          <a:xfrm>
            <a:off x="11182351" y="6589714"/>
            <a:ext cx="601133" cy="14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800" b="0"/>
            </a:lvl1pPr>
          </a:lstStyle>
          <a:p>
            <a:pPr fontAlgn="base">
              <a:spcBef>
                <a:spcPct val="0"/>
              </a:spcBef>
              <a:spcAft>
                <a:spcPct val="0"/>
              </a:spcAft>
            </a:pPr>
            <a:fld id="{6F107646-0B13-435D-815E-4C8C0FBC7993}" type="slidenum">
              <a:rPr lang="de-CH" altLang="en-US" smtClean="0">
                <a:solidFill>
                  <a:srgbClr val="000000"/>
                </a:solidFill>
              </a:rPr>
              <a:pPr fontAlgn="base">
                <a:spcBef>
                  <a:spcPct val="0"/>
                </a:spcBef>
                <a:spcAft>
                  <a:spcPct val="0"/>
                </a:spcAft>
              </a:pPr>
              <a:t>‹#›</a:t>
            </a:fld>
            <a:endParaRPr lang="de-CH" altLang="en-US" smtClean="0">
              <a:solidFill>
                <a:srgbClr val="000000"/>
              </a:solidFill>
            </a:endParaRPr>
          </a:p>
        </p:txBody>
      </p:sp>
      <p:grpSp>
        <p:nvGrpSpPr>
          <p:cNvPr id="1198088" name="Group 8"/>
          <p:cNvGrpSpPr>
            <a:grpSpLocks/>
          </p:cNvGrpSpPr>
          <p:nvPr/>
        </p:nvGrpSpPr>
        <p:grpSpPr bwMode="auto">
          <a:xfrm>
            <a:off x="9239251" y="309564"/>
            <a:ext cx="2540000" cy="282575"/>
            <a:chOff x="1860" y="3171"/>
            <a:chExt cx="2677" cy="397"/>
          </a:xfrm>
        </p:grpSpPr>
        <p:sp>
          <p:nvSpPr>
            <p:cNvPr id="1198089" name="Freeform 9"/>
            <p:cNvSpPr>
              <a:spLocks/>
            </p:cNvSpPr>
            <p:nvPr userDrawn="1"/>
          </p:nvSpPr>
          <p:spPr bwMode="auto">
            <a:xfrm>
              <a:off x="4175" y="3171"/>
              <a:ext cx="362" cy="397"/>
            </a:xfrm>
            <a:custGeom>
              <a:avLst/>
              <a:gdLst>
                <a:gd name="T0" fmla="*/ 50 w 153"/>
                <a:gd name="T1" fmla="*/ 74 h 168"/>
                <a:gd name="T2" fmla="*/ 49 w 153"/>
                <a:gd name="T3" fmla="*/ 74 h 168"/>
                <a:gd name="T4" fmla="*/ 49 w 153"/>
                <a:gd name="T5" fmla="*/ 114 h 168"/>
                <a:gd name="T6" fmla="*/ 49 w 153"/>
                <a:gd name="T7" fmla="*/ 168 h 168"/>
                <a:gd name="T8" fmla="*/ 0 w 153"/>
                <a:gd name="T9" fmla="*/ 168 h 168"/>
                <a:gd name="T10" fmla="*/ 0 w 153"/>
                <a:gd name="T11" fmla="*/ 0 h 168"/>
                <a:gd name="T12" fmla="*/ 57 w 153"/>
                <a:gd name="T13" fmla="*/ 0 h 168"/>
                <a:gd name="T14" fmla="*/ 104 w 153"/>
                <a:gd name="T15" fmla="*/ 93 h 168"/>
                <a:gd name="T16" fmla="*/ 105 w 153"/>
                <a:gd name="T17" fmla="*/ 93 h 168"/>
                <a:gd name="T18" fmla="*/ 104 w 153"/>
                <a:gd name="T19" fmla="*/ 54 h 168"/>
                <a:gd name="T20" fmla="*/ 104 w 153"/>
                <a:gd name="T21" fmla="*/ 0 h 168"/>
                <a:gd name="T22" fmla="*/ 153 w 153"/>
                <a:gd name="T23" fmla="*/ 0 h 168"/>
                <a:gd name="T24" fmla="*/ 153 w 153"/>
                <a:gd name="T25" fmla="*/ 168 h 168"/>
                <a:gd name="T26" fmla="*/ 97 w 153"/>
                <a:gd name="T27" fmla="*/ 168 h 168"/>
                <a:gd name="T28" fmla="*/ 50 w 153"/>
                <a:gd name="T29" fmla="*/ 7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4" y="93"/>
                    <a:pt x="104" y="93"/>
                    <a:pt x="104"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800" b="1" smtClean="0">
                <a:solidFill>
                  <a:srgbClr val="000000"/>
                </a:solidFill>
              </a:endParaRPr>
            </a:p>
          </p:txBody>
        </p:sp>
        <p:sp>
          <p:nvSpPr>
            <p:cNvPr id="1198090" name="Freeform 10"/>
            <p:cNvSpPr>
              <a:spLocks/>
            </p:cNvSpPr>
            <p:nvPr userDrawn="1"/>
          </p:nvSpPr>
          <p:spPr bwMode="auto">
            <a:xfrm>
              <a:off x="3760" y="3171"/>
              <a:ext cx="361" cy="397"/>
            </a:xfrm>
            <a:custGeom>
              <a:avLst/>
              <a:gdLst>
                <a:gd name="T0" fmla="*/ 50 w 153"/>
                <a:gd name="T1" fmla="*/ 74 h 168"/>
                <a:gd name="T2" fmla="*/ 49 w 153"/>
                <a:gd name="T3" fmla="*/ 74 h 168"/>
                <a:gd name="T4" fmla="*/ 49 w 153"/>
                <a:gd name="T5" fmla="*/ 114 h 168"/>
                <a:gd name="T6" fmla="*/ 49 w 153"/>
                <a:gd name="T7" fmla="*/ 168 h 168"/>
                <a:gd name="T8" fmla="*/ 0 w 153"/>
                <a:gd name="T9" fmla="*/ 168 h 168"/>
                <a:gd name="T10" fmla="*/ 0 w 153"/>
                <a:gd name="T11" fmla="*/ 0 h 168"/>
                <a:gd name="T12" fmla="*/ 57 w 153"/>
                <a:gd name="T13" fmla="*/ 0 h 168"/>
                <a:gd name="T14" fmla="*/ 103 w 153"/>
                <a:gd name="T15" fmla="*/ 93 h 168"/>
                <a:gd name="T16" fmla="*/ 105 w 153"/>
                <a:gd name="T17" fmla="*/ 93 h 168"/>
                <a:gd name="T18" fmla="*/ 104 w 153"/>
                <a:gd name="T19" fmla="*/ 54 h 168"/>
                <a:gd name="T20" fmla="*/ 104 w 153"/>
                <a:gd name="T21" fmla="*/ 0 h 168"/>
                <a:gd name="T22" fmla="*/ 153 w 153"/>
                <a:gd name="T23" fmla="*/ 0 h 168"/>
                <a:gd name="T24" fmla="*/ 153 w 153"/>
                <a:gd name="T25" fmla="*/ 168 h 168"/>
                <a:gd name="T26" fmla="*/ 97 w 153"/>
                <a:gd name="T27" fmla="*/ 168 h 168"/>
                <a:gd name="T28" fmla="*/ 50 w 153"/>
                <a:gd name="T29" fmla="*/ 7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3" y="93"/>
                    <a:pt x="103" y="93"/>
                    <a:pt x="103"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800" b="1" smtClean="0">
                <a:solidFill>
                  <a:srgbClr val="000000"/>
                </a:solidFill>
              </a:endParaRPr>
            </a:p>
          </p:txBody>
        </p:sp>
        <p:sp>
          <p:nvSpPr>
            <p:cNvPr id="1198091" name="Freeform 11"/>
            <p:cNvSpPr>
              <a:spLocks/>
            </p:cNvSpPr>
            <p:nvPr userDrawn="1"/>
          </p:nvSpPr>
          <p:spPr bwMode="auto">
            <a:xfrm>
              <a:off x="1860" y="3171"/>
              <a:ext cx="442" cy="397"/>
            </a:xfrm>
            <a:custGeom>
              <a:avLst/>
              <a:gdLst>
                <a:gd name="T0" fmla="*/ 286 w 442"/>
                <a:gd name="T1" fmla="*/ 0 h 397"/>
                <a:gd name="T2" fmla="*/ 154 w 442"/>
                <a:gd name="T3" fmla="*/ 0 h 397"/>
                <a:gd name="T4" fmla="*/ 0 w 442"/>
                <a:gd name="T5" fmla="*/ 397 h 397"/>
                <a:gd name="T6" fmla="*/ 137 w 442"/>
                <a:gd name="T7" fmla="*/ 397 h 397"/>
                <a:gd name="T8" fmla="*/ 220 w 442"/>
                <a:gd name="T9" fmla="*/ 158 h 397"/>
                <a:gd name="T10" fmla="*/ 222 w 442"/>
                <a:gd name="T11" fmla="*/ 158 h 397"/>
                <a:gd name="T12" fmla="*/ 303 w 442"/>
                <a:gd name="T13" fmla="*/ 397 h 397"/>
                <a:gd name="T14" fmla="*/ 442 w 442"/>
                <a:gd name="T15" fmla="*/ 397 h 397"/>
                <a:gd name="T16" fmla="*/ 286 w 442"/>
                <a:gd name="T17"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2" h="397">
                  <a:moveTo>
                    <a:pt x="286" y="0"/>
                  </a:moveTo>
                  <a:lnTo>
                    <a:pt x="154" y="0"/>
                  </a:lnTo>
                  <a:lnTo>
                    <a:pt x="0" y="397"/>
                  </a:lnTo>
                  <a:lnTo>
                    <a:pt x="137" y="397"/>
                  </a:lnTo>
                  <a:lnTo>
                    <a:pt x="220" y="158"/>
                  </a:lnTo>
                  <a:lnTo>
                    <a:pt x="222" y="158"/>
                  </a:lnTo>
                  <a:lnTo>
                    <a:pt x="303" y="397"/>
                  </a:lnTo>
                  <a:lnTo>
                    <a:pt x="442" y="397"/>
                  </a:lnTo>
                  <a:lnTo>
                    <a:pt x="2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800" b="1" smtClean="0">
                <a:solidFill>
                  <a:srgbClr val="000000"/>
                </a:solidFill>
              </a:endParaRPr>
            </a:p>
          </p:txBody>
        </p:sp>
        <p:sp>
          <p:nvSpPr>
            <p:cNvPr id="1198092" name="Freeform 12"/>
            <p:cNvSpPr>
              <a:spLocks/>
            </p:cNvSpPr>
            <p:nvPr userDrawn="1"/>
          </p:nvSpPr>
          <p:spPr bwMode="auto">
            <a:xfrm>
              <a:off x="3306" y="3171"/>
              <a:ext cx="444" cy="397"/>
            </a:xfrm>
            <a:custGeom>
              <a:avLst/>
              <a:gdLst>
                <a:gd name="T0" fmla="*/ 288 w 444"/>
                <a:gd name="T1" fmla="*/ 0 h 397"/>
                <a:gd name="T2" fmla="*/ 156 w 444"/>
                <a:gd name="T3" fmla="*/ 0 h 397"/>
                <a:gd name="T4" fmla="*/ 0 w 444"/>
                <a:gd name="T5" fmla="*/ 397 h 397"/>
                <a:gd name="T6" fmla="*/ 140 w 444"/>
                <a:gd name="T7" fmla="*/ 397 h 397"/>
                <a:gd name="T8" fmla="*/ 220 w 444"/>
                <a:gd name="T9" fmla="*/ 158 h 397"/>
                <a:gd name="T10" fmla="*/ 225 w 444"/>
                <a:gd name="T11" fmla="*/ 158 h 397"/>
                <a:gd name="T12" fmla="*/ 305 w 444"/>
                <a:gd name="T13" fmla="*/ 397 h 397"/>
                <a:gd name="T14" fmla="*/ 444 w 444"/>
                <a:gd name="T15" fmla="*/ 397 h 397"/>
                <a:gd name="T16" fmla="*/ 288 w 444"/>
                <a:gd name="T17"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4" h="397">
                  <a:moveTo>
                    <a:pt x="288" y="0"/>
                  </a:moveTo>
                  <a:lnTo>
                    <a:pt x="156" y="0"/>
                  </a:lnTo>
                  <a:lnTo>
                    <a:pt x="0" y="397"/>
                  </a:lnTo>
                  <a:lnTo>
                    <a:pt x="140" y="397"/>
                  </a:lnTo>
                  <a:lnTo>
                    <a:pt x="220" y="158"/>
                  </a:lnTo>
                  <a:lnTo>
                    <a:pt x="225" y="158"/>
                  </a:lnTo>
                  <a:lnTo>
                    <a:pt x="305" y="397"/>
                  </a:lnTo>
                  <a:lnTo>
                    <a:pt x="444" y="397"/>
                  </a:lnTo>
                  <a:lnTo>
                    <a:pt x="288" y="0"/>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800" b="1" smtClean="0">
                <a:solidFill>
                  <a:srgbClr val="000000"/>
                </a:solidFill>
              </a:endParaRPr>
            </a:p>
          </p:txBody>
        </p:sp>
        <p:sp>
          <p:nvSpPr>
            <p:cNvPr id="1198093" name="Freeform 13"/>
            <p:cNvSpPr>
              <a:spLocks/>
            </p:cNvSpPr>
            <p:nvPr userDrawn="1"/>
          </p:nvSpPr>
          <p:spPr bwMode="auto">
            <a:xfrm>
              <a:off x="2831" y="3171"/>
              <a:ext cx="466" cy="397"/>
            </a:xfrm>
            <a:custGeom>
              <a:avLst/>
              <a:gdLst>
                <a:gd name="T0" fmla="*/ 79 w 197"/>
                <a:gd name="T1" fmla="*/ 168 h 168"/>
                <a:gd name="T2" fmla="*/ 50 w 197"/>
                <a:gd name="T3" fmla="*/ 66 h 168"/>
                <a:gd name="T4" fmla="*/ 49 w 197"/>
                <a:gd name="T5" fmla="*/ 66 h 168"/>
                <a:gd name="T6" fmla="*/ 49 w 197"/>
                <a:gd name="T7" fmla="*/ 104 h 168"/>
                <a:gd name="T8" fmla="*/ 49 w 197"/>
                <a:gd name="T9" fmla="*/ 168 h 168"/>
                <a:gd name="T10" fmla="*/ 0 w 197"/>
                <a:gd name="T11" fmla="*/ 168 h 168"/>
                <a:gd name="T12" fmla="*/ 0 w 197"/>
                <a:gd name="T13" fmla="*/ 0 h 168"/>
                <a:gd name="T14" fmla="*/ 69 w 197"/>
                <a:gd name="T15" fmla="*/ 0 h 168"/>
                <a:gd name="T16" fmla="*/ 98 w 197"/>
                <a:gd name="T17" fmla="*/ 99 h 168"/>
                <a:gd name="T18" fmla="*/ 99 w 197"/>
                <a:gd name="T19" fmla="*/ 99 h 168"/>
                <a:gd name="T20" fmla="*/ 128 w 197"/>
                <a:gd name="T21" fmla="*/ 0 h 168"/>
                <a:gd name="T22" fmla="*/ 197 w 197"/>
                <a:gd name="T23" fmla="*/ 0 h 168"/>
                <a:gd name="T24" fmla="*/ 197 w 197"/>
                <a:gd name="T25" fmla="*/ 168 h 168"/>
                <a:gd name="T26" fmla="*/ 148 w 197"/>
                <a:gd name="T27" fmla="*/ 168 h 168"/>
                <a:gd name="T28" fmla="*/ 148 w 197"/>
                <a:gd name="T29" fmla="*/ 104 h 168"/>
                <a:gd name="T30" fmla="*/ 149 w 197"/>
                <a:gd name="T31" fmla="*/ 66 h 168"/>
                <a:gd name="T32" fmla="*/ 147 w 197"/>
                <a:gd name="T33" fmla="*/ 66 h 168"/>
                <a:gd name="T34" fmla="*/ 118 w 197"/>
                <a:gd name="T35" fmla="*/ 168 h 168"/>
                <a:gd name="T36" fmla="*/ 79 w 197"/>
                <a:gd name="T37"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7" y="66"/>
                    <a:pt x="147" y="66"/>
                    <a:pt x="147"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800" b="1" smtClean="0">
                <a:solidFill>
                  <a:srgbClr val="000000"/>
                </a:solidFill>
              </a:endParaRPr>
            </a:p>
          </p:txBody>
        </p:sp>
        <p:sp>
          <p:nvSpPr>
            <p:cNvPr id="1198094" name="Freeform 14"/>
            <p:cNvSpPr>
              <a:spLocks/>
            </p:cNvSpPr>
            <p:nvPr userDrawn="1"/>
          </p:nvSpPr>
          <p:spPr bwMode="auto">
            <a:xfrm>
              <a:off x="2312" y="3171"/>
              <a:ext cx="465" cy="397"/>
            </a:xfrm>
            <a:custGeom>
              <a:avLst/>
              <a:gdLst>
                <a:gd name="T0" fmla="*/ 79 w 197"/>
                <a:gd name="T1" fmla="*/ 168 h 168"/>
                <a:gd name="T2" fmla="*/ 50 w 197"/>
                <a:gd name="T3" fmla="*/ 66 h 168"/>
                <a:gd name="T4" fmla="*/ 49 w 197"/>
                <a:gd name="T5" fmla="*/ 66 h 168"/>
                <a:gd name="T6" fmla="*/ 49 w 197"/>
                <a:gd name="T7" fmla="*/ 104 h 168"/>
                <a:gd name="T8" fmla="*/ 49 w 197"/>
                <a:gd name="T9" fmla="*/ 168 h 168"/>
                <a:gd name="T10" fmla="*/ 0 w 197"/>
                <a:gd name="T11" fmla="*/ 168 h 168"/>
                <a:gd name="T12" fmla="*/ 0 w 197"/>
                <a:gd name="T13" fmla="*/ 0 h 168"/>
                <a:gd name="T14" fmla="*/ 69 w 197"/>
                <a:gd name="T15" fmla="*/ 0 h 168"/>
                <a:gd name="T16" fmla="*/ 98 w 197"/>
                <a:gd name="T17" fmla="*/ 99 h 168"/>
                <a:gd name="T18" fmla="*/ 99 w 197"/>
                <a:gd name="T19" fmla="*/ 99 h 168"/>
                <a:gd name="T20" fmla="*/ 128 w 197"/>
                <a:gd name="T21" fmla="*/ 0 h 168"/>
                <a:gd name="T22" fmla="*/ 197 w 197"/>
                <a:gd name="T23" fmla="*/ 0 h 168"/>
                <a:gd name="T24" fmla="*/ 197 w 197"/>
                <a:gd name="T25" fmla="*/ 168 h 168"/>
                <a:gd name="T26" fmla="*/ 148 w 197"/>
                <a:gd name="T27" fmla="*/ 168 h 168"/>
                <a:gd name="T28" fmla="*/ 148 w 197"/>
                <a:gd name="T29" fmla="*/ 104 h 168"/>
                <a:gd name="T30" fmla="*/ 149 w 197"/>
                <a:gd name="T31" fmla="*/ 66 h 168"/>
                <a:gd name="T32" fmla="*/ 148 w 197"/>
                <a:gd name="T33" fmla="*/ 66 h 168"/>
                <a:gd name="T34" fmla="*/ 118 w 197"/>
                <a:gd name="T35" fmla="*/ 168 h 168"/>
                <a:gd name="T36" fmla="*/ 79 w 197"/>
                <a:gd name="T37"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8" y="66"/>
                    <a:pt x="148" y="66"/>
                    <a:pt x="148"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800" b="1" smtClean="0">
                <a:solidFill>
                  <a:srgbClr val="000000"/>
                </a:solidFill>
              </a:endParaRPr>
            </a:p>
          </p:txBody>
        </p:sp>
      </p:grpSp>
    </p:spTree>
    <p:extLst>
      <p:ext uri="{BB962C8B-B14F-4D97-AF65-F5344CB8AC3E}">
        <p14:creationId xmlns:p14="http://schemas.microsoft.com/office/powerpoint/2010/main" val="3239099060"/>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Lst>
  <p:timing>
    <p:tnLst>
      <p:par>
        <p:cTn id="1" dur="indefinite" restart="never" nodeType="tmRoot"/>
      </p:par>
    </p:tnLst>
  </p:timing>
  <p:hf hdr="0"/>
  <p:txStyles>
    <p:titleStyle>
      <a:lvl1pPr marL="185738" indent="-185738" algn="l" rtl="0" fontAlgn="base">
        <a:lnSpc>
          <a:spcPct val="97000"/>
        </a:lnSpc>
        <a:spcBef>
          <a:spcPct val="25000"/>
        </a:spcBef>
        <a:spcAft>
          <a:spcPct val="0"/>
        </a:spcAft>
        <a:defRPr sz="2400" b="1" kern="1200">
          <a:solidFill>
            <a:schemeClr val="tx2"/>
          </a:solidFill>
          <a:latin typeface="+mj-lt"/>
          <a:ea typeface="+mj-ea"/>
          <a:cs typeface="+mj-cs"/>
        </a:defRPr>
      </a:lvl1pPr>
      <a:lvl2pPr marL="185738" indent="-185738" algn="l" rtl="0" fontAlgn="base">
        <a:lnSpc>
          <a:spcPct val="97000"/>
        </a:lnSpc>
        <a:spcBef>
          <a:spcPct val="25000"/>
        </a:spcBef>
        <a:spcAft>
          <a:spcPct val="0"/>
        </a:spcAft>
        <a:defRPr sz="2400" b="1">
          <a:solidFill>
            <a:schemeClr val="tx2"/>
          </a:solidFill>
          <a:latin typeface="Arial" panose="020B0604020202020204" pitchFamily="34" charset="0"/>
        </a:defRPr>
      </a:lvl2pPr>
      <a:lvl3pPr marL="185738" indent="-185738" algn="l" rtl="0" fontAlgn="base">
        <a:lnSpc>
          <a:spcPct val="97000"/>
        </a:lnSpc>
        <a:spcBef>
          <a:spcPct val="25000"/>
        </a:spcBef>
        <a:spcAft>
          <a:spcPct val="0"/>
        </a:spcAft>
        <a:defRPr sz="2400" b="1">
          <a:solidFill>
            <a:schemeClr val="tx2"/>
          </a:solidFill>
          <a:latin typeface="Arial" panose="020B0604020202020204" pitchFamily="34" charset="0"/>
        </a:defRPr>
      </a:lvl3pPr>
      <a:lvl4pPr marL="185738" indent="-185738" algn="l" rtl="0" fontAlgn="base">
        <a:lnSpc>
          <a:spcPct val="97000"/>
        </a:lnSpc>
        <a:spcBef>
          <a:spcPct val="25000"/>
        </a:spcBef>
        <a:spcAft>
          <a:spcPct val="0"/>
        </a:spcAft>
        <a:defRPr sz="2400" b="1">
          <a:solidFill>
            <a:schemeClr val="tx2"/>
          </a:solidFill>
          <a:latin typeface="Arial" panose="020B0604020202020204" pitchFamily="34" charset="0"/>
        </a:defRPr>
      </a:lvl4pPr>
      <a:lvl5pPr marL="185738" indent="-185738" algn="l" rtl="0" fontAlgn="base">
        <a:lnSpc>
          <a:spcPct val="97000"/>
        </a:lnSpc>
        <a:spcBef>
          <a:spcPct val="25000"/>
        </a:spcBef>
        <a:spcAft>
          <a:spcPct val="0"/>
        </a:spcAft>
        <a:defRPr sz="2400" b="1">
          <a:solidFill>
            <a:schemeClr val="tx2"/>
          </a:solidFill>
          <a:latin typeface="Arial" panose="020B0604020202020204" pitchFamily="34" charset="0"/>
        </a:defRPr>
      </a:lvl5pPr>
      <a:lvl6pPr marL="642938" indent="-185738" algn="l" rtl="0" fontAlgn="base">
        <a:lnSpc>
          <a:spcPct val="97000"/>
        </a:lnSpc>
        <a:spcBef>
          <a:spcPct val="25000"/>
        </a:spcBef>
        <a:spcAft>
          <a:spcPct val="0"/>
        </a:spcAft>
        <a:defRPr sz="2400" b="1">
          <a:solidFill>
            <a:schemeClr val="tx2"/>
          </a:solidFill>
          <a:latin typeface="Arial" panose="020B0604020202020204" pitchFamily="34" charset="0"/>
        </a:defRPr>
      </a:lvl6pPr>
      <a:lvl7pPr marL="1100138" indent="-185738" algn="l" rtl="0" fontAlgn="base">
        <a:lnSpc>
          <a:spcPct val="97000"/>
        </a:lnSpc>
        <a:spcBef>
          <a:spcPct val="25000"/>
        </a:spcBef>
        <a:spcAft>
          <a:spcPct val="0"/>
        </a:spcAft>
        <a:defRPr sz="2400" b="1">
          <a:solidFill>
            <a:schemeClr val="tx2"/>
          </a:solidFill>
          <a:latin typeface="Arial" panose="020B0604020202020204" pitchFamily="34" charset="0"/>
        </a:defRPr>
      </a:lvl7pPr>
      <a:lvl8pPr marL="1557338" indent="-185738" algn="l" rtl="0" fontAlgn="base">
        <a:lnSpc>
          <a:spcPct val="97000"/>
        </a:lnSpc>
        <a:spcBef>
          <a:spcPct val="25000"/>
        </a:spcBef>
        <a:spcAft>
          <a:spcPct val="0"/>
        </a:spcAft>
        <a:defRPr sz="2400" b="1">
          <a:solidFill>
            <a:schemeClr val="tx2"/>
          </a:solidFill>
          <a:latin typeface="Arial" panose="020B0604020202020204" pitchFamily="34" charset="0"/>
        </a:defRPr>
      </a:lvl8pPr>
      <a:lvl9pPr marL="2014538" indent="-185738" algn="l" rtl="0" fontAlgn="base">
        <a:lnSpc>
          <a:spcPct val="97000"/>
        </a:lnSpc>
        <a:spcBef>
          <a:spcPct val="25000"/>
        </a:spcBef>
        <a:spcAft>
          <a:spcPct val="0"/>
        </a:spcAft>
        <a:defRPr sz="2400" b="1">
          <a:solidFill>
            <a:schemeClr val="tx2"/>
          </a:solidFill>
          <a:latin typeface="Arial" panose="020B0604020202020204" pitchFamily="34" charset="0"/>
        </a:defRPr>
      </a:lvl9pPr>
    </p:titleStyle>
    <p:bodyStyle>
      <a:lvl1pPr marL="185738" indent="-185738" algn="l" rtl="0" fontAlgn="base">
        <a:lnSpc>
          <a:spcPct val="97000"/>
        </a:lnSpc>
        <a:spcBef>
          <a:spcPct val="25000"/>
        </a:spcBef>
        <a:spcAft>
          <a:spcPct val="0"/>
        </a:spcAft>
        <a:buChar char="•"/>
        <a:defRPr sz="2000" kern="1200">
          <a:solidFill>
            <a:schemeClr val="tx1"/>
          </a:solidFill>
          <a:latin typeface="+mn-lt"/>
          <a:ea typeface="+mn-ea"/>
          <a:cs typeface="+mn-cs"/>
        </a:defRPr>
      </a:lvl1pPr>
      <a:lvl2pPr marL="542925" indent="-177800" algn="l" rtl="0" fontAlgn="base">
        <a:lnSpc>
          <a:spcPct val="97000"/>
        </a:lnSpc>
        <a:spcBef>
          <a:spcPct val="25000"/>
        </a:spcBef>
        <a:spcAft>
          <a:spcPct val="0"/>
        </a:spcAft>
        <a:buChar char="•"/>
        <a:defRPr sz="2000" kern="1200">
          <a:solidFill>
            <a:schemeClr val="tx1"/>
          </a:solidFill>
          <a:latin typeface="+mn-lt"/>
          <a:ea typeface="+mn-ea"/>
          <a:cs typeface="+mn-cs"/>
        </a:defRPr>
      </a:lvl2pPr>
      <a:lvl3pPr marL="901700" indent="-179388" algn="l" rtl="0" fontAlgn="base">
        <a:lnSpc>
          <a:spcPct val="97000"/>
        </a:lnSpc>
        <a:spcBef>
          <a:spcPct val="25000"/>
        </a:spcBef>
        <a:spcAft>
          <a:spcPct val="0"/>
        </a:spcAft>
        <a:buChar char="•"/>
        <a:defRPr sz="2000" kern="1200">
          <a:solidFill>
            <a:schemeClr val="tx1"/>
          </a:solidFill>
          <a:latin typeface="+mn-lt"/>
          <a:ea typeface="+mn-ea"/>
          <a:cs typeface="+mn-cs"/>
        </a:defRPr>
      </a:lvl3pPr>
      <a:lvl4pPr marL="1258888" indent="-177800" algn="l" rtl="0" fontAlgn="base">
        <a:lnSpc>
          <a:spcPct val="97000"/>
        </a:lnSpc>
        <a:spcBef>
          <a:spcPct val="25000"/>
        </a:spcBef>
        <a:spcAft>
          <a:spcPct val="0"/>
        </a:spcAft>
        <a:buChar char="•"/>
        <a:defRPr sz="2000" kern="1200">
          <a:solidFill>
            <a:schemeClr val="tx1"/>
          </a:solidFill>
          <a:latin typeface="+mn-lt"/>
          <a:ea typeface="+mn-ea"/>
          <a:cs typeface="+mn-cs"/>
        </a:defRPr>
      </a:lvl4pPr>
      <a:lvl5pPr marL="1616075" indent="-177800" algn="l" rtl="0" fontAlgn="base">
        <a:lnSpc>
          <a:spcPct val="97000"/>
        </a:lnSpc>
        <a:spcBef>
          <a:spcPct val="25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98082" name="Rectangle 2"/>
          <p:cNvSpPr>
            <a:spLocks noChangeArrowheads="1"/>
          </p:cNvSpPr>
          <p:nvPr/>
        </p:nvSpPr>
        <p:spPr bwMode="auto">
          <a:xfrm>
            <a:off x="408518" y="1555751"/>
            <a:ext cx="11374967" cy="4994275"/>
          </a:xfrm>
          <a:prstGeom prst="rect">
            <a:avLst/>
          </a:prstGeom>
          <a:solidFill>
            <a:schemeClr val="accent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fr-FR" altLang="en-US" sz="1400" smtClean="0">
              <a:solidFill>
                <a:srgbClr val="000000"/>
              </a:solidFill>
            </a:endParaRPr>
          </a:p>
        </p:txBody>
      </p:sp>
      <p:sp>
        <p:nvSpPr>
          <p:cNvPr id="1198083" name="Rectangle 3"/>
          <p:cNvSpPr>
            <a:spLocks noGrp="1" noChangeArrowheads="1"/>
          </p:cNvSpPr>
          <p:nvPr>
            <p:ph type="body" idx="1"/>
          </p:nvPr>
        </p:nvSpPr>
        <p:spPr bwMode="auto">
          <a:xfrm>
            <a:off x="527051" y="1555751"/>
            <a:ext cx="11137900" cy="499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bodyPr>
          <a:lstStyle/>
          <a:p>
            <a:pPr lvl="0"/>
            <a:r>
              <a:rPr lang="en-AU" altLang="en-US" smtClean="0"/>
              <a:t>Textmasterformate durch Klicken bearbeiten</a:t>
            </a:r>
          </a:p>
          <a:p>
            <a:pPr lvl="1"/>
            <a:r>
              <a:rPr lang="en-AU" altLang="en-US" smtClean="0"/>
              <a:t>Zweite Ebene</a:t>
            </a:r>
          </a:p>
          <a:p>
            <a:pPr lvl="2"/>
            <a:r>
              <a:rPr lang="en-AU" altLang="en-US" smtClean="0"/>
              <a:t>Dritte Ebene</a:t>
            </a:r>
          </a:p>
          <a:p>
            <a:pPr lvl="3"/>
            <a:r>
              <a:rPr lang="en-AU" altLang="en-US" smtClean="0"/>
              <a:t>Vierte Ebene</a:t>
            </a:r>
          </a:p>
          <a:p>
            <a:pPr lvl="4"/>
            <a:r>
              <a:rPr lang="en-AU" altLang="en-US" smtClean="0"/>
              <a:t>Fünfte Ebene</a:t>
            </a:r>
          </a:p>
        </p:txBody>
      </p:sp>
      <p:sp>
        <p:nvSpPr>
          <p:cNvPr id="1198084" name="Rectangle 4"/>
          <p:cNvSpPr>
            <a:spLocks noGrp="1" noChangeArrowheads="1"/>
          </p:cNvSpPr>
          <p:nvPr>
            <p:ph type="title"/>
          </p:nvPr>
        </p:nvSpPr>
        <p:spPr bwMode="auto">
          <a:xfrm>
            <a:off x="408518" y="942975"/>
            <a:ext cx="11374967" cy="522288"/>
          </a:xfrm>
          <a:prstGeom prst="rect">
            <a:avLst/>
          </a:prstGeom>
          <a:solidFill>
            <a:schemeClr val="bg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lvl="0"/>
            <a:r>
              <a:rPr lang="en-AU" altLang="en-US" smtClean="0"/>
              <a:t>Titelmasterformat durch Klicken bearbeiten</a:t>
            </a:r>
          </a:p>
        </p:txBody>
      </p:sp>
      <p:sp>
        <p:nvSpPr>
          <p:cNvPr id="1198085" name="Rectangle 5"/>
          <p:cNvSpPr>
            <a:spLocks noGrp="1" noChangeArrowheads="1"/>
          </p:cNvSpPr>
          <p:nvPr>
            <p:ph type="dt" sz="half" idx="2"/>
          </p:nvPr>
        </p:nvSpPr>
        <p:spPr bwMode="auto">
          <a:xfrm>
            <a:off x="9235017" y="6589714"/>
            <a:ext cx="1828800" cy="14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sz="800" b="0"/>
            </a:lvl1pPr>
          </a:lstStyle>
          <a:p>
            <a:pPr fontAlgn="base">
              <a:spcBef>
                <a:spcPct val="0"/>
              </a:spcBef>
              <a:spcAft>
                <a:spcPct val="0"/>
              </a:spcAft>
            </a:pPr>
            <a:r>
              <a:rPr lang="de-DE" altLang="en-US" smtClean="0">
                <a:solidFill>
                  <a:srgbClr val="000000"/>
                </a:solidFill>
              </a:rPr>
              <a:t>June 20, 2010</a:t>
            </a:r>
            <a:endParaRPr lang="de-CH" altLang="en-US" smtClean="0">
              <a:solidFill>
                <a:srgbClr val="000000"/>
              </a:solidFill>
            </a:endParaRPr>
          </a:p>
        </p:txBody>
      </p:sp>
      <p:sp>
        <p:nvSpPr>
          <p:cNvPr id="1198086" name="Rectangle 6"/>
          <p:cNvSpPr>
            <a:spLocks noGrp="1" noChangeArrowheads="1"/>
          </p:cNvSpPr>
          <p:nvPr>
            <p:ph type="ftr" sz="quarter" idx="3"/>
          </p:nvPr>
        </p:nvSpPr>
        <p:spPr bwMode="auto">
          <a:xfrm>
            <a:off x="406400" y="6589714"/>
            <a:ext cx="8434917" cy="147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sz="800" b="0"/>
            </a:lvl1pPr>
          </a:lstStyle>
          <a:p>
            <a:pPr fontAlgn="base">
              <a:spcBef>
                <a:spcPct val="0"/>
              </a:spcBef>
              <a:spcAft>
                <a:spcPct val="0"/>
              </a:spcAft>
            </a:pPr>
            <a:r>
              <a:rPr lang="en-AU" altLang="en-US" smtClean="0">
                <a:solidFill>
                  <a:srgbClr val="000000"/>
                </a:solidFill>
              </a:rPr>
              <a:t>Cairo Conference</a:t>
            </a:r>
          </a:p>
        </p:txBody>
      </p:sp>
      <p:sp>
        <p:nvSpPr>
          <p:cNvPr id="1198087" name="Rectangle 7"/>
          <p:cNvSpPr>
            <a:spLocks noGrp="1" noChangeArrowheads="1"/>
          </p:cNvSpPr>
          <p:nvPr>
            <p:ph type="sldNum" sz="quarter" idx="4"/>
          </p:nvPr>
        </p:nvSpPr>
        <p:spPr bwMode="auto">
          <a:xfrm>
            <a:off x="11182351" y="6589714"/>
            <a:ext cx="601133" cy="14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800" b="0"/>
            </a:lvl1pPr>
          </a:lstStyle>
          <a:p>
            <a:pPr fontAlgn="base">
              <a:spcBef>
                <a:spcPct val="0"/>
              </a:spcBef>
              <a:spcAft>
                <a:spcPct val="0"/>
              </a:spcAft>
            </a:pPr>
            <a:fld id="{6F107646-0B13-435D-815E-4C8C0FBC7993}" type="slidenum">
              <a:rPr lang="de-CH" altLang="en-US" smtClean="0">
                <a:solidFill>
                  <a:srgbClr val="000000"/>
                </a:solidFill>
              </a:rPr>
              <a:pPr fontAlgn="base">
                <a:spcBef>
                  <a:spcPct val="0"/>
                </a:spcBef>
                <a:spcAft>
                  <a:spcPct val="0"/>
                </a:spcAft>
              </a:pPr>
              <a:t>‹#›</a:t>
            </a:fld>
            <a:endParaRPr lang="de-CH" altLang="en-US" smtClean="0">
              <a:solidFill>
                <a:srgbClr val="000000"/>
              </a:solidFill>
            </a:endParaRPr>
          </a:p>
        </p:txBody>
      </p:sp>
      <p:grpSp>
        <p:nvGrpSpPr>
          <p:cNvPr id="1198088" name="Group 8"/>
          <p:cNvGrpSpPr>
            <a:grpSpLocks/>
          </p:cNvGrpSpPr>
          <p:nvPr/>
        </p:nvGrpSpPr>
        <p:grpSpPr bwMode="auto">
          <a:xfrm>
            <a:off x="9239251" y="309564"/>
            <a:ext cx="2540000" cy="282575"/>
            <a:chOff x="1860" y="3171"/>
            <a:chExt cx="2677" cy="397"/>
          </a:xfrm>
        </p:grpSpPr>
        <p:sp>
          <p:nvSpPr>
            <p:cNvPr id="1198089" name="Freeform 9"/>
            <p:cNvSpPr>
              <a:spLocks/>
            </p:cNvSpPr>
            <p:nvPr userDrawn="1"/>
          </p:nvSpPr>
          <p:spPr bwMode="auto">
            <a:xfrm>
              <a:off x="4175" y="3171"/>
              <a:ext cx="362" cy="397"/>
            </a:xfrm>
            <a:custGeom>
              <a:avLst/>
              <a:gdLst>
                <a:gd name="T0" fmla="*/ 50 w 153"/>
                <a:gd name="T1" fmla="*/ 74 h 168"/>
                <a:gd name="T2" fmla="*/ 49 w 153"/>
                <a:gd name="T3" fmla="*/ 74 h 168"/>
                <a:gd name="T4" fmla="*/ 49 w 153"/>
                <a:gd name="T5" fmla="*/ 114 h 168"/>
                <a:gd name="T6" fmla="*/ 49 w 153"/>
                <a:gd name="T7" fmla="*/ 168 h 168"/>
                <a:gd name="T8" fmla="*/ 0 w 153"/>
                <a:gd name="T9" fmla="*/ 168 h 168"/>
                <a:gd name="T10" fmla="*/ 0 w 153"/>
                <a:gd name="T11" fmla="*/ 0 h 168"/>
                <a:gd name="T12" fmla="*/ 57 w 153"/>
                <a:gd name="T13" fmla="*/ 0 h 168"/>
                <a:gd name="T14" fmla="*/ 104 w 153"/>
                <a:gd name="T15" fmla="*/ 93 h 168"/>
                <a:gd name="T16" fmla="*/ 105 w 153"/>
                <a:gd name="T17" fmla="*/ 93 h 168"/>
                <a:gd name="T18" fmla="*/ 104 w 153"/>
                <a:gd name="T19" fmla="*/ 54 h 168"/>
                <a:gd name="T20" fmla="*/ 104 w 153"/>
                <a:gd name="T21" fmla="*/ 0 h 168"/>
                <a:gd name="T22" fmla="*/ 153 w 153"/>
                <a:gd name="T23" fmla="*/ 0 h 168"/>
                <a:gd name="T24" fmla="*/ 153 w 153"/>
                <a:gd name="T25" fmla="*/ 168 h 168"/>
                <a:gd name="T26" fmla="*/ 97 w 153"/>
                <a:gd name="T27" fmla="*/ 168 h 168"/>
                <a:gd name="T28" fmla="*/ 50 w 153"/>
                <a:gd name="T29" fmla="*/ 7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4" y="93"/>
                    <a:pt x="104" y="93"/>
                    <a:pt x="104"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800" b="1" smtClean="0">
                <a:solidFill>
                  <a:srgbClr val="000000"/>
                </a:solidFill>
              </a:endParaRPr>
            </a:p>
          </p:txBody>
        </p:sp>
        <p:sp>
          <p:nvSpPr>
            <p:cNvPr id="1198090" name="Freeform 10"/>
            <p:cNvSpPr>
              <a:spLocks/>
            </p:cNvSpPr>
            <p:nvPr userDrawn="1"/>
          </p:nvSpPr>
          <p:spPr bwMode="auto">
            <a:xfrm>
              <a:off x="3760" y="3171"/>
              <a:ext cx="361" cy="397"/>
            </a:xfrm>
            <a:custGeom>
              <a:avLst/>
              <a:gdLst>
                <a:gd name="T0" fmla="*/ 50 w 153"/>
                <a:gd name="T1" fmla="*/ 74 h 168"/>
                <a:gd name="T2" fmla="*/ 49 w 153"/>
                <a:gd name="T3" fmla="*/ 74 h 168"/>
                <a:gd name="T4" fmla="*/ 49 w 153"/>
                <a:gd name="T5" fmla="*/ 114 h 168"/>
                <a:gd name="T6" fmla="*/ 49 w 153"/>
                <a:gd name="T7" fmla="*/ 168 h 168"/>
                <a:gd name="T8" fmla="*/ 0 w 153"/>
                <a:gd name="T9" fmla="*/ 168 h 168"/>
                <a:gd name="T10" fmla="*/ 0 w 153"/>
                <a:gd name="T11" fmla="*/ 0 h 168"/>
                <a:gd name="T12" fmla="*/ 57 w 153"/>
                <a:gd name="T13" fmla="*/ 0 h 168"/>
                <a:gd name="T14" fmla="*/ 103 w 153"/>
                <a:gd name="T15" fmla="*/ 93 h 168"/>
                <a:gd name="T16" fmla="*/ 105 w 153"/>
                <a:gd name="T17" fmla="*/ 93 h 168"/>
                <a:gd name="T18" fmla="*/ 104 w 153"/>
                <a:gd name="T19" fmla="*/ 54 h 168"/>
                <a:gd name="T20" fmla="*/ 104 w 153"/>
                <a:gd name="T21" fmla="*/ 0 h 168"/>
                <a:gd name="T22" fmla="*/ 153 w 153"/>
                <a:gd name="T23" fmla="*/ 0 h 168"/>
                <a:gd name="T24" fmla="*/ 153 w 153"/>
                <a:gd name="T25" fmla="*/ 168 h 168"/>
                <a:gd name="T26" fmla="*/ 97 w 153"/>
                <a:gd name="T27" fmla="*/ 168 h 168"/>
                <a:gd name="T28" fmla="*/ 50 w 153"/>
                <a:gd name="T29" fmla="*/ 7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3" y="93"/>
                    <a:pt x="103" y="93"/>
                    <a:pt x="103"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800" b="1" smtClean="0">
                <a:solidFill>
                  <a:srgbClr val="000000"/>
                </a:solidFill>
              </a:endParaRPr>
            </a:p>
          </p:txBody>
        </p:sp>
        <p:sp>
          <p:nvSpPr>
            <p:cNvPr id="1198091" name="Freeform 11"/>
            <p:cNvSpPr>
              <a:spLocks/>
            </p:cNvSpPr>
            <p:nvPr userDrawn="1"/>
          </p:nvSpPr>
          <p:spPr bwMode="auto">
            <a:xfrm>
              <a:off x="1860" y="3171"/>
              <a:ext cx="442" cy="397"/>
            </a:xfrm>
            <a:custGeom>
              <a:avLst/>
              <a:gdLst>
                <a:gd name="T0" fmla="*/ 286 w 442"/>
                <a:gd name="T1" fmla="*/ 0 h 397"/>
                <a:gd name="T2" fmla="*/ 154 w 442"/>
                <a:gd name="T3" fmla="*/ 0 h 397"/>
                <a:gd name="T4" fmla="*/ 0 w 442"/>
                <a:gd name="T5" fmla="*/ 397 h 397"/>
                <a:gd name="T6" fmla="*/ 137 w 442"/>
                <a:gd name="T7" fmla="*/ 397 h 397"/>
                <a:gd name="T8" fmla="*/ 220 w 442"/>
                <a:gd name="T9" fmla="*/ 158 h 397"/>
                <a:gd name="T10" fmla="*/ 222 w 442"/>
                <a:gd name="T11" fmla="*/ 158 h 397"/>
                <a:gd name="T12" fmla="*/ 303 w 442"/>
                <a:gd name="T13" fmla="*/ 397 h 397"/>
                <a:gd name="T14" fmla="*/ 442 w 442"/>
                <a:gd name="T15" fmla="*/ 397 h 397"/>
                <a:gd name="T16" fmla="*/ 286 w 442"/>
                <a:gd name="T17"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2" h="397">
                  <a:moveTo>
                    <a:pt x="286" y="0"/>
                  </a:moveTo>
                  <a:lnTo>
                    <a:pt x="154" y="0"/>
                  </a:lnTo>
                  <a:lnTo>
                    <a:pt x="0" y="397"/>
                  </a:lnTo>
                  <a:lnTo>
                    <a:pt x="137" y="397"/>
                  </a:lnTo>
                  <a:lnTo>
                    <a:pt x="220" y="158"/>
                  </a:lnTo>
                  <a:lnTo>
                    <a:pt x="222" y="158"/>
                  </a:lnTo>
                  <a:lnTo>
                    <a:pt x="303" y="397"/>
                  </a:lnTo>
                  <a:lnTo>
                    <a:pt x="442" y="397"/>
                  </a:lnTo>
                  <a:lnTo>
                    <a:pt x="2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800" b="1" smtClean="0">
                <a:solidFill>
                  <a:srgbClr val="000000"/>
                </a:solidFill>
              </a:endParaRPr>
            </a:p>
          </p:txBody>
        </p:sp>
        <p:sp>
          <p:nvSpPr>
            <p:cNvPr id="1198092" name="Freeform 12"/>
            <p:cNvSpPr>
              <a:spLocks/>
            </p:cNvSpPr>
            <p:nvPr userDrawn="1"/>
          </p:nvSpPr>
          <p:spPr bwMode="auto">
            <a:xfrm>
              <a:off x="3306" y="3171"/>
              <a:ext cx="444" cy="397"/>
            </a:xfrm>
            <a:custGeom>
              <a:avLst/>
              <a:gdLst>
                <a:gd name="T0" fmla="*/ 288 w 444"/>
                <a:gd name="T1" fmla="*/ 0 h 397"/>
                <a:gd name="T2" fmla="*/ 156 w 444"/>
                <a:gd name="T3" fmla="*/ 0 h 397"/>
                <a:gd name="T4" fmla="*/ 0 w 444"/>
                <a:gd name="T5" fmla="*/ 397 h 397"/>
                <a:gd name="T6" fmla="*/ 140 w 444"/>
                <a:gd name="T7" fmla="*/ 397 h 397"/>
                <a:gd name="T8" fmla="*/ 220 w 444"/>
                <a:gd name="T9" fmla="*/ 158 h 397"/>
                <a:gd name="T10" fmla="*/ 225 w 444"/>
                <a:gd name="T11" fmla="*/ 158 h 397"/>
                <a:gd name="T12" fmla="*/ 305 w 444"/>
                <a:gd name="T13" fmla="*/ 397 h 397"/>
                <a:gd name="T14" fmla="*/ 444 w 444"/>
                <a:gd name="T15" fmla="*/ 397 h 397"/>
                <a:gd name="T16" fmla="*/ 288 w 444"/>
                <a:gd name="T17"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4" h="397">
                  <a:moveTo>
                    <a:pt x="288" y="0"/>
                  </a:moveTo>
                  <a:lnTo>
                    <a:pt x="156" y="0"/>
                  </a:lnTo>
                  <a:lnTo>
                    <a:pt x="0" y="397"/>
                  </a:lnTo>
                  <a:lnTo>
                    <a:pt x="140" y="397"/>
                  </a:lnTo>
                  <a:lnTo>
                    <a:pt x="220" y="158"/>
                  </a:lnTo>
                  <a:lnTo>
                    <a:pt x="225" y="158"/>
                  </a:lnTo>
                  <a:lnTo>
                    <a:pt x="305" y="397"/>
                  </a:lnTo>
                  <a:lnTo>
                    <a:pt x="444" y="397"/>
                  </a:lnTo>
                  <a:lnTo>
                    <a:pt x="288" y="0"/>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800" b="1" smtClean="0">
                <a:solidFill>
                  <a:srgbClr val="000000"/>
                </a:solidFill>
              </a:endParaRPr>
            </a:p>
          </p:txBody>
        </p:sp>
        <p:sp>
          <p:nvSpPr>
            <p:cNvPr id="1198093" name="Freeform 13"/>
            <p:cNvSpPr>
              <a:spLocks/>
            </p:cNvSpPr>
            <p:nvPr userDrawn="1"/>
          </p:nvSpPr>
          <p:spPr bwMode="auto">
            <a:xfrm>
              <a:off x="2831" y="3171"/>
              <a:ext cx="466" cy="397"/>
            </a:xfrm>
            <a:custGeom>
              <a:avLst/>
              <a:gdLst>
                <a:gd name="T0" fmla="*/ 79 w 197"/>
                <a:gd name="T1" fmla="*/ 168 h 168"/>
                <a:gd name="T2" fmla="*/ 50 w 197"/>
                <a:gd name="T3" fmla="*/ 66 h 168"/>
                <a:gd name="T4" fmla="*/ 49 w 197"/>
                <a:gd name="T5" fmla="*/ 66 h 168"/>
                <a:gd name="T6" fmla="*/ 49 w 197"/>
                <a:gd name="T7" fmla="*/ 104 h 168"/>
                <a:gd name="T8" fmla="*/ 49 w 197"/>
                <a:gd name="T9" fmla="*/ 168 h 168"/>
                <a:gd name="T10" fmla="*/ 0 w 197"/>
                <a:gd name="T11" fmla="*/ 168 h 168"/>
                <a:gd name="T12" fmla="*/ 0 w 197"/>
                <a:gd name="T13" fmla="*/ 0 h 168"/>
                <a:gd name="T14" fmla="*/ 69 w 197"/>
                <a:gd name="T15" fmla="*/ 0 h 168"/>
                <a:gd name="T16" fmla="*/ 98 w 197"/>
                <a:gd name="T17" fmla="*/ 99 h 168"/>
                <a:gd name="T18" fmla="*/ 99 w 197"/>
                <a:gd name="T19" fmla="*/ 99 h 168"/>
                <a:gd name="T20" fmla="*/ 128 w 197"/>
                <a:gd name="T21" fmla="*/ 0 h 168"/>
                <a:gd name="T22" fmla="*/ 197 w 197"/>
                <a:gd name="T23" fmla="*/ 0 h 168"/>
                <a:gd name="T24" fmla="*/ 197 w 197"/>
                <a:gd name="T25" fmla="*/ 168 h 168"/>
                <a:gd name="T26" fmla="*/ 148 w 197"/>
                <a:gd name="T27" fmla="*/ 168 h 168"/>
                <a:gd name="T28" fmla="*/ 148 w 197"/>
                <a:gd name="T29" fmla="*/ 104 h 168"/>
                <a:gd name="T30" fmla="*/ 149 w 197"/>
                <a:gd name="T31" fmla="*/ 66 h 168"/>
                <a:gd name="T32" fmla="*/ 147 w 197"/>
                <a:gd name="T33" fmla="*/ 66 h 168"/>
                <a:gd name="T34" fmla="*/ 118 w 197"/>
                <a:gd name="T35" fmla="*/ 168 h 168"/>
                <a:gd name="T36" fmla="*/ 79 w 197"/>
                <a:gd name="T37"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7" y="66"/>
                    <a:pt x="147" y="66"/>
                    <a:pt x="147"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800" b="1" smtClean="0">
                <a:solidFill>
                  <a:srgbClr val="000000"/>
                </a:solidFill>
              </a:endParaRPr>
            </a:p>
          </p:txBody>
        </p:sp>
        <p:sp>
          <p:nvSpPr>
            <p:cNvPr id="1198094" name="Freeform 14"/>
            <p:cNvSpPr>
              <a:spLocks/>
            </p:cNvSpPr>
            <p:nvPr userDrawn="1"/>
          </p:nvSpPr>
          <p:spPr bwMode="auto">
            <a:xfrm>
              <a:off x="2312" y="3171"/>
              <a:ext cx="465" cy="397"/>
            </a:xfrm>
            <a:custGeom>
              <a:avLst/>
              <a:gdLst>
                <a:gd name="T0" fmla="*/ 79 w 197"/>
                <a:gd name="T1" fmla="*/ 168 h 168"/>
                <a:gd name="T2" fmla="*/ 50 w 197"/>
                <a:gd name="T3" fmla="*/ 66 h 168"/>
                <a:gd name="T4" fmla="*/ 49 w 197"/>
                <a:gd name="T5" fmla="*/ 66 h 168"/>
                <a:gd name="T6" fmla="*/ 49 w 197"/>
                <a:gd name="T7" fmla="*/ 104 h 168"/>
                <a:gd name="T8" fmla="*/ 49 w 197"/>
                <a:gd name="T9" fmla="*/ 168 h 168"/>
                <a:gd name="T10" fmla="*/ 0 w 197"/>
                <a:gd name="T11" fmla="*/ 168 h 168"/>
                <a:gd name="T12" fmla="*/ 0 w 197"/>
                <a:gd name="T13" fmla="*/ 0 h 168"/>
                <a:gd name="T14" fmla="*/ 69 w 197"/>
                <a:gd name="T15" fmla="*/ 0 h 168"/>
                <a:gd name="T16" fmla="*/ 98 w 197"/>
                <a:gd name="T17" fmla="*/ 99 h 168"/>
                <a:gd name="T18" fmla="*/ 99 w 197"/>
                <a:gd name="T19" fmla="*/ 99 h 168"/>
                <a:gd name="T20" fmla="*/ 128 w 197"/>
                <a:gd name="T21" fmla="*/ 0 h 168"/>
                <a:gd name="T22" fmla="*/ 197 w 197"/>
                <a:gd name="T23" fmla="*/ 0 h 168"/>
                <a:gd name="T24" fmla="*/ 197 w 197"/>
                <a:gd name="T25" fmla="*/ 168 h 168"/>
                <a:gd name="T26" fmla="*/ 148 w 197"/>
                <a:gd name="T27" fmla="*/ 168 h 168"/>
                <a:gd name="T28" fmla="*/ 148 w 197"/>
                <a:gd name="T29" fmla="*/ 104 h 168"/>
                <a:gd name="T30" fmla="*/ 149 w 197"/>
                <a:gd name="T31" fmla="*/ 66 h 168"/>
                <a:gd name="T32" fmla="*/ 148 w 197"/>
                <a:gd name="T33" fmla="*/ 66 h 168"/>
                <a:gd name="T34" fmla="*/ 118 w 197"/>
                <a:gd name="T35" fmla="*/ 168 h 168"/>
                <a:gd name="T36" fmla="*/ 79 w 197"/>
                <a:gd name="T37"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8" y="66"/>
                    <a:pt x="148" y="66"/>
                    <a:pt x="148"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1800" b="1" smtClean="0">
                <a:solidFill>
                  <a:srgbClr val="000000"/>
                </a:solidFill>
              </a:endParaRPr>
            </a:p>
          </p:txBody>
        </p:sp>
      </p:grpSp>
    </p:spTree>
    <p:extLst>
      <p:ext uri="{BB962C8B-B14F-4D97-AF65-F5344CB8AC3E}">
        <p14:creationId xmlns:p14="http://schemas.microsoft.com/office/powerpoint/2010/main" val="1389231264"/>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Lst>
  <p:timing>
    <p:tnLst>
      <p:par>
        <p:cTn id="1" dur="indefinite" restart="never" nodeType="tmRoot"/>
      </p:par>
    </p:tnLst>
  </p:timing>
  <p:hf hdr="0"/>
  <p:txStyles>
    <p:titleStyle>
      <a:lvl1pPr marL="185738" indent="-185738" algn="l" rtl="0" fontAlgn="base">
        <a:lnSpc>
          <a:spcPct val="97000"/>
        </a:lnSpc>
        <a:spcBef>
          <a:spcPct val="25000"/>
        </a:spcBef>
        <a:spcAft>
          <a:spcPct val="0"/>
        </a:spcAft>
        <a:defRPr sz="2400" b="1" kern="1200">
          <a:solidFill>
            <a:schemeClr val="tx2"/>
          </a:solidFill>
          <a:latin typeface="+mj-lt"/>
          <a:ea typeface="+mj-ea"/>
          <a:cs typeface="+mj-cs"/>
        </a:defRPr>
      </a:lvl1pPr>
      <a:lvl2pPr marL="185738" indent="-185738" algn="l" rtl="0" fontAlgn="base">
        <a:lnSpc>
          <a:spcPct val="97000"/>
        </a:lnSpc>
        <a:spcBef>
          <a:spcPct val="25000"/>
        </a:spcBef>
        <a:spcAft>
          <a:spcPct val="0"/>
        </a:spcAft>
        <a:defRPr sz="2400" b="1">
          <a:solidFill>
            <a:schemeClr val="tx2"/>
          </a:solidFill>
          <a:latin typeface="Arial" panose="020B0604020202020204" pitchFamily="34" charset="0"/>
        </a:defRPr>
      </a:lvl2pPr>
      <a:lvl3pPr marL="185738" indent="-185738" algn="l" rtl="0" fontAlgn="base">
        <a:lnSpc>
          <a:spcPct val="97000"/>
        </a:lnSpc>
        <a:spcBef>
          <a:spcPct val="25000"/>
        </a:spcBef>
        <a:spcAft>
          <a:spcPct val="0"/>
        </a:spcAft>
        <a:defRPr sz="2400" b="1">
          <a:solidFill>
            <a:schemeClr val="tx2"/>
          </a:solidFill>
          <a:latin typeface="Arial" panose="020B0604020202020204" pitchFamily="34" charset="0"/>
        </a:defRPr>
      </a:lvl3pPr>
      <a:lvl4pPr marL="185738" indent="-185738" algn="l" rtl="0" fontAlgn="base">
        <a:lnSpc>
          <a:spcPct val="97000"/>
        </a:lnSpc>
        <a:spcBef>
          <a:spcPct val="25000"/>
        </a:spcBef>
        <a:spcAft>
          <a:spcPct val="0"/>
        </a:spcAft>
        <a:defRPr sz="2400" b="1">
          <a:solidFill>
            <a:schemeClr val="tx2"/>
          </a:solidFill>
          <a:latin typeface="Arial" panose="020B0604020202020204" pitchFamily="34" charset="0"/>
        </a:defRPr>
      </a:lvl4pPr>
      <a:lvl5pPr marL="185738" indent="-185738" algn="l" rtl="0" fontAlgn="base">
        <a:lnSpc>
          <a:spcPct val="97000"/>
        </a:lnSpc>
        <a:spcBef>
          <a:spcPct val="25000"/>
        </a:spcBef>
        <a:spcAft>
          <a:spcPct val="0"/>
        </a:spcAft>
        <a:defRPr sz="2400" b="1">
          <a:solidFill>
            <a:schemeClr val="tx2"/>
          </a:solidFill>
          <a:latin typeface="Arial" panose="020B0604020202020204" pitchFamily="34" charset="0"/>
        </a:defRPr>
      </a:lvl5pPr>
      <a:lvl6pPr marL="642938" indent="-185738" algn="l" rtl="0" fontAlgn="base">
        <a:lnSpc>
          <a:spcPct val="97000"/>
        </a:lnSpc>
        <a:spcBef>
          <a:spcPct val="25000"/>
        </a:spcBef>
        <a:spcAft>
          <a:spcPct val="0"/>
        </a:spcAft>
        <a:defRPr sz="2400" b="1">
          <a:solidFill>
            <a:schemeClr val="tx2"/>
          </a:solidFill>
          <a:latin typeface="Arial" panose="020B0604020202020204" pitchFamily="34" charset="0"/>
        </a:defRPr>
      </a:lvl6pPr>
      <a:lvl7pPr marL="1100138" indent="-185738" algn="l" rtl="0" fontAlgn="base">
        <a:lnSpc>
          <a:spcPct val="97000"/>
        </a:lnSpc>
        <a:spcBef>
          <a:spcPct val="25000"/>
        </a:spcBef>
        <a:spcAft>
          <a:spcPct val="0"/>
        </a:spcAft>
        <a:defRPr sz="2400" b="1">
          <a:solidFill>
            <a:schemeClr val="tx2"/>
          </a:solidFill>
          <a:latin typeface="Arial" panose="020B0604020202020204" pitchFamily="34" charset="0"/>
        </a:defRPr>
      </a:lvl7pPr>
      <a:lvl8pPr marL="1557338" indent="-185738" algn="l" rtl="0" fontAlgn="base">
        <a:lnSpc>
          <a:spcPct val="97000"/>
        </a:lnSpc>
        <a:spcBef>
          <a:spcPct val="25000"/>
        </a:spcBef>
        <a:spcAft>
          <a:spcPct val="0"/>
        </a:spcAft>
        <a:defRPr sz="2400" b="1">
          <a:solidFill>
            <a:schemeClr val="tx2"/>
          </a:solidFill>
          <a:latin typeface="Arial" panose="020B0604020202020204" pitchFamily="34" charset="0"/>
        </a:defRPr>
      </a:lvl8pPr>
      <a:lvl9pPr marL="2014538" indent="-185738" algn="l" rtl="0" fontAlgn="base">
        <a:lnSpc>
          <a:spcPct val="97000"/>
        </a:lnSpc>
        <a:spcBef>
          <a:spcPct val="25000"/>
        </a:spcBef>
        <a:spcAft>
          <a:spcPct val="0"/>
        </a:spcAft>
        <a:defRPr sz="2400" b="1">
          <a:solidFill>
            <a:schemeClr val="tx2"/>
          </a:solidFill>
          <a:latin typeface="Arial" panose="020B0604020202020204" pitchFamily="34" charset="0"/>
        </a:defRPr>
      </a:lvl9pPr>
    </p:titleStyle>
    <p:bodyStyle>
      <a:lvl1pPr marL="185738" indent="-185738" algn="l" rtl="0" fontAlgn="base">
        <a:lnSpc>
          <a:spcPct val="97000"/>
        </a:lnSpc>
        <a:spcBef>
          <a:spcPct val="25000"/>
        </a:spcBef>
        <a:spcAft>
          <a:spcPct val="0"/>
        </a:spcAft>
        <a:buChar char="•"/>
        <a:defRPr sz="2000" kern="1200">
          <a:solidFill>
            <a:schemeClr val="tx1"/>
          </a:solidFill>
          <a:latin typeface="+mn-lt"/>
          <a:ea typeface="+mn-ea"/>
          <a:cs typeface="+mn-cs"/>
        </a:defRPr>
      </a:lvl1pPr>
      <a:lvl2pPr marL="542925" indent="-177800" algn="l" rtl="0" fontAlgn="base">
        <a:lnSpc>
          <a:spcPct val="97000"/>
        </a:lnSpc>
        <a:spcBef>
          <a:spcPct val="25000"/>
        </a:spcBef>
        <a:spcAft>
          <a:spcPct val="0"/>
        </a:spcAft>
        <a:buChar char="•"/>
        <a:defRPr sz="2000" kern="1200">
          <a:solidFill>
            <a:schemeClr val="tx1"/>
          </a:solidFill>
          <a:latin typeface="+mn-lt"/>
          <a:ea typeface="+mn-ea"/>
          <a:cs typeface="+mn-cs"/>
        </a:defRPr>
      </a:lvl2pPr>
      <a:lvl3pPr marL="901700" indent="-179388" algn="l" rtl="0" fontAlgn="base">
        <a:lnSpc>
          <a:spcPct val="97000"/>
        </a:lnSpc>
        <a:spcBef>
          <a:spcPct val="25000"/>
        </a:spcBef>
        <a:spcAft>
          <a:spcPct val="0"/>
        </a:spcAft>
        <a:buChar char="•"/>
        <a:defRPr sz="2000" kern="1200">
          <a:solidFill>
            <a:schemeClr val="tx1"/>
          </a:solidFill>
          <a:latin typeface="+mn-lt"/>
          <a:ea typeface="+mn-ea"/>
          <a:cs typeface="+mn-cs"/>
        </a:defRPr>
      </a:lvl3pPr>
      <a:lvl4pPr marL="1258888" indent="-177800" algn="l" rtl="0" fontAlgn="base">
        <a:lnSpc>
          <a:spcPct val="97000"/>
        </a:lnSpc>
        <a:spcBef>
          <a:spcPct val="25000"/>
        </a:spcBef>
        <a:spcAft>
          <a:spcPct val="0"/>
        </a:spcAft>
        <a:buChar char="•"/>
        <a:defRPr sz="2000" kern="1200">
          <a:solidFill>
            <a:schemeClr val="tx1"/>
          </a:solidFill>
          <a:latin typeface="+mn-lt"/>
          <a:ea typeface="+mn-ea"/>
          <a:cs typeface="+mn-cs"/>
        </a:defRPr>
      </a:lvl4pPr>
      <a:lvl5pPr marL="1616075" indent="-177800" algn="l" rtl="0" fontAlgn="base">
        <a:lnSpc>
          <a:spcPct val="97000"/>
        </a:lnSpc>
        <a:spcBef>
          <a:spcPct val="25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3.xml"/></Relationships>
</file>

<file path=ppt/slides/_rels/slide10.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12" Type="http://schemas.openxmlformats.org/officeDocument/2006/relationships/image" Target="../media/image30.jpeg"/><Relationship Id="rId2" Type="http://schemas.openxmlformats.org/officeDocument/2006/relationships/slideLayout" Target="../slideLayouts/slideLayout112.xml"/><Relationship Id="rId1" Type="http://schemas.openxmlformats.org/officeDocument/2006/relationships/vmlDrawing" Target="../drawings/vmlDrawing1.vml"/><Relationship Id="rId6" Type="http://schemas.openxmlformats.org/officeDocument/2006/relationships/image" Target="../media/image26.jpeg"/><Relationship Id="rId11" Type="http://schemas.openxmlformats.org/officeDocument/2006/relationships/image" Target="../media/image22.png"/><Relationship Id="rId5" Type="http://schemas.openxmlformats.org/officeDocument/2006/relationships/image" Target="../media/image25.jpeg"/><Relationship Id="rId10" Type="http://schemas.openxmlformats.org/officeDocument/2006/relationships/oleObject" Target="../embeddings/oleObject1.bin"/><Relationship Id="rId4" Type="http://schemas.openxmlformats.org/officeDocument/2006/relationships/image" Target="../media/image24.jpeg"/><Relationship Id="rId9" Type="http://schemas.openxmlformats.org/officeDocument/2006/relationships/image" Target="../media/image29.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2.xml"/><Relationship Id="rId5" Type="http://schemas.openxmlformats.org/officeDocument/2006/relationships/image" Target="../media/image34.jpe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125.xml"/><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33.xml"/><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51.xml"/><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33.xml"/><Relationship Id="rId5" Type="http://schemas.openxmlformats.org/officeDocument/2006/relationships/image" Target="../media/image2.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2.xml"/><Relationship Id="rId5" Type="http://schemas.openxmlformats.org/officeDocument/2006/relationships/image" Target="../media/image51.jpe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18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2.xml"/><Relationship Id="rId1" Type="http://schemas.openxmlformats.org/officeDocument/2006/relationships/slideLayout" Target="../slideLayouts/slideLayout202.xml"/><Relationship Id="rId6" Type="http://schemas.openxmlformats.org/officeDocument/2006/relationships/image" Target="../media/image62.jpeg"/><Relationship Id="rId5" Type="http://schemas.openxmlformats.org/officeDocument/2006/relationships/image" Target="../media/image61.wmf"/><Relationship Id="rId4" Type="http://schemas.openxmlformats.org/officeDocument/2006/relationships/image" Target="../media/image60.wmf"/></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3.xml"/><Relationship Id="rId1" Type="http://schemas.openxmlformats.org/officeDocument/2006/relationships/slideLayout" Target="../slideLayouts/slideLayout50.xml"/><Relationship Id="rId5" Type="http://schemas.openxmlformats.org/officeDocument/2006/relationships/image" Target="../media/image65.jpeg"/><Relationship Id="rId4" Type="http://schemas.openxmlformats.org/officeDocument/2006/relationships/image" Target="../media/image64.jpeg"/></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5.xml"/><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8" Type="http://schemas.openxmlformats.org/officeDocument/2006/relationships/image" Target="../media/image70.jpeg"/><Relationship Id="rId13" Type="http://schemas.openxmlformats.org/officeDocument/2006/relationships/image" Target="../media/image73.jpeg"/><Relationship Id="rId3" Type="http://schemas.openxmlformats.org/officeDocument/2006/relationships/notesSlide" Target="../notesSlides/notesSlide14.xml"/><Relationship Id="rId7" Type="http://schemas.openxmlformats.org/officeDocument/2006/relationships/image" Target="../media/image69.png"/><Relationship Id="rId12" Type="http://schemas.openxmlformats.org/officeDocument/2006/relationships/image" Target="../media/image72.jpeg"/><Relationship Id="rId2" Type="http://schemas.openxmlformats.org/officeDocument/2006/relationships/slideLayout" Target="../slideLayouts/slideLayout64.xml"/><Relationship Id="rId1" Type="http://schemas.openxmlformats.org/officeDocument/2006/relationships/vmlDrawing" Target="../drawings/vmlDrawing2.vml"/><Relationship Id="rId6" Type="http://schemas.openxmlformats.org/officeDocument/2006/relationships/image" Target="../media/image68.png"/><Relationship Id="rId11" Type="http://schemas.openxmlformats.org/officeDocument/2006/relationships/image" Target="../media/image71.jpeg"/><Relationship Id="rId5" Type="http://schemas.openxmlformats.org/officeDocument/2006/relationships/image" Target="../media/image64.jpeg"/><Relationship Id="rId10" Type="http://schemas.openxmlformats.org/officeDocument/2006/relationships/image" Target="../media/image66.png"/><Relationship Id="rId4" Type="http://schemas.openxmlformats.org/officeDocument/2006/relationships/image" Target="../media/image67.jpeg"/><Relationship Id="rId9" Type="http://schemas.openxmlformats.org/officeDocument/2006/relationships/oleObject" Target="../embeddings/oleObject2.bin"/><Relationship Id="rId14" Type="http://schemas.openxmlformats.org/officeDocument/2006/relationships/image" Target="../media/image74.jpeg"/></Relationships>
</file>

<file path=ppt/slides/_rels/slide3.xml.rels><?xml version="1.0" encoding="UTF-8" standalone="yes"?>
<Relationships xmlns="http://schemas.openxmlformats.org/package/2006/relationships"><Relationship Id="rId3" Type="http://schemas.openxmlformats.org/officeDocument/2006/relationships/hyperlink" Target="file:///\\172.16.8.14\aba-ctm\BL\003%20-%20TECHNIK\Abgasemissionen\D%20-%20TA%20Luft%20&amp;%20VDI%202283\VDI%202283\VDI%202283_2008.06_OCRde.pdf" TargetMode="External"/><Relationship Id="rId2" Type="http://schemas.openxmlformats.org/officeDocument/2006/relationships/notesSlide" Target="../notesSlides/notesSlide2.xml"/><Relationship Id="rId1" Type="http://schemas.openxmlformats.org/officeDocument/2006/relationships/slideLayout" Target="../slideLayouts/slideLayout154.xml"/><Relationship Id="rId5" Type="http://schemas.openxmlformats.org/officeDocument/2006/relationships/image" Target="../media/image6.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notesSlide" Target="../notesSlides/notesSlide15.xml"/><Relationship Id="rId1" Type="http://schemas.openxmlformats.org/officeDocument/2006/relationships/slideLayout" Target="../slideLayouts/slideLayout50.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png"/><Relationship Id="rId9"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notesSlide" Target="../notesSlides/notesSlide16.xml"/><Relationship Id="rId1" Type="http://schemas.openxmlformats.org/officeDocument/2006/relationships/slideLayout" Target="../slideLayouts/slideLayout258.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3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89.jpeg"/><Relationship Id="rId1" Type="http://schemas.openxmlformats.org/officeDocument/2006/relationships/slideLayout" Target="../slideLayouts/slideLayout78.xml"/></Relationships>
</file>

<file path=ppt/slides/_rels/slide34.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3.jpeg"/><Relationship Id="rId7" Type="http://schemas.openxmlformats.org/officeDocument/2006/relationships/image" Target="../media/image90.jpeg"/><Relationship Id="rId2" Type="http://schemas.openxmlformats.org/officeDocument/2006/relationships/notesSlide" Target="../notesSlides/notesSlide17.xml"/><Relationship Id="rId1" Type="http://schemas.openxmlformats.org/officeDocument/2006/relationships/slideLayout" Target="../slideLayouts/slideLayout242.xml"/><Relationship Id="rId6" Type="http://schemas.openxmlformats.org/officeDocument/2006/relationships/image" Target="../media/image86.jpeg"/><Relationship Id="rId5" Type="http://schemas.openxmlformats.org/officeDocument/2006/relationships/image" Target="../media/image85.jpeg"/><Relationship Id="rId10" Type="http://schemas.openxmlformats.org/officeDocument/2006/relationships/image" Target="../media/image64.jpeg"/><Relationship Id="rId4" Type="http://schemas.openxmlformats.org/officeDocument/2006/relationships/image" Target="../media/image84.jpeg"/><Relationship Id="rId9" Type="http://schemas.openxmlformats.org/officeDocument/2006/relationships/image" Target="../media/image92.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74.xml"/></Relationships>
</file>

<file path=ppt/slides/_rels/slide36.xml.rels><?xml version="1.0" encoding="UTF-8" standalone="yes"?>
<Relationships xmlns="http://schemas.openxmlformats.org/package/2006/relationships"><Relationship Id="rId3" Type="http://schemas.openxmlformats.org/officeDocument/2006/relationships/image" Target="../media/image94.wmf"/><Relationship Id="rId2" Type="http://schemas.openxmlformats.org/officeDocument/2006/relationships/image" Target="../media/image93.jpeg"/><Relationship Id="rId1" Type="http://schemas.openxmlformats.org/officeDocument/2006/relationships/slideLayout" Target="../slideLayouts/slideLayout274.xml"/></Relationships>
</file>

<file path=ppt/slides/_rels/slide3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74.xml"/></Relationships>
</file>

<file path=ppt/slides/_rels/slide38.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74.xml"/></Relationships>
</file>

<file path=ppt/slides/_rels/slide3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89.jpeg"/><Relationship Id="rId1" Type="http://schemas.openxmlformats.org/officeDocument/2006/relationships/slideLayout" Target="../slideLayouts/slideLayout403.xml"/><Relationship Id="rId4" Type="http://schemas.openxmlformats.org/officeDocument/2006/relationships/image" Target="../media/image64.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76.xml"/><Relationship Id="rId4" Type="http://schemas.openxmlformats.org/officeDocument/2006/relationships/image" Target="../media/image9.wmf"/></Relationships>
</file>

<file path=ppt/slides/_rels/slide4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370.xml"/></Relationships>
</file>

<file path=ppt/slides/_rels/slide4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8.xml"/><Relationship Id="rId1" Type="http://schemas.openxmlformats.org/officeDocument/2006/relationships/slideLayout" Target="../slideLayouts/slideLayout311.xml"/></Relationships>
</file>

<file path=ppt/slides/_rels/slide4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322.xml"/></Relationships>
</file>

<file path=ppt/slides/_rels/slide4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84.xml"/></Relationships>
</file>

<file path=ppt/slides/_rels/slide4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slideLayout" Target="../slideLayouts/slideLayout89.xml"/><Relationship Id="rId1" Type="http://schemas.openxmlformats.org/officeDocument/2006/relationships/vmlDrawing" Target="../drawings/vmlDrawing3.vml"/><Relationship Id="rId6" Type="http://schemas.openxmlformats.org/officeDocument/2006/relationships/image" Target="../media/image64.jpeg"/><Relationship Id="rId5" Type="http://schemas.openxmlformats.org/officeDocument/2006/relationships/image" Target="../media/image104.wmf"/><Relationship Id="rId4" Type="http://schemas.openxmlformats.org/officeDocument/2006/relationships/oleObject" Target="../embeddings/oleObject3.bin"/></Relationships>
</file>

<file path=ppt/slides/_rels/slide4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89.xml"/></Relationships>
</file>

<file path=ppt/slides/_rels/slide4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9.xml"/><Relationship Id="rId1" Type="http://schemas.openxmlformats.org/officeDocument/2006/relationships/slideLayout" Target="../slideLayouts/slideLayout311.xml"/><Relationship Id="rId4" Type="http://schemas.openxmlformats.org/officeDocument/2006/relationships/image" Target="../media/image107.wmf"/></Relationships>
</file>

<file path=ppt/slides/_rels/slide47.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90.xml"/></Relationships>
</file>

<file path=ppt/slides/_rels/slide4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90.xml"/></Relationships>
</file>

<file path=ppt/slides/_rels/slide4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wmf"/><Relationship Id="rId1" Type="http://schemas.openxmlformats.org/officeDocument/2006/relationships/slideLayout" Target="../slideLayouts/slideLayout290.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48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90.xml"/></Relationships>
</file>

<file path=ppt/slides/_rels/slide5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20.xml"/><Relationship Id="rId1" Type="http://schemas.openxmlformats.org/officeDocument/2006/relationships/slideLayout" Target="../slideLayouts/slideLayout39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90.xml"/></Relationships>
</file>

<file path=ppt/slides/_rels/slide5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1.xml"/><Relationship Id="rId1" Type="http://schemas.openxmlformats.org/officeDocument/2006/relationships/slideLayout" Target="../slideLayouts/slideLayout452.xml"/><Relationship Id="rId5" Type="http://schemas.openxmlformats.org/officeDocument/2006/relationships/image" Target="../media/image116.jpeg"/><Relationship Id="rId4" Type="http://schemas.openxmlformats.org/officeDocument/2006/relationships/image" Target="../media/image115.png"/></Relationships>
</file>

<file path=ppt/slides/_rels/slide5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2.xml"/><Relationship Id="rId1" Type="http://schemas.openxmlformats.org/officeDocument/2006/relationships/slideLayout" Target="../slideLayouts/slideLayout462.xml"/><Relationship Id="rId5" Type="http://schemas.openxmlformats.org/officeDocument/2006/relationships/chart" Target="../charts/chart1.xml"/><Relationship Id="rId4" Type="http://schemas.openxmlformats.org/officeDocument/2006/relationships/image" Target="../media/image118.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40.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7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9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97.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4051" name="Rectangle 3"/>
          <p:cNvSpPr>
            <a:spLocks noGrp="1" noChangeArrowheads="1"/>
          </p:cNvSpPr>
          <p:nvPr>
            <p:ph type="subTitle" idx="1"/>
          </p:nvPr>
        </p:nvSpPr>
        <p:spPr>
          <a:xfrm>
            <a:off x="417504" y="1505676"/>
            <a:ext cx="11640408" cy="5268211"/>
          </a:xfrm>
          <a:ln>
            <a:solidFill>
              <a:schemeClr val="bg1"/>
            </a:solidFill>
            <a:miter lim="800000"/>
            <a:headEnd/>
            <a:tailEnd/>
          </a:ln>
          <a:extLst/>
        </p:spPr>
        <p:txBody>
          <a:bodyPr>
            <a:normAutofit fontScale="92500" lnSpcReduction="20000"/>
          </a:bodyPr>
          <a:lstStyle/>
          <a:p>
            <a:pPr eaLnBrk="1" fontAlgn="auto" hangingPunct="1">
              <a:spcAft>
                <a:spcPts val="0"/>
              </a:spcAft>
              <a:buFont typeface="Wingdings 2"/>
              <a:buNone/>
              <a:defRPr/>
            </a:pPr>
            <a:r>
              <a:rPr lang="hr-HR" sz="3200" b="1" dirty="0" smtClean="0">
                <a:solidFill>
                  <a:schemeClr val="tx1"/>
                </a:solidFill>
                <a:latin typeface="Calibri" panose="020F0502020204030204" pitchFamily="34" charset="0"/>
              </a:rPr>
              <a:t>Hrvatsko </a:t>
            </a:r>
            <a:r>
              <a:rPr lang="hr-HR" sz="3200" b="1" dirty="0" err="1" smtClean="0">
                <a:solidFill>
                  <a:schemeClr val="tx1"/>
                </a:solidFill>
                <a:latin typeface="Calibri" panose="020F0502020204030204" pitchFamily="34" charset="0"/>
              </a:rPr>
              <a:t>asfaltersko</a:t>
            </a:r>
            <a:r>
              <a:rPr lang="hr-HR" sz="3200" b="1" dirty="0" smtClean="0">
                <a:solidFill>
                  <a:schemeClr val="tx1"/>
                </a:solidFill>
                <a:latin typeface="Calibri" panose="020F0502020204030204" pitchFamily="34" charset="0"/>
              </a:rPr>
              <a:t> društvo</a:t>
            </a:r>
          </a:p>
          <a:p>
            <a:pPr eaLnBrk="1" fontAlgn="auto" hangingPunct="1">
              <a:spcAft>
                <a:spcPts val="0"/>
              </a:spcAft>
              <a:buFont typeface="Wingdings 2"/>
              <a:buNone/>
              <a:defRPr/>
            </a:pPr>
            <a:endParaRPr lang="hr-HR" sz="4400" b="1" dirty="0" smtClean="0">
              <a:solidFill>
                <a:schemeClr val="tx1"/>
              </a:solidFill>
              <a:latin typeface="Calibri" panose="020F0502020204030204" pitchFamily="34" charset="0"/>
            </a:endParaRPr>
          </a:p>
          <a:p>
            <a:pPr>
              <a:defRPr/>
            </a:pPr>
            <a:endParaRPr lang="hr-HR" sz="4400" dirty="0" smtClean="0"/>
          </a:p>
          <a:p>
            <a:pPr>
              <a:defRPr/>
            </a:pPr>
            <a:r>
              <a:rPr lang="hr-HR" sz="4700" b="1" dirty="0" smtClean="0">
                <a:latin typeface="Calibri" pitchFamily="34" charset="0"/>
              </a:rPr>
              <a:t>Proizvodnja i tehnologije asfalta s dodatkom recikliranog asfalta i </a:t>
            </a:r>
            <a:r>
              <a:rPr lang="hr-HR" sz="4700" b="1" dirty="0" err="1" smtClean="0">
                <a:latin typeface="Calibri" pitchFamily="34" charset="0"/>
              </a:rPr>
              <a:t>niskotemperaturni</a:t>
            </a:r>
            <a:r>
              <a:rPr lang="hr-HR" sz="4700" b="1" dirty="0" smtClean="0">
                <a:latin typeface="Calibri" pitchFamily="34" charset="0"/>
              </a:rPr>
              <a:t> asfalti </a:t>
            </a:r>
            <a:endParaRPr lang="hr-HR" sz="4700" b="1" dirty="0" smtClean="0">
              <a:solidFill>
                <a:schemeClr val="tx1"/>
              </a:solidFill>
              <a:latin typeface="Calibri" pitchFamily="34" charset="0"/>
            </a:endParaRPr>
          </a:p>
          <a:p>
            <a:pPr eaLnBrk="1" fontAlgn="auto" hangingPunct="1">
              <a:spcAft>
                <a:spcPts val="0"/>
              </a:spcAft>
              <a:defRPr/>
            </a:pPr>
            <a:r>
              <a:rPr lang="hr-HR" b="1" dirty="0" err="1" smtClean="0">
                <a:latin typeface="Calibri" pitchFamily="34" charset="0"/>
              </a:rPr>
              <a:t>Jürg</a:t>
            </a:r>
            <a:r>
              <a:rPr lang="hr-HR" b="1" dirty="0" smtClean="0">
                <a:latin typeface="Calibri" pitchFamily="34" charset="0"/>
              </a:rPr>
              <a:t> </a:t>
            </a:r>
            <a:r>
              <a:rPr lang="hr-HR" b="1" dirty="0" err="1" smtClean="0">
                <a:latin typeface="Calibri" pitchFamily="34" charset="0"/>
              </a:rPr>
              <a:t>Moser</a:t>
            </a:r>
            <a:endParaRPr lang="hr-HR" b="1" dirty="0" smtClean="0">
              <a:solidFill>
                <a:schemeClr val="tx1"/>
              </a:solidFill>
              <a:latin typeface="Calibri" panose="020F0502020204030204" pitchFamily="34" charset="0"/>
            </a:endParaRPr>
          </a:p>
          <a:p>
            <a:pPr eaLnBrk="1" fontAlgn="auto" hangingPunct="1">
              <a:spcAft>
                <a:spcPts val="0"/>
              </a:spcAft>
              <a:defRPr/>
            </a:pPr>
            <a:endParaRPr lang="hr-HR" sz="5400" b="1" dirty="0" smtClean="0">
              <a:solidFill>
                <a:schemeClr val="tx1"/>
              </a:solidFill>
              <a:latin typeface="Calibri" panose="020F0502020204030204" pitchFamily="34" charset="0"/>
            </a:endParaRPr>
          </a:p>
          <a:p>
            <a:pPr eaLnBrk="1" fontAlgn="auto" hangingPunct="1">
              <a:spcAft>
                <a:spcPts val="0"/>
              </a:spcAft>
              <a:buFont typeface="Wingdings 2"/>
              <a:buNone/>
              <a:defRPr/>
            </a:pPr>
            <a:r>
              <a:rPr lang="hr-HR" sz="2800" b="1" dirty="0" smtClean="0">
                <a:solidFill>
                  <a:schemeClr val="tx1"/>
                </a:solidFill>
                <a:latin typeface="Calibri" panose="020F0502020204030204" pitchFamily="34" charset="0"/>
              </a:rPr>
              <a:t>Seminar ASFALTNI KOLNICI 2015</a:t>
            </a:r>
          </a:p>
          <a:p>
            <a:pPr eaLnBrk="1" fontAlgn="auto" hangingPunct="1">
              <a:spcAft>
                <a:spcPts val="0"/>
              </a:spcAft>
              <a:buFont typeface="Wingdings 2"/>
              <a:buNone/>
              <a:defRPr/>
            </a:pPr>
            <a:r>
              <a:rPr lang="hr-HR" sz="2800" b="1" dirty="0" smtClean="0">
                <a:solidFill>
                  <a:schemeClr val="tx1"/>
                </a:solidFill>
                <a:latin typeface="Calibri" panose="020F0502020204030204" pitchFamily="34" charset="0"/>
              </a:rPr>
              <a:t>Opatija, 05. – 06. 03. 2015.</a:t>
            </a:r>
            <a:r>
              <a:rPr lang="hr-HR" sz="3200" b="1" dirty="0" smtClean="0">
                <a:solidFill>
                  <a:schemeClr val="bg1"/>
                </a:solidFill>
                <a:latin typeface="Calibri" panose="020F0502020204030204" pitchFamily="34" charset="0"/>
              </a:rPr>
              <a:t> </a:t>
            </a:r>
            <a:r>
              <a:rPr lang="hr-HR" sz="3200" b="1" dirty="0" smtClean="0">
                <a:solidFill>
                  <a:schemeClr val="accent2">
                    <a:lumMod val="75000"/>
                  </a:schemeClr>
                </a:solidFill>
                <a:latin typeface="Calibri" panose="020F0502020204030204" pitchFamily="34" charset="0"/>
              </a:rPr>
              <a:t>     </a:t>
            </a:r>
            <a:endParaRPr lang="hr-HR" sz="3200" b="1" dirty="0">
              <a:solidFill>
                <a:schemeClr val="accent2">
                  <a:lumMod val="75000"/>
                </a:schemeClr>
              </a:solidFill>
              <a:latin typeface="Calibri" panose="020F0502020204030204" pitchFamily="34" charset="0"/>
            </a:endParaRPr>
          </a:p>
        </p:txBody>
      </p:sp>
      <p:pic>
        <p:nvPicPr>
          <p:cNvPr id="8195"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410576" y="956705"/>
            <a:ext cx="3363386" cy="2210128"/>
          </a:xfrm>
          <a:prstGeom prst="rect">
            <a:avLst/>
          </a:prstGeom>
          <a:solidFill>
            <a:srgbClr val="4D4D4D"/>
          </a:solidFill>
          <a:ln w="25400" algn="ctr">
            <a:solidFill>
              <a:srgbClr val="5C4776"/>
            </a:solidFill>
            <a:miter lim="800000"/>
            <a:headEnd/>
            <a:tailEnd/>
          </a:ln>
        </p:spPr>
      </p:pic>
    </p:spTree>
    <p:extLst>
      <p:ext uri="{BB962C8B-B14F-4D97-AF65-F5344CB8AC3E}">
        <p14:creationId xmlns:p14="http://schemas.microsoft.com/office/powerpoint/2010/main" val="1701854805"/>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Datumsplatzhalter 2"/>
          <p:cNvSpPr>
            <a:spLocks noGrp="1"/>
          </p:cNvSpPr>
          <p:nvPr>
            <p:ph type="dt" sz="half" idx="10"/>
          </p:nvPr>
        </p:nvSpPr>
        <p:spPr/>
        <p:txBody>
          <a:bodyPr/>
          <a:lstStyle/>
          <a:p>
            <a:r>
              <a:rPr lang="de-DE" altLang="en-US">
                <a:solidFill>
                  <a:srgbClr val="000000"/>
                </a:solidFill>
              </a:rPr>
              <a:t>June 20, 2010</a:t>
            </a:r>
            <a:endParaRPr lang="de-CH" altLang="en-US">
              <a:solidFill>
                <a:srgbClr val="000000"/>
              </a:solidFill>
            </a:endParaRPr>
          </a:p>
        </p:txBody>
      </p:sp>
      <p:sp>
        <p:nvSpPr>
          <p:cNvPr id="42" name="Fußzeilenplatzhalter 3"/>
          <p:cNvSpPr>
            <a:spLocks noGrp="1"/>
          </p:cNvSpPr>
          <p:nvPr>
            <p:ph type="ftr" sz="quarter" idx="11"/>
          </p:nvPr>
        </p:nvSpPr>
        <p:spPr/>
        <p:txBody>
          <a:bodyPr/>
          <a:lstStyle/>
          <a:p>
            <a:r>
              <a:rPr lang="en-AU" altLang="en-US">
                <a:solidFill>
                  <a:srgbClr val="000000"/>
                </a:solidFill>
              </a:rPr>
              <a:t>Cairo Conference</a:t>
            </a:r>
          </a:p>
        </p:txBody>
      </p:sp>
      <p:sp>
        <p:nvSpPr>
          <p:cNvPr id="43" name="Foliennummernplatzhalter 4"/>
          <p:cNvSpPr>
            <a:spLocks noGrp="1"/>
          </p:cNvSpPr>
          <p:nvPr>
            <p:ph type="sldNum" sz="quarter" idx="12"/>
          </p:nvPr>
        </p:nvSpPr>
        <p:spPr/>
        <p:txBody>
          <a:bodyPr/>
          <a:lstStyle/>
          <a:p>
            <a:fld id="{2EDC0610-5F4E-491D-82CC-840DAFC94AAB}" type="slidenum">
              <a:rPr lang="de-CH" altLang="en-US">
                <a:solidFill>
                  <a:srgbClr val="000000"/>
                </a:solidFill>
              </a:rPr>
              <a:pPr/>
              <a:t>10</a:t>
            </a:fld>
            <a:endParaRPr lang="de-CH" altLang="en-US">
              <a:solidFill>
                <a:srgbClr val="000000"/>
              </a:solidFill>
            </a:endParaRPr>
          </a:p>
        </p:txBody>
      </p:sp>
      <p:grpSp>
        <p:nvGrpSpPr>
          <p:cNvPr id="1327146" name="Group 42"/>
          <p:cNvGrpSpPr>
            <a:grpSpLocks/>
          </p:cNvGrpSpPr>
          <p:nvPr/>
        </p:nvGrpSpPr>
        <p:grpSpPr bwMode="auto">
          <a:xfrm>
            <a:off x="2900364" y="4127505"/>
            <a:ext cx="5934075" cy="923926"/>
            <a:chOff x="948" y="2483"/>
            <a:chExt cx="3738" cy="582"/>
          </a:xfrm>
        </p:grpSpPr>
        <p:sp>
          <p:nvSpPr>
            <p:cNvPr id="1327123" name="Text Box 19"/>
            <p:cNvSpPr txBox="1">
              <a:spLocks noChangeArrowheads="1"/>
            </p:cNvSpPr>
            <p:nvPr/>
          </p:nvSpPr>
          <p:spPr bwMode="auto">
            <a:xfrm>
              <a:off x="3326" y="2794"/>
              <a:ext cx="922"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fontAlgn="base">
                <a:spcBef>
                  <a:spcPct val="0"/>
                </a:spcBef>
                <a:spcAft>
                  <a:spcPct val="0"/>
                </a:spcAft>
              </a:pPr>
              <a:r>
                <a:rPr lang="de-DE" altLang="en-US" sz="1400">
                  <a:solidFill>
                    <a:srgbClr val="000000"/>
                  </a:solidFill>
                </a:rPr>
                <a:t>Continous Quality </a:t>
              </a:r>
            </a:p>
            <a:p>
              <a:pPr fontAlgn="base">
                <a:spcBef>
                  <a:spcPct val="0"/>
                </a:spcBef>
                <a:spcAft>
                  <a:spcPct val="0"/>
                </a:spcAft>
              </a:pPr>
              <a:r>
                <a:rPr lang="de-DE" altLang="en-US" sz="1400">
                  <a:solidFill>
                    <a:srgbClr val="000000"/>
                  </a:solidFill>
                </a:rPr>
                <a:t>very challenginge</a:t>
              </a:r>
            </a:p>
          </p:txBody>
        </p:sp>
        <p:sp>
          <p:nvSpPr>
            <p:cNvPr id="1327128" name="AutoShape 24"/>
            <p:cNvSpPr>
              <a:spLocks noChangeArrowheads="1"/>
            </p:cNvSpPr>
            <p:nvPr/>
          </p:nvSpPr>
          <p:spPr bwMode="auto">
            <a:xfrm>
              <a:off x="948" y="2556"/>
              <a:ext cx="1137" cy="444"/>
            </a:xfrm>
            <a:prstGeom prst="rightArrow">
              <a:avLst>
                <a:gd name="adj1" fmla="val 38889"/>
                <a:gd name="adj2" fmla="val 90642"/>
              </a:avLst>
            </a:prstGeom>
            <a:solidFill>
              <a:srgbClr val="CBBC7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fontAlgn="base">
                <a:spcBef>
                  <a:spcPct val="0"/>
                </a:spcBef>
                <a:spcAft>
                  <a:spcPct val="0"/>
                </a:spcAft>
              </a:pPr>
              <a:endParaRPr lang="en-GB" b="1">
                <a:solidFill>
                  <a:srgbClr val="000000"/>
                </a:solidFill>
              </a:endParaRPr>
            </a:p>
          </p:txBody>
        </p:sp>
        <p:sp>
          <p:nvSpPr>
            <p:cNvPr id="1327132" name="AutoShape 28"/>
            <p:cNvSpPr>
              <a:spLocks noChangeArrowheads="1"/>
            </p:cNvSpPr>
            <p:nvPr/>
          </p:nvSpPr>
          <p:spPr bwMode="auto">
            <a:xfrm>
              <a:off x="3246" y="2483"/>
              <a:ext cx="1440" cy="498"/>
            </a:xfrm>
            <a:prstGeom prst="rightArrow">
              <a:avLst>
                <a:gd name="adj1" fmla="val 34722"/>
                <a:gd name="adj2" fmla="val 84175"/>
              </a:avLst>
            </a:prstGeom>
            <a:solidFill>
              <a:srgbClr val="CBBC7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fontAlgn="base">
                <a:spcBef>
                  <a:spcPct val="0"/>
                </a:spcBef>
                <a:spcAft>
                  <a:spcPct val="0"/>
                </a:spcAft>
              </a:pPr>
              <a:endParaRPr lang="en-GB" b="1">
                <a:solidFill>
                  <a:srgbClr val="000000"/>
                </a:solidFill>
              </a:endParaRPr>
            </a:p>
          </p:txBody>
        </p:sp>
        <p:grpSp>
          <p:nvGrpSpPr>
            <p:cNvPr id="1327141" name="Group 37"/>
            <p:cNvGrpSpPr>
              <a:grpSpLocks/>
            </p:cNvGrpSpPr>
            <p:nvPr/>
          </p:nvGrpSpPr>
          <p:grpSpPr bwMode="auto">
            <a:xfrm>
              <a:off x="2120" y="2566"/>
              <a:ext cx="1085" cy="447"/>
              <a:chOff x="2337" y="2566"/>
              <a:chExt cx="1085" cy="447"/>
            </a:xfrm>
          </p:grpSpPr>
          <p:pic>
            <p:nvPicPr>
              <p:cNvPr id="1327109" name="Picture 5" descr="Remix"/>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37" y="2566"/>
                <a:ext cx="1085" cy="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7135" name="Rectangle 31"/>
              <p:cNvSpPr>
                <a:spLocks noChangeArrowheads="1"/>
              </p:cNvSpPr>
              <p:nvPr/>
            </p:nvSpPr>
            <p:spPr bwMode="auto">
              <a:xfrm>
                <a:off x="2440" y="2585"/>
                <a:ext cx="879" cy="10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base">
                  <a:spcBef>
                    <a:spcPct val="0"/>
                  </a:spcBef>
                  <a:spcAft>
                    <a:spcPct val="0"/>
                  </a:spcAft>
                </a:pPr>
                <a:r>
                  <a:rPr lang="de-DE" altLang="en-US" sz="1100" b="1">
                    <a:solidFill>
                      <a:srgbClr val="FFFFFF"/>
                    </a:solidFill>
                    <a:effectLst>
                      <a:outerShdw blurRad="38100" dist="38100" dir="2700000" algn="tl">
                        <a:srgbClr val="C0C0C0"/>
                      </a:outerShdw>
                    </a:effectLst>
                  </a:rPr>
                  <a:t>In-Place Recycling</a:t>
                </a:r>
                <a:endParaRPr lang="de-DE" altLang="en-US" sz="1200" b="1">
                  <a:solidFill>
                    <a:srgbClr val="000000"/>
                  </a:solidFill>
                </a:endParaRPr>
              </a:p>
            </p:txBody>
          </p:sp>
        </p:grpSp>
      </p:grpSp>
      <p:pic>
        <p:nvPicPr>
          <p:cNvPr id="1327112" name="Picture 8" descr="strassen_2_neu"/>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915400" y="1590675"/>
            <a:ext cx="1447800" cy="4914900"/>
          </a:xfrm>
          <a:prstGeom prst="rect">
            <a:avLst/>
          </a:prstGeom>
          <a:noFill/>
          <a:extLst>
            <a:ext uri="{909E8E84-426E-40DD-AFC4-6F175D3DCCD1}">
              <a14:hiddenFill xmlns:a14="http://schemas.microsoft.com/office/drawing/2010/main">
                <a:solidFill>
                  <a:srgbClr val="FFFFFF"/>
                </a:solidFill>
              </a14:hiddenFill>
            </a:ext>
          </a:extLst>
        </p:spPr>
      </p:pic>
      <p:grpSp>
        <p:nvGrpSpPr>
          <p:cNvPr id="1327151" name="Group 47"/>
          <p:cNvGrpSpPr>
            <a:grpSpLocks/>
          </p:cNvGrpSpPr>
          <p:nvPr/>
        </p:nvGrpSpPr>
        <p:grpSpPr bwMode="auto">
          <a:xfrm>
            <a:off x="3138489" y="2900363"/>
            <a:ext cx="5729287" cy="1066800"/>
            <a:chOff x="1017" y="1827"/>
            <a:chExt cx="3609" cy="672"/>
          </a:xfrm>
        </p:grpSpPr>
        <p:sp>
          <p:nvSpPr>
            <p:cNvPr id="1327127" name="AutoShape 23"/>
            <p:cNvSpPr>
              <a:spLocks noChangeArrowheads="1"/>
            </p:cNvSpPr>
            <p:nvPr/>
          </p:nvSpPr>
          <p:spPr bwMode="auto">
            <a:xfrm>
              <a:off x="1017" y="1907"/>
              <a:ext cx="336" cy="444"/>
            </a:xfrm>
            <a:prstGeom prst="rightArrow">
              <a:avLst>
                <a:gd name="adj1" fmla="val 38889"/>
                <a:gd name="adj2" fmla="val 77509"/>
              </a:avLst>
            </a:prstGeom>
            <a:solidFill>
              <a:srgbClr val="CBBC7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fontAlgn="base">
                <a:spcBef>
                  <a:spcPct val="0"/>
                </a:spcBef>
                <a:spcAft>
                  <a:spcPct val="0"/>
                </a:spcAft>
              </a:pPr>
              <a:endParaRPr lang="en-GB" b="1">
                <a:solidFill>
                  <a:srgbClr val="000000"/>
                </a:solidFill>
              </a:endParaRPr>
            </a:p>
          </p:txBody>
        </p:sp>
        <p:sp>
          <p:nvSpPr>
            <p:cNvPr id="1327117" name="AutoShape 13"/>
            <p:cNvSpPr>
              <a:spLocks noChangeArrowheads="1"/>
            </p:cNvSpPr>
            <p:nvPr/>
          </p:nvSpPr>
          <p:spPr bwMode="auto">
            <a:xfrm>
              <a:off x="3434" y="1872"/>
              <a:ext cx="1167" cy="498"/>
            </a:xfrm>
            <a:prstGeom prst="rightArrow">
              <a:avLst>
                <a:gd name="adj1" fmla="val 34722"/>
                <a:gd name="adj2" fmla="val 63712"/>
              </a:avLst>
            </a:prstGeom>
            <a:solidFill>
              <a:srgbClr val="CBBC7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fontAlgn="base">
                <a:spcBef>
                  <a:spcPct val="0"/>
                </a:spcBef>
                <a:spcAft>
                  <a:spcPct val="0"/>
                </a:spcAft>
              </a:pPr>
              <a:endParaRPr lang="en-GB" b="1">
                <a:solidFill>
                  <a:srgbClr val="000000"/>
                </a:solidFill>
              </a:endParaRPr>
            </a:p>
          </p:txBody>
        </p:sp>
        <p:sp>
          <p:nvSpPr>
            <p:cNvPr id="1327120" name="Text Box 16"/>
            <p:cNvSpPr txBox="1">
              <a:spLocks noChangeArrowheads="1"/>
            </p:cNvSpPr>
            <p:nvPr/>
          </p:nvSpPr>
          <p:spPr bwMode="auto">
            <a:xfrm>
              <a:off x="3450" y="2211"/>
              <a:ext cx="1176"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fontAlgn="base">
                <a:spcBef>
                  <a:spcPct val="0"/>
                </a:spcBef>
                <a:spcAft>
                  <a:spcPct val="0"/>
                </a:spcAft>
              </a:pPr>
              <a:r>
                <a:rPr lang="de-DE" altLang="en-US" sz="1400">
                  <a:solidFill>
                    <a:srgbClr val="000000"/>
                  </a:solidFill>
                </a:rPr>
                <a:t>Substitutes Sub-base</a:t>
              </a:r>
            </a:p>
            <a:p>
              <a:pPr fontAlgn="base">
                <a:spcBef>
                  <a:spcPct val="0"/>
                </a:spcBef>
                <a:spcAft>
                  <a:spcPct val="0"/>
                </a:spcAft>
              </a:pPr>
              <a:r>
                <a:rPr lang="de-DE" altLang="en-US" sz="1400">
                  <a:solidFill>
                    <a:srgbClr val="000000"/>
                  </a:solidFill>
                </a:rPr>
                <a:t>Materials</a:t>
              </a:r>
            </a:p>
          </p:txBody>
        </p:sp>
        <p:sp>
          <p:nvSpPr>
            <p:cNvPr id="1327121" name="AutoShape 17"/>
            <p:cNvSpPr>
              <a:spLocks noChangeArrowheads="1"/>
            </p:cNvSpPr>
            <p:nvPr/>
          </p:nvSpPr>
          <p:spPr bwMode="auto">
            <a:xfrm>
              <a:off x="1909" y="1897"/>
              <a:ext cx="405" cy="444"/>
            </a:xfrm>
            <a:prstGeom prst="rightArrow">
              <a:avLst>
                <a:gd name="adj1" fmla="val 38889"/>
                <a:gd name="adj2" fmla="val 76764"/>
              </a:avLst>
            </a:prstGeom>
            <a:solidFill>
              <a:srgbClr val="CBBC7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fontAlgn="base">
                <a:spcBef>
                  <a:spcPct val="0"/>
                </a:spcBef>
                <a:spcAft>
                  <a:spcPct val="0"/>
                </a:spcAft>
              </a:pPr>
              <a:endParaRPr lang="en-GB" b="1">
                <a:solidFill>
                  <a:srgbClr val="000000"/>
                </a:solidFill>
              </a:endParaRPr>
            </a:p>
          </p:txBody>
        </p:sp>
        <p:grpSp>
          <p:nvGrpSpPr>
            <p:cNvPr id="1327142" name="Group 38"/>
            <p:cNvGrpSpPr>
              <a:grpSpLocks/>
            </p:cNvGrpSpPr>
            <p:nvPr/>
          </p:nvGrpSpPr>
          <p:grpSpPr bwMode="auto">
            <a:xfrm>
              <a:off x="1350" y="1827"/>
              <a:ext cx="672" cy="672"/>
              <a:chOff x="1296" y="1467"/>
              <a:chExt cx="672" cy="672"/>
            </a:xfrm>
          </p:grpSpPr>
          <p:pic>
            <p:nvPicPr>
              <p:cNvPr id="1327115" name="Picture 11" descr="ASPHAL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96" y="1467"/>
                <a:ext cx="666" cy="672"/>
              </a:xfrm>
              <a:prstGeom prst="rect">
                <a:avLst/>
              </a:prstGeom>
              <a:noFill/>
              <a:extLst>
                <a:ext uri="{909E8E84-426E-40DD-AFC4-6F175D3DCCD1}">
                  <a14:hiddenFill xmlns:a14="http://schemas.microsoft.com/office/drawing/2010/main">
                    <a:solidFill>
                      <a:srgbClr val="FFFFFF"/>
                    </a:solidFill>
                  </a14:hiddenFill>
                </a:ext>
              </a:extLst>
            </p:spPr>
          </p:pic>
          <p:sp>
            <p:nvSpPr>
              <p:cNvPr id="1327125" name="Rectangle 21"/>
              <p:cNvSpPr>
                <a:spLocks noChangeArrowheads="1"/>
              </p:cNvSpPr>
              <p:nvPr/>
            </p:nvSpPr>
            <p:spPr bwMode="auto">
              <a:xfrm>
                <a:off x="1303" y="2001"/>
                <a:ext cx="665" cy="1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base">
                  <a:spcBef>
                    <a:spcPct val="0"/>
                  </a:spcBef>
                  <a:spcAft>
                    <a:spcPct val="0"/>
                  </a:spcAft>
                </a:pPr>
                <a:r>
                  <a:rPr lang="de-DE" altLang="en-US" sz="1200" b="1">
                    <a:solidFill>
                      <a:srgbClr val="FFFFFF"/>
                    </a:solidFill>
                  </a:rPr>
                  <a:t>Storage</a:t>
                </a:r>
              </a:p>
            </p:txBody>
          </p:sp>
        </p:grpSp>
        <p:grpSp>
          <p:nvGrpSpPr>
            <p:cNvPr id="1327143" name="Group 39"/>
            <p:cNvGrpSpPr>
              <a:grpSpLocks/>
            </p:cNvGrpSpPr>
            <p:nvPr/>
          </p:nvGrpSpPr>
          <p:grpSpPr bwMode="auto">
            <a:xfrm>
              <a:off x="2327" y="1827"/>
              <a:ext cx="1088" cy="672"/>
              <a:chOff x="2309" y="1467"/>
              <a:chExt cx="1088" cy="672"/>
            </a:xfrm>
          </p:grpSpPr>
          <p:pic>
            <p:nvPicPr>
              <p:cNvPr id="1327113" name="Picture 9" descr="AMARO0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09" y="1467"/>
                <a:ext cx="1088" cy="672"/>
              </a:xfrm>
              <a:prstGeom prst="rect">
                <a:avLst/>
              </a:prstGeom>
              <a:noFill/>
              <a:extLst>
                <a:ext uri="{909E8E84-426E-40DD-AFC4-6F175D3DCCD1}">
                  <a14:hiddenFill xmlns:a14="http://schemas.microsoft.com/office/drawing/2010/main">
                    <a:solidFill>
                      <a:srgbClr val="FFFFFF"/>
                    </a:solidFill>
                  </a14:hiddenFill>
                </a:ext>
              </a:extLst>
            </p:spPr>
          </p:pic>
          <p:sp>
            <p:nvSpPr>
              <p:cNvPr id="1327126" name="Rectangle 22"/>
              <p:cNvSpPr>
                <a:spLocks noChangeArrowheads="1"/>
              </p:cNvSpPr>
              <p:nvPr/>
            </p:nvSpPr>
            <p:spPr bwMode="auto">
              <a:xfrm>
                <a:off x="2343" y="1995"/>
                <a:ext cx="537" cy="1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fontAlgn="base">
                  <a:spcBef>
                    <a:spcPct val="0"/>
                  </a:spcBef>
                  <a:spcAft>
                    <a:spcPct val="0"/>
                  </a:spcAft>
                </a:pPr>
                <a:r>
                  <a:rPr lang="de-DE" altLang="en-US" sz="1200" b="1">
                    <a:solidFill>
                      <a:srgbClr val="FFFFFF"/>
                    </a:solidFill>
                  </a:rPr>
                  <a:t>Crushing</a:t>
                </a:r>
              </a:p>
            </p:txBody>
          </p:sp>
        </p:grpSp>
      </p:grpSp>
      <p:sp>
        <p:nvSpPr>
          <p:cNvPr id="1327131" name="Rectangle 27"/>
          <p:cNvSpPr>
            <a:spLocks noChangeArrowheads="1"/>
          </p:cNvSpPr>
          <p:nvPr/>
        </p:nvSpPr>
        <p:spPr bwMode="auto">
          <a:xfrm>
            <a:off x="1524001" y="3290501"/>
            <a:ext cx="6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fontAlgn="base">
              <a:spcBef>
                <a:spcPct val="0"/>
              </a:spcBef>
              <a:spcAft>
                <a:spcPct val="0"/>
              </a:spcAft>
            </a:pPr>
            <a:endParaRPr lang="en-GB" b="1">
              <a:solidFill>
                <a:srgbClr val="000000"/>
              </a:solidFill>
            </a:endParaRPr>
          </a:p>
        </p:txBody>
      </p:sp>
      <p:grpSp>
        <p:nvGrpSpPr>
          <p:cNvPr id="1327154" name="Group 50"/>
          <p:cNvGrpSpPr>
            <a:grpSpLocks/>
          </p:cNvGrpSpPr>
          <p:nvPr/>
        </p:nvGrpSpPr>
        <p:grpSpPr bwMode="auto">
          <a:xfrm>
            <a:off x="3130550" y="1662113"/>
            <a:ext cx="5695950" cy="1071562"/>
            <a:chOff x="1012" y="1047"/>
            <a:chExt cx="3588" cy="675"/>
          </a:xfrm>
        </p:grpSpPr>
        <p:sp>
          <p:nvSpPr>
            <p:cNvPr id="1327116" name="AutoShape 12"/>
            <p:cNvSpPr>
              <a:spLocks noChangeArrowheads="1"/>
            </p:cNvSpPr>
            <p:nvPr/>
          </p:nvSpPr>
          <p:spPr bwMode="auto">
            <a:xfrm>
              <a:off x="1012" y="1129"/>
              <a:ext cx="336" cy="444"/>
            </a:xfrm>
            <a:prstGeom prst="rightArrow">
              <a:avLst>
                <a:gd name="adj1" fmla="val 38889"/>
                <a:gd name="adj2" fmla="val 72403"/>
              </a:avLst>
            </a:prstGeom>
            <a:solidFill>
              <a:srgbClr val="CBBC7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fontAlgn="base">
                <a:spcBef>
                  <a:spcPct val="0"/>
                </a:spcBef>
                <a:spcAft>
                  <a:spcPct val="0"/>
                </a:spcAft>
              </a:pPr>
              <a:endParaRPr lang="en-GB" b="1">
                <a:solidFill>
                  <a:srgbClr val="000000"/>
                </a:solidFill>
              </a:endParaRPr>
            </a:p>
          </p:txBody>
        </p:sp>
        <p:grpSp>
          <p:nvGrpSpPr>
            <p:cNvPr id="1327147" name="Group 43"/>
            <p:cNvGrpSpPr>
              <a:grpSpLocks/>
            </p:cNvGrpSpPr>
            <p:nvPr/>
          </p:nvGrpSpPr>
          <p:grpSpPr bwMode="auto">
            <a:xfrm>
              <a:off x="1350" y="1047"/>
              <a:ext cx="672" cy="675"/>
              <a:chOff x="1296" y="507"/>
              <a:chExt cx="672" cy="675"/>
            </a:xfrm>
          </p:grpSpPr>
          <p:pic>
            <p:nvPicPr>
              <p:cNvPr id="1327114" name="Picture 10" descr="ASPHALT"/>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296" y="507"/>
                <a:ext cx="666" cy="675"/>
              </a:xfrm>
              <a:prstGeom prst="rect">
                <a:avLst/>
              </a:prstGeom>
              <a:noFill/>
              <a:extLst>
                <a:ext uri="{909E8E84-426E-40DD-AFC4-6F175D3DCCD1}">
                  <a14:hiddenFill xmlns:a14="http://schemas.microsoft.com/office/drawing/2010/main">
                    <a:solidFill>
                      <a:srgbClr val="FFFFFF"/>
                    </a:solidFill>
                  </a14:hiddenFill>
                </a:ext>
              </a:extLst>
            </p:spPr>
          </p:pic>
          <p:sp>
            <p:nvSpPr>
              <p:cNvPr id="1327124" name="Rectangle 20"/>
              <p:cNvSpPr>
                <a:spLocks noChangeArrowheads="1"/>
              </p:cNvSpPr>
              <p:nvPr/>
            </p:nvSpPr>
            <p:spPr bwMode="auto">
              <a:xfrm>
                <a:off x="1296" y="1030"/>
                <a:ext cx="672" cy="10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base">
                  <a:spcBef>
                    <a:spcPct val="0"/>
                  </a:spcBef>
                  <a:spcAft>
                    <a:spcPct val="0"/>
                  </a:spcAft>
                </a:pPr>
                <a:r>
                  <a:rPr lang="de-DE" altLang="en-US" sz="1100" b="1">
                    <a:solidFill>
                      <a:srgbClr val="FFFFFF"/>
                    </a:solidFill>
                  </a:rPr>
                  <a:t>Landfill</a:t>
                </a:r>
              </a:p>
            </p:txBody>
          </p:sp>
        </p:grpSp>
        <p:sp>
          <p:nvSpPr>
            <p:cNvPr id="1327129" name="AutoShape 25"/>
            <p:cNvSpPr>
              <a:spLocks noChangeArrowheads="1"/>
            </p:cNvSpPr>
            <p:nvPr/>
          </p:nvSpPr>
          <p:spPr bwMode="auto">
            <a:xfrm>
              <a:off x="4264" y="1133"/>
              <a:ext cx="336" cy="444"/>
            </a:xfrm>
            <a:prstGeom prst="rightArrow">
              <a:avLst>
                <a:gd name="adj1" fmla="val 38889"/>
                <a:gd name="adj2" fmla="val 75571"/>
              </a:avLst>
            </a:prstGeom>
            <a:solidFill>
              <a:srgbClr val="CBBC7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fontAlgn="base">
                <a:spcBef>
                  <a:spcPct val="0"/>
                </a:spcBef>
                <a:spcAft>
                  <a:spcPct val="0"/>
                </a:spcAft>
              </a:pPr>
              <a:endParaRPr lang="en-GB" b="1">
                <a:solidFill>
                  <a:srgbClr val="000000"/>
                </a:solidFill>
              </a:endParaRPr>
            </a:p>
          </p:txBody>
        </p:sp>
        <p:grpSp>
          <p:nvGrpSpPr>
            <p:cNvPr id="1327148" name="Group 44"/>
            <p:cNvGrpSpPr>
              <a:grpSpLocks/>
            </p:cNvGrpSpPr>
            <p:nvPr/>
          </p:nvGrpSpPr>
          <p:grpSpPr bwMode="auto">
            <a:xfrm>
              <a:off x="3516" y="1047"/>
              <a:ext cx="678" cy="675"/>
              <a:chOff x="3786" y="507"/>
              <a:chExt cx="678" cy="675"/>
            </a:xfrm>
          </p:grpSpPr>
          <p:pic>
            <p:nvPicPr>
              <p:cNvPr id="1327108" name="Picture 4" descr="Global S"/>
              <p:cNvPicPr>
                <a:picLocks noChangeAspect="1" noChangeArrowheads="1"/>
              </p:cNvPicPr>
              <p:nvPr/>
            </p:nvPicPr>
            <p:blipFill>
              <a:blip r:embed="rId8">
                <a:lum bright="12000"/>
                <a:extLst>
                  <a:ext uri="{28A0092B-C50C-407E-A947-70E740481C1C}">
                    <a14:useLocalDpi xmlns:a14="http://schemas.microsoft.com/office/drawing/2010/main"/>
                  </a:ext>
                </a:extLst>
              </a:blip>
              <a:srcRect/>
              <a:stretch>
                <a:fillRect/>
              </a:stretch>
            </p:blipFill>
            <p:spPr bwMode="auto">
              <a:xfrm>
                <a:off x="3796" y="507"/>
                <a:ext cx="668" cy="675"/>
              </a:xfrm>
              <a:prstGeom prst="rect">
                <a:avLst/>
              </a:prstGeom>
              <a:noFill/>
              <a:extLst>
                <a:ext uri="{909E8E84-426E-40DD-AFC4-6F175D3DCCD1}">
                  <a14:hiddenFill xmlns:a14="http://schemas.microsoft.com/office/drawing/2010/main">
                    <a:solidFill>
                      <a:srgbClr val="FFFFFF"/>
                    </a:solidFill>
                  </a14:hiddenFill>
                </a:ext>
              </a:extLst>
            </p:spPr>
          </p:pic>
          <p:sp>
            <p:nvSpPr>
              <p:cNvPr id="1327134" name="Rectangle 30"/>
              <p:cNvSpPr>
                <a:spLocks noChangeArrowheads="1"/>
              </p:cNvSpPr>
              <p:nvPr/>
            </p:nvSpPr>
            <p:spPr bwMode="auto">
              <a:xfrm>
                <a:off x="3786" y="1048"/>
                <a:ext cx="672" cy="1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base">
                  <a:spcBef>
                    <a:spcPct val="0"/>
                  </a:spcBef>
                  <a:spcAft>
                    <a:spcPct val="0"/>
                  </a:spcAft>
                </a:pPr>
                <a:r>
                  <a:rPr lang="de-DE" altLang="en-US" sz="1200" b="1">
                    <a:solidFill>
                      <a:srgbClr val="FFFFFF"/>
                    </a:solidFill>
                  </a:rPr>
                  <a:t>New Material</a:t>
                </a:r>
              </a:p>
            </p:txBody>
          </p:sp>
        </p:grpSp>
      </p:grpSp>
      <p:grpSp>
        <p:nvGrpSpPr>
          <p:cNvPr id="1327150" name="Group 46"/>
          <p:cNvGrpSpPr>
            <a:grpSpLocks/>
          </p:cNvGrpSpPr>
          <p:nvPr/>
        </p:nvGrpSpPr>
        <p:grpSpPr bwMode="auto">
          <a:xfrm>
            <a:off x="3338514" y="5243513"/>
            <a:ext cx="5507037" cy="1103312"/>
            <a:chOff x="1143" y="3303"/>
            <a:chExt cx="3469" cy="695"/>
          </a:xfrm>
        </p:grpSpPr>
        <p:pic>
          <p:nvPicPr>
            <p:cNvPr id="1327107" name="Picture 3" descr="euro_quick"/>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462" y="3303"/>
              <a:ext cx="699" cy="695"/>
            </a:xfrm>
            <a:prstGeom prst="rect">
              <a:avLst/>
            </a:prstGeom>
            <a:noFill/>
            <a:extLst>
              <a:ext uri="{909E8E84-426E-40DD-AFC4-6F175D3DCCD1}">
                <a14:hiddenFill xmlns:a14="http://schemas.microsoft.com/office/drawing/2010/main">
                  <a:solidFill>
                    <a:srgbClr val="FFFFFF"/>
                  </a:solidFill>
                </a14:hiddenFill>
              </a:ext>
            </a:extLst>
          </p:spPr>
        </p:pic>
        <p:sp>
          <p:nvSpPr>
            <p:cNvPr id="1327130" name="AutoShape 26"/>
            <p:cNvSpPr>
              <a:spLocks noChangeArrowheads="1"/>
            </p:cNvSpPr>
            <p:nvPr/>
          </p:nvSpPr>
          <p:spPr bwMode="auto">
            <a:xfrm>
              <a:off x="4264" y="3418"/>
              <a:ext cx="348" cy="444"/>
            </a:xfrm>
            <a:prstGeom prst="rightArrow">
              <a:avLst>
                <a:gd name="adj1" fmla="val 38889"/>
                <a:gd name="adj2" fmla="val 73666"/>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fontAlgn="base">
                <a:spcBef>
                  <a:spcPct val="0"/>
                </a:spcBef>
                <a:spcAft>
                  <a:spcPct val="0"/>
                </a:spcAft>
              </a:pPr>
              <a:endParaRPr lang="en-GB" b="1">
                <a:solidFill>
                  <a:srgbClr val="000000"/>
                </a:solidFill>
              </a:endParaRPr>
            </a:p>
          </p:txBody>
        </p:sp>
        <p:grpSp>
          <p:nvGrpSpPr>
            <p:cNvPr id="1327140" name="Group 36"/>
            <p:cNvGrpSpPr>
              <a:grpSpLocks/>
            </p:cNvGrpSpPr>
            <p:nvPr/>
          </p:nvGrpSpPr>
          <p:grpSpPr bwMode="auto">
            <a:xfrm>
              <a:off x="1545" y="3330"/>
              <a:ext cx="1084" cy="668"/>
              <a:chOff x="1446" y="3285"/>
              <a:chExt cx="1084" cy="668"/>
            </a:xfrm>
          </p:grpSpPr>
          <p:graphicFrame>
            <p:nvGraphicFramePr>
              <p:cNvPr id="1327106" name="Object 2"/>
              <p:cNvGraphicFramePr>
                <a:graphicFrameLocks noChangeAspect="1"/>
              </p:cNvGraphicFramePr>
              <p:nvPr/>
            </p:nvGraphicFramePr>
            <p:xfrm>
              <a:off x="1446" y="3285"/>
              <a:ext cx="1084" cy="668"/>
            </p:xfrm>
            <a:graphic>
              <a:graphicData uri="http://schemas.openxmlformats.org/presentationml/2006/ole">
                <mc:AlternateContent xmlns:mc="http://schemas.openxmlformats.org/markup-compatibility/2006">
                  <mc:Choice xmlns:v="urn:schemas-microsoft-com:vml" Requires="v">
                    <p:oleObj spid="_x0000_s3119" name="Photo Editor Photo" r:id="rId10" imgW="4476190" imgH="1448002" progId="MSPhotoEd.3">
                      <p:embed/>
                    </p:oleObj>
                  </mc:Choice>
                  <mc:Fallback>
                    <p:oleObj name="Photo Editor Photo" r:id="rId10" imgW="4476190" imgH="1448002" progId="MSPhotoEd.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l="48256"/>
                          <a:stretch>
                            <a:fillRect/>
                          </a:stretch>
                        </p:blipFill>
                        <p:spPr bwMode="auto">
                          <a:xfrm>
                            <a:off x="1446" y="3285"/>
                            <a:ext cx="1084" cy="66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rnd">
                                <a:solidFill>
                                  <a:schemeClr val="tx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27136" name="Rectangle 32"/>
              <p:cNvSpPr>
                <a:spLocks noChangeArrowheads="1"/>
              </p:cNvSpPr>
              <p:nvPr/>
            </p:nvSpPr>
            <p:spPr bwMode="auto">
              <a:xfrm>
                <a:off x="1488" y="3806"/>
                <a:ext cx="309" cy="1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ctr" fontAlgn="base">
                  <a:spcBef>
                    <a:spcPct val="0"/>
                  </a:spcBef>
                  <a:spcAft>
                    <a:spcPct val="0"/>
                  </a:spcAft>
                </a:pPr>
                <a:r>
                  <a:rPr lang="de-DE" altLang="en-US" sz="1200" b="1">
                    <a:solidFill>
                      <a:srgbClr val="FFFFFF"/>
                    </a:solidFill>
                  </a:rPr>
                  <a:t>Milling</a:t>
                </a:r>
                <a:endParaRPr lang="de-DE" altLang="en-US" sz="1200" b="1">
                  <a:solidFill>
                    <a:srgbClr val="000000"/>
                  </a:solidFill>
                </a:endParaRPr>
              </a:p>
            </p:txBody>
          </p:sp>
        </p:grpSp>
        <p:sp>
          <p:nvSpPr>
            <p:cNvPr id="1327137" name="AutoShape 33"/>
            <p:cNvSpPr>
              <a:spLocks noChangeArrowheads="1"/>
            </p:cNvSpPr>
            <p:nvPr/>
          </p:nvSpPr>
          <p:spPr bwMode="auto">
            <a:xfrm>
              <a:off x="1143" y="3422"/>
              <a:ext cx="336" cy="444"/>
            </a:xfrm>
            <a:prstGeom prst="rightArrow">
              <a:avLst>
                <a:gd name="adj1" fmla="val 38889"/>
                <a:gd name="adj2" fmla="val 75571"/>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fontAlgn="base">
                <a:spcBef>
                  <a:spcPct val="0"/>
                </a:spcBef>
                <a:spcAft>
                  <a:spcPct val="0"/>
                </a:spcAft>
              </a:pPr>
              <a:endParaRPr lang="en-GB" b="1">
                <a:solidFill>
                  <a:srgbClr val="000000"/>
                </a:solidFill>
              </a:endParaRPr>
            </a:p>
          </p:txBody>
        </p:sp>
        <p:sp>
          <p:nvSpPr>
            <p:cNvPr id="1327138" name="AutoShape 34"/>
            <p:cNvSpPr>
              <a:spLocks noChangeArrowheads="1"/>
            </p:cNvSpPr>
            <p:nvPr/>
          </p:nvSpPr>
          <p:spPr bwMode="auto">
            <a:xfrm>
              <a:off x="2772" y="3449"/>
              <a:ext cx="558" cy="390"/>
            </a:xfrm>
            <a:prstGeom prst="rightArrow">
              <a:avLst>
                <a:gd name="adj1" fmla="val 44444"/>
                <a:gd name="adj2" fmla="val 90128"/>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fontAlgn="base">
                <a:spcBef>
                  <a:spcPct val="0"/>
                </a:spcBef>
                <a:spcAft>
                  <a:spcPct val="0"/>
                </a:spcAft>
              </a:pPr>
              <a:endParaRPr lang="en-GB" b="1">
                <a:solidFill>
                  <a:srgbClr val="000000"/>
                </a:solidFill>
              </a:endParaRPr>
            </a:p>
          </p:txBody>
        </p:sp>
      </p:grpSp>
      <p:pic>
        <p:nvPicPr>
          <p:cNvPr id="1327111" name="Picture 7" descr="strassen_2_alt"/>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843088" y="1604963"/>
            <a:ext cx="144780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7153" name="Rectangle 49"/>
          <p:cNvSpPr>
            <a:spLocks noGrp="1" noChangeArrowheads="1"/>
          </p:cNvSpPr>
          <p:nvPr>
            <p:ph type="title"/>
          </p:nvPr>
        </p:nvSpPr>
        <p:spPr/>
        <p:txBody>
          <a:bodyPr/>
          <a:lstStyle/>
          <a:p>
            <a:r>
              <a:rPr lang="en-GB" altLang="en-US"/>
              <a:t>Various Methods of Asphalt Recycling</a:t>
            </a:r>
          </a:p>
        </p:txBody>
      </p:sp>
    </p:spTree>
    <p:extLst>
      <p:ext uri="{BB962C8B-B14F-4D97-AF65-F5344CB8AC3E}">
        <p14:creationId xmlns:p14="http://schemas.microsoft.com/office/powerpoint/2010/main" val="2268271412"/>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smtClean="0">
                <a:cs typeface="Arial"/>
              </a:rPr>
              <a:t>Alowed</a:t>
            </a:r>
            <a:r>
              <a:rPr lang="en-US" dirty="0" smtClean="0">
                <a:cs typeface="Arial"/>
              </a:rPr>
              <a:t> Content of </a:t>
            </a:r>
            <a:r>
              <a:rPr lang="en-US" dirty="0" err="1" smtClean="0">
                <a:cs typeface="Arial"/>
              </a:rPr>
              <a:t>Recalimed</a:t>
            </a:r>
            <a:r>
              <a:rPr lang="en-US" dirty="0" smtClean="0">
                <a:cs typeface="Arial"/>
              </a:rPr>
              <a:t> Asphalt</a:t>
            </a:r>
            <a:endParaRPr lang="de-DE" dirty="0">
              <a:cs typeface="Arial"/>
            </a:endParaRPr>
          </a:p>
        </p:txBody>
      </p:sp>
      <p:sp>
        <p:nvSpPr>
          <p:cNvPr id="4" name="Fußzeilenplatzhalter 3"/>
          <p:cNvSpPr>
            <a:spLocks noGrp="1"/>
          </p:cNvSpPr>
          <p:nvPr>
            <p:ph type="ftr" sz="quarter" idx="11"/>
          </p:nvPr>
        </p:nvSpPr>
        <p:spPr/>
        <p:txBody>
          <a:bodyPr/>
          <a:lstStyle/>
          <a:p>
            <a:r>
              <a:rPr lang="en-US" smtClean="0"/>
              <a:t>Asphalt Recycling | For Internal Use Only</a:t>
            </a:r>
            <a:endParaRPr lang="de-CH"/>
          </a:p>
        </p:txBody>
      </p:sp>
      <p:sp>
        <p:nvSpPr>
          <p:cNvPr id="5" name="Foliennummernplatzhalter 4"/>
          <p:cNvSpPr>
            <a:spLocks noGrp="1"/>
          </p:cNvSpPr>
          <p:nvPr>
            <p:ph type="sldNum" sz="quarter" idx="12"/>
          </p:nvPr>
        </p:nvSpPr>
        <p:spPr/>
        <p:txBody>
          <a:bodyPr/>
          <a:lstStyle/>
          <a:p>
            <a:fld id="{FBBB95D8-7E97-4D23-B9AE-E0C07E191A34}" type="slidenum">
              <a:rPr lang="de-CH"/>
              <a:pPr/>
              <a:t>11</a:t>
            </a:fld>
            <a:endParaRPr lang="de-CH"/>
          </a:p>
        </p:txBody>
      </p:sp>
      <p:sp>
        <p:nvSpPr>
          <p:cNvPr id="3" name="Datumsplatzhalter 2"/>
          <p:cNvSpPr>
            <a:spLocks noGrp="1"/>
          </p:cNvSpPr>
          <p:nvPr>
            <p:ph type="dt" sz="half" idx="10"/>
          </p:nvPr>
        </p:nvSpPr>
        <p:spPr/>
        <p:txBody>
          <a:bodyPr/>
          <a:lstStyle/>
          <a:p>
            <a:pPr>
              <a:defRPr/>
            </a:pPr>
            <a:fld id="{7D165795-3F5A-47AF-9378-E1C86D1DB5A9}" type="datetime1">
              <a:rPr lang="de-DE" smtClean="0">
                <a:solidFill>
                  <a:srgbClr val="000000"/>
                </a:solidFill>
              </a:rPr>
              <a:t>11.03.2015</a:t>
            </a:fld>
            <a:endParaRPr lang="de-CH">
              <a:solidFill>
                <a:srgbClr val="000000"/>
              </a:solidFill>
            </a:endParaRPr>
          </a:p>
        </p:txBody>
      </p:sp>
      <p:graphicFrame>
        <p:nvGraphicFramePr>
          <p:cNvPr id="9" name="Tabelle 8"/>
          <p:cNvGraphicFramePr>
            <a:graphicFrameLocks noGrp="1"/>
          </p:cNvGraphicFramePr>
          <p:nvPr>
            <p:extLst/>
          </p:nvPr>
        </p:nvGraphicFramePr>
        <p:xfrm>
          <a:off x="1962377" y="1666099"/>
          <a:ext cx="8242484" cy="4389120"/>
        </p:xfrm>
        <a:graphic>
          <a:graphicData uri="http://schemas.openxmlformats.org/drawingml/2006/table">
            <a:tbl>
              <a:tblPr firstRow="1" bandRow="1">
                <a:tableStyleId>{B301B821-A1FF-4177-AEE7-76D212191A09}</a:tableStyleId>
              </a:tblPr>
              <a:tblGrid>
                <a:gridCol w="2060621"/>
                <a:gridCol w="2060621"/>
                <a:gridCol w="2060621"/>
                <a:gridCol w="2060621"/>
              </a:tblGrid>
              <a:tr h="336087">
                <a:tc>
                  <a:txBody>
                    <a:bodyPr/>
                    <a:lstStyle/>
                    <a:p>
                      <a:r>
                        <a:rPr lang="de-CH" dirty="0" smtClean="0"/>
                        <a:t>Country</a:t>
                      </a:r>
                      <a:endParaRPr lang="de-CH" dirty="0"/>
                    </a:p>
                  </a:txBody>
                  <a:tcPr/>
                </a:tc>
                <a:tc>
                  <a:txBody>
                    <a:bodyPr/>
                    <a:lstStyle/>
                    <a:p>
                      <a:pPr algn="ctr"/>
                      <a:r>
                        <a:rPr lang="de-CH" dirty="0" err="1" smtClean="0"/>
                        <a:t>Wearing</a:t>
                      </a:r>
                      <a:r>
                        <a:rPr lang="de-CH" dirty="0" smtClean="0"/>
                        <a:t> </a:t>
                      </a:r>
                      <a:r>
                        <a:rPr lang="de-CH" dirty="0" err="1" smtClean="0"/>
                        <a:t>Course</a:t>
                      </a:r>
                      <a:endParaRPr lang="de-CH" dirty="0"/>
                    </a:p>
                  </a:txBody>
                  <a:tcPr>
                    <a:lnB w="12700" cap="flat" cmpd="sng" algn="ctr">
                      <a:solidFill>
                        <a:schemeClr val="tx1"/>
                      </a:solidFill>
                      <a:prstDash val="solid"/>
                      <a:round/>
                      <a:headEnd type="none" w="med" len="med"/>
                      <a:tailEnd type="none" w="med" len="med"/>
                    </a:lnB>
                  </a:tcPr>
                </a:tc>
                <a:tc>
                  <a:txBody>
                    <a:bodyPr/>
                    <a:lstStyle/>
                    <a:p>
                      <a:pPr algn="ctr"/>
                      <a:r>
                        <a:rPr lang="de-CH" dirty="0" smtClean="0"/>
                        <a:t>Binder </a:t>
                      </a:r>
                      <a:r>
                        <a:rPr lang="de-CH" dirty="0" err="1" smtClean="0"/>
                        <a:t>Course</a:t>
                      </a:r>
                      <a:endParaRPr lang="de-CH" dirty="0"/>
                    </a:p>
                  </a:txBody>
                  <a:tcPr>
                    <a:lnB w="12700" cap="flat" cmpd="sng" algn="ctr">
                      <a:solidFill>
                        <a:schemeClr val="tx1"/>
                      </a:solidFill>
                      <a:prstDash val="solid"/>
                      <a:round/>
                      <a:headEnd type="none" w="med" len="med"/>
                      <a:tailEnd type="none" w="med" len="med"/>
                    </a:lnB>
                  </a:tcPr>
                </a:tc>
                <a:tc>
                  <a:txBody>
                    <a:bodyPr/>
                    <a:lstStyle/>
                    <a:p>
                      <a:pPr algn="ctr"/>
                      <a:r>
                        <a:rPr lang="de-CH" dirty="0" smtClean="0"/>
                        <a:t>Base </a:t>
                      </a:r>
                      <a:r>
                        <a:rPr lang="de-CH" dirty="0" err="1" smtClean="0"/>
                        <a:t>Course</a:t>
                      </a:r>
                      <a:endParaRPr lang="de-CH" dirty="0"/>
                    </a:p>
                  </a:txBody>
                  <a:tcPr>
                    <a:lnB w="12700" cap="flat" cmpd="sng" algn="ctr">
                      <a:solidFill>
                        <a:schemeClr val="tx1"/>
                      </a:solidFill>
                      <a:prstDash val="solid"/>
                      <a:round/>
                      <a:headEnd type="none" w="med" len="med"/>
                      <a:tailEnd type="none" w="med" len="med"/>
                    </a:lnB>
                  </a:tcPr>
                </a:tc>
              </a:tr>
              <a:tr h="336087">
                <a:tc>
                  <a:txBody>
                    <a:bodyPr/>
                    <a:lstStyle/>
                    <a:p>
                      <a:r>
                        <a:rPr lang="de-CH" dirty="0" err="1" smtClean="0"/>
                        <a:t>Belgium</a:t>
                      </a:r>
                      <a:endParaRPr lang="de-CH" dirty="0"/>
                    </a:p>
                  </a:txBody>
                  <a:tcPr>
                    <a:lnR w="12700" cap="flat" cmpd="sng" algn="ctr">
                      <a:solidFill>
                        <a:schemeClr val="tx1"/>
                      </a:solidFill>
                      <a:prstDash val="solid"/>
                      <a:round/>
                      <a:headEnd type="none" w="med" len="med"/>
                      <a:tailEnd type="none" w="med" len="med"/>
                    </a:lnR>
                  </a:tcPr>
                </a:tc>
                <a:tc>
                  <a:txBody>
                    <a:bodyPr/>
                    <a:lstStyle/>
                    <a:p>
                      <a:pPr algn="ctr"/>
                      <a:r>
                        <a:rPr lang="de-CH" dirty="0" smtClean="0"/>
                        <a:t>25%</a:t>
                      </a:r>
                      <a:endParaRPr lang="de-CH"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de-CH" dirty="0" smtClean="0"/>
                        <a:t>50%</a:t>
                      </a:r>
                      <a:endParaRPr lang="de-CH"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de-CH" dirty="0"/>
                    </a:p>
                  </a:txBody>
                  <a:tcPr/>
                </a:tc>
              </a:tr>
              <a:tr h="336087">
                <a:tc>
                  <a:txBody>
                    <a:bodyPr/>
                    <a:lstStyle/>
                    <a:p>
                      <a:r>
                        <a:rPr lang="de-CH" dirty="0" err="1" smtClean="0"/>
                        <a:t>Denmark</a:t>
                      </a:r>
                      <a:endParaRPr lang="de-CH" dirty="0"/>
                    </a:p>
                  </a:txBody>
                  <a:tcPr>
                    <a:lnR w="12700" cap="flat" cmpd="sng" algn="ctr">
                      <a:solidFill>
                        <a:schemeClr val="tx1"/>
                      </a:solidFill>
                      <a:prstDash val="solid"/>
                      <a:round/>
                      <a:headEnd type="none" w="med" len="med"/>
                      <a:tailEnd type="none" w="med" len="med"/>
                    </a:lnR>
                  </a:tcPr>
                </a:tc>
                <a:tc gridSpan="2">
                  <a:txBody>
                    <a:bodyPr/>
                    <a:lstStyle/>
                    <a:p>
                      <a:pPr algn="ctr"/>
                      <a:r>
                        <a:rPr lang="de-CH" dirty="0" smtClean="0"/>
                        <a:t>30%</a:t>
                      </a:r>
                      <a:endParaRPr lang="de-CH"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de-CH" dirty="0"/>
                    </a:p>
                  </a:txBody>
                  <a:tcPr/>
                </a:tc>
                <a:tc>
                  <a:txBody>
                    <a:bodyPr/>
                    <a:lstStyle/>
                    <a:p>
                      <a:pPr algn="ctr"/>
                      <a:r>
                        <a:rPr lang="de-CH" dirty="0" smtClean="0"/>
                        <a:t>100%</a:t>
                      </a:r>
                      <a:endParaRPr lang="de-CH"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6087">
                <a:tc>
                  <a:txBody>
                    <a:bodyPr/>
                    <a:lstStyle/>
                    <a:p>
                      <a:r>
                        <a:rPr lang="de-CH" dirty="0" smtClean="0"/>
                        <a:t>France</a:t>
                      </a:r>
                      <a:endParaRPr lang="de-CH" dirty="0"/>
                    </a:p>
                  </a:txBody>
                  <a:tcPr>
                    <a:lnR w="12700" cap="flat" cmpd="sng" algn="ctr">
                      <a:solidFill>
                        <a:schemeClr val="tx1"/>
                      </a:solidFill>
                      <a:prstDash val="solid"/>
                      <a:round/>
                      <a:headEnd type="none" w="med" len="med"/>
                      <a:tailEnd type="none" w="med" len="med"/>
                    </a:lnR>
                  </a:tcPr>
                </a:tc>
                <a:tc gridSpan="3">
                  <a:txBody>
                    <a:bodyPr/>
                    <a:lstStyle/>
                    <a:p>
                      <a:pPr algn="ctr"/>
                      <a:r>
                        <a:rPr lang="de-CH" dirty="0" smtClean="0"/>
                        <a:t>40%</a:t>
                      </a:r>
                      <a:endParaRPr lang="de-CH"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de-CH" dirty="0"/>
                    </a:p>
                  </a:txBody>
                  <a:tcPr/>
                </a:tc>
                <a:tc hMerge="1">
                  <a:txBody>
                    <a:bodyPr/>
                    <a:lstStyle/>
                    <a:p>
                      <a:pPr algn="ctr"/>
                      <a:endParaRPr lang="de-CH" dirty="0"/>
                    </a:p>
                  </a:txBody>
                  <a:tcPr/>
                </a:tc>
              </a:tr>
              <a:tr h="336087">
                <a:tc>
                  <a:txBody>
                    <a:bodyPr/>
                    <a:lstStyle/>
                    <a:p>
                      <a:r>
                        <a:rPr lang="de-CH" dirty="0" smtClean="0"/>
                        <a:t>Germany</a:t>
                      </a:r>
                      <a:endParaRPr lang="de-CH" dirty="0"/>
                    </a:p>
                  </a:txBody>
                  <a:tcPr>
                    <a:lnR w="12700" cap="flat" cmpd="sng" algn="ctr">
                      <a:solidFill>
                        <a:schemeClr val="tx1"/>
                      </a:solidFill>
                      <a:prstDash val="solid"/>
                      <a:round/>
                      <a:headEnd type="none" w="med" len="med"/>
                      <a:tailEnd type="none" w="med" len="med"/>
                    </a:lnR>
                  </a:tcPr>
                </a:tc>
                <a:tc gridSpan="2">
                  <a:txBody>
                    <a:bodyPr/>
                    <a:lstStyle/>
                    <a:p>
                      <a:pPr algn="ctr"/>
                      <a:r>
                        <a:rPr lang="de-CH" dirty="0" smtClean="0"/>
                        <a:t>50%</a:t>
                      </a:r>
                      <a:endParaRPr lang="de-CH"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de-CH" dirty="0"/>
                    </a:p>
                  </a:txBody>
                  <a:tcPr/>
                </a:tc>
                <a:tc>
                  <a:txBody>
                    <a:bodyPr/>
                    <a:lstStyle/>
                    <a:p>
                      <a:pPr algn="ctr"/>
                      <a:r>
                        <a:rPr lang="de-CH" dirty="0" smtClean="0"/>
                        <a:t>100%</a:t>
                      </a:r>
                      <a:endParaRPr lang="de-CH"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6087">
                <a:tc>
                  <a:txBody>
                    <a:bodyPr/>
                    <a:lstStyle/>
                    <a:p>
                      <a:r>
                        <a:rPr lang="de-CH" dirty="0" err="1" smtClean="0"/>
                        <a:t>Hungary</a:t>
                      </a:r>
                      <a:endParaRPr lang="de-CH" dirty="0"/>
                    </a:p>
                  </a:txBody>
                  <a:tcPr>
                    <a:lnR w="12700" cap="flat" cmpd="sng" algn="ctr">
                      <a:solidFill>
                        <a:schemeClr val="tx1"/>
                      </a:solidFill>
                      <a:prstDash val="solid"/>
                      <a:round/>
                      <a:headEnd type="none" w="med" len="med"/>
                      <a:tailEnd type="none" w="med" len="med"/>
                    </a:lnR>
                  </a:tcPr>
                </a:tc>
                <a:tc>
                  <a:txBody>
                    <a:bodyPr/>
                    <a:lstStyle/>
                    <a:p>
                      <a:pPr algn="ctr"/>
                      <a:r>
                        <a:rPr lang="de-CH" dirty="0" smtClean="0"/>
                        <a:t>10%</a:t>
                      </a:r>
                      <a:endParaRPr lang="de-CH"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de-CH" dirty="0" smtClean="0"/>
                        <a:t>20%</a:t>
                      </a:r>
                      <a:endParaRPr lang="de-CH"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de-CH" dirty="0"/>
                    </a:p>
                  </a:txBody>
                  <a:tcPr/>
                </a:tc>
              </a:tr>
              <a:tr h="336087">
                <a:tc>
                  <a:txBody>
                    <a:bodyPr/>
                    <a:lstStyle/>
                    <a:p>
                      <a:r>
                        <a:rPr lang="de-CH" dirty="0" err="1" smtClean="0"/>
                        <a:t>Ireland</a:t>
                      </a:r>
                      <a:endParaRPr lang="de-CH" dirty="0"/>
                    </a:p>
                  </a:txBody>
                  <a:tcPr>
                    <a:lnR w="12700" cap="flat" cmpd="sng" algn="ctr">
                      <a:solidFill>
                        <a:schemeClr val="tx1"/>
                      </a:solidFill>
                      <a:prstDash val="solid"/>
                      <a:round/>
                      <a:headEnd type="none" w="med" len="med"/>
                      <a:tailEnd type="none" w="med" len="med"/>
                    </a:lnR>
                  </a:tcPr>
                </a:tc>
                <a:tc>
                  <a:txBody>
                    <a:bodyPr/>
                    <a:lstStyle/>
                    <a:p>
                      <a:pPr algn="ctr"/>
                      <a:r>
                        <a:rPr lang="de-CH" dirty="0" smtClean="0"/>
                        <a:t>10%</a:t>
                      </a:r>
                      <a:endParaRPr lang="de-CH"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de-CH" dirty="0" smtClean="0"/>
                        <a:t>50%</a:t>
                      </a:r>
                      <a:endParaRPr lang="de-CH"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de-CH" dirty="0"/>
                    </a:p>
                  </a:txBody>
                  <a:tcPr/>
                </a:tc>
              </a:tr>
              <a:tr h="336087">
                <a:tc>
                  <a:txBody>
                    <a:bodyPr/>
                    <a:lstStyle/>
                    <a:p>
                      <a:r>
                        <a:rPr lang="de-CH" dirty="0" err="1" smtClean="0"/>
                        <a:t>Poland</a:t>
                      </a:r>
                      <a:endParaRPr lang="de-CH" dirty="0"/>
                    </a:p>
                  </a:txBody>
                  <a:tcPr>
                    <a:lnR w="12700" cap="flat" cmpd="sng" algn="ctr">
                      <a:solidFill>
                        <a:schemeClr val="tx1"/>
                      </a:solidFill>
                      <a:prstDash val="solid"/>
                      <a:round/>
                      <a:headEnd type="none" w="med" len="med"/>
                      <a:tailEnd type="none" w="med" len="med"/>
                    </a:lnR>
                  </a:tcPr>
                </a:tc>
                <a:tc>
                  <a:txBody>
                    <a:bodyPr/>
                    <a:lstStyle/>
                    <a:p>
                      <a:pPr algn="ctr"/>
                      <a:r>
                        <a:rPr lang="de-CH" dirty="0" smtClean="0"/>
                        <a:t>20%</a:t>
                      </a:r>
                      <a:endParaRPr lang="de-CH"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de-CH" dirty="0" smtClean="0"/>
                        <a:t>30%</a:t>
                      </a:r>
                      <a:endParaRPr lang="de-CH"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de-CH" dirty="0"/>
                    </a:p>
                  </a:txBody>
                  <a:tcPr/>
                </a:tc>
              </a:tr>
              <a:tr h="336087">
                <a:tc>
                  <a:txBody>
                    <a:bodyPr/>
                    <a:lstStyle/>
                    <a:p>
                      <a:r>
                        <a:rPr lang="de-CH" dirty="0" smtClean="0"/>
                        <a:t>Portugal</a:t>
                      </a:r>
                      <a:endParaRPr lang="de-CH" dirty="0"/>
                    </a:p>
                  </a:txBody>
                  <a:tcPr>
                    <a:lnR w="12700" cap="flat" cmpd="sng" algn="ctr">
                      <a:solidFill>
                        <a:schemeClr val="tx1"/>
                      </a:solidFill>
                      <a:prstDash val="solid"/>
                      <a:round/>
                      <a:headEnd type="none" w="med" len="med"/>
                      <a:tailEnd type="none" w="med" len="med"/>
                    </a:lnR>
                  </a:tcPr>
                </a:tc>
                <a:tc>
                  <a:txBody>
                    <a:bodyPr/>
                    <a:lstStyle/>
                    <a:p>
                      <a:pPr algn="ctr"/>
                      <a:r>
                        <a:rPr lang="de-CH" dirty="0" smtClean="0"/>
                        <a:t>10%</a:t>
                      </a:r>
                      <a:endParaRPr lang="de-CH"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de-CH" dirty="0" smtClean="0"/>
                        <a:t>50%</a:t>
                      </a:r>
                      <a:endParaRPr lang="de-CH"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de-CH"/>
                    </a:p>
                  </a:txBody>
                  <a:tcPr/>
                </a:tc>
              </a:tr>
              <a:tr h="336087">
                <a:tc>
                  <a:txBody>
                    <a:bodyPr/>
                    <a:lstStyle/>
                    <a:p>
                      <a:r>
                        <a:rPr lang="de-CH" dirty="0" smtClean="0"/>
                        <a:t>Spain</a:t>
                      </a:r>
                      <a:endParaRPr lang="de-CH" dirty="0"/>
                    </a:p>
                  </a:txBody>
                  <a:tcPr>
                    <a:lnR w="12700" cap="flat" cmpd="sng" algn="ctr">
                      <a:solidFill>
                        <a:schemeClr val="tx1"/>
                      </a:solidFill>
                      <a:prstDash val="solid"/>
                      <a:round/>
                      <a:headEnd type="none" w="med" len="med"/>
                      <a:tailEnd type="none" w="med" len="med"/>
                    </a:lnR>
                  </a:tcPr>
                </a:tc>
                <a:tc>
                  <a:txBody>
                    <a:bodyPr/>
                    <a:lstStyle/>
                    <a:p>
                      <a:pPr algn="ctr"/>
                      <a:r>
                        <a:rPr lang="de-CH" dirty="0" smtClean="0"/>
                        <a:t>-</a:t>
                      </a:r>
                      <a:endParaRPr lang="de-CH"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de-CH" dirty="0" smtClean="0"/>
                        <a:t>10-50%</a:t>
                      </a:r>
                      <a:endParaRPr lang="de-CH"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de-CH" dirty="0"/>
                    </a:p>
                  </a:txBody>
                  <a:tcPr/>
                </a:tc>
              </a:tr>
              <a:tr h="336087">
                <a:tc>
                  <a:txBody>
                    <a:bodyPr/>
                    <a:lstStyle/>
                    <a:p>
                      <a:r>
                        <a:rPr lang="de-CH" dirty="0" err="1" smtClean="0"/>
                        <a:t>Sweden</a:t>
                      </a:r>
                      <a:endParaRPr lang="de-CH" dirty="0"/>
                    </a:p>
                  </a:txBody>
                  <a:tcPr>
                    <a:lnR w="12700" cap="flat" cmpd="sng" algn="ctr">
                      <a:solidFill>
                        <a:schemeClr val="tx1"/>
                      </a:solidFill>
                      <a:prstDash val="solid"/>
                      <a:round/>
                      <a:headEnd type="none" w="med" len="med"/>
                      <a:tailEnd type="none" w="med" len="med"/>
                    </a:lnR>
                  </a:tcPr>
                </a:tc>
                <a:tc>
                  <a:txBody>
                    <a:bodyPr/>
                    <a:lstStyle/>
                    <a:p>
                      <a:pPr algn="ctr"/>
                      <a:r>
                        <a:rPr lang="de-CH" dirty="0" smtClean="0"/>
                        <a:t>20%</a:t>
                      </a:r>
                      <a:endParaRPr lang="de-CH"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de-CH" dirty="0" smtClean="0"/>
                        <a:t>30%</a:t>
                      </a:r>
                      <a:endParaRPr lang="de-CH"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de-CH" dirty="0"/>
                    </a:p>
                  </a:txBody>
                  <a:tcPr/>
                </a:tc>
              </a:tr>
              <a:tr h="336087">
                <a:tc>
                  <a:txBody>
                    <a:bodyPr/>
                    <a:lstStyle/>
                    <a:p>
                      <a:r>
                        <a:rPr lang="de-CH" dirty="0" err="1" smtClean="0"/>
                        <a:t>Switzerland</a:t>
                      </a:r>
                      <a:endParaRPr lang="de-CH" dirty="0"/>
                    </a:p>
                  </a:txBody>
                  <a:tcPr>
                    <a:lnR w="12700" cap="flat" cmpd="sng" algn="ctr">
                      <a:solidFill>
                        <a:schemeClr val="tx1"/>
                      </a:solidFill>
                      <a:prstDash val="solid"/>
                      <a:round/>
                      <a:headEnd type="none" w="med" len="med"/>
                      <a:tailEnd type="none" w="med" len="med"/>
                    </a:lnR>
                  </a:tcPr>
                </a:tc>
                <a:tc>
                  <a:txBody>
                    <a:bodyPr/>
                    <a:lstStyle/>
                    <a:p>
                      <a:pPr algn="ctr"/>
                      <a:r>
                        <a:rPr lang="de-CH" dirty="0" smtClean="0"/>
                        <a:t>30%*</a:t>
                      </a:r>
                      <a:endParaRPr lang="de-CH"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CH" dirty="0" smtClean="0"/>
                        <a:t>30%</a:t>
                      </a:r>
                      <a:endParaRPr lang="de-CH"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CH" dirty="0" smtClean="0"/>
                        <a:t>60%</a:t>
                      </a:r>
                      <a:endParaRPr lang="de-CH"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0" name="Textfeld 9"/>
          <p:cNvSpPr txBox="1"/>
          <p:nvPr/>
        </p:nvSpPr>
        <p:spPr>
          <a:xfrm>
            <a:off x="1962377" y="6128279"/>
            <a:ext cx="2963312" cy="369332"/>
          </a:xfrm>
          <a:prstGeom prst="rect">
            <a:avLst/>
          </a:prstGeom>
          <a:noFill/>
        </p:spPr>
        <p:txBody>
          <a:bodyPr wrap="none" rtlCol="0">
            <a:spAutoFit/>
          </a:bodyPr>
          <a:lstStyle/>
          <a:p>
            <a:r>
              <a:rPr lang="de-CH" dirty="0"/>
              <a:t>*: </a:t>
            </a:r>
            <a:r>
              <a:rPr lang="de-CH" dirty="0" err="1"/>
              <a:t>Depending</a:t>
            </a:r>
            <a:r>
              <a:rPr lang="de-CH" dirty="0"/>
              <a:t> on </a:t>
            </a:r>
            <a:r>
              <a:rPr lang="de-CH" dirty="0" err="1"/>
              <a:t>traffic</a:t>
            </a:r>
            <a:r>
              <a:rPr lang="de-CH" dirty="0"/>
              <a:t> </a:t>
            </a:r>
            <a:r>
              <a:rPr lang="de-CH" dirty="0" err="1"/>
              <a:t>load</a:t>
            </a:r>
            <a:endParaRPr lang="de-CH" dirty="0"/>
          </a:p>
        </p:txBody>
      </p:sp>
    </p:spTree>
    <p:extLst>
      <p:ext uri="{BB962C8B-B14F-4D97-AF65-F5344CB8AC3E}">
        <p14:creationId xmlns:p14="http://schemas.microsoft.com/office/powerpoint/2010/main" val="29740318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Datumsplatzhalter 2"/>
          <p:cNvSpPr>
            <a:spLocks noGrp="1"/>
          </p:cNvSpPr>
          <p:nvPr>
            <p:ph type="dt" sz="half" idx="10"/>
          </p:nvPr>
        </p:nvSpPr>
        <p:spPr/>
        <p:txBody>
          <a:bodyPr/>
          <a:lstStyle/>
          <a:p>
            <a:fld id="{0C3925EC-367A-4D51-B9C2-6B0E811E961F}" type="datetime1">
              <a:rPr lang="de-DE" smtClean="0">
                <a:solidFill>
                  <a:srgbClr val="000000"/>
                </a:solidFill>
              </a:rPr>
              <a:pPr/>
              <a:t>11.03.2015</a:t>
            </a:fld>
            <a:endParaRPr lang="de-CH">
              <a:solidFill>
                <a:srgbClr val="000000"/>
              </a:solidFill>
            </a:endParaRPr>
          </a:p>
        </p:txBody>
      </p:sp>
      <p:sp>
        <p:nvSpPr>
          <p:cNvPr id="36" name="Fußzeilenplatzhalter 3"/>
          <p:cNvSpPr>
            <a:spLocks noGrp="1"/>
          </p:cNvSpPr>
          <p:nvPr>
            <p:ph type="ftr" sz="quarter" idx="11"/>
          </p:nvPr>
        </p:nvSpPr>
        <p:spPr/>
        <p:txBody>
          <a:bodyPr/>
          <a:lstStyle/>
          <a:p>
            <a:r>
              <a:rPr lang="en-US" smtClean="0">
                <a:solidFill>
                  <a:srgbClr val="000000"/>
                </a:solidFill>
              </a:rPr>
              <a:t>Asphalt Recycling | For Internal Use Only</a:t>
            </a:r>
            <a:endParaRPr lang="de-CH">
              <a:solidFill>
                <a:srgbClr val="000000"/>
              </a:solidFill>
            </a:endParaRPr>
          </a:p>
        </p:txBody>
      </p:sp>
      <p:sp>
        <p:nvSpPr>
          <p:cNvPr id="37" name="Foliennummernplatzhalter 4"/>
          <p:cNvSpPr>
            <a:spLocks noGrp="1"/>
          </p:cNvSpPr>
          <p:nvPr>
            <p:ph type="sldNum" sz="quarter" idx="12"/>
          </p:nvPr>
        </p:nvSpPr>
        <p:spPr/>
        <p:txBody>
          <a:bodyPr/>
          <a:lstStyle/>
          <a:p>
            <a:fld id="{0E47B7FB-A699-4DC3-A0B1-DD74C838EAE3}" type="slidenum">
              <a:rPr lang="de-CH">
                <a:solidFill>
                  <a:srgbClr val="000000"/>
                </a:solidFill>
              </a:rPr>
              <a:pPr/>
              <a:t>12</a:t>
            </a:fld>
            <a:endParaRPr lang="de-CH">
              <a:solidFill>
                <a:srgbClr val="000000"/>
              </a:solidFill>
            </a:endParaRPr>
          </a:p>
        </p:txBody>
      </p:sp>
      <p:grpSp>
        <p:nvGrpSpPr>
          <p:cNvPr id="1096770" name="Group 66"/>
          <p:cNvGrpSpPr>
            <a:grpSpLocks/>
          </p:cNvGrpSpPr>
          <p:nvPr/>
        </p:nvGrpSpPr>
        <p:grpSpPr bwMode="auto">
          <a:xfrm>
            <a:off x="4465639" y="5648325"/>
            <a:ext cx="5037137" cy="723900"/>
            <a:chOff x="1853" y="3558"/>
            <a:chExt cx="3173" cy="456"/>
          </a:xfrm>
        </p:grpSpPr>
        <p:sp>
          <p:nvSpPr>
            <p:cNvPr id="1096764" name="Rectangle 60"/>
            <p:cNvSpPr>
              <a:spLocks noChangeArrowheads="1"/>
            </p:cNvSpPr>
            <p:nvPr/>
          </p:nvSpPr>
          <p:spPr bwMode="auto">
            <a:xfrm>
              <a:off x="1853" y="3558"/>
              <a:ext cx="3173" cy="456"/>
            </a:xfrm>
            <a:prstGeom prst="rect">
              <a:avLst/>
            </a:prstGeom>
            <a:gradFill rotWithShape="1">
              <a:gsLst>
                <a:gs pos="0">
                  <a:srgbClr val="F6E694"/>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CH">
                <a:solidFill>
                  <a:srgbClr val="000000"/>
                </a:solidFill>
              </a:endParaRPr>
            </a:p>
          </p:txBody>
        </p:sp>
        <p:sp>
          <p:nvSpPr>
            <p:cNvPr id="1096765" name="Line 61"/>
            <p:cNvSpPr>
              <a:spLocks noChangeShapeType="1"/>
            </p:cNvSpPr>
            <p:nvPr/>
          </p:nvSpPr>
          <p:spPr bwMode="auto">
            <a:xfrm>
              <a:off x="1853" y="3558"/>
              <a:ext cx="3173"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a:solidFill>
                  <a:srgbClr val="000000"/>
                </a:solidFill>
              </a:endParaRPr>
            </a:p>
          </p:txBody>
        </p:sp>
      </p:grpSp>
      <p:sp>
        <p:nvSpPr>
          <p:cNvPr id="1096766" name="Oval 62"/>
          <p:cNvSpPr>
            <a:spLocks noChangeArrowheads="1"/>
          </p:cNvSpPr>
          <p:nvPr/>
        </p:nvSpPr>
        <p:spPr bwMode="auto">
          <a:xfrm>
            <a:off x="8847139" y="5865814"/>
            <a:ext cx="427037" cy="403225"/>
          </a:xfrm>
          <a:prstGeom prst="ellipse">
            <a:avLst/>
          </a:prstGeom>
          <a:solidFill>
            <a:schemeClr val="accent1"/>
          </a:solidFill>
          <a:ln w="9525">
            <a:round/>
            <a:headEnd/>
            <a:tailEnd/>
          </a:ln>
          <a:effectLst/>
          <a:scene3d>
            <a:camera prst="legacyObliqueTopLeft"/>
            <a:lightRig rig="legacyFlat3" dir="t"/>
          </a:scene3d>
          <a:sp3d extrusionH="18018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fontAlgn="base">
              <a:spcBef>
                <a:spcPct val="0"/>
              </a:spcBef>
              <a:spcAft>
                <a:spcPct val="0"/>
              </a:spcAft>
            </a:pPr>
            <a:endParaRPr lang="en-US">
              <a:solidFill>
                <a:srgbClr val="000000"/>
              </a:solidFill>
            </a:endParaRPr>
          </a:p>
        </p:txBody>
      </p:sp>
      <p:pic>
        <p:nvPicPr>
          <p:cNvPr id="1096710" name="Picture 6" descr="Highway_1600"/>
          <p:cNvPicPr>
            <a:picLocks noChangeAspect="1" noChangeArrowheads="1"/>
          </p:cNvPicPr>
          <p:nvPr/>
        </p:nvPicPr>
        <p:blipFill>
          <a:blip r:embed="rId2" cstate="screen">
            <a:lum bright="6000" contrast="-12000"/>
            <a:extLst>
              <a:ext uri="{28A0092B-C50C-407E-A947-70E740481C1C}">
                <a14:useLocalDpi xmlns:a14="http://schemas.microsoft.com/office/drawing/2010/main"/>
              </a:ext>
            </a:extLst>
          </a:blip>
          <a:srcRect/>
          <a:stretch>
            <a:fillRect/>
          </a:stretch>
        </p:blipFill>
        <p:spPr bwMode="auto">
          <a:xfrm>
            <a:off x="4465638" y="1771650"/>
            <a:ext cx="5040312" cy="2895600"/>
          </a:xfrm>
          <a:prstGeom prst="rect">
            <a:avLst/>
          </a:prstGeom>
          <a:noFill/>
          <a:extLst>
            <a:ext uri="{909E8E84-426E-40DD-AFC4-6F175D3DCCD1}">
              <a14:hiddenFill xmlns:a14="http://schemas.microsoft.com/office/drawing/2010/main">
                <a:solidFill>
                  <a:srgbClr val="FFFFFF"/>
                </a:solidFill>
              </a14:hiddenFill>
            </a:ext>
          </a:extLst>
        </p:spPr>
      </p:pic>
      <p:sp>
        <p:nvSpPr>
          <p:cNvPr id="1096733" name="Rectangle 29"/>
          <p:cNvSpPr>
            <a:spLocks noGrp="1" noChangeArrowheads="1"/>
          </p:cNvSpPr>
          <p:nvPr>
            <p:ph type="title"/>
          </p:nvPr>
        </p:nvSpPr>
        <p:spPr/>
        <p:txBody>
          <a:bodyPr/>
          <a:lstStyle/>
          <a:p>
            <a:r>
              <a:rPr lang="en-GB" dirty="0" smtClean="0"/>
              <a:t>True Recycling = Future of Asphalt</a:t>
            </a:r>
            <a:endParaRPr lang="en-GB" dirty="0"/>
          </a:p>
        </p:txBody>
      </p:sp>
      <p:grpSp>
        <p:nvGrpSpPr>
          <p:cNvPr id="1096750" name="Group 46"/>
          <p:cNvGrpSpPr>
            <a:grpSpLocks/>
          </p:cNvGrpSpPr>
          <p:nvPr/>
        </p:nvGrpSpPr>
        <p:grpSpPr bwMode="auto">
          <a:xfrm>
            <a:off x="4465638" y="3990976"/>
            <a:ext cx="5033962" cy="942975"/>
            <a:chOff x="1853" y="2514"/>
            <a:chExt cx="3171" cy="594"/>
          </a:xfrm>
        </p:grpSpPr>
        <p:sp>
          <p:nvSpPr>
            <p:cNvPr id="1096738" name="Rectangle 34" descr="asphalt"/>
            <p:cNvSpPr>
              <a:spLocks noChangeArrowheads="1"/>
            </p:cNvSpPr>
            <p:nvPr/>
          </p:nvSpPr>
          <p:spPr bwMode="auto">
            <a:xfrm>
              <a:off x="1853" y="2940"/>
              <a:ext cx="3171" cy="162"/>
            </a:xfrm>
            <a:prstGeom prst="rect">
              <a:avLst/>
            </a:prstGeom>
            <a:blipFill dpi="0" rotWithShape="1">
              <a:blip r:embed="rId3"/>
              <a:srcRect/>
              <a:stretch>
                <a:fillRect/>
              </a:stretch>
            </a:blip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a:solidFill>
                  <a:srgbClr val="000000"/>
                </a:solidFill>
              </a:endParaRPr>
            </a:p>
          </p:txBody>
        </p:sp>
        <p:sp>
          <p:nvSpPr>
            <p:cNvPr id="1096739" name="Rectangle 35" descr="asphalt"/>
            <p:cNvSpPr>
              <a:spLocks noChangeArrowheads="1"/>
            </p:cNvSpPr>
            <p:nvPr/>
          </p:nvSpPr>
          <p:spPr bwMode="auto">
            <a:xfrm>
              <a:off x="2542" y="2516"/>
              <a:ext cx="1100" cy="85"/>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a:solidFill>
                  <a:srgbClr val="000000"/>
                </a:solidFill>
              </a:endParaRPr>
            </a:p>
          </p:txBody>
        </p:sp>
        <p:sp>
          <p:nvSpPr>
            <p:cNvPr id="1096740" name="Freeform 36"/>
            <p:cNvSpPr>
              <a:spLocks/>
            </p:cNvSpPr>
            <p:nvPr/>
          </p:nvSpPr>
          <p:spPr bwMode="auto">
            <a:xfrm>
              <a:off x="1988" y="2514"/>
              <a:ext cx="554" cy="594"/>
            </a:xfrm>
            <a:custGeom>
              <a:avLst/>
              <a:gdLst>
                <a:gd name="T0" fmla="*/ 554 w 554"/>
                <a:gd name="T1" fmla="*/ 0 h 594"/>
                <a:gd name="T2" fmla="*/ 554 w 554"/>
                <a:gd name="T3" fmla="*/ 84 h 594"/>
                <a:gd name="T4" fmla="*/ 0 w 554"/>
                <a:gd name="T5" fmla="*/ 594 h 594"/>
                <a:gd name="T6" fmla="*/ 2 w 554"/>
                <a:gd name="T7" fmla="*/ 432 h 594"/>
                <a:gd name="T8" fmla="*/ 554 w 554"/>
                <a:gd name="T9" fmla="*/ 0 h 594"/>
              </a:gdLst>
              <a:ahLst/>
              <a:cxnLst>
                <a:cxn ang="0">
                  <a:pos x="T0" y="T1"/>
                </a:cxn>
                <a:cxn ang="0">
                  <a:pos x="T2" y="T3"/>
                </a:cxn>
                <a:cxn ang="0">
                  <a:pos x="T4" y="T5"/>
                </a:cxn>
                <a:cxn ang="0">
                  <a:pos x="T6" y="T7"/>
                </a:cxn>
                <a:cxn ang="0">
                  <a:pos x="T8" y="T9"/>
                </a:cxn>
              </a:cxnLst>
              <a:rect l="0" t="0" r="r" b="b"/>
              <a:pathLst>
                <a:path w="554" h="594">
                  <a:moveTo>
                    <a:pt x="554" y="0"/>
                  </a:moveTo>
                  <a:lnTo>
                    <a:pt x="554" y="84"/>
                  </a:lnTo>
                  <a:lnTo>
                    <a:pt x="0" y="594"/>
                  </a:lnTo>
                  <a:lnTo>
                    <a:pt x="2" y="432"/>
                  </a:lnTo>
                  <a:lnTo>
                    <a:pt x="554" y="0"/>
                  </a:lnTo>
                  <a:close/>
                </a:path>
              </a:pathLst>
            </a:custGeom>
            <a:solidFill>
              <a:srgbClr val="AEC2B8"/>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a:solidFill>
                  <a:srgbClr val="000000"/>
                </a:solidFill>
              </a:endParaRPr>
            </a:p>
          </p:txBody>
        </p:sp>
        <p:sp>
          <p:nvSpPr>
            <p:cNvPr id="1096741" name="Freeform 37"/>
            <p:cNvSpPr>
              <a:spLocks/>
            </p:cNvSpPr>
            <p:nvPr/>
          </p:nvSpPr>
          <p:spPr bwMode="auto">
            <a:xfrm>
              <a:off x="3642" y="2514"/>
              <a:ext cx="435" cy="591"/>
            </a:xfrm>
            <a:custGeom>
              <a:avLst/>
              <a:gdLst>
                <a:gd name="T0" fmla="*/ 2 w 435"/>
                <a:gd name="T1" fmla="*/ 0 h 591"/>
                <a:gd name="T2" fmla="*/ 435 w 435"/>
                <a:gd name="T3" fmla="*/ 425 h 591"/>
                <a:gd name="T4" fmla="*/ 434 w 435"/>
                <a:gd name="T5" fmla="*/ 591 h 591"/>
                <a:gd name="T6" fmla="*/ 0 w 435"/>
                <a:gd name="T7" fmla="*/ 84 h 591"/>
                <a:gd name="T8" fmla="*/ 2 w 435"/>
                <a:gd name="T9" fmla="*/ 0 h 591"/>
              </a:gdLst>
              <a:ahLst/>
              <a:cxnLst>
                <a:cxn ang="0">
                  <a:pos x="T0" y="T1"/>
                </a:cxn>
                <a:cxn ang="0">
                  <a:pos x="T2" y="T3"/>
                </a:cxn>
                <a:cxn ang="0">
                  <a:pos x="T4" y="T5"/>
                </a:cxn>
                <a:cxn ang="0">
                  <a:pos x="T6" y="T7"/>
                </a:cxn>
                <a:cxn ang="0">
                  <a:pos x="T8" y="T9"/>
                </a:cxn>
              </a:cxnLst>
              <a:rect l="0" t="0" r="r" b="b"/>
              <a:pathLst>
                <a:path w="435" h="591">
                  <a:moveTo>
                    <a:pt x="2" y="0"/>
                  </a:moveTo>
                  <a:lnTo>
                    <a:pt x="435" y="425"/>
                  </a:lnTo>
                  <a:lnTo>
                    <a:pt x="434" y="591"/>
                  </a:lnTo>
                  <a:lnTo>
                    <a:pt x="0" y="84"/>
                  </a:lnTo>
                  <a:lnTo>
                    <a:pt x="2" y="0"/>
                  </a:lnTo>
                  <a:close/>
                </a:path>
              </a:pathLst>
            </a:custGeom>
            <a:solidFill>
              <a:srgbClr val="688A7A"/>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a:solidFill>
                  <a:srgbClr val="000000"/>
                </a:solidFill>
              </a:endParaRPr>
            </a:p>
          </p:txBody>
        </p:sp>
        <p:sp>
          <p:nvSpPr>
            <p:cNvPr id="1096742" name="Freeform 38" descr="asphalt"/>
            <p:cNvSpPr>
              <a:spLocks/>
            </p:cNvSpPr>
            <p:nvPr/>
          </p:nvSpPr>
          <p:spPr bwMode="auto">
            <a:xfrm>
              <a:off x="1992" y="2600"/>
              <a:ext cx="2084" cy="508"/>
            </a:xfrm>
            <a:custGeom>
              <a:avLst/>
              <a:gdLst>
                <a:gd name="T0" fmla="*/ 548 w 2084"/>
                <a:gd name="T1" fmla="*/ 0 h 508"/>
                <a:gd name="T2" fmla="*/ 0 w 2084"/>
                <a:gd name="T3" fmla="*/ 500 h 508"/>
                <a:gd name="T4" fmla="*/ 2084 w 2084"/>
                <a:gd name="T5" fmla="*/ 508 h 508"/>
                <a:gd name="T6" fmla="*/ 1656 w 2084"/>
                <a:gd name="T7" fmla="*/ 0 h 508"/>
                <a:gd name="T8" fmla="*/ 548 w 2084"/>
                <a:gd name="T9" fmla="*/ 0 h 508"/>
              </a:gdLst>
              <a:ahLst/>
              <a:cxnLst>
                <a:cxn ang="0">
                  <a:pos x="T0" y="T1"/>
                </a:cxn>
                <a:cxn ang="0">
                  <a:pos x="T2" y="T3"/>
                </a:cxn>
                <a:cxn ang="0">
                  <a:pos x="T4" y="T5"/>
                </a:cxn>
                <a:cxn ang="0">
                  <a:pos x="T6" y="T7"/>
                </a:cxn>
                <a:cxn ang="0">
                  <a:pos x="T8" y="T9"/>
                </a:cxn>
              </a:cxnLst>
              <a:rect l="0" t="0" r="r" b="b"/>
              <a:pathLst>
                <a:path w="2084" h="508">
                  <a:moveTo>
                    <a:pt x="548" y="0"/>
                  </a:moveTo>
                  <a:lnTo>
                    <a:pt x="0" y="500"/>
                  </a:lnTo>
                  <a:lnTo>
                    <a:pt x="2084" y="508"/>
                  </a:lnTo>
                  <a:lnTo>
                    <a:pt x="1656" y="0"/>
                  </a:lnTo>
                  <a:lnTo>
                    <a:pt x="548" y="0"/>
                  </a:lnTo>
                  <a:close/>
                </a:path>
              </a:pathLst>
            </a:custGeom>
            <a:blipFill dpi="0" rotWithShape="1">
              <a:blip r:embed="rId3"/>
              <a:srcRect/>
              <a:stretch>
                <a:fillRect/>
              </a:stretch>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a:solidFill>
                  <a:srgbClr val="000000"/>
                </a:solidFill>
              </a:endParaRPr>
            </a:p>
          </p:txBody>
        </p:sp>
      </p:grpSp>
      <p:grpSp>
        <p:nvGrpSpPr>
          <p:cNvPr id="1096757" name="Group 53"/>
          <p:cNvGrpSpPr>
            <a:grpSpLocks/>
          </p:cNvGrpSpPr>
          <p:nvPr/>
        </p:nvGrpSpPr>
        <p:grpSpPr bwMode="auto">
          <a:xfrm>
            <a:off x="4465638" y="4400551"/>
            <a:ext cx="5033962" cy="855663"/>
            <a:chOff x="1853" y="2772"/>
            <a:chExt cx="3171" cy="539"/>
          </a:xfrm>
        </p:grpSpPr>
        <p:sp>
          <p:nvSpPr>
            <p:cNvPr id="1096752" name="Rectangle 48" descr="asphalt"/>
            <p:cNvSpPr>
              <a:spLocks noChangeArrowheads="1"/>
            </p:cNvSpPr>
            <p:nvPr/>
          </p:nvSpPr>
          <p:spPr bwMode="auto">
            <a:xfrm>
              <a:off x="1853" y="3102"/>
              <a:ext cx="3171" cy="200"/>
            </a:xfrm>
            <a:prstGeom prst="rect">
              <a:avLst/>
            </a:prstGeom>
            <a:blipFill dpi="0" rotWithShape="1">
              <a:blip r:embed="rId3"/>
              <a:srcRect/>
              <a:stretch>
                <a:fillRect/>
              </a:stretch>
            </a:blip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a:solidFill>
                  <a:srgbClr val="000000"/>
                </a:solidFill>
              </a:endParaRPr>
            </a:p>
          </p:txBody>
        </p:sp>
        <p:sp>
          <p:nvSpPr>
            <p:cNvPr id="1096753" name="Rectangle 49" descr="asphalt"/>
            <p:cNvSpPr>
              <a:spLocks noChangeArrowheads="1"/>
            </p:cNvSpPr>
            <p:nvPr/>
          </p:nvSpPr>
          <p:spPr bwMode="auto">
            <a:xfrm>
              <a:off x="2356" y="2773"/>
              <a:ext cx="1435" cy="134"/>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a:solidFill>
                  <a:srgbClr val="000000"/>
                </a:solidFill>
              </a:endParaRPr>
            </a:p>
          </p:txBody>
        </p:sp>
        <p:sp>
          <p:nvSpPr>
            <p:cNvPr id="1096754" name="Freeform 50"/>
            <p:cNvSpPr>
              <a:spLocks/>
            </p:cNvSpPr>
            <p:nvPr/>
          </p:nvSpPr>
          <p:spPr bwMode="auto">
            <a:xfrm>
              <a:off x="1988" y="2903"/>
              <a:ext cx="2088" cy="401"/>
            </a:xfrm>
            <a:custGeom>
              <a:avLst/>
              <a:gdLst>
                <a:gd name="T0" fmla="*/ 369 w 2088"/>
                <a:gd name="T1" fmla="*/ 3 h 401"/>
                <a:gd name="T2" fmla="*/ 0 w 2088"/>
                <a:gd name="T3" fmla="*/ 397 h 401"/>
                <a:gd name="T4" fmla="*/ 2088 w 2088"/>
                <a:gd name="T5" fmla="*/ 401 h 401"/>
                <a:gd name="T6" fmla="*/ 1801 w 2088"/>
                <a:gd name="T7" fmla="*/ 0 h 401"/>
                <a:gd name="T8" fmla="*/ 369 w 2088"/>
                <a:gd name="T9" fmla="*/ 3 h 401"/>
              </a:gdLst>
              <a:ahLst/>
              <a:cxnLst>
                <a:cxn ang="0">
                  <a:pos x="T0" y="T1"/>
                </a:cxn>
                <a:cxn ang="0">
                  <a:pos x="T2" y="T3"/>
                </a:cxn>
                <a:cxn ang="0">
                  <a:pos x="T4" y="T5"/>
                </a:cxn>
                <a:cxn ang="0">
                  <a:pos x="T6" y="T7"/>
                </a:cxn>
                <a:cxn ang="0">
                  <a:pos x="T8" y="T9"/>
                </a:cxn>
              </a:cxnLst>
              <a:rect l="0" t="0" r="r" b="b"/>
              <a:pathLst>
                <a:path w="2088" h="401">
                  <a:moveTo>
                    <a:pt x="369" y="3"/>
                  </a:moveTo>
                  <a:lnTo>
                    <a:pt x="0" y="397"/>
                  </a:lnTo>
                  <a:lnTo>
                    <a:pt x="2088" y="401"/>
                  </a:lnTo>
                  <a:lnTo>
                    <a:pt x="1801" y="0"/>
                  </a:lnTo>
                  <a:lnTo>
                    <a:pt x="369" y="3"/>
                  </a:lnTo>
                  <a:close/>
                </a:path>
              </a:pathLst>
            </a:custGeom>
            <a:solidFill>
              <a:srgbClr val="EBC713"/>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a:solidFill>
                  <a:srgbClr val="000000"/>
                </a:solidFill>
              </a:endParaRPr>
            </a:p>
          </p:txBody>
        </p:sp>
        <p:sp>
          <p:nvSpPr>
            <p:cNvPr id="1096755" name="Freeform 51"/>
            <p:cNvSpPr>
              <a:spLocks/>
            </p:cNvSpPr>
            <p:nvPr/>
          </p:nvSpPr>
          <p:spPr bwMode="auto">
            <a:xfrm>
              <a:off x="1990" y="2772"/>
              <a:ext cx="366" cy="530"/>
            </a:xfrm>
            <a:custGeom>
              <a:avLst/>
              <a:gdLst>
                <a:gd name="T0" fmla="*/ 366 w 366"/>
                <a:gd name="T1" fmla="*/ 0 h 530"/>
                <a:gd name="T2" fmla="*/ 366 w 366"/>
                <a:gd name="T3" fmla="*/ 136 h 530"/>
                <a:gd name="T4" fmla="*/ 0 w 366"/>
                <a:gd name="T5" fmla="*/ 530 h 530"/>
                <a:gd name="T6" fmla="*/ 0 w 366"/>
                <a:gd name="T7" fmla="*/ 332 h 530"/>
                <a:gd name="T8" fmla="*/ 366 w 366"/>
                <a:gd name="T9" fmla="*/ 0 h 530"/>
              </a:gdLst>
              <a:ahLst/>
              <a:cxnLst>
                <a:cxn ang="0">
                  <a:pos x="T0" y="T1"/>
                </a:cxn>
                <a:cxn ang="0">
                  <a:pos x="T2" y="T3"/>
                </a:cxn>
                <a:cxn ang="0">
                  <a:pos x="T4" y="T5"/>
                </a:cxn>
                <a:cxn ang="0">
                  <a:pos x="T6" y="T7"/>
                </a:cxn>
                <a:cxn ang="0">
                  <a:pos x="T8" y="T9"/>
                </a:cxn>
              </a:cxnLst>
              <a:rect l="0" t="0" r="r" b="b"/>
              <a:pathLst>
                <a:path w="366" h="530">
                  <a:moveTo>
                    <a:pt x="366" y="0"/>
                  </a:moveTo>
                  <a:lnTo>
                    <a:pt x="366" y="136"/>
                  </a:lnTo>
                  <a:lnTo>
                    <a:pt x="0" y="530"/>
                  </a:lnTo>
                  <a:lnTo>
                    <a:pt x="0" y="332"/>
                  </a:lnTo>
                  <a:lnTo>
                    <a:pt x="366" y="0"/>
                  </a:lnTo>
                  <a:close/>
                </a:path>
              </a:pathLst>
            </a:custGeom>
            <a:solidFill>
              <a:srgbClr val="AEC2B8"/>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a:solidFill>
                  <a:srgbClr val="000000"/>
                </a:solidFill>
              </a:endParaRPr>
            </a:p>
          </p:txBody>
        </p:sp>
        <p:sp>
          <p:nvSpPr>
            <p:cNvPr id="1096756" name="Freeform 52"/>
            <p:cNvSpPr>
              <a:spLocks/>
            </p:cNvSpPr>
            <p:nvPr/>
          </p:nvSpPr>
          <p:spPr bwMode="auto">
            <a:xfrm>
              <a:off x="3791" y="2774"/>
              <a:ext cx="286" cy="537"/>
            </a:xfrm>
            <a:custGeom>
              <a:avLst/>
              <a:gdLst>
                <a:gd name="T0" fmla="*/ 0 w 286"/>
                <a:gd name="T1" fmla="*/ 0 h 537"/>
                <a:gd name="T2" fmla="*/ 286 w 286"/>
                <a:gd name="T3" fmla="*/ 337 h 537"/>
                <a:gd name="T4" fmla="*/ 283 w 286"/>
                <a:gd name="T5" fmla="*/ 537 h 537"/>
                <a:gd name="T6" fmla="*/ 0 w 286"/>
                <a:gd name="T7" fmla="*/ 130 h 537"/>
                <a:gd name="T8" fmla="*/ 0 w 286"/>
                <a:gd name="T9" fmla="*/ 0 h 537"/>
              </a:gdLst>
              <a:ahLst/>
              <a:cxnLst>
                <a:cxn ang="0">
                  <a:pos x="T0" y="T1"/>
                </a:cxn>
                <a:cxn ang="0">
                  <a:pos x="T2" y="T3"/>
                </a:cxn>
                <a:cxn ang="0">
                  <a:pos x="T4" y="T5"/>
                </a:cxn>
                <a:cxn ang="0">
                  <a:pos x="T6" y="T7"/>
                </a:cxn>
                <a:cxn ang="0">
                  <a:pos x="T8" y="T9"/>
                </a:cxn>
              </a:cxnLst>
              <a:rect l="0" t="0" r="r" b="b"/>
              <a:pathLst>
                <a:path w="286" h="537">
                  <a:moveTo>
                    <a:pt x="0" y="0"/>
                  </a:moveTo>
                  <a:lnTo>
                    <a:pt x="286" y="337"/>
                  </a:lnTo>
                  <a:lnTo>
                    <a:pt x="283" y="537"/>
                  </a:lnTo>
                  <a:lnTo>
                    <a:pt x="0" y="130"/>
                  </a:lnTo>
                  <a:lnTo>
                    <a:pt x="0" y="0"/>
                  </a:lnTo>
                  <a:close/>
                </a:path>
              </a:pathLst>
            </a:custGeom>
            <a:solidFill>
              <a:srgbClr val="688A7A"/>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a:solidFill>
                  <a:srgbClr val="000000"/>
                </a:solidFill>
              </a:endParaRPr>
            </a:p>
          </p:txBody>
        </p:sp>
      </p:grpSp>
      <p:grpSp>
        <p:nvGrpSpPr>
          <p:cNvPr id="1096763" name="Group 59"/>
          <p:cNvGrpSpPr>
            <a:grpSpLocks/>
          </p:cNvGrpSpPr>
          <p:nvPr/>
        </p:nvGrpSpPr>
        <p:grpSpPr bwMode="auto">
          <a:xfrm>
            <a:off x="4465638" y="4972051"/>
            <a:ext cx="5033962" cy="676275"/>
            <a:chOff x="1853" y="3132"/>
            <a:chExt cx="3171" cy="426"/>
          </a:xfrm>
        </p:grpSpPr>
        <p:sp>
          <p:nvSpPr>
            <p:cNvPr id="1096758" name="Rectangle 54"/>
            <p:cNvSpPr>
              <a:spLocks noChangeArrowheads="1"/>
            </p:cNvSpPr>
            <p:nvPr/>
          </p:nvSpPr>
          <p:spPr bwMode="auto">
            <a:xfrm>
              <a:off x="1853" y="3302"/>
              <a:ext cx="3171" cy="256"/>
            </a:xfrm>
            <a:prstGeom prst="rect">
              <a:avLst/>
            </a:prstGeom>
            <a:solidFill>
              <a:srgbClr val="F6E69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CH">
                <a:solidFill>
                  <a:srgbClr val="000000"/>
                </a:solidFill>
              </a:endParaRPr>
            </a:p>
          </p:txBody>
        </p:sp>
        <p:sp>
          <p:nvSpPr>
            <p:cNvPr id="1096759" name="Rectangle 55"/>
            <p:cNvSpPr>
              <a:spLocks noChangeArrowheads="1"/>
            </p:cNvSpPr>
            <p:nvPr/>
          </p:nvSpPr>
          <p:spPr bwMode="auto">
            <a:xfrm>
              <a:off x="2152" y="3132"/>
              <a:ext cx="1799" cy="216"/>
            </a:xfrm>
            <a:prstGeom prst="rect">
              <a:avLst/>
            </a:prstGeom>
            <a:solidFill>
              <a:srgbClr val="F6E694"/>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CH">
                <a:solidFill>
                  <a:srgbClr val="000000"/>
                </a:solidFill>
              </a:endParaRPr>
            </a:p>
          </p:txBody>
        </p:sp>
        <p:sp>
          <p:nvSpPr>
            <p:cNvPr id="1096760" name="Freeform 56"/>
            <p:cNvSpPr>
              <a:spLocks/>
            </p:cNvSpPr>
            <p:nvPr/>
          </p:nvSpPr>
          <p:spPr bwMode="auto">
            <a:xfrm>
              <a:off x="1992" y="3346"/>
              <a:ext cx="2084" cy="212"/>
            </a:xfrm>
            <a:custGeom>
              <a:avLst/>
              <a:gdLst>
                <a:gd name="T0" fmla="*/ 165 w 2084"/>
                <a:gd name="T1" fmla="*/ 0 h 212"/>
                <a:gd name="T2" fmla="*/ 0 w 2084"/>
                <a:gd name="T3" fmla="*/ 212 h 212"/>
                <a:gd name="T4" fmla="*/ 2084 w 2084"/>
                <a:gd name="T5" fmla="*/ 212 h 212"/>
                <a:gd name="T6" fmla="*/ 1958 w 2084"/>
                <a:gd name="T7" fmla="*/ 2 h 212"/>
                <a:gd name="T8" fmla="*/ 165 w 2084"/>
                <a:gd name="T9" fmla="*/ 0 h 212"/>
              </a:gdLst>
              <a:ahLst/>
              <a:cxnLst>
                <a:cxn ang="0">
                  <a:pos x="T0" y="T1"/>
                </a:cxn>
                <a:cxn ang="0">
                  <a:pos x="T2" y="T3"/>
                </a:cxn>
                <a:cxn ang="0">
                  <a:pos x="T4" y="T5"/>
                </a:cxn>
                <a:cxn ang="0">
                  <a:pos x="T6" y="T7"/>
                </a:cxn>
                <a:cxn ang="0">
                  <a:pos x="T8" y="T9"/>
                </a:cxn>
              </a:cxnLst>
              <a:rect l="0" t="0" r="r" b="b"/>
              <a:pathLst>
                <a:path w="2084" h="212">
                  <a:moveTo>
                    <a:pt x="165" y="0"/>
                  </a:moveTo>
                  <a:lnTo>
                    <a:pt x="0" y="212"/>
                  </a:lnTo>
                  <a:lnTo>
                    <a:pt x="2084" y="212"/>
                  </a:lnTo>
                  <a:lnTo>
                    <a:pt x="1958" y="2"/>
                  </a:lnTo>
                  <a:lnTo>
                    <a:pt x="165" y="0"/>
                  </a:lnTo>
                  <a:close/>
                </a:path>
              </a:pathLst>
            </a:custGeom>
            <a:solidFill>
              <a:srgbClr val="EBC713"/>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a:solidFill>
                  <a:srgbClr val="000000"/>
                </a:solidFill>
              </a:endParaRPr>
            </a:p>
          </p:txBody>
        </p:sp>
        <p:sp>
          <p:nvSpPr>
            <p:cNvPr id="1096761" name="Freeform 57"/>
            <p:cNvSpPr>
              <a:spLocks/>
            </p:cNvSpPr>
            <p:nvPr/>
          </p:nvSpPr>
          <p:spPr bwMode="auto">
            <a:xfrm>
              <a:off x="1992" y="3132"/>
              <a:ext cx="158" cy="426"/>
            </a:xfrm>
            <a:custGeom>
              <a:avLst/>
              <a:gdLst>
                <a:gd name="T0" fmla="*/ 0 w 158"/>
                <a:gd name="T1" fmla="*/ 170 h 426"/>
                <a:gd name="T2" fmla="*/ 0 w 158"/>
                <a:gd name="T3" fmla="*/ 426 h 426"/>
                <a:gd name="T4" fmla="*/ 158 w 158"/>
                <a:gd name="T5" fmla="*/ 220 h 426"/>
                <a:gd name="T6" fmla="*/ 158 w 158"/>
                <a:gd name="T7" fmla="*/ 0 h 426"/>
                <a:gd name="T8" fmla="*/ 0 w 158"/>
                <a:gd name="T9" fmla="*/ 170 h 426"/>
              </a:gdLst>
              <a:ahLst/>
              <a:cxnLst>
                <a:cxn ang="0">
                  <a:pos x="T0" y="T1"/>
                </a:cxn>
                <a:cxn ang="0">
                  <a:pos x="T2" y="T3"/>
                </a:cxn>
                <a:cxn ang="0">
                  <a:pos x="T4" y="T5"/>
                </a:cxn>
                <a:cxn ang="0">
                  <a:pos x="T6" y="T7"/>
                </a:cxn>
                <a:cxn ang="0">
                  <a:pos x="T8" y="T9"/>
                </a:cxn>
              </a:cxnLst>
              <a:rect l="0" t="0" r="r" b="b"/>
              <a:pathLst>
                <a:path w="158" h="426">
                  <a:moveTo>
                    <a:pt x="0" y="170"/>
                  </a:moveTo>
                  <a:lnTo>
                    <a:pt x="0" y="426"/>
                  </a:lnTo>
                  <a:lnTo>
                    <a:pt x="158" y="220"/>
                  </a:lnTo>
                  <a:lnTo>
                    <a:pt x="158" y="0"/>
                  </a:lnTo>
                  <a:lnTo>
                    <a:pt x="0" y="170"/>
                  </a:lnTo>
                  <a:close/>
                </a:path>
              </a:pathLst>
            </a:custGeom>
            <a:solidFill>
              <a:srgbClr val="F1D64D"/>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a:solidFill>
                  <a:srgbClr val="000000"/>
                </a:solidFill>
              </a:endParaRPr>
            </a:p>
          </p:txBody>
        </p:sp>
        <p:sp>
          <p:nvSpPr>
            <p:cNvPr id="1096762" name="Freeform 58"/>
            <p:cNvSpPr>
              <a:spLocks/>
            </p:cNvSpPr>
            <p:nvPr/>
          </p:nvSpPr>
          <p:spPr bwMode="auto">
            <a:xfrm>
              <a:off x="3950" y="3134"/>
              <a:ext cx="126" cy="424"/>
            </a:xfrm>
            <a:custGeom>
              <a:avLst/>
              <a:gdLst>
                <a:gd name="T0" fmla="*/ 1 w 126"/>
                <a:gd name="T1" fmla="*/ 0 h 424"/>
                <a:gd name="T2" fmla="*/ 123 w 126"/>
                <a:gd name="T3" fmla="*/ 169 h 424"/>
                <a:gd name="T4" fmla="*/ 126 w 126"/>
                <a:gd name="T5" fmla="*/ 424 h 424"/>
                <a:gd name="T6" fmla="*/ 0 w 126"/>
                <a:gd name="T7" fmla="*/ 216 h 424"/>
                <a:gd name="T8" fmla="*/ 1 w 126"/>
                <a:gd name="T9" fmla="*/ 0 h 424"/>
              </a:gdLst>
              <a:ahLst/>
              <a:cxnLst>
                <a:cxn ang="0">
                  <a:pos x="T0" y="T1"/>
                </a:cxn>
                <a:cxn ang="0">
                  <a:pos x="T2" y="T3"/>
                </a:cxn>
                <a:cxn ang="0">
                  <a:pos x="T4" y="T5"/>
                </a:cxn>
                <a:cxn ang="0">
                  <a:pos x="T6" y="T7"/>
                </a:cxn>
                <a:cxn ang="0">
                  <a:pos x="T8" y="T9"/>
                </a:cxn>
              </a:cxnLst>
              <a:rect l="0" t="0" r="r" b="b"/>
              <a:pathLst>
                <a:path w="126" h="424">
                  <a:moveTo>
                    <a:pt x="1" y="0"/>
                  </a:moveTo>
                  <a:lnTo>
                    <a:pt x="123" y="169"/>
                  </a:lnTo>
                  <a:lnTo>
                    <a:pt x="126" y="424"/>
                  </a:lnTo>
                  <a:lnTo>
                    <a:pt x="0" y="216"/>
                  </a:lnTo>
                  <a:lnTo>
                    <a:pt x="1" y="0"/>
                  </a:lnTo>
                  <a:close/>
                </a:path>
              </a:pathLst>
            </a:custGeom>
            <a:solidFill>
              <a:srgbClr val="A88E0E"/>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a:solidFill>
                  <a:srgbClr val="000000"/>
                </a:solidFill>
              </a:endParaRPr>
            </a:p>
          </p:txBody>
        </p:sp>
      </p:grpSp>
      <p:grpSp>
        <p:nvGrpSpPr>
          <p:cNvPr id="1096780" name="Group 76"/>
          <p:cNvGrpSpPr>
            <a:grpSpLocks/>
          </p:cNvGrpSpPr>
          <p:nvPr/>
        </p:nvGrpSpPr>
        <p:grpSpPr bwMode="auto">
          <a:xfrm>
            <a:off x="1860550" y="4667250"/>
            <a:ext cx="8483600" cy="1631950"/>
            <a:chOff x="212" y="2940"/>
            <a:chExt cx="5344" cy="1028"/>
          </a:xfrm>
        </p:grpSpPr>
        <p:grpSp>
          <p:nvGrpSpPr>
            <p:cNvPr id="1096777" name="Group 73"/>
            <p:cNvGrpSpPr>
              <a:grpSpLocks/>
            </p:cNvGrpSpPr>
            <p:nvPr/>
          </p:nvGrpSpPr>
          <p:grpSpPr bwMode="auto">
            <a:xfrm>
              <a:off x="212" y="2940"/>
              <a:ext cx="1641" cy="1028"/>
              <a:chOff x="212" y="2940"/>
              <a:chExt cx="1641" cy="1028"/>
            </a:xfrm>
          </p:grpSpPr>
          <p:sp>
            <p:nvSpPr>
              <p:cNvPr id="1096771" name="Text Box 67"/>
              <p:cNvSpPr txBox="1">
                <a:spLocks noChangeArrowheads="1"/>
              </p:cNvSpPr>
              <p:nvPr/>
            </p:nvSpPr>
            <p:spPr bwMode="auto">
              <a:xfrm>
                <a:off x="356" y="2982"/>
                <a:ext cx="1231"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0"/>
                  </a:spcBef>
                  <a:spcAft>
                    <a:spcPct val="0"/>
                  </a:spcAft>
                </a:pPr>
                <a:r>
                  <a:rPr lang="de-CH">
                    <a:solidFill>
                      <a:srgbClr val="000000"/>
                    </a:solidFill>
                  </a:rPr>
                  <a:t>Asphalt Layers</a:t>
                </a:r>
              </a:p>
            </p:txBody>
          </p:sp>
          <p:sp>
            <p:nvSpPr>
              <p:cNvPr id="1096772" name="Text Box 68"/>
              <p:cNvSpPr txBox="1">
                <a:spLocks noChangeArrowheads="1"/>
              </p:cNvSpPr>
              <p:nvPr/>
            </p:nvSpPr>
            <p:spPr bwMode="auto">
              <a:xfrm>
                <a:off x="356" y="3289"/>
                <a:ext cx="1231"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0"/>
                  </a:spcBef>
                  <a:spcAft>
                    <a:spcPct val="0"/>
                  </a:spcAft>
                </a:pPr>
                <a:r>
                  <a:rPr lang="de-CH">
                    <a:solidFill>
                      <a:srgbClr val="000000"/>
                    </a:solidFill>
                  </a:rPr>
                  <a:t>Gravel Layers</a:t>
                </a:r>
              </a:p>
            </p:txBody>
          </p:sp>
          <p:sp>
            <p:nvSpPr>
              <p:cNvPr id="1096773" name="Line 69"/>
              <p:cNvSpPr>
                <a:spLocks noChangeShapeType="1"/>
              </p:cNvSpPr>
              <p:nvPr/>
            </p:nvSpPr>
            <p:spPr bwMode="auto">
              <a:xfrm>
                <a:off x="1853" y="2940"/>
                <a:ext cx="0" cy="6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a:solidFill>
                    <a:srgbClr val="000000"/>
                  </a:solidFill>
                </a:endParaRPr>
              </a:p>
            </p:txBody>
          </p:sp>
          <p:sp>
            <p:nvSpPr>
              <p:cNvPr id="1096774" name="AutoShape 70"/>
              <p:cNvSpPr>
                <a:spLocks/>
              </p:cNvSpPr>
              <p:nvPr/>
            </p:nvSpPr>
            <p:spPr bwMode="auto">
              <a:xfrm>
                <a:off x="1731" y="2988"/>
                <a:ext cx="93" cy="270"/>
              </a:xfrm>
              <a:prstGeom prst="leftBrace">
                <a:avLst>
                  <a:gd name="adj1" fmla="val 24194"/>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CH">
                  <a:solidFill>
                    <a:srgbClr val="000000"/>
                  </a:solidFill>
                </a:endParaRPr>
              </a:p>
            </p:txBody>
          </p:sp>
          <p:sp>
            <p:nvSpPr>
              <p:cNvPr id="1096775" name="AutoShape 71"/>
              <p:cNvSpPr>
                <a:spLocks/>
              </p:cNvSpPr>
              <p:nvPr/>
            </p:nvSpPr>
            <p:spPr bwMode="auto">
              <a:xfrm>
                <a:off x="1731" y="3334"/>
                <a:ext cx="93" cy="192"/>
              </a:xfrm>
              <a:prstGeom prst="leftBrace">
                <a:avLst>
                  <a:gd name="adj1" fmla="val 17204"/>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CH">
                  <a:solidFill>
                    <a:srgbClr val="000000"/>
                  </a:solidFill>
                </a:endParaRPr>
              </a:p>
            </p:txBody>
          </p:sp>
          <p:sp>
            <p:nvSpPr>
              <p:cNvPr id="1096776" name="Text Box 72"/>
              <p:cNvSpPr txBox="1">
                <a:spLocks noChangeArrowheads="1"/>
              </p:cNvSpPr>
              <p:nvPr/>
            </p:nvSpPr>
            <p:spPr bwMode="auto">
              <a:xfrm>
                <a:off x="212" y="3564"/>
                <a:ext cx="1375"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0"/>
                  </a:spcBef>
                  <a:spcAft>
                    <a:spcPct val="0"/>
                  </a:spcAft>
                </a:pPr>
                <a:r>
                  <a:rPr lang="de-CH">
                    <a:solidFill>
                      <a:srgbClr val="000000"/>
                    </a:solidFill>
                  </a:rPr>
                  <a:t>Basement</a:t>
                </a:r>
                <a:br>
                  <a:rPr lang="de-CH">
                    <a:solidFill>
                      <a:srgbClr val="000000"/>
                    </a:solidFill>
                  </a:rPr>
                </a:br>
                <a:r>
                  <a:rPr lang="de-CH">
                    <a:solidFill>
                      <a:srgbClr val="000000"/>
                    </a:solidFill>
                  </a:rPr>
                  <a:t>(incl. Installations)</a:t>
                </a:r>
              </a:p>
            </p:txBody>
          </p:sp>
        </p:grpSp>
        <p:sp>
          <p:nvSpPr>
            <p:cNvPr id="1096778" name="Text Box 74"/>
            <p:cNvSpPr txBox="1">
              <a:spLocks noChangeArrowheads="1"/>
            </p:cNvSpPr>
            <p:nvPr/>
          </p:nvSpPr>
          <p:spPr bwMode="auto">
            <a:xfrm>
              <a:off x="5048" y="2992"/>
              <a:ext cx="50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de-CH">
                  <a:solidFill>
                    <a:srgbClr val="000000"/>
                  </a:solidFill>
                </a:rPr>
                <a:t>30 cm</a:t>
              </a:r>
            </a:p>
          </p:txBody>
        </p:sp>
      </p:grpSp>
      <p:grpSp>
        <p:nvGrpSpPr>
          <p:cNvPr id="4" name="Gruppieren 3"/>
          <p:cNvGrpSpPr/>
          <p:nvPr/>
        </p:nvGrpSpPr>
        <p:grpSpPr>
          <a:xfrm>
            <a:off x="6512575" y="4508500"/>
            <a:ext cx="3673016" cy="3428350"/>
            <a:chOff x="4988575" y="4508500"/>
            <a:chExt cx="3673016" cy="3428350"/>
          </a:xfrm>
        </p:grpSpPr>
        <p:sp>
          <p:nvSpPr>
            <p:cNvPr id="2" name="Gebogener Pfeil 1"/>
            <p:cNvSpPr/>
            <p:nvPr/>
          </p:nvSpPr>
          <p:spPr>
            <a:xfrm flipH="1">
              <a:off x="4988575" y="4508500"/>
              <a:ext cx="3428350" cy="3428350"/>
            </a:xfrm>
            <a:prstGeom prst="circularArrow">
              <a:avLst>
                <a:gd name="adj1" fmla="val 7769"/>
                <a:gd name="adj2" fmla="val 1142319"/>
                <a:gd name="adj3" fmla="val 20429707"/>
                <a:gd name="adj4" fmla="val 16163047"/>
                <a:gd name="adj5" fmla="val 12500"/>
              </a:avLst>
            </a:prstGeom>
            <a:solidFill>
              <a:srgbClr val="FF0000"/>
            </a:solidFill>
            <a:ln w="38100">
              <a:solidFill>
                <a:schemeClr val="tx1"/>
              </a:solidFill>
            </a:ln>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de-CH">
                <a:solidFill>
                  <a:srgbClr val="000000"/>
                </a:solidFill>
              </a:endParaRPr>
            </a:p>
          </p:txBody>
        </p:sp>
        <p:sp>
          <p:nvSpPr>
            <p:cNvPr id="3" name="Textfeld 2"/>
            <p:cNvSpPr txBox="1"/>
            <p:nvPr/>
          </p:nvSpPr>
          <p:spPr>
            <a:xfrm>
              <a:off x="6080435" y="5386715"/>
              <a:ext cx="2581156" cy="523220"/>
            </a:xfrm>
            <a:prstGeom prst="rect">
              <a:avLst/>
            </a:prstGeom>
            <a:solidFill>
              <a:schemeClr val="bg1"/>
            </a:solidFill>
          </p:spPr>
          <p:txBody>
            <a:bodyPr wrap="none" rtlCol="0">
              <a:spAutoFit/>
            </a:bodyPr>
            <a:lstStyle/>
            <a:p>
              <a:pPr fontAlgn="base">
                <a:spcBef>
                  <a:spcPct val="0"/>
                </a:spcBef>
                <a:spcAft>
                  <a:spcPct val="0"/>
                </a:spcAft>
              </a:pPr>
              <a:r>
                <a:rPr lang="de-CH" sz="2800" b="1" dirty="0">
                  <a:solidFill>
                    <a:srgbClr val="000000"/>
                  </a:solidFill>
                </a:rPr>
                <a:t>Down-</a:t>
              </a:r>
              <a:r>
                <a:rPr lang="de-CH" sz="2800" b="1" dirty="0" err="1">
                  <a:solidFill>
                    <a:srgbClr val="000000"/>
                  </a:solidFill>
                </a:rPr>
                <a:t>Cycling</a:t>
              </a:r>
              <a:endParaRPr lang="de-CH" sz="2800" b="1" dirty="0">
                <a:solidFill>
                  <a:srgbClr val="000000"/>
                </a:solidFill>
              </a:endParaRPr>
            </a:p>
          </p:txBody>
        </p:sp>
      </p:grpSp>
      <p:grpSp>
        <p:nvGrpSpPr>
          <p:cNvPr id="5" name="Gruppieren 4"/>
          <p:cNvGrpSpPr/>
          <p:nvPr/>
        </p:nvGrpSpPr>
        <p:grpSpPr>
          <a:xfrm>
            <a:off x="2685932" y="2817012"/>
            <a:ext cx="3152738" cy="2497939"/>
            <a:chOff x="1161932" y="2817011"/>
            <a:chExt cx="3152738" cy="2497939"/>
          </a:xfrm>
        </p:grpSpPr>
        <p:sp>
          <p:nvSpPr>
            <p:cNvPr id="43" name="Textfeld 42"/>
            <p:cNvSpPr txBox="1"/>
            <p:nvPr/>
          </p:nvSpPr>
          <p:spPr>
            <a:xfrm>
              <a:off x="1161932" y="2817011"/>
              <a:ext cx="1883849" cy="954107"/>
            </a:xfrm>
            <a:prstGeom prst="rect">
              <a:avLst/>
            </a:prstGeom>
            <a:solidFill>
              <a:schemeClr val="bg1"/>
            </a:solidFill>
          </p:spPr>
          <p:txBody>
            <a:bodyPr wrap="none" rtlCol="0">
              <a:spAutoFit/>
            </a:bodyPr>
            <a:lstStyle/>
            <a:p>
              <a:pPr algn="ctr" fontAlgn="base">
                <a:spcBef>
                  <a:spcPct val="0"/>
                </a:spcBef>
                <a:spcAft>
                  <a:spcPct val="0"/>
                </a:spcAft>
              </a:pPr>
              <a:r>
                <a:rPr lang="de-CH" sz="2800" b="1" dirty="0">
                  <a:solidFill>
                    <a:srgbClr val="000000"/>
                  </a:solidFill>
                </a:rPr>
                <a:t>True</a:t>
              </a:r>
              <a:br>
                <a:rPr lang="de-CH" sz="2800" b="1" dirty="0">
                  <a:solidFill>
                    <a:srgbClr val="000000"/>
                  </a:solidFill>
                </a:rPr>
              </a:br>
              <a:r>
                <a:rPr lang="de-CH" sz="2800" b="1" dirty="0">
                  <a:solidFill>
                    <a:srgbClr val="000000"/>
                  </a:solidFill>
                </a:rPr>
                <a:t>Recycling</a:t>
              </a:r>
            </a:p>
          </p:txBody>
        </p:sp>
        <p:sp>
          <p:nvSpPr>
            <p:cNvPr id="42" name="Gebogener Pfeil 41"/>
            <p:cNvSpPr/>
            <p:nvPr/>
          </p:nvSpPr>
          <p:spPr>
            <a:xfrm flipH="1">
              <a:off x="2380287" y="3294065"/>
              <a:ext cx="1934383" cy="2020885"/>
            </a:xfrm>
            <a:prstGeom prst="circularArrow">
              <a:avLst>
                <a:gd name="adj1" fmla="val 12163"/>
                <a:gd name="adj2" fmla="val 1825865"/>
                <a:gd name="adj3" fmla="val 7856032"/>
                <a:gd name="adj4" fmla="val 11234371"/>
                <a:gd name="adj5" fmla="val 18518"/>
              </a:avLst>
            </a:prstGeom>
            <a:solidFill>
              <a:srgbClr val="92D050"/>
            </a:solidFill>
            <a:ln w="38100">
              <a:solidFill>
                <a:schemeClr val="tx1"/>
              </a:solidFill>
            </a:ln>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de-CH">
                <a:solidFill>
                  <a:srgbClr val="000000"/>
                </a:solidFill>
              </a:endParaRPr>
            </a:p>
          </p:txBody>
        </p:sp>
      </p:grpSp>
    </p:spTree>
    <p:extLst>
      <p:ext uri="{BB962C8B-B14F-4D97-AF65-F5344CB8AC3E}">
        <p14:creationId xmlns:p14="http://schemas.microsoft.com/office/powerpoint/2010/main" val="33667380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967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9675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9676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9677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9676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09678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676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umsplatzhalter 2"/>
          <p:cNvSpPr>
            <a:spLocks noGrp="1"/>
          </p:cNvSpPr>
          <p:nvPr>
            <p:ph type="dt" sz="half" idx="10"/>
          </p:nvPr>
        </p:nvSpPr>
        <p:spPr/>
        <p:txBody>
          <a:bodyPr/>
          <a:lstStyle/>
          <a:p>
            <a:r>
              <a:rPr lang="de-DE" altLang="en-US">
                <a:solidFill>
                  <a:srgbClr val="000000"/>
                </a:solidFill>
              </a:rPr>
              <a:t>June 20, 2010</a:t>
            </a:r>
            <a:endParaRPr lang="de-CH" altLang="en-US">
              <a:solidFill>
                <a:srgbClr val="000000"/>
              </a:solidFill>
            </a:endParaRPr>
          </a:p>
        </p:txBody>
      </p:sp>
      <p:sp>
        <p:nvSpPr>
          <p:cNvPr id="9" name="Fußzeilenplatzhalter 3"/>
          <p:cNvSpPr>
            <a:spLocks noGrp="1"/>
          </p:cNvSpPr>
          <p:nvPr>
            <p:ph type="ftr" sz="quarter" idx="11"/>
          </p:nvPr>
        </p:nvSpPr>
        <p:spPr/>
        <p:txBody>
          <a:bodyPr/>
          <a:lstStyle/>
          <a:p>
            <a:r>
              <a:rPr lang="en-AU" altLang="en-US">
                <a:solidFill>
                  <a:srgbClr val="000000"/>
                </a:solidFill>
              </a:rPr>
              <a:t>Cairo Conference</a:t>
            </a:r>
          </a:p>
        </p:txBody>
      </p:sp>
      <p:sp>
        <p:nvSpPr>
          <p:cNvPr id="10" name="Foliennummernplatzhalter 4"/>
          <p:cNvSpPr>
            <a:spLocks noGrp="1"/>
          </p:cNvSpPr>
          <p:nvPr>
            <p:ph type="sldNum" sz="quarter" idx="12"/>
          </p:nvPr>
        </p:nvSpPr>
        <p:spPr/>
        <p:txBody>
          <a:bodyPr/>
          <a:lstStyle/>
          <a:p>
            <a:fld id="{69A0AF3C-A828-4462-823F-BF3FCD133B5A}" type="slidenum">
              <a:rPr lang="de-CH" altLang="en-US">
                <a:solidFill>
                  <a:srgbClr val="000000"/>
                </a:solidFill>
              </a:rPr>
              <a:pPr/>
              <a:t>13</a:t>
            </a:fld>
            <a:endParaRPr lang="de-CH" altLang="en-US">
              <a:solidFill>
                <a:srgbClr val="000000"/>
              </a:solidFill>
            </a:endParaRPr>
          </a:p>
        </p:txBody>
      </p:sp>
      <p:sp>
        <p:nvSpPr>
          <p:cNvPr id="1309698" name="Rectangle 2"/>
          <p:cNvSpPr>
            <a:spLocks noGrp="1" noChangeArrowheads="1"/>
          </p:cNvSpPr>
          <p:nvPr>
            <p:ph type="title"/>
          </p:nvPr>
        </p:nvSpPr>
        <p:spPr/>
        <p:txBody>
          <a:bodyPr/>
          <a:lstStyle/>
          <a:p>
            <a:r>
              <a:rPr lang="en-US" altLang="en-US"/>
              <a:t>Joint Efforts to bring Innovation into Reality</a:t>
            </a:r>
            <a:endParaRPr lang="en-AU" altLang="en-US"/>
          </a:p>
        </p:txBody>
      </p:sp>
      <p:pic>
        <p:nvPicPr>
          <p:cNvPr id="1309699" name="Picture 3" descr="strassen_2_neu"/>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631239" y="1555750"/>
            <a:ext cx="1730375" cy="4992688"/>
          </a:xfrm>
          <a:prstGeom prst="rect">
            <a:avLst/>
          </a:prstGeom>
          <a:noFill/>
          <a:extLst>
            <a:ext uri="{909E8E84-426E-40DD-AFC4-6F175D3DCCD1}">
              <a14:hiddenFill xmlns:a14="http://schemas.microsoft.com/office/drawing/2010/main">
                <a:solidFill>
                  <a:srgbClr val="FFFFFF"/>
                </a:solidFill>
              </a14:hiddenFill>
            </a:ext>
          </a:extLst>
        </p:spPr>
      </p:pic>
      <p:pic>
        <p:nvPicPr>
          <p:cNvPr id="1309700" name="Picture 4" descr="200803192122180"/>
          <p:cNvPicPr>
            <a:picLocks noChangeAspect="1" noChangeArrowheads="1"/>
          </p:cNvPicPr>
          <p:nvPr/>
        </p:nvPicPr>
        <p:blipFill>
          <a:blip r:embed="rId4">
            <a:lum bright="-6000" contrast="-12000"/>
            <a:extLst>
              <a:ext uri="{28A0092B-C50C-407E-A947-70E740481C1C}">
                <a14:useLocalDpi xmlns:a14="http://schemas.microsoft.com/office/drawing/2010/main"/>
              </a:ext>
            </a:extLst>
          </a:blip>
          <a:srcRect/>
          <a:stretch>
            <a:fillRect/>
          </a:stretch>
        </p:blipFill>
        <p:spPr bwMode="auto">
          <a:xfrm>
            <a:off x="1809750" y="1555750"/>
            <a:ext cx="1911350" cy="4992688"/>
          </a:xfrm>
          <a:prstGeom prst="rect">
            <a:avLst/>
          </a:prstGeom>
          <a:noFill/>
          <a:extLst>
            <a:ext uri="{909E8E84-426E-40DD-AFC4-6F175D3DCCD1}">
              <a14:hiddenFill xmlns:a14="http://schemas.microsoft.com/office/drawing/2010/main">
                <a:solidFill>
                  <a:srgbClr val="FFFFFF"/>
                </a:solidFill>
              </a14:hiddenFill>
            </a:ext>
          </a:extLst>
        </p:spPr>
      </p:pic>
      <p:sp>
        <p:nvSpPr>
          <p:cNvPr id="1309701" name="Text Box 5"/>
          <p:cNvSpPr txBox="1">
            <a:spLocks noChangeArrowheads="1"/>
          </p:cNvSpPr>
          <p:nvPr/>
        </p:nvSpPr>
        <p:spPr bwMode="auto">
          <a:xfrm>
            <a:off x="3940176" y="2182813"/>
            <a:ext cx="4454525" cy="787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25000"/>
              </a:spcAft>
            </a:pPr>
            <a:r>
              <a:rPr lang="en-US" altLang="en-US" sz="2000" b="1">
                <a:solidFill>
                  <a:srgbClr val="FF0000"/>
                </a:solidFill>
              </a:rPr>
              <a:t>National and state road authorities</a:t>
            </a:r>
          </a:p>
          <a:p>
            <a:pPr algn="ctr" fontAlgn="base">
              <a:spcBef>
                <a:spcPct val="0"/>
              </a:spcBef>
              <a:spcAft>
                <a:spcPct val="25000"/>
              </a:spcAft>
            </a:pPr>
            <a:r>
              <a:rPr lang="en-US" altLang="en-US" sz="2000" b="1">
                <a:solidFill>
                  <a:srgbClr val="000000"/>
                </a:solidFill>
              </a:rPr>
              <a:t>Support new technologies</a:t>
            </a:r>
          </a:p>
        </p:txBody>
      </p:sp>
      <p:sp>
        <p:nvSpPr>
          <p:cNvPr id="1309702" name="Text Box 6"/>
          <p:cNvSpPr txBox="1">
            <a:spLocks noChangeArrowheads="1"/>
          </p:cNvSpPr>
          <p:nvPr/>
        </p:nvSpPr>
        <p:spPr bwMode="auto">
          <a:xfrm>
            <a:off x="3940176" y="3287713"/>
            <a:ext cx="4454525" cy="787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25000"/>
              </a:spcAft>
            </a:pPr>
            <a:r>
              <a:rPr lang="en-US" altLang="en-US" sz="2000" b="1">
                <a:solidFill>
                  <a:srgbClr val="FF0000"/>
                </a:solidFill>
              </a:rPr>
              <a:t>Road construction companies</a:t>
            </a:r>
          </a:p>
          <a:p>
            <a:pPr algn="ctr" fontAlgn="base">
              <a:spcBef>
                <a:spcPct val="0"/>
              </a:spcBef>
              <a:spcAft>
                <a:spcPct val="25000"/>
              </a:spcAft>
            </a:pPr>
            <a:r>
              <a:rPr lang="en-US" altLang="en-US" sz="2000" b="1">
                <a:solidFill>
                  <a:srgbClr val="000000"/>
                </a:solidFill>
              </a:rPr>
              <a:t>Investing in new technologies</a:t>
            </a:r>
          </a:p>
        </p:txBody>
      </p:sp>
      <p:sp>
        <p:nvSpPr>
          <p:cNvPr id="1309703" name="Text Box 7"/>
          <p:cNvSpPr txBox="1">
            <a:spLocks noChangeArrowheads="1"/>
          </p:cNvSpPr>
          <p:nvPr/>
        </p:nvSpPr>
        <p:spPr bwMode="auto">
          <a:xfrm>
            <a:off x="3938589" y="4411664"/>
            <a:ext cx="4454525" cy="8842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25000"/>
              </a:spcAft>
            </a:pPr>
            <a:r>
              <a:rPr lang="en-US" altLang="en-US" sz="2000" b="1">
                <a:solidFill>
                  <a:srgbClr val="FF0000"/>
                </a:solidFill>
              </a:rPr>
              <a:t>Equipment Manufacturers</a:t>
            </a:r>
          </a:p>
          <a:p>
            <a:pPr algn="ctr" fontAlgn="base">
              <a:spcBef>
                <a:spcPct val="0"/>
              </a:spcBef>
              <a:spcAft>
                <a:spcPct val="25000"/>
              </a:spcAft>
            </a:pPr>
            <a:r>
              <a:rPr lang="en-US" altLang="en-US" sz="2000" b="1">
                <a:solidFill>
                  <a:srgbClr val="000000"/>
                </a:solidFill>
              </a:rPr>
              <a:t>Developing new technologies</a:t>
            </a:r>
          </a:p>
        </p:txBody>
      </p:sp>
    </p:spTree>
    <p:extLst>
      <p:ext uri="{BB962C8B-B14F-4D97-AF65-F5344CB8AC3E}">
        <p14:creationId xmlns:p14="http://schemas.microsoft.com/office/powerpoint/2010/main" val="18227461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noChangeArrowheads="1"/>
          </p:cNvSpPr>
          <p:nvPr>
            <p:ph type="dt" sz="half" idx="2"/>
          </p:nvPr>
        </p:nvSpPr>
        <p:spPr/>
        <p:txBody>
          <a:bodyPr/>
          <a:lstStyle/>
          <a:p>
            <a:fld id="{6ED629D5-3D85-4D5A-A798-F330B72A980D}" type="datetime1">
              <a:rPr lang="de-DE" smtClean="0">
                <a:solidFill>
                  <a:srgbClr val="000000"/>
                </a:solidFill>
              </a:rPr>
              <a:pPr/>
              <a:t>11.03.2015</a:t>
            </a:fld>
            <a:endParaRPr lang="de-CH">
              <a:solidFill>
                <a:srgbClr val="000000"/>
              </a:solidFill>
            </a:endParaRPr>
          </a:p>
        </p:txBody>
      </p:sp>
      <p:sp>
        <p:nvSpPr>
          <p:cNvPr id="8" name="Rectangle 4"/>
          <p:cNvSpPr>
            <a:spLocks noGrp="1" noChangeArrowheads="1"/>
          </p:cNvSpPr>
          <p:nvPr>
            <p:ph type="ftr" sz="quarter" idx="3"/>
          </p:nvPr>
        </p:nvSpPr>
        <p:spPr/>
        <p:txBody>
          <a:bodyPr/>
          <a:lstStyle/>
          <a:p>
            <a:r>
              <a:rPr lang="en-US" smtClean="0">
                <a:solidFill>
                  <a:srgbClr val="000000"/>
                </a:solidFill>
              </a:rPr>
              <a:t>Asphalt Recycling | For Internal Use Only</a:t>
            </a:r>
            <a:endParaRPr lang="de-CH">
              <a:solidFill>
                <a:srgbClr val="000000"/>
              </a:solidFill>
            </a:endParaRPr>
          </a:p>
        </p:txBody>
      </p:sp>
      <p:sp>
        <p:nvSpPr>
          <p:cNvPr id="9" name="Rectangle 5"/>
          <p:cNvSpPr>
            <a:spLocks noGrp="1" noChangeArrowheads="1"/>
          </p:cNvSpPr>
          <p:nvPr>
            <p:ph type="sldNum" sz="quarter" idx="4"/>
          </p:nvPr>
        </p:nvSpPr>
        <p:spPr/>
        <p:txBody>
          <a:bodyPr/>
          <a:lstStyle/>
          <a:p>
            <a:fld id="{0427E7AA-FE77-4C22-B9C8-FB909DC2C8FF}" type="slidenum">
              <a:rPr lang="de-CH">
                <a:solidFill>
                  <a:srgbClr val="000000"/>
                </a:solidFill>
              </a:rPr>
              <a:pPr/>
              <a:t>14</a:t>
            </a:fld>
            <a:endParaRPr lang="de-CH">
              <a:solidFill>
                <a:srgbClr val="000000"/>
              </a:solidFill>
            </a:endParaRPr>
          </a:p>
        </p:txBody>
      </p:sp>
      <p:sp>
        <p:nvSpPr>
          <p:cNvPr id="7200" name="Rectangle 32"/>
          <p:cNvSpPr>
            <a:spLocks noGrp="1" noChangeArrowheads="1"/>
          </p:cNvSpPr>
          <p:nvPr>
            <p:ph type="ctrTitle"/>
          </p:nvPr>
        </p:nvSpPr>
        <p:spPr>
          <a:xfrm>
            <a:off x="1832769" y="4824413"/>
            <a:ext cx="8528844" cy="939800"/>
          </a:xfrm>
          <a:ln/>
          <a:extLst>
            <a:ext uri="{91240B29-F687-4F45-9708-019B960494DF}">
              <a14:hiddenLine xmlns:a14="http://schemas.microsoft.com/office/drawing/2010/main" w="9525">
                <a:solidFill>
                  <a:schemeClr val="bg1"/>
                </a:solidFill>
                <a:miter lim="800000"/>
                <a:headEnd/>
                <a:tailEnd/>
              </a14:hiddenLine>
            </a:ext>
          </a:extLst>
        </p:spPr>
        <p:txBody>
          <a:bodyPr/>
          <a:lstStyle/>
          <a:p>
            <a:r>
              <a:rPr lang="en-GB" dirty="0" smtClean="0"/>
              <a:t>Asphalt Recycling – Material Handling</a:t>
            </a:r>
            <a:endParaRPr lang="en-GB" dirty="0"/>
          </a:p>
        </p:txBody>
      </p:sp>
      <p:sp>
        <p:nvSpPr>
          <p:cNvPr id="7201" name="Rectangle 33"/>
          <p:cNvSpPr>
            <a:spLocks noGrp="1" noChangeArrowheads="1"/>
          </p:cNvSpPr>
          <p:nvPr>
            <p:ph type="subTitle" idx="1"/>
          </p:nvPr>
        </p:nvSpPr>
        <p:spPr>
          <a:xfrm>
            <a:off x="1832769" y="5764213"/>
            <a:ext cx="8528844" cy="785812"/>
          </a:xfrm>
        </p:spPr>
        <p:txBody>
          <a:bodyPr/>
          <a:lstStyle/>
          <a:p>
            <a:endParaRPr lang="en-GB" sz="1400" dirty="0"/>
          </a:p>
          <a:p>
            <a:r>
              <a:rPr lang="en-GB" sz="1400" dirty="0"/>
              <a:t>www.ammann-group.com</a:t>
            </a:r>
          </a:p>
        </p:txBody>
      </p:sp>
      <p:pic>
        <p:nvPicPr>
          <p:cNvPr id="10" name="Picture 63" descr="Ammann-Mitarbeiter_11-07-22_34__Off_102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80745" y="938214"/>
            <a:ext cx="2847975" cy="40100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4" descr="Titelbil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13639" y="938214"/>
            <a:ext cx="2847975" cy="40100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7" descr="Anlage_Gruppenpraesentati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32770" y="938214"/>
            <a:ext cx="2847975" cy="4010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5694902"/>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CH" dirty="0" err="1" smtClean="0"/>
              <a:t>Requirements</a:t>
            </a:r>
            <a:r>
              <a:rPr lang="de-CH" dirty="0" smtClean="0"/>
              <a:t> </a:t>
            </a:r>
            <a:r>
              <a:rPr lang="de-CH" dirty="0" err="1" smtClean="0"/>
              <a:t>for</a:t>
            </a:r>
            <a:r>
              <a:rPr lang="de-CH" dirty="0" smtClean="0"/>
              <a:t> High Rates </a:t>
            </a:r>
            <a:r>
              <a:rPr lang="de-CH" dirty="0" err="1" smtClean="0"/>
              <a:t>of</a:t>
            </a:r>
            <a:r>
              <a:rPr lang="de-CH" dirty="0" smtClean="0"/>
              <a:t> RA Addition</a:t>
            </a:r>
            <a:endParaRPr lang="de-CH" dirty="0"/>
          </a:p>
        </p:txBody>
      </p:sp>
      <p:sp>
        <p:nvSpPr>
          <p:cNvPr id="7" name="Inhaltsplatzhalter 6"/>
          <p:cNvSpPr>
            <a:spLocks noGrp="1"/>
          </p:cNvSpPr>
          <p:nvPr>
            <p:ph idx="1"/>
          </p:nvPr>
        </p:nvSpPr>
        <p:spPr>
          <a:xfrm>
            <a:off x="2571751" y="1555751"/>
            <a:ext cx="6810375" cy="4994275"/>
          </a:xfrm>
        </p:spPr>
        <p:txBody>
          <a:bodyPr/>
          <a:lstStyle/>
          <a:p>
            <a:pPr marL="0" indent="0">
              <a:buNone/>
            </a:pPr>
            <a:endParaRPr lang="en-US" dirty="0" smtClean="0"/>
          </a:p>
          <a:p>
            <a:pPr marL="0" indent="0">
              <a:buNone/>
            </a:pPr>
            <a:r>
              <a:rPr lang="en-US" dirty="0" smtClean="0"/>
              <a:t>The </a:t>
            </a:r>
            <a:r>
              <a:rPr lang="en-US" dirty="0"/>
              <a:t>prerequisites for this </a:t>
            </a:r>
            <a:r>
              <a:rPr lang="en-US" dirty="0" smtClean="0"/>
              <a:t>are</a:t>
            </a:r>
          </a:p>
          <a:p>
            <a:pPr marL="0" indent="0">
              <a:buNone/>
            </a:pPr>
            <a:endParaRPr lang="en-US" dirty="0"/>
          </a:p>
          <a:p>
            <a:r>
              <a:rPr lang="en-US" dirty="0" smtClean="0"/>
              <a:t>careful </a:t>
            </a:r>
            <a:r>
              <a:rPr lang="en-US" dirty="0"/>
              <a:t>sourcing,</a:t>
            </a:r>
          </a:p>
          <a:p>
            <a:r>
              <a:rPr lang="en-US" dirty="0" smtClean="0"/>
              <a:t>effective </a:t>
            </a:r>
            <a:r>
              <a:rPr lang="en-US" dirty="0"/>
              <a:t>receiving inspection,</a:t>
            </a:r>
          </a:p>
          <a:p>
            <a:r>
              <a:rPr lang="en-US" dirty="0" smtClean="0"/>
              <a:t>separate </a:t>
            </a:r>
            <a:r>
              <a:rPr lang="en-US" dirty="0"/>
              <a:t>storage,</a:t>
            </a:r>
          </a:p>
          <a:p>
            <a:r>
              <a:rPr lang="en-US" dirty="0" smtClean="0"/>
              <a:t>extensive </a:t>
            </a:r>
            <a:r>
              <a:rPr lang="en-US" dirty="0"/>
              <a:t>initial type tests and</a:t>
            </a:r>
          </a:p>
          <a:p>
            <a:r>
              <a:rPr lang="en-US" dirty="0" smtClean="0"/>
              <a:t>machine- </a:t>
            </a:r>
            <a:r>
              <a:rPr lang="en-US" dirty="0"/>
              <a:t>and process-specific requirements to </a:t>
            </a:r>
            <a:r>
              <a:rPr lang="en-US" dirty="0" smtClean="0"/>
              <a:t>be met </a:t>
            </a:r>
            <a:r>
              <a:rPr lang="en-US" dirty="0"/>
              <a:t>by the mixing plant.</a:t>
            </a:r>
            <a:endParaRPr lang="de-CH" dirty="0"/>
          </a:p>
        </p:txBody>
      </p:sp>
      <p:sp>
        <p:nvSpPr>
          <p:cNvPr id="3" name="Datumsplatzhalter 2"/>
          <p:cNvSpPr>
            <a:spLocks noGrp="1"/>
          </p:cNvSpPr>
          <p:nvPr>
            <p:ph type="dt" sz="half" idx="10"/>
          </p:nvPr>
        </p:nvSpPr>
        <p:spPr/>
        <p:txBody>
          <a:bodyPr/>
          <a:lstStyle/>
          <a:p>
            <a:fld id="{747B4AF2-E218-4209-B182-2623CBDAF56A}" type="datetime1">
              <a:rPr lang="de-DE" smtClean="0"/>
              <a:t>11.03.2015</a:t>
            </a:fld>
            <a:endParaRPr lang="de-CH"/>
          </a:p>
        </p:txBody>
      </p:sp>
      <p:sp>
        <p:nvSpPr>
          <p:cNvPr id="4" name="Fußzeilenplatzhalter 3"/>
          <p:cNvSpPr>
            <a:spLocks noGrp="1"/>
          </p:cNvSpPr>
          <p:nvPr>
            <p:ph type="ftr" sz="quarter" idx="11"/>
          </p:nvPr>
        </p:nvSpPr>
        <p:spPr/>
        <p:txBody>
          <a:bodyPr/>
          <a:lstStyle/>
          <a:p>
            <a:r>
              <a:rPr lang="en-US" smtClean="0"/>
              <a:t>Asphalt Recycling | For Internal Use Only</a:t>
            </a:r>
            <a:endParaRPr lang="de-CH"/>
          </a:p>
        </p:txBody>
      </p:sp>
      <p:sp>
        <p:nvSpPr>
          <p:cNvPr id="5" name="Foliennummernplatzhalter 4"/>
          <p:cNvSpPr>
            <a:spLocks noGrp="1"/>
          </p:cNvSpPr>
          <p:nvPr>
            <p:ph type="sldNum" sz="quarter" idx="12"/>
          </p:nvPr>
        </p:nvSpPr>
        <p:spPr/>
        <p:txBody>
          <a:bodyPr/>
          <a:lstStyle/>
          <a:p>
            <a:fld id="{66798989-EA3C-4536-9D8A-048A8179F578}" type="slidenum">
              <a:rPr lang="de-CH" smtClean="0"/>
              <a:pPr/>
              <a:t>15</a:t>
            </a:fld>
            <a:endParaRPr lang="de-CH"/>
          </a:p>
        </p:txBody>
      </p:sp>
      <p:sp>
        <p:nvSpPr>
          <p:cNvPr id="8" name="Textfeld 7"/>
          <p:cNvSpPr txBox="1"/>
          <p:nvPr/>
        </p:nvSpPr>
        <p:spPr>
          <a:xfrm>
            <a:off x="1830388" y="6166366"/>
            <a:ext cx="1244956" cy="369332"/>
          </a:xfrm>
          <a:prstGeom prst="rect">
            <a:avLst/>
          </a:prstGeom>
          <a:noFill/>
        </p:spPr>
        <p:txBody>
          <a:bodyPr wrap="none" rtlCol="0">
            <a:spAutoFit/>
          </a:bodyPr>
          <a:lstStyle/>
          <a:p>
            <a:r>
              <a:rPr lang="de-CH" dirty="0"/>
              <a:t>DAV, 2011</a:t>
            </a:r>
          </a:p>
        </p:txBody>
      </p:sp>
    </p:spTree>
    <p:extLst>
      <p:ext uri="{BB962C8B-B14F-4D97-AF65-F5344CB8AC3E}">
        <p14:creationId xmlns:p14="http://schemas.microsoft.com/office/powerpoint/2010/main" val="30603207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3"/>
          <p:cNvSpPr>
            <a:spLocks noGrp="1"/>
          </p:cNvSpPr>
          <p:nvPr>
            <p:ph type="ftr" sz="quarter" idx="11"/>
          </p:nvPr>
        </p:nvSpPr>
        <p:spPr/>
        <p:txBody>
          <a:bodyPr/>
          <a:lstStyle/>
          <a:p>
            <a:r>
              <a:rPr lang="en-US" smtClean="0"/>
              <a:t>Asphalt Recycling | For Internal Use Only</a:t>
            </a:r>
            <a:endParaRPr lang="de-CH"/>
          </a:p>
        </p:txBody>
      </p:sp>
      <p:sp>
        <p:nvSpPr>
          <p:cNvPr id="996356" name="Rectangle 4"/>
          <p:cNvSpPr>
            <a:spLocks noGrp="1" noChangeArrowheads="1"/>
          </p:cNvSpPr>
          <p:nvPr>
            <p:ph type="title"/>
          </p:nvPr>
        </p:nvSpPr>
        <p:spPr/>
        <p:txBody>
          <a:bodyPr/>
          <a:lstStyle/>
          <a:p>
            <a:r>
              <a:rPr lang="en-GB" dirty="0"/>
              <a:t>Waste of Asphalt Next </a:t>
            </a:r>
            <a:r>
              <a:rPr lang="en-GB" dirty="0" smtClean="0"/>
              <a:t>Due To Start-Up and Shut-Down</a:t>
            </a:r>
            <a:endParaRPr lang="en-GB" dirty="0"/>
          </a:p>
        </p:txBody>
      </p:sp>
      <p:pic>
        <p:nvPicPr>
          <p:cNvPr id="996358" name="Picture 6" descr="IMG_148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30389" y="1560514"/>
            <a:ext cx="8516937" cy="5005387"/>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3040528" y="1752600"/>
            <a:ext cx="5944256" cy="954107"/>
          </a:xfrm>
          <a:prstGeom prst="rect">
            <a:avLst/>
          </a:prstGeom>
          <a:solidFill>
            <a:schemeClr val="bg1"/>
          </a:solidFill>
        </p:spPr>
        <p:txBody>
          <a:bodyPr wrap="none" rtlCol="0">
            <a:spAutoFit/>
          </a:bodyPr>
          <a:lstStyle/>
          <a:p>
            <a:pPr algn="ctr"/>
            <a:r>
              <a:rPr lang="en-US" sz="2800" dirty="0"/>
              <a:t>Undefined and inhomogeneous</a:t>
            </a:r>
          </a:p>
          <a:p>
            <a:pPr algn="ctr"/>
            <a:r>
              <a:rPr lang="en-US" sz="2800" dirty="0"/>
              <a:t>mixture of aggregates and bitumen. </a:t>
            </a:r>
          </a:p>
        </p:txBody>
      </p:sp>
      <p:sp>
        <p:nvSpPr>
          <p:cNvPr id="10" name="Textfeld 9"/>
          <p:cNvSpPr txBox="1"/>
          <p:nvPr/>
        </p:nvSpPr>
        <p:spPr>
          <a:xfrm>
            <a:off x="2494715" y="3090048"/>
            <a:ext cx="7035900" cy="523220"/>
          </a:xfrm>
          <a:prstGeom prst="rect">
            <a:avLst/>
          </a:prstGeom>
          <a:solidFill>
            <a:schemeClr val="bg1"/>
          </a:solidFill>
        </p:spPr>
        <p:txBody>
          <a:bodyPr wrap="none" rtlCol="0">
            <a:spAutoFit/>
          </a:bodyPr>
          <a:lstStyle/>
          <a:p>
            <a:pPr algn="ctr"/>
            <a:r>
              <a:rPr lang="en-US" sz="2800" b="1" dirty="0"/>
              <a:t>Cannot be used for high quality asphalt </a:t>
            </a:r>
          </a:p>
        </p:txBody>
      </p:sp>
      <p:sp>
        <p:nvSpPr>
          <p:cNvPr id="2" name="Datumsplatzhalter 1"/>
          <p:cNvSpPr>
            <a:spLocks noGrp="1"/>
          </p:cNvSpPr>
          <p:nvPr>
            <p:ph type="dt" sz="half" idx="10"/>
          </p:nvPr>
        </p:nvSpPr>
        <p:spPr/>
        <p:txBody>
          <a:bodyPr/>
          <a:lstStyle/>
          <a:p>
            <a:pPr>
              <a:defRPr/>
            </a:pPr>
            <a:fld id="{FC983816-9B43-43E6-A126-CC9FF2853DA6}" type="datetime1">
              <a:rPr lang="de-DE" smtClean="0">
                <a:solidFill>
                  <a:srgbClr val="000000"/>
                </a:solidFill>
              </a:rPr>
              <a:t>11.03.2015</a:t>
            </a:fld>
            <a:endParaRPr lang="de-CH">
              <a:solidFill>
                <a:srgbClr val="000000"/>
              </a:solidFill>
            </a:endParaRPr>
          </a:p>
        </p:txBody>
      </p:sp>
      <p:sp>
        <p:nvSpPr>
          <p:cNvPr id="3" name="Foliennummernplatzhalter 2"/>
          <p:cNvSpPr>
            <a:spLocks noGrp="1"/>
          </p:cNvSpPr>
          <p:nvPr>
            <p:ph type="sldNum" sz="quarter" idx="12"/>
          </p:nvPr>
        </p:nvSpPr>
        <p:spPr/>
        <p:txBody>
          <a:bodyPr/>
          <a:lstStyle/>
          <a:p>
            <a:pPr>
              <a:defRPr/>
            </a:pPr>
            <a:fld id="{612D7C02-F4E3-434A-AA54-5F5A439D4D46}" type="slidenum">
              <a:rPr lang="de-CH" smtClean="0">
                <a:solidFill>
                  <a:srgbClr val="000000"/>
                </a:solidFill>
              </a:rPr>
              <a:pPr>
                <a:defRPr/>
              </a:pPr>
              <a:t>16</a:t>
            </a:fld>
            <a:endParaRPr lang="de-CH">
              <a:solidFill>
                <a:srgbClr val="000000"/>
              </a:solidFill>
            </a:endParaRPr>
          </a:p>
        </p:txBody>
      </p:sp>
    </p:spTree>
    <p:extLst>
      <p:ext uri="{BB962C8B-B14F-4D97-AF65-F5344CB8AC3E}">
        <p14:creationId xmlns:p14="http://schemas.microsoft.com/office/powerpoint/2010/main" val="22214031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 name="Datumsplatzhalter 1"/>
          <p:cNvSpPr>
            <a:spLocks noGrp="1"/>
          </p:cNvSpPr>
          <p:nvPr>
            <p:ph type="dt" sz="half" idx="10"/>
          </p:nvPr>
        </p:nvSpPr>
        <p:spPr/>
        <p:txBody>
          <a:bodyPr/>
          <a:lstStyle/>
          <a:p>
            <a:fld id="{CB24516C-AA4C-4103-A7D2-3942950B6C12}" type="datetime1">
              <a:rPr lang="de-DE" smtClean="0">
                <a:solidFill>
                  <a:srgbClr val="000000"/>
                </a:solidFill>
              </a:rPr>
              <a:pPr/>
              <a:t>11.03.2015</a:t>
            </a:fld>
            <a:endParaRPr lang="de-CH">
              <a:solidFill>
                <a:srgbClr val="000000"/>
              </a:solidFill>
            </a:endParaRPr>
          </a:p>
        </p:txBody>
      </p:sp>
      <p:sp>
        <p:nvSpPr>
          <p:cNvPr id="595" name="Fußzeilenplatzhalter 2"/>
          <p:cNvSpPr>
            <a:spLocks noGrp="1"/>
          </p:cNvSpPr>
          <p:nvPr>
            <p:ph type="ftr" sz="quarter" idx="11"/>
          </p:nvPr>
        </p:nvSpPr>
        <p:spPr/>
        <p:txBody>
          <a:bodyPr/>
          <a:lstStyle/>
          <a:p>
            <a:r>
              <a:rPr lang="en-US" smtClean="0">
                <a:solidFill>
                  <a:srgbClr val="000000"/>
                </a:solidFill>
              </a:rPr>
              <a:t>Asphalt Recycling | For Internal Use Only</a:t>
            </a:r>
            <a:endParaRPr lang="de-CH">
              <a:solidFill>
                <a:srgbClr val="000000"/>
              </a:solidFill>
            </a:endParaRPr>
          </a:p>
        </p:txBody>
      </p:sp>
      <p:sp>
        <p:nvSpPr>
          <p:cNvPr id="596" name="Foliennummernplatzhalter 3"/>
          <p:cNvSpPr>
            <a:spLocks noGrp="1"/>
          </p:cNvSpPr>
          <p:nvPr>
            <p:ph type="sldNum" sz="quarter" idx="12"/>
          </p:nvPr>
        </p:nvSpPr>
        <p:spPr/>
        <p:txBody>
          <a:bodyPr/>
          <a:lstStyle/>
          <a:p>
            <a:fld id="{12617135-26E8-4EE3-8A71-D3CC9A8E4CCB}" type="slidenum">
              <a:rPr lang="de-CH">
                <a:solidFill>
                  <a:srgbClr val="000000"/>
                </a:solidFill>
              </a:rPr>
              <a:pPr/>
              <a:t>17</a:t>
            </a:fld>
            <a:endParaRPr lang="de-CH">
              <a:solidFill>
                <a:srgbClr val="000000"/>
              </a:solidFill>
            </a:endParaRPr>
          </a:p>
        </p:txBody>
      </p:sp>
      <p:sp>
        <p:nvSpPr>
          <p:cNvPr id="2221058" name="Footer Placeholder 3"/>
          <p:cNvSpPr txBox="1">
            <a:spLocks noGrp="1"/>
          </p:cNvSpPr>
          <p:nvPr/>
        </p:nvSpPr>
        <p:spPr bwMode="auto">
          <a:xfrm>
            <a:off x="1828800" y="6589714"/>
            <a:ext cx="6326188" cy="14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endParaRPr lang="en-AU" sz="800">
              <a:solidFill>
                <a:srgbClr val="000000"/>
              </a:solidFill>
              <a:cs typeface="Arial" charset="0"/>
            </a:endParaRPr>
          </a:p>
        </p:txBody>
      </p:sp>
      <p:sp>
        <p:nvSpPr>
          <p:cNvPr id="2221059" name="Slide Number Placeholder 4"/>
          <p:cNvSpPr txBox="1">
            <a:spLocks noGrp="1"/>
          </p:cNvSpPr>
          <p:nvPr/>
        </p:nvSpPr>
        <p:spPr bwMode="auto">
          <a:xfrm>
            <a:off x="9910763" y="6589714"/>
            <a:ext cx="450850"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fontAlgn="base">
              <a:spcBef>
                <a:spcPct val="0"/>
              </a:spcBef>
              <a:spcAft>
                <a:spcPct val="0"/>
              </a:spcAft>
            </a:pPr>
            <a:fld id="{7D4E94FB-EB69-4DD7-9753-2D47142D66B0}" type="slidenum">
              <a:rPr lang="de-CH" sz="800">
                <a:solidFill>
                  <a:srgbClr val="000000"/>
                </a:solidFill>
                <a:cs typeface="Arial" charset="0"/>
              </a:rPr>
              <a:pPr algn="r" fontAlgn="base">
                <a:spcBef>
                  <a:spcPct val="0"/>
                </a:spcBef>
                <a:spcAft>
                  <a:spcPct val="0"/>
                </a:spcAft>
              </a:pPr>
              <a:t>17</a:t>
            </a:fld>
            <a:endParaRPr lang="de-CH" sz="800">
              <a:solidFill>
                <a:srgbClr val="000000"/>
              </a:solidFill>
              <a:cs typeface="Arial" charset="0"/>
            </a:endParaRPr>
          </a:p>
        </p:txBody>
      </p:sp>
      <p:sp>
        <p:nvSpPr>
          <p:cNvPr id="2221060" name="Text Box 3"/>
          <p:cNvSpPr txBox="1">
            <a:spLocks noChangeArrowheads="1"/>
          </p:cNvSpPr>
          <p:nvPr/>
        </p:nvSpPr>
        <p:spPr bwMode="auto">
          <a:xfrm>
            <a:off x="1919288" y="8366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endParaRPr lang="de-DE">
              <a:solidFill>
                <a:srgbClr val="000000"/>
              </a:solidFill>
              <a:cs typeface="Arial" charset="0"/>
            </a:endParaRPr>
          </a:p>
        </p:txBody>
      </p:sp>
      <p:sp>
        <p:nvSpPr>
          <p:cNvPr id="2221061" name="Rectangle 12"/>
          <p:cNvSpPr>
            <a:spLocks noGrp="1" noChangeArrowheads="1"/>
          </p:cNvSpPr>
          <p:nvPr>
            <p:ph type="title" idx="4294967295"/>
          </p:nvPr>
        </p:nvSpPr>
        <p:spPr/>
        <p:txBody>
          <a:bodyPr/>
          <a:lstStyle/>
          <a:p>
            <a:r>
              <a:rPr lang="en-US">
                <a:solidFill>
                  <a:schemeClr val="bg1"/>
                </a:solidFill>
              </a:rPr>
              <a:t>Processing and Handling of RA Material</a:t>
            </a:r>
            <a:endParaRPr lang="de-CH">
              <a:solidFill>
                <a:schemeClr val="bg1"/>
              </a:solidFill>
            </a:endParaRPr>
          </a:p>
        </p:txBody>
      </p:sp>
      <p:sp>
        <p:nvSpPr>
          <p:cNvPr id="2221062" name="Text Box 6"/>
          <p:cNvSpPr txBox="1">
            <a:spLocks noChangeArrowheads="1"/>
          </p:cNvSpPr>
          <p:nvPr/>
        </p:nvSpPr>
        <p:spPr bwMode="auto">
          <a:xfrm>
            <a:off x="1963738" y="1881189"/>
            <a:ext cx="1968500" cy="1095375"/>
          </a:xfrm>
          <a:prstGeom prst="rect">
            <a:avLst/>
          </a:prstGeom>
          <a:solidFill>
            <a:srgbClr val="EDEDD2"/>
          </a:solidFill>
          <a:ln w="25400" algn="ctr">
            <a:solidFill>
              <a:srgbClr val="917C4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1057275">
              <a:tabLst>
                <a:tab pos="985838" algn="l"/>
                <a:tab pos="1524000" algn="l"/>
              </a:tabLst>
              <a:defRPr>
                <a:solidFill>
                  <a:schemeClr val="tx1"/>
                </a:solidFill>
                <a:latin typeface="Arial" charset="0"/>
              </a:defRPr>
            </a:lvl1pPr>
            <a:lvl2pPr defTabSz="1057275">
              <a:tabLst>
                <a:tab pos="985838" algn="l"/>
                <a:tab pos="1524000" algn="l"/>
              </a:tabLst>
              <a:defRPr>
                <a:solidFill>
                  <a:schemeClr val="tx1"/>
                </a:solidFill>
                <a:latin typeface="Arial" charset="0"/>
              </a:defRPr>
            </a:lvl2pPr>
            <a:lvl3pPr defTabSz="1057275">
              <a:tabLst>
                <a:tab pos="985838" algn="l"/>
                <a:tab pos="1524000" algn="l"/>
              </a:tabLst>
              <a:defRPr>
                <a:solidFill>
                  <a:schemeClr val="tx1"/>
                </a:solidFill>
                <a:latin typeface="Arial" charset="0"/>
              </a:defRPr>
            </a:lvl3pPr>
            <a:lvl4pPr defTabSz="1057275">
              <a:tabLst>
                <a:tab pos="985838" algn="l"/>
                <a:tab pos="1524000" algn="l"/>
              </a:tabLst>
              <a:defRPr>
                <a:solidFill>
                  <a:schemeClr val="tx1"/>
                </a:solidFill>
                <a:latin typeface="Arial" charset="0"/>
              </a:defRPr>
            </a:lvl4pPr>
            <a:lvl5pPr defTabSz="1057275">
              <a:tabLst>
                <a:tab pos="985838" algn="l"/>
                <a:tab pos="1524000" algn="l"/>
              </a:tabLst>
              <a:defRPr>
                <a:solidFill>
                  <a:schemeClr val="tx1"/>
                </a:solidFill>
                <a:latin typeface="Arial" charset="0"/>
              </a:defRPr>
            </a:lvl5pPr>
            <a:lvl6pPr defTabSz="1057275" fontAlgn="base">
              <a:spcBef>
                <a:spcPct val="0"/>
              </a:spcBef>
              <a:spcAft>
                <a:spcPct val="0"/>
              </a:spcAft>
              <a:tabLst>
                <a:tab pos="985838" algn="l"/>
                <a:tab pos="1524000" algn="l"/>
              </a:tabLst>
              <a:defRPr>
                <a:solidFill>
                  <a:schemeClr val="tx1"/>
                </a:solidFill>
                <a:latin typeface="Arial" charset="0"/>
              </a:defRPr>
            </a:lvl6pPr>
            <a:lvl7pPr defTabSz="1057275" fontAlgn="base">
              <a:spcBef>
                <a:spcPct val="0"/>
              </a:spcBef>
              <a:spcAft>
                <a:spcPct val="0"/>
              </a:spcAft>
              <a:tabLst>
                <a:tab pos="985838" algn="l"/>
                <a:tab pos="1524000" algn="l"/>
              </a:tabLst>
              <a:defRPr>
                <a:solidFill>
                  <a:schemeClr val="tx1"/>
                </a:solidFill>
                <a:latin typeface="Arial" charset="0"/>
              </a:defRPr>
            </a:lvl7pPr>
            <a:lvl8pPr defTabSz="1057275" fontAlgn="base">
              <a:spcBef>
                <a:spcPct val="0"/>
              </a:spcBef>
              <a:spcAft>
                <a:spcPct val="0"/>
              </a:spcAft>
              <a:tabLst>
                <a:tab pos="985838" algn="l"/>
                <a:tab pos="1524000" algn="l"/>
              </a:tabLst>
              <a:defRPr>
                <a:solidFill>
                  <a:schemeClr val="tx1"/>
                </a:solidFill>
                <a:latin typeface="Arial" charset="0"/>
              </a:defRPr>
            </a:lvl8pPr>
            <a:lvl9pPr defTabSz="1057275" fontAlgn="base">
              <a:spcBef>
                <a:spcPct val="0"/>
              </a:spcBef>
              <a:spcAft>
                <a:spcPct val="0"/>
              </a:spcAft>
              <a:tabLst>
                <a:tab pos="985838" algn="l"/>
                <a:tab pos="1524000" algn="l"/>
              </a:tabLst>
              <a:defRPr>
                <a:solidFill>
                  <a:schemeClr val="tx1"/>
                </a:solidFill>
                <a:latin typeface="Arial" charset="0"/>
              </a:defRPr>
            </a:lvl9pPr>
          </a:lstStyle>
          <a:p>
            <a:pPr fontAlgn="base">
              <a:spcBef>
                <a:spcPct val="50000"/>
              </a:spcBef>
              <a:spcAft>
                <a:spcPct val="0"/>
              </a:spcAft>
            </a:pPr>
            <a:r>
              <a:rPr lang="en-US" sz="1600" b="1">
                <a:solidFill>
                  <a:srgbClr val="917C41"/>
                </a:solidFill>
              </a:rPr>
              <a:t>Bitumen	4,0 	%</a:t>
            </a:r>
            <a:br>
              <a:rPr lang="en-US" sz="1600" b="1">
                <a:solidFill>
                  <a:srgbClr val="917C41"/>
                </a:solidFill>
              </a:rPr>
            </a:br>
            <a:r>
              <a:rPr lang="en-US" sz="1600" b="1">
                <a:solidFill>
                  <a:srgbClr val="917C41"/>
                </a:solidFill>
              </a:rPr>
              <a:t>Filler	10,6	%</a:t>
            </a:r>
            <a:br>
              <a:rPr lang="en-US" sz="1600" b="1">
                <a:solidFill>
                  <a:srgbClr val="917C41"/>
                </a:solidFill>
              </a:rPr>
            </a:br>
            <a:r>
              <a:rPr lang="en-US" sz="1600" b="1">
                <a:solidFill>
                  <a:srgbClr val="917C41"/>
                </a:solidFill>
              </a:rPr>
              <a:t>Sand	45,8	%</a:t>
            </a:r>
            <a:br>
              <a:rPr lang="en-US" sz="1600" b="1">
                <a:solidFill>
                  <a:srgbClr val="917C41"/>
                </a:solidFill>
              </a:rPr>
            </a:br>
            <a:r>
              <a:rPr lang="en-US" sz="1600" b="1">
                <a:solidFill>
                  <a:srgbClr val="917C41"/>
                </a:solidFill>
              </a:rPr>
              <a:t>&gt; 2 mm	43,6	%</a:t>
            </a:r>
          </a:p>
        </p:txBody>
      </p:sp>
      <p:sp>
        <p:nvSpPr>
          <p:cNvPr id="2221063" name="Text Box 7"/>
          <p:cNvSpPr txBox="1">
            <a:spLocks noChangeArrowheads="1"/>
          </p:cNvSpPr>
          <p:nvPr/>
        </p:nvSpPr>
        <p:spPr bwMode="auto">
          <a:xfrm>
            <a:off x="5165726" y="2573339"/>
            <a:ext cx="830263" cy="274637"/>
          </a:xfrm>
          <a:prstGeom prst="rect">
            <a:avLst/>
          </a:prstGeom>
          <a:solidFill>
            <a:schemeClr val="accent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fontAlgn="base">
              <a:spcBef>
                <a:spcPct val="50000"/>
              </a:spcBef>
              <a:spcAft>
                <a:spcPct val="0"/>
              </a:spcAft>
            </a:pPr>
            <a:r>
              <a:rPr lang="en-US" sz="1200" b="1">
                <a:solidFill>
                  <a:srgbClr val="000000"/>
                </a:solidFill>
              </a:rPr>
              <a:t>RA 0/22</a:t>
            </a:r>
          </a:p>
        </p:txBody>
      </p:sp>
      <p:sp>
        <p:nvSpPr>
          <p:cNvPr id="2221064" name="Text Box 8"/>
          <p:cNvSpPr txBox="1">
            <a:spLocks noChangeArrowheads="1"/>
          </p:cNvSpPr>
          <p:nvPr/>
        </p:nvSpPr>
        <p:spPr bwMode="auto">
          <a:xfrm>
            <a:off x="7488238" y="5148264"/>
            <a:ext cx="2235200" cy="1095375"/>
          </a:xfrm>
          <a:prstGeom prst="rect">
            <a:avLst/>
          </a:prstGeom>
          <a:solidFill>
            <a:srgbClr val="EDEDD2"/>
          </a:solidFill>
          <a:ln w="25400" algn="ctr">
            <a:solidFill>
              <a:srgbClr val="917C4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1057275">
              <a:tabLst>
                <a:tab pos="985838" algn="l"/>
                <a:tab pos="1524000" algn="l"/>
              </a:tabLst>
              <a:defRPr>
                <a:solidFill>
                  <a:schemeClr val="tx1"/>
                </a:solidFill>
                <a:latin typeface="Arial" charset="0"/>
              </a:defRPr>
            </a:lvl1pPr>
            <a:lvl2pPr defTabSz="1057275">
              <a:tabLst>
                <a:tab pos="985838" algn="l"/>
                <a:tab pos="1524000" algn="l"/>
              </a:tabLst>
              <a:defRPr>
                <a:solidFill>
                  <a:schemeClr val="tx1"/>
                </a:solidFill>
                <a:latin typeface="Arial" charset="0"/>
              </a:defRPr>
            </a:lvl2pPr>
            <a:lvl3pPr defTabSz="1057275">
              <a:tabLst>
                <a:tab pos="985838" algn="l"/>
                <a:tab pos="1524000" algn="l"/>
              </a:tabLst>
              <a:defRPr>
                <a:solidFill>
                  <a:schemeClr val="tx1"/>
                </a:solidFill>
                <a:latin typeface="Arial" charset="0"/>
              </a:defRPr>
            </a:lvl3pPr>
            <a:lvl4pPr defTabSz="1057275">
              <a:tabLst>
                <a:tab pos="985838" algn="l"/>
                <a:tab pos="1524000" algn="l"/>
              </a:tabLst>
              <a:defRPr>
                <a:solidFill>
                  <a:schemeClr val="tx1"/>
                </a:solidFill>
                <a:latin typeface="Arial" charset="0"/>
              </a:defRPr>
            </a:lvl4pPr>
            <a:lvl5pPr defTabSz="1057275">
              <a:tabLst>
                <a:tab pos="985838" algn="l"/>
                <a:tab pos="1524000" algn="l"/>
              </a:tabLst>
              <a:defRPr>
                <a:solidFill>
                  <a:schemeClr val="tx1"/>
                </a:solidFill>
                <a:latin typeface="Arial" charset="0"/>
              </a:defRPr>
            </a:lvl5pPr>
            <a:lvl6pPr defTabSz="1057275" fontAlgn="base">
              <a:spcBef>
                <a:spcPct val="0"/>
              </a:spcBef>
              <a:spcAft>
                <a:spcPct val="0"/>
              </a:spcAft>
              <a:tabLst>
                <a:tab pos="985838" algn="l"/>
                <a:tab pos="1524000" algn="l"/>
              </a:tabLst>
              <a:defRPr>
                <a:solidFill>
                  <a:schemeClr val="tx1"/>
                </a:solidFill>
                <a:latin typeface="Arial" charset="0"/>
              </a:defRPr>
            </a:lvl6pPr>
            <a:lvl7pPr defTabSz="1057275" fontAlgn="base">
              <a:spcBef>
                <a:spcPct val="0"/>
              </a:spcBef>
              <a:spcAft>
                <a:spcPct val="0"/>
              </a:spcAft>
              <a:tabLst>
                <a:tab pos="985838" algn="l"/>
                <a:tab pos="1524000" algn="l"/>
              </a:tabLst>
              <a:defRPr>
                <a:solidFill>
                  <a:schemeClr val="tx1"/>
                </a:solidFill>
                <a:latin typeface="Arial" charset="0"/>
              </a:defRPr>
            </a:lvl7pPr>
            <a:lvl8pPr defTabSz="1057275" fontAlgn="base">
              <a:spcBef>
                <a:spcPct val="0"/>
              </a:spcBef>
              <a:spcAft>
                <a:spcPct val="0"/>
              </a:spcAft>
              <a:tabLst>
                <a:tab pos="985838" algn="l"/>
                <a:tab pos="1524000" algn="l"/>
              </a:tabLst>
              <a:defRPr>
                <a:solidFill>
                  <a:schemeClr val="tx1"/>
                </a:solidFill>
                <a:latin typeface="Arial" charset="0"/>
              </a:defRPr>
            </a:lvl8pPr>
            <a:lvl9pPr defTabSz="1057275" fontAlgn="base">
              <a:spcBef>
                <a:spcPct val="0"/>
              </a:spcBef>
              <a:spcAft>
                <a:spcPct val="0"/>
              </a:spcAft>
              <a:tabLst>
                <a:tab pos="985838" algn="l"/>
                <a:tab pos="1524000" algn="l"/>
              </a:tabLst>
              <a:defRPr>
                <a:solidFill>
                  <a:schemeClr val="tx1"/>
                </a:solidFill>
                <a:latin typeface="Arial" charset="0"/>
              </a:defRPr>
            </a:lvl9pPr>
          </a:lstStyle>
          <a:p>
            <a:pPr fontAlgn="base">
              <a:spcBef>
                <a:spcPct val="50000"/>
              </a:spcBef>
              <a:spcAft>
                <a:spcPct val="0"/>
              </a:spcAft>
            </a:pPr>
            <a:r>
              <a:rPr lang="en-US" sz="1600" b="1">
                <a:solidFill>
                  <a:srgbClr val="917C41"/>
                </a:solidFill>
              </a:rPr>
              <a:t>Bitumen	3,6 	%</a:t>
            </a:r>
            <a:br>
              <a:rPr lang="en-US" sz="1600" b="1">
                <a:solidFill>
                  <a:srgbClr val="917C41"/>
                </a:solidFill>
              </a:rPr>
            </a:br>
            <a:r>
              <a:rPr lang="en-US" sz="1600" b="1">
                <a:solidFill>
                  <a:srgbClr val="917C41"/>
                </a:solidFill>
              </a:rPr>
              <a:t>Filler	6,9	%</a:t>
            </a:r>
            <a:br>
              <a:rPr lang="en-US" sz="1600" b="1">
                <a:solidFill>
                  <a:srgbClr val="917C41"/>
                </a:solidFill>
              </a:rPr>
            </a:br>
            <a:r>
              <a:rPr lang="en-US" sz="1600" b="1">
                <a:solidFill>
                  <a:srgbClr val="917C41"/>
                </a:solidFill>
              </a:rPr>
              <a:t>Sand	24,7	%</a:t>
            </a:r>
            <a:br>
              <a:rPr lang="en-US" sz="1600" b="1">
                <a:solidFill>
                  <a:srgbClr val="917C41"/>
                </a:solidFill>
              </a:rPr>
            </a:br>
            <a:r>
              <a:rPr lang="en-US" sz="1600" b="1">
                <a:solidFill>
                  <a:srgbClr val="917C41"/>
                </a:solidFill>
              </a:rPr>
              <a:t>&gt; 2 mm	68,4	%</a:t>
            </a:r>
          </a:p>
        </p:txBody>
      </p:sp>
      <p:sp>
        <p:nvSpPr>
          <p:cNvPr id="2221065" name="Text Box 9"/>
          <p:cNvSpPr txBox="1">
            <a:spLocks noChangeArrowheads="1"/>
          </p:cNvSpPr>
          <p:nvPr/>
        </p:nvSpPr>
        <p:spPr bwMode="auto">
          <a:xfrm>
            <a:off x="1954213" y="5167314"/>
            <a:ext cx="2159000" cy="1095375"/>
          </a:xfrm>
          <a:prstGeom prst="rect">
            <a:avLst/>
          </a:prstGeom>
          <a:solidFill>
            <a:srgbClr val="EDEDD2"/>
          </a:solidFill>
          <a:ln w="25400" algn="ctr">
            <a:solidFill>
              <a:srgbClr val="917C4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1057275">
              <a:tabLst>
                <a:tab pos="985838" algn="l"/>
                <a:tab pos="1524000" algn="l"/>
              </a:tabLst>
              <a:defRPr>
                <a:solidFill>
                  <a:schemeClr val="tx1"/>
                </a:solidFill>
                <a:latin typeface="Arial" charset="0"/>
              </a:defRPr>
            </a:lvl1pPr>
            <a:lvl2pPr defTabSz="1057275">
              <a:tabLst>
                <a:tab pos="985838" algn="l"/>
                <a:tab pos="1524000" algn="l"/>
              </a:tabLst>
              <a:defRPr>
                <a:solidFill>
                  <a:schemeClr val="tx1"/>
                </a:solidFill>
                <a:latin typeface="Arial" charset="0"/>
              </a:defRPr>
            </a:lvl2pPr>
            <a:lvl3pPr defTabSz="1057275">
              <a:tabLst>
                <a:tab pos="985838" algn="l"/>
                <a:tab pos="1524000" algn="l"/>
              </a:tabLst>
              <a:defRPr>
                <a:solidFill>
                  <a:schemeClr val="tx1"/>
                </a:solidFill>
                <a:latin typeface="Arial" charset="0"/>
              </a:defRPr>
            </a:lvl3pPr>
            <a:lvl4pPr defTabSz="1057275">
              <a:tabLst>
                <a:tab pos="985838" algn="l"/>
                <a:tab pos="1524000" algn="l"/>
              </a:tabLst>
              <a:defRPr>
                <a:solidFill>
                  <a:schemeClr val="tx1"/>
                </a:solidFill>
                <a:latin typeface="Arial" charset="0"/>
              </a:defRPr>
            </a:lvl4pPr>
            <a:lvl5pPr defTabSz="1057275">
              <a:tabLst>
                <a:tab pos="985838" algn="l"/>
                <a:tab pos="1524000" algn="l"/>
              </a:tabLst>
              <a:defRPr>
                <a:solidFill>
                  <a:schemeClr val="tx1"/>
                </a:solidFill>
                <a:latin typeface="Arial" charset="0"/>
              </a:defRPr>
            </a:lvl5pPr>
            <a:lvl6pPr defTabSz="1057275" fontAlgn="base">
              <a:spcBef>
                <a:spcPct val="0"/>
              </a:spcBef>
              <a:spcAft>
                <a:spcPct val="0"/>
              </a:spcAft>
              <a:tabLst>
                <a:tab pos="985838" algn="l"/>
                <a:tab pos="1524000" algn="l"/>
              </a:tabLst>
              <a:defRPr>
                <a:solidFill>
                  <a:schemeClr val="tx1"/>
                </a:solidFill>
                <a:latin typeface="Arial" charset="0"/>
              </a:defRPr>
            </a:lvl6pPr>
            <a:lvl7pPr defTabSz="1057275" fontAlgn="base">
              <a:spcBef>
                <a:spcPct val="0"/>
              </a:spcBef>
              <a:spcAft>
                <a:spcPct val="0"/>
              </a:spcAft>
              <a:tabLst>
                <a:tab pos="985838" algn="l"/>
                <a:tab pos="1524000" algn="l"/>
              </a:tabLst>
              <a:defRPr>
                <a:solidFill>
                  <a:schemeClr val="tx1"/>
                </a:solidFill>
                <a:latin typeface="Arial" charset="0"/>
              </a:defRPr>
            </a:lvl7pPr>
            <a:lvl8pPr defTabSz="1057275" fontAlgn="base">
              <a:spcBef>
                <a:spcPct val="0"/>
              </a:spcBef>
              <a:spcAft>
                <a:spcPct val="0"/>
              </a:spcAft>
              <a:tabLst>
                <a:tab pos="985838" algn="l"/>
                <a:tab pos="1524000" algn="l"/>
              </a:tabLst>
              <a:defRPr>
                <a:solidFill>
                  <a:schemeClr val="tx1"/>
                </a:solidFill>
                <a:latin typeface="Arial" charset="0"/>
              </a:defRPr>
            </a:lvl8pPr>
            <a:lvl9pPr defTabSz="1057275" fontAlgn="base">
              <a:spcBef>
                <a:spcPct val="0"/>
              </a:spcBef>
              <a:spcAft>
                <a:spcPct val="0"/>
              </a:spcAft>
              <a:tabLst>
                <a:tab pos="985838" algn="l"/>
                <a:tab pos="1524000" algn="l"/>
              </a:tabLst>
              <a:defRPr>
                <a:solidFill>
                  <a:schemeClr val="tx1"/>
                </a:solidFill>
                <a:latin typeface="Arial" charset="0"/>
              </a:defRPr>
            </a:lvl9pPr>
          </a:lstStyle>
          <a:p>
            <a:pPr fontAlgn="base">
              <a:spcBef>
                <a:spcPct val="50000"/>
              </a:spcBef>
              <a:spcAft>
                <a:spcPct val="0"/>
              </a:spcAft>
            </a:pPr>
            <a:r>
              <a:rPr lang="en-US" sz="1600" b="1">
                <a:solidFill>
                  <a:srgbClr val="917C41"/>
                </a:solidFill>
              </a:rPr>
              <a:t>Bitumen	5,1 	%</a:t>
            </a:r>
            <a:br>
              <a:rPr lang="en-US" sz="1600" b="1">
                <a:solidFill>
                  <a:srgbClr val="917C41"/>
                </a:solidFill>
              </a:rPr>
            </a:br>
            <a:r>
              <a:rPr lang="en-US" sz="1600" b="1">
                <a:solidFill>
                  <a:srgbClr val="917C41"/>
                </a:solidFill>
              </a:rPr>
              <a:t>Filler	12,4	%</a:t>
            </a:r>
            <a:br>
              <a:rPr lang="en-US" sz="1600" b="1">
                <a:solidFill>
                  <a:srgbClr val="917C41"/>
                </a:solidFill>
              </a:rPr>
            </a:br>
            <a:r>
              <a:rPr lang="en-US" sz="1600" b="1">
                <a:solidFill>
                  <a:srgbClr val="917C41"/>
                </a:solidFill>
              </a:rPr>
              <a:t>Sand	52,5	%</a:t>
            </a:r>
            <a:br>
              <a:rPr lang="en-US" sz="1600" b="1">
                <a:solidFill>
                  <a:srgbClr val="917C41"/>
                </a:solidFill>
              </a:rPr>
            </a:br>
            <a:r>
              <a:rPr lang="en-US" sz="1600" b="1">
                <a:solidFill>
                  <a:srgbClr val="917C41"/>
                </a:solidFill>
              </a:rPr>
              <a:t>&gt; 2 mm	35,1	%</a:t>
            </a:r>
          </a:p>
        </p:txBody>
      </p:sp>
      <p:grpSp>
        <p:nvGrpSpPr>
          <p:cNvPr id="2221066" name="Group 10"/>
          <p:cNvGrpSpPr>
            <a:grpSpLocks/>
          </p:cNvGrpSpPr>
          <p:nvPr/>
        </p:nvGrpSpPr>
        <p:grpSpPr bwMode="auto">
          <a:xfrm>
            <a:off x="4237039" y="3209926"/>
            <a:ext cx="1563687" cy="1241425"/>
            <a:chOff x="1907" y="1878"/>
            <a:chExt cx="1051" cy="800"/>
          </a:xfrm>
        </p:grpSpPr>
        <p:grpSp>
          <p:nvGrpSpPr>
            <p:cNvPr id="2221067" name="Group 11"/>
            <p:cNvGrpSpPr>
              <a:grpSpLocks/>
            </p:cNvGrpSpPr>
            <p:nvPr/>
          </p:nvGrpSpPr>
          <p:grpSpPr bwMode="auto">
            <a:xfrm>
              <a:off x="1907" y="1878"/>
              <a:ext cx="1051" cy="800"/>
              <a:chOff x="1542" y="1574"/>
              <a:chExt cx="2755" cy="2152"/>
            </a:xfrm>
          </p:grpSpPr>
          <p:sp>
            <p:nvSpPr>
              <p:cNvPr id="2221068" name="Freeform 12"/>
              <p:cNvSpPr>
                <a:spLocks/>
              </p:cNvSpPr>
              <p:nvPr/>
            </p:nvSpPr>
            <p:spPr bwMode="auto">
              <a:xfrm>
                <a:off x="1550" y="2666"/>
                <a:ext cx="1860" cy="703"/>
              </a:xfrm>
              <a:custGeom>
                <a:avLst/>
                <a:gdLst>
                  <a:gd name="T0" fmla="*/ 9 w 1929"/>
                  <a:gd name="T1" fmla="*/ 0 h 742"/>
                  <a:gd name="T2" fmla="*/ 0 w 1929"/>
                  <a:gd name="T3" fmla="*/ 22 h 742"/>
                  <a:gd name="T4" fmla="*/ 1920 w 1929"/>
                  <a:gd name="T5" fmla="*/ 742 h 742"/>
                  <a:gd name="T6" fmla="*/ 1929 w 1929"/>
                  <a:gd name="T7" fmla="*/ 720 h 742"/>
                  <a:gd name="T8" fmla="*/ 9 w 1929"/>
                  <a:gd name="T9" fmla="*/ 0 h 742"/>
                </a:gdLst>
                <a:ahLst/>
                <a:cxnLst>
                  <a:cxn ang="0">
                    <a:pos x="T0" y="T1"/>
                  </a:cxn>
                  <a:cxn ang="0">
                    <a:pos x="T2" y="T3"/>
                  </a:cxn>
                  <a:cxn ang="0">
                    <a:pos x="T4" y="T5"/>
                  </a:cxn>
                  <a:cxn ang="0">
                    <a:pos x="T6" y="T7"/>
                  </a:cxn>
                  <a:cxn ang="0">
                    <a:pos x="T8" y="T9"/>
                  </a:cxn>
                </a:cxnLst>
                <a:rect l="0" t="0" r="r" b="b"/>
                <a:pathLst>
                  <a:path w="1929" h="742">
                    <a:moveTo>
                      <a:pt x="9" y="0"/>
                    </a:moveTo>
                    <a:lnTo>
                      <a:pt x="0" y="22"/>
                    </a:lnTo>
                    <a:lnTo>
                      <a:pt x="1920" y="742"/>
                    </a:lnTo>
                    <a:lnTo>
                      <a:pt x="1929" y="720"/>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a:solidFill>
                    <a:srgbClr val="000000"/>
                  </a:solidFill>
                </a:endParaRPr>
              </a:p>
            </p:txBody>
          </p:sp>
          <p:sp>
            <p:nvSpPr>
              <p:cNvPr id="2221069" name="Freeform 13"/>
              <p:cNvSpPr>
                <a:spLocks/>
              </p:cNvSpPr>
              <p:nvPr/>
            </p:nvSpPr>
            <p:spPr bwMode="auto">
              <a:xfrm>
                <a:off x="3393" y="3359"/>
                <a:ext cx="25" cy="364"/>
              </a:xfrm>
              <a:custGeom>
                <a:avLst/>
                <a:gdLst>
                  <a:gd name="T0" fmla="*/ 24 w 25"/>
                  <a:gd name="T1" fmla="*/ 0 h 384"/>
                  <a:gd name="T2" fmla="*/ 0 w 25"/>
                  <a:gd name="T3" fmla="*/ 0 h 384"/>
                  <a:gd name="T4" fmla="*/ 1 w 25"/>
                  <a:gd name="T5" fmla="*/ 384 h 384"/>
                  <a:gd name="T6" fmla="*/ 25 w 25"/>
                  <a:gd name="T7" fmla="*/ 384 h 384"/>
                  <a:gd name="T8" fmla="*/ 24 w 25"/>
                  <a:gd name="T9" fmla="*/ 0 h 384"/>
                </a:gdLst>
                <a:ahLst/>
                <a:cxnLst>
                  <a:cxn ang="0">
                    <a:pos x="T0" y="T1"/>
                  </a:cxn>
                  <a:cxn ang="0">
                    <a:pos x="T2" y="T3"/>
                  </a:cxn>
                  <a:cxn ang="0">
                    <a:pos x="T4" y="T5"/>
                  </a:cxn>
                  <a:cxn ang="0">
                    <a:pos x="T6" y="T7"/>
                  </a:cxn>
                  <a:cxn ang="0">
                    <a:pos x="T8" y="T9"/>
                  </a:cxn>
                </a:cxnLst>
                <a:rect l="0" t="0" r="r" b="b"/>
                <a:pathLst>
                  <a:path w="25" h="384">
                    <a:moveTo>
                      <a:pt x="24" y="0"/>
                    </a:moveTo>
                    <a:lnTo>
                      <a:pt x="0" y="0"/>
                    </a:lnTo>
                    <a:lnTo>
                      <a:pt x="1" y="384"/>
                    </a:lnTo>
                    <a:lnTo>
                      <a:pt x="25" y="384"/>
                    </a:lnTo>
                    <a:lnTo>
                      <a:pt x="24" y="0"/>
                    </a:lnTo>
                    <a:close/>
                  </a:path>
                </a:pathLst>
              </a:custGeom>
              <a:solidFill>
                <a:schemeClr val="tx1"/>
              </a:solidFill>
              <a:ln w="9525">
                <a:solidFill>
                  <a:schemeClr val="tx1"/>
                </a:solidFill>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070" name="Freeform 14"/>
              <p:cNvSpPr>
                <a:spLocks/>
              </p:cNvSpPr>
              <p:nvPr/>
            </p:nvSpPr>
            <p:spPr bwMode="auto">
              <a:xfrm>
                <a:off x="3856" y="2995"/>
                <a:ext cx="24" cy="728"/>
              </a:xfrm>
              <a:custGeom>
                <a:avLst/>
                <a:gdLst>
                  <a:gd name="T0" fmla="*/ 0 w 25"/>
                  <a:gd name="T1" fmla="*/ 768 h 768"/>
                  <a:gd name="T2" fmla="*/ 24 w 25"/>
                  <a:gd name="T3" fmla="*/ 768 h 768"/>
                  <a:gd name="T4" fmla="*/ 25 w 25"/>
                  <a:gd name="T5" fmla="*/ 0 h 768"/>
                  <a:gd name="T6" fmla="*/ 1 w 25"/>
                  <a:gd name="T7" fmla="*/ 0 h 768"/>
                  <a:gd name="T8" fmla="*/ 0 w 25"/>
                  <a:gd name="T9" fmla="*/ 768 h 768"/>
                </a:gdLst>
                <a:ahLst/>
                <a:cxnLst>
                  <a:cxn ang="0">
                    <a:pos x="T0" y="T1"/>
                  </a:cxn>
                  <a:cxn ang="0">
                    <a:pos x="T2" y="T3"/>
                  </a:cxn>
                  <a:cxn ang="0">
                    <a:pos x="T4" y="T5"/>
                  </a:cxn>
                  <a:cxn ang="0">
                    <a:pos x="T6" y="T7"/>
                  </a:cxn>
                  <a:cxn ang="0">
                    <a:pos x="T8" y="T9"/>
                  </a:cxn>
                </a:cxnLst>
                <a:rect l="0" t="0" r="r" b="b"/>
                <a:pathLst>
                  <a:path w="25" h="768">
                    <a:moveTo>
                      <a:pt x="0" y="768"/>
                    </a:moveTo>
                    <a:lnTo>
                      <a:pt x="24" y="768"/>
                    </a:lnTo>
                    <a:lnTo>
                      <a:pt x="25" y="0"/>
                    </a:lnTo>
                    <a:lnTo>
                      <a:pt x="1" y="0"/>
                    </a:lnTo>
                    <a:lnTo>
                      <a:pt x="0" y="7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a:solidFill>
                    <a:srgbClr val="000000"/>
                  </a:solidFill>
                </a:endParaRPr>
              </a:p>
            </p:txBody>
          </p:sp>
          <p:sp>
            <p:nvSpPr>
              <p:cNvPr id="2221071" name="Freeform 15"/>
              <p:cNvSpPr>
                <a:spLocks/>
              </p:cNvSpPr>
              <p:nvPr/>
            </p:nvSpPr>
            <p:spPr bwMode="auto">
              <a:xfrm>
                <a:off x="4273" y="2676"/>
                <a:ext cx="24" cy="1047"/>
              </a:xfrm>
              <a:custGeom>
                <a:avLst/>
                <a:gdLst>
                  <a:gd name="T0" fmla="*/ 0 w 25"/>
                  <a:gd name="T1" fmla="*/ 1104 h 1104"/>
                  <a:gd name="T2" fmla="*/ 24 w 25"/>
                  <a:gd name="T3" fmla="*/ 1104 h 1104"/>
                  <a:gd name="T4" fmla="*/ 25 w 25"/>
                  <a:gd name="T5" fmla="*/ 0 h 1104"/>
                  <a:gd name="T6" fmla="*/ 1 w 25"/>
                  <a:gd name="T7" fmla="*/ 0 h 1104"/>
                  <a:gd name="T8" fmla="*/ 0 w 25"/>
                  <a:gd name="T9" fmla="*/ 1104 h 1104"/>
                </a:gdLst>
                <a:ahLst/>
                <a:cxnLst>
                  <a:cxn ang="0">
                    <a:pos x="T0" y="T1"/>
                  </a:cxn>
                  <a:cxn ang="0">
                    <a:pos x="T2" y="T3"/>
                  </a:cxn>
                  <a:cxn ang="0">
                    <a:pos x="T4" y="T5"/>
                  </a:cxn>
                  <a:cxn ang="0">
                    <a:pos x="T6" y="T7"/>
                  </a:cxn>
                  <a:cxn ang="0">
                    <a:pos x="T8" y="T9"/>
                  </a:cxn>
                </a:cxnLst>
                <a:rect l="0" t="0" r="r" b="b"/>
                <a:pathLst>
                  <a:path w="25" h="1104">
                    <a:moveTo>
                      <a:pt x="0" y="1104"/>
                    </a:moveTo>
                    <a:lnTo>
                      <a:pt x="24" y="1104"/>
                    </a:lnTo>
                    <a:lnTo>
                      <a:pt x="25" y="0"/>
                    </a:lnTo>
                    <a:lnTo>
                      <a:pt x="1" y="0"/>
                    </a:lnTo>
                    <a:lnTo>
                      <a:pt x="0" y="1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a:solidFill>
                    <a:srgbClr val="000000"/>
                  </a:solidFill>
                </a:endParaRPr>
              </a:p>
            </p:txBody>
          </p:sp>
          <p:sp>
            <p:nvSpPr>
              <p:cNvPr id="2221072" name="Freeform 16"/>
              <p:cNvSpPr>
                <a:spLocks/>
              </p:cNvSpPr>
              <p:nvPr/>
            </p:nvSpPr>
            <p:spPr bwMode="auto">
              <a:xfrm>
                <a:off x="1542" y="1584"/>
                <a:ext cx="24" cy="1092"/>
              </a:xfrm>
              <a:custGeom>
                <a:avLst/>
                <a:gdLst>
                  <a:gd name="T0" fmla="*/ 0 w 25"/>
                  <a:gd name="T1" fmla="*/ 1152 h 1152"/>
                  <a:gd name="T2" fmla="*/ 24 w 25"/>
                  <a:gd name="T3" fmla="*/ 1152 h 1152"/>
                  <a:gd name="T4" fmla="*/ 25 w 25"/>
                  <a:gd name="T5" fmla="*/ 0 h 1152"/>
                  <a:gd name="T6" fmla="*/ 1 w 25"/>
                  <a:gd name="T7" fmla="*/ 0 h 1152"/>
                  <a:gd name="T8" fmla="*/ 0 w 25"/>
                  <a:gd name="T9" fmla="*/ 1152 h 1152"/>
                </a:gdLst>
                <a:ahLst/>
                <a:cxnLst>
                  <a:cxn ang="0">
                    <a:pos x="T0" y="T1"/>
                  </a:cxn>
                  <a:cxn ang="0">
                    <a:pos x="T2" y="T3"/>
                  </a:cxn>
                  <a:cxn ang="0">
                    <a:pos x="T4" y="T5"/>
                  </a:cxn>
                  <a:cxn ang="0">
                    <a:pos x="T6" y="T7"/>
                  </a:cxn>
                  <a:cxn ang="0">
                    <a:pos x="T8" y="T9"/>
                  </a:cxn>
                </a:cxnLst>
                <a:rect l="0" t="0" r="r" b="b"/>
                <a:pathLst>
                  <a:path w="25" h="1152">
                    <a:moveTo>
                      <a:pt x="0" y="1152"/>
                    </a:moveTo>
                    <a:lnTo>
                      <a:pt x="24" y="1152"/>
                    </a:lnTo>
                    <a:lnTo>
                      <a:pt x="25" y="0"/>
                    </a:lnTo>
                    <a:lnTo>
                      <a:pt x="1" y="0"/>
                    </a:lnTo>
                    <a:lnTo>
                      <a:pt x="0" y="11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a:solidFill>
                    <a:srgbClr val="000000"/>
                  </a:solidFill>
                </a:endParaRPr>
              </a:p>
            </p:txBody>
          </p:sp>
          <p:grpSp>
            <p:nvGrpSpPr>
              <p:cNvPr id="2221073" name="Group 17"/>
              <p:cNvGrpSpPr>
                <a:grpSpLocks/>
              </p:cNvGrpSpPr>
              <p:nvPr/>
            </p:nvGrpSpPr>
            <p:grpSpPr bwMode="auto">
              <a:xfrm>
                <a:off x="1550" y="2165"/>
                <a:ext cx="2322" cy="840"/>
                <a:chOff x="1294" y="2103"/>
                <a:chExt cx="2408" cy="886"/>
              </a:xfrm>
            </p:grpSpPr>
            <p:sp>
              <p:nvSpPr>
                <p:cNvPr id="2221074" name="Freeform 18"/>
                <p:cNvSpPr>
                  <a:spLocks/>
                </p:cNvSpPr>
                <p:nvPr/>
              </p:nvSpPr>
              <p:spPr bwMode="auto">
                <a:xfrm>
                  <a:off x="3604" y="2934"/>
                  <a:ext cx="98" cy="55"/>
                </a:xfrm>
                <a:custGeom>
                  <a:avLst/>
                  <a:gdLst>
                    <a:gd name="T0" fmla="*/ 90 w 98"/>
                    <a:gd name="T1" fmla="*/ 55 h 55"/>
                    <a:gd name="T2" fmla="*/ 98 w 98"/>
                    <a:gd name="T3" fmla="*/ 33 h 55"/>
                    <a:gd name="T4" fmla="*/ 8 w 98"/>
                    <a:gd name="T5" fmla="*/ 0 h 55"/>
                    <a:gd name="T6" fmla="*/ 0 w 98"/>
                    <a:gd name="T7" fmla="*/ 22 h 55"/>
                    <a:gd name="T8" fmla="*/ 90 w 98"/>
                    <a:gd name="T9" fmla="*/ 55 h 55"/>
                  </a:gdLst>
                  <a:ahLst/>
                  <a:cxnLst>
                    <a:cxn ang="0">
                      <a:pos x="T0" y="T1"/>
                    </a:cxn>
                    <a:cxn ang="0">
                      <a:pos x="T2" y="T3"/>
                    </a:cxn>
                    <a:cxn ang="0">
                      <a:pos x="T4" y="T5"/>
                    </a:cxn>
                    <a:cxn ang="0">
                      <a:pos x="T6" y="T7"/>
                    </a:cxn>
                    <a:cxn ang="0">
                      <a:pos x="T8" y="T9"/>
                    </a:cxn>
                  </a:cxnLst>
                  <a:rect l="0" t="0" r="r" b="b"/>
                  <a:pathLst>
                    <a:path w="98" h="55">
                      <a:moveTo>
                        <a:pt x="90" y="55"/>
                      </a:moveTo>
                      <a:lnTo>
                        <a:pt x="98" y="33"/>
                      </a:lnTo>
                      <a:lnTo>
                        <a:pt x="8" y="0"/>
                      </a:lnTo>
                      <a:lnTo>
                        <a:pt x="0" y="22"/>
                      </a:lnTo>
                      <a:lnTo>
                        <a:pt x="90" y="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a:solidFill>
                      <a:srgbClr val="000000"/>
                    </a:solidFill>
                  </a:endParaRPr>
                </a:p>
              </p:txBody>
            </p:sp>
            <p:sp>
              <p:nvSpPr>
                <p:cNvPr id="2221075" name="Freeform 19"/>
                <p:cNvSpPr>
                  <a:spLocks/>
                </p:cNvSpPr>
                <p:nvPr/>
              </p:nvSpPr>
              <p:spPr bwMode="auto">
                <a:xfrm>
                  <a:off x="3446" y="2878"/>
                  <a:ext cx="98" cy="54"/>
                </a:xfrm>
                <a:custGeom>
                  <a:avLst/>
                  <a:gdLst>
                    <a:gd name="T0" fmla="*/ 90 w 98"/>
                    <a:gd name="T1" fmla="*/ 54 h 54"/>
                    <a:gd name="T2" fmla="*/ 98 w 98"/>
                    <a:gd name="T3" fmla="*/ 32 h 54"/>
                    <a:gd name="T4" fmla="*/ 8 w 98"/>
                    <a:gd name="T5" fmla="*/ 0 h 54"/>
                    <a:gd name="T6" fmla="*/ 0 w 98"/>
                    <a:gd name="T7" fmla="*/ 22 h 54"/>
                    <a:gd name="T8" fmla="*/ 90 w 98"/>
                    <a:gd name="T9" fmla="*/ 54 h 54"/>
                  </a:gdLst>
                  <a:ahLst/>
                  <a:cxnLst>
                    <a:cxn ang="0">
                      <a:pos x="T0" y="T1"/>
                    </a:cxn>
                    <a:cxn ang="0">
                      <a:pos x="T2" y="T3"/>
                    </a:cxn>
                    <a:cxn ang="0">
                      <a:pos x="T4" y="T5"/>
                    </a:cxn>
                    <a:cxn ang="0">
                      <a:pos x="T6" y="T7"/>
                    </a:cxn>
                    <a:cxn ang="0">
                      <a:pos x="T8" y="T9"/>
                    </a:cxn>
                  </a:cxnLst>
                  <a:rect l="0" t="0" r="r" b="b"/>
                  <a:pathLst>
                    <a:path w="98" h="54">
                      <a:moveTo>
                        <a:pt x="90" y="54"/>
                      </a:moveTo>
                      <a:lnTo>
                        <a:pt x="98" y="32"/>
                      </a:lnTo>
                      <a:lnTo>
                        <a:pt x="8" y="0"/>
                      </a:lnTo>
                      <a:lnTo>
                        <a:pt x="0" y="22"/>
                      </a:lnTo>
                      <a:lnTo>
                        <a:pt x="90"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a:solidFill>
                      <a:srgbClr val="000000"/>
                    </a:solidFill>
                  </a:endParaRPr>
                </a:p>
              </p:txBody>
            </p:sp>
            <p:sp>
              <p:nvSpPr>
                <p:cNvPr id="2221076" name="Freeform 20"/>
                <p:cNvSpPr>
                  <a:spLocks/>
                </p:cNvSpPr>
                <p:nvPr/>
              </p:nvSpPr>
              <p:spPr bwMode="auto">
                <a:xfrm>
                  <a:off x="3288" y="2821"/>
                  <a:ext cx="98" cy="54"/>
                </a:xfrm>
                <a:custGeom>
                  <a:avLst/>
                  <a:gdLst>
                    <a:gd name="T0" fmla="*/ 90 w 98"/>
                    <a:gd name="T1" fmla="*/ 54 h 54"/>
                    <a:gd name="T2" fmla="*/ 98 w 98"/>
                    <a:gd name="T3" fmla="*/ 32 h 54"/>
                    <a:gd name="T4" fmla="*/ 8 w 98"/>
                    <a:gd name="T5" fmla="*/ 0 h 54"/>
                    <a:gd name="T6" fmla="*/ 0 w 98"/>
                    <a:gd name="T7" fmla="*/ 22 h 54"/>
                    <a:gd name="T8" fmla="*/ 90 w 98"/>
                    <a:gd name="T9" fmla="*/ 54 h 54"/>
                  </a:gdLst>
                  <a:ahLst/>
                  <a:cxnLst>
                    <a:cxn ang="0">
                      <a:pos x="T0" y="T1"/>
                    </a:cxn>
                    <a:cxn ang="0">
                      <a:pos x="T2" y="T3"/>
                    </a:cxn>
                    <a:cxn ang="0">
                      <a:pos x="T4" y="T5"/>
                    </a:cxn>
                    <a:cxn ang="0">
                      <a:pos x="T6" y="T7"/>
                    </a:cxn>
                    <a:cxn ang="0">
                      <a:pos x="T8" y="T9"/>
                    </a:cxn>
                  </a:cxnLst>
                  <a:rect l="0" t="0" r="r" b="b"/>
                  <a:pathLst>
                    <a:path w="98" h="54">
                      <a:moveTo>
                        <a:pt x="90" y="54"/>
                      </a:moveTo>
                      <a:lnTo>
                        <a:pt x="98" y="32"/>
                      </a:lnTo>
                      <a:lnTo>
                        <a:pt x="8" y="0"/>
                      </a:lnTo>
                      <a:lnTo>
                        <a:pt x="0" y="22"/>
                      </a:lnTo>
                      <a:lnTo>
                        <a:pt x="90"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a:solidFill>
                      <a:srgbClr val="000000"/>
                    </a:solidFill>
                  </a:endParaRPr>
                </a:p>
              </p:txBody>
            </p:sp>
            <p:sp>
              <p:nvSpPr>
                <p:cNvPr id="2221077" name="Freeform 21"/>
                <p:cNvSpPr>
                  <a:spLocks/>
                </p:cNvSpPr>
                <p:nvPr/>
              </p:nvSpPr>
              <p:spPr bwMode="auto">
                <a:xfrm>
                  <a:off x="3129" y="2764"/>
                  <a:ext cx="99" cy="54"/>
                </a:xfrm>
                <a:custGeom>
                  <a:avLst/>
                  <a:gdLst>
                    <a:gd name="T0" fmla="*/ 91 w 99"/>
                    <a:gd name="T1" fmla="*/ 54 h 54"/>
                    <a:gd name="T2" fmla="*/ 99 w 99"/>
                    <a:gd name="T3" fmla="*/ 32 h 54"/>
                    <a:gd name="T4" fmla="*/ 8 w 99"/>
                    <a:gd name="T5" fmla="*/ 0 h 54"/>
                    <a:gd name="T6" fmla="*/ 0 w 99"/>
                    <a:gd name="T7" fmla="*/ 22 h 54"/>
                    <a:gd name="T8" fmla="*/ 91 w 99"/>
                    <a:gd name="T9" fmla="*/ 54 h 54"/>
                  </a:gdLst>
                  <a:ahLst/>
                  <a:cxnLst>
                    <a:cxn ang="0">
                      <a:pos x="T0" y="T1"/>
                    </a:cxn>
                    <a:cxn ang="0">
                      <a:pos x="T2" y="T3"/>
                    </a:cxn>
                    <a:cxn ang="0">
                      <a:pos x="T4" y="T5"/>
                    </a:cxn>
                    <a:cxn ang="0">
                      <a:pos x="T6" y="T7"/>
                    </a:cxn>
                    <a:cxn ang="0">
                      <a:pos x="T8" y="T9"/>
                    </a:cxn>
                  </a:cxnLst>
                  <a:rect l="0" t="0" r="r" b="b"/>
                  <a:pathLst>
                    <a:path w="99" h="54">
                      <a:moveTo>
                        <a:pt x="91" y="54"/>
                      </a:moveTo>
                      <a:lnTo>
                        <a:pt x="99" y="32"/>
                      </a:lnTo>
                      <a:lnTo>
                        <a:pt x="8" y="0"/>
                      </a:lnTo>
                      <a:lnTo>
                        <a:pt x="0" y="22"/>
                      </a:lnTo>
                      <a:lnTo>
                        <a:pt x="91"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a:solidFill>
                      <a:srgbClr val="000000"/>
                    </a:solidFill>
                  </a:endParaRPr>
                </a:p>
              </p:txBody>
            </p:sp>
            <p:sp>
              <p:nvSpPr>
                <p:cNvPr id="2221078" name="Freeform 22"/>
                <p:cNvSpPr>
                  <a:spLocks/>
                </p:cNvSpPr>
                <p:nvPr/>
              </p:nvSpPr>
              <p:spPr bwMode="auto">
                <a:xfrm>
                  <a:off x="2971" y="2707"/>
                  <a:ext cx="99" cy="54"/>
                </a:xfrm>
                <a:custGeom>
                  <a:avLst/>
                  <a:gdLst>
                    <a:gd name="T0" fmla="*/ 91 w 99"/>
                    <a:gd name="T1" fmla="*/ 54 h 54"/>
                    <a:gd name="T2" fmla="*/ 99 w 99"/>
                    <a:gd name="T3" fmla="*/ 32 h 54"/>
                    <a:gd name="T4" fmla="*/ 8 w 99"/>
                    <a:gd name="T5" fmla="*/ 0 h 54"/>
                    <a:gd name="T6" fmla="*/ 0 w 99"/>
                    <a:gd name="T7" fmla="*/ 22 h 54"/>
                    <a:gd name="T8" fmla="*/ 91 w 99"/>
                    <a:gd name="T9" fmla="*/ 54 h 54"/>
                  </a:gdLst>
                  <a:ahLst/>
                  <a:cxnLst>
                    <a:cxn ang="0">
                      <a:pos x="T0" y="T1"/>
                    </a:cxn>
                    <a:cxn ang="0">
                      <a:pos x="T2" y="T3"/>
                    </a:cxn>
                    <a:cxn ang="0">
                      <a:pos x="T4" y="T5"/>
                    </a:cxn>
                    <a:cxn ang="0">
                      <a:pos x="T6" y="T7"/>
                    </a:cxn>
                    <a:cxn ang="0">
                      <a:pos x="T8" y="T9"/>
                    </a:cxn>
                  </a:cxnLst>
                  <a:rect l="0" t="0" r="r" b="b"/>
                  <a:pathLst>
                    <a:path w="99" h="54">
                      <a:moveTo>
                        <a:pt x="91" y="54"/>
                      </a:moveTo>
                      <a:lnTo>
                        <a:pt x="99" y="32"/>
                      </a:lnTo>
                      <a:lnTo>
                        <a:pt x="8" y="0"/>
                      </a:lnTo>
                      <a:lnTo>
                        <a:pt x="0" y="22"/>
                      </a:lnTo>
                      <a:lnTo>
                        <a:pt x="91"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a:solidFill>
                      <a:srgbClr val="000000"/>
                    </a:solidFill>
                  </a:endParaRPr>
                </a:p>
              </p:txBody>
            </p:sp>
            <p:sp>
              <p:nvSpPr>
                <p:cNvPr id="2221079" name="Freeform 23"/>
                <p:cNvSpPr>
                  <a:spLocks/>
                </p:cNvSpPr>
                <p:nvPr/>
              </p:nvSpPr>
              <p:spPr bwMode="auto">
                <a:xfrm>
                  <a:off x="2813" y="2650"/>
                  <a:ext cx="99" cy="54"/>
                </a:xfrm>
                <a:custGeom>
                  <a:avLst/>
                  <a:gdLst>
                    <a:gd name="T0" fmla="*/ 91 w 99"/>
                    <a:gd name="T1" fmla="*/ 54 h 54"/>
                    <a:gd name="T2" fmla="*/ 99 w 99"/>
                    <a:gd name="T3" fmla="*/ 32 h 54"/>
                    <a:gd name="T4" fmla="*/ 8 w 99"/>
                    <a:gd name="T5" fmla="*/ 0 h 54"/>
                    <a:gd name="T6" fmla="*/ 0 w 99"/>
                    <a:gd name="T7" fmla="*/ 22 h 54"/>
                    <a:gd name="T8" fmla="*/ 91 w 99"/>
                    <a:gd name="T9" fmla="*/ 54 h 54"/>
                  </a:gdLst>
                  <a:ahLst/>
                  <a:cxnLst>
                    <a:cxn ang="0">
                      <a:pos x="T0" y="T1"/>
                    </a:cxn>
                    <a:cxn ang="0">
                      <a:pos x="T2" y="T3"/>
                    </a:cxn>
                    <a:cxn ang="0">
                      <a:pos x="T4" y="T5"/>
                    </a:cxn>
                    <a:cxn ang="0">
                      <a:pos x="T6" y="T7"/>
                    </a:cxn>
                    <a:cxn ang="0">
                      <a:pos x="T8" y="T9"/>
                    </a:cxn>
                  </a:cxnLst>
                  <a:rect l="0" t="0" r="r" b="b"/>
                  <a:pathLst>
                    <a:path w="99" h="54">
                      <a:moveTo>
                        <a:pt x="91" y="54"/>
                      </a:moveTo>
                      <a:lnTo>
                        <a:pt x="99" y="32"/>
                      </a:lnTo>
                      <a:lnTo>
                        <a:pt x="8" y="0"/>
                      </a:lnTo>
                      <a:lnTo>
                        <a:pt x="0" y="22"/>
                      </a:lnTo>
                      <a:lnTo>
                        <a:pt x="91"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a:solidFill>
                      <a:srgbClr val="000000"/>
                    </a:solidFill>
                  </a:endParaRPr>
                </a:p>
              </p:txBody>
            </p:sp>
            <p:sp>
              <p:nvSpPr>
                <p:cNvPr id="2221080" name="Freeform 24"/>
                <p:cNvSpPr>
                  <a:spLocks/>
                </p:cNvSpPr>
                <p:nvPr/>
              </p:nvSpPr>
              <p:spPr bwMode="auto">
                <a:xfrm>
                  <a:off x="2655" y="2593"/>
                  <a:ext cx="99" cy="55"/>
                </a:xfrm>
                <a:custGeom>
                  <a:avLst/>
                  <a:gdLst>
                    <a:gd name="T0" fmla="*/ 91 w 99"/>
                    <a:gd name="T1" fmla="*/ 55 h 55"/>
                    <a:gd name="T2" fmla="*/ 99 w 99"/>
                    <a:gd name="T3" fmla="*/ 33 h 55"/>
                    <a:gd name="T4" fmla="*/ 8 w 99"/>
                    <a:gd name="T5" fmla="*/ 0 h 55"/>
                    <a:gd name="T6" fmla="*/ 0 w 99"/>
                    <a:gd name="T7" fmla="*/ 22 h 55"/>
                    <a:gd name="T8" fmla="*/ 91 w 99"/>
                    <a:gd name="T9" fmla="*/ 55 h 55"/>
                  </a:gdLst>
                  <a:ahLst/>
                  <a:cxnLst>
                    <a:cxn ang="0">
                      <a:pos x="T0" y="T1"/>
                    </a:cxn>
                    <a:cxn ang="0">
                      <a:pos x="T2" y="T3"/>
                    </a:cxn>
                    <a:cxn ang="0">
                      <a:pos x="T4" y="T5"/>
                    </a:cxn>
                    <a:cxn ang="0">
                      <a:pos x="T6" y="T7"/>
                    </a:cxn>
                    <a:cxn ang="0">
                      <a:pos x="T8" y="T9"/>
                    </a:cxn>
                  </a:cxnLst>
                  <a:rect l="0" t="0" r="r" b="b"/>
                  <a:pathLst>
                    <a:path w="99" h="55">
                      <a:moveTo>
                        <a:pt x="91" y="55"/>
                      </a:moveTo>
                      <a:lnTo>
                        <a:pt x="99" y="33"/>
                      </a:lnTo>
                      <a:lnTo>
                        <a:pt x="8" y="0"/>
                      </a:lnTo>
                      <a:lnTo>
                        <a:pt x="0" y="22"/>
                      </a:lnTo>
                      <a:lnTo>
                        <a:pt x="91" y="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a:solidFill>
                      <a:srgbClr val="000000"/>
                    </a:solidFill>
                  </a:endParaRPr>
                </a:p>
              </p:txBody>
            </p:sp>
            <p:sp>
              <p:nvSpPr>
                <p:cNvPr id="2221081" name="Freeform 25"/>
                <p:cNvSpPr>
                  <a:spLocks/>
                </p:cNvSpPr>
                <p:nvPr/>
              </p:nvSpPr>
              <p:spPr bwMode="auto">
                <a:xfrm>
                  <a:off x="2497" y="2536"/>
                  <a:ext cx="99" cy="55"/>
                </a:xfrm>
                <a:custGeom>
                  <a:avLst/>
                  <a:gdLst>
                    <a:gd name="T0" fmla="*/ 91 w 99"/>
                    <a:gd name="T1" fmla="*/ 55 h 55"/>
                    <a:gd name="T2" fmla="*/ 99 w 99"/>
                    <a:gd name="T3" fmla="*/ 33 h 55"/>
                    <a:gd name="T4" fmla="*/ 8 w 99"/>
                    <a:gd name="T5" fmla="*/ 0 h 55"/>
                    <a:gd name="T6" fmla="*/ 0 w 99"/>
                    <a:gd name="T7" fmla="*/ 22 h 55"/>
                    <a:gd name="T8" fmla="*/ 91 w 99"/>
                    <a:gd name="T9" fmla="*/ 55 h 55"/>
                  </a:gdLst>
                  <a:ahLst/>
                  <a:cxnLst>
                    <a:cxn ang="0">
                      <a:pos x="T0" y="T1"/>
                    </a:cxn>
                    <a:cxn ang="0">
                      <a:pos x="T2" y="T3"/>
                    </a:cxn>
                    <a:cxn ang="0">
                      <a:pos x="T4" y="T5"/>
                    </a:cxn>
                    <a:cxn ang="0">
                      <a:pos x="T6" y="T7"/>
                    </a:cxn>
                    <a:cxn ang="0">
                      <a:pos x="T8" y="T9"/>
                    </a:cxn>
                  </a:cxnLst>
                  <a:rect l="0" t="0" r="r" b="b"/>
                  <a:pathLst>
                    <a:path w="99" h="55">
                      <a:moveTo>
                        <a:pt x="91" y="55"/>
                      </a:moveTo>
                      <a:lnTo>
                        <a:pt x="99" y="33"/>
                      </a:lnTo>
                      <a:lnTo>
                        <a:pt x="8" y="0"/>
                      </a:lnTo>
                      <a:lnTo>
                        <a:pt x="0" y="22"/>
                      </a:lnTo>
                      <a:lnTo>
                        <a:pt x="91" y="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a:solidFill>
                      <a:srgbClr val="000000"/>
                    </a:solidFill>
                  </a:endParaRPr>
                </a:p>
              </p:txBody>
            </p:sp>
            <p:sp>
              <p:nvSpPr>
                <p:cNvPr id="2221082" name="Freeform 26"/>
                <p:cNvSpPr>
                  <a:spLocks/>
                </p:cNvSpPr>
                <p:nvPr/>
              </p:nvSpPr>
              <p:spPr bwMode="auto">
                <a:xfrm>
                  <a:off x="2339" y="2479"/>
                  <a:ext cx="98" cy="55"/>
                </a:xfrm>
                <a:custGeom>
                  <a:avLst/>
                  <a:gdLst>
                    <a:gd name="T0" fmla="*/ 90 w 98"/>
                    <a:gd name="T1" fmla="*/ 55 h 55"/>
                    <a:gd name="T2" fmla="*/ 98 w 98"/>
                    <a:gd name="T3" fmla="*/ 33 h 55"/>
                    <a:gd name="T4" fmla="*/ 8 w 98"/>
                    <a:gd name="T5" fmla="*/ 0 h 55"/>
                    <a:gd name="T6" fmla="*/ 0 w 98"/>
                    <a:gd name="T7" fmla="*/ 22 h 55"/>
                    <a:gd name="T8" fmla="*/ 90 w 98"/>
                    <a:gd name="T9" fmla="*/ 55 h 55"/>
                  </a:gdLst>
                  <a:ahLst/>
                  <a:cxnLst>
                    <a:cxn ang="0">
                      <a:pos x="T0" y="T1"/>
                    </a:cxn>
                    <a:cxn ang="0">
                      <a:pos x="T2" y="T3"/>
                    </a:cxn>
                    <a:cxn ang="0">
                      <a:pos x="T4" y="T5"/>
                    </a:cxn>
                    <a:cxn ang="0">
                      <a:pos x="T6" y="T7"/>
                    </a:cxn>
                    <a:cxn ang="0">
                      <a:pos x="T8" y="T9"/>
                    </a:cxn>
                  </a:cxnLst>
                  <a:rect l="0" t="0" r="r" b="b"/>
                  <a:pathLst>
                    <a:path w="98" h="55">
                      <a:moveTo>
                        <a:pt x="90" y="55"/>
                      </a:moveTo>
                      <a:lnTo>
                        <a:pt x="98" y="33"/>
                      </a:lnTo>
                      <a:lnTo>
                        <a:pt x="8" y="0"/>
                      </a:lnTo>
                      <a:lnTo>
                        <a:pt x="0" y="22"/>
                      </a:lnTo>
                      <a:lnTo>
                        <a:pt x="90" y="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a:solidFill>
                      <a:srgbClr val="000000"/>
                    </a:solidFill>
                  </a:endParaRPr>
                </a:p>
              </p:txBody>
            </p:sp>
            <p:sp>
              <p:nvSpPr>
                <p:cNvPr id="2221083" name="Freeform 27"/>
                <p:cNvSpPr>
                  <a:spLocks/>
                </p:cNvSpPr>
                <p:nvPr/>
              </p:nvSpPr>
              <p:spPr bwMode="auto">
                <a:xfrm>
                  <a:off x="2181" y="2422"/>
                  <a:ext cx="98" cy="55"/>
                </a:xfrm>
                <a:custGeom>
                  <a:avLst/>
                  <a:gdLst>
                    <a:gd name="T0" fmla="*/ 90 w 98"/>
                    <a:gd name="T1" fmla="*/ 55 h 55"/>
                    <a:gd name="T2" fmla="*/ 98 w 98"/>
                    <a:gd name="T3" fmla="*/ 33 h 55"/>
                    <a:gd name="T4" fmla="*/ 8 w 98"/>
                    <a:gd name="T5" fmla="*/ 0 h 55"/>
                    <a:gd name="T6" fmla="*/ 0 w 98"/>
                    <a:gd name="T7" fmla="*/ 22 h 55"/>
                    <a:gd name="T8" fmla="*/ 90 w 98"/>
                    <a:gd name="T9" fmla="*/ 55 h 55"/>
                  </a:gdLst>
                  <a:ahLst/>
                  <a:cxnLst>
                    <a:cxn ang="0">
                      <a:pos x="T0" y="T1"/>
                    </a:cxn>
                    <a:cxn ang="0">
                      <a:pos x="T2" y="T3"/>
                    </a:cxn>
                    <a:cxn ang="0">
                      <a:pos x="T4" y="T5"/>
                    </a:cxn>
                    <a:cxn ang="0">
                      <a:pos x="T6" y="T7"/>
                    </a:cxn>
                    <a:cxn ang="0">
                      <a:pos x="T8" y="T9"/>
                    </a:cxn>
                  </a:cxnLst>
                  <a:rect l="0" t="0" r="r" b="b"/>
                  <a:pathLst>
                    <a:path w="98" h="55">
                      <a:moveTo>
                        <a:pt x="90" y="55"/>
                      </a:moveTo>
                      <a:lnTo>
                        <a:pt x="98" y="33"/>
                      </a:lnTo>
                      <a:lnTo>
                        <a:pt x="8" y="0"/>
                      </a:lnTo>
                      <a:lnTo>
                        <a:pt x="0" y="22"/>
                      </a:lnTo>
                      <a:lnTo>
                        <a:pt x="90" y="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a:solidFill>
                      <a:srgbClr val="000000"/>
                    </a:solidFill>
                  </a:endParaRPr>
                </a:p>
              </p:txBody>
            </p:sp>
            <p:sp>
              <p:nvSpPr>
                <p:cNvPr id="2221084" name="Freeform 28"/>
                <p:cNvSpPr>
                  <a:spLocks/>
                </p:cNvSpPr>
                <p:nvPr/>
              </p:nvSpPr>
              <p:spPr bwMode="auto">
                <a:xfrm>
                  <a:off x="2023" y="2365"/>
                  <a:ext cx="98" cy="55"/>
                </a:xfrm>
                <a:custGeom>
                  <a:avLst/>
                  <a:gdLst>
                    <a:gd name="T0" fmla="*/ 90 w 98"/>
                    <a:gd name="T1" fmla="*/ 55 h 55"/>
                    <a:gd name="T2" fmla="*/ 98 w 98"/>
                    <a:gd name="T3" fmla="*/ 33 h 55"/>
                    <a:gd name="T4" fmla="*/ 8 w 98"/>
                    <a:gd name="T5" fmla="*/ 0 h 55"/>
                    <a:gd name="T6" fmla="*/ 0 w 98"/>
                    <a:gd name="T7" fmla="*/ 22 h 55"/>
                    <a:gd name="T8" fmla="*/ 90 w 98"/>
                    <a:gd name="T9" fmla="*/ 55 h 55"/>
                  </a:gdLst>
                  <a:ahLst/>
                  <a:cxnLst>
                    <a:cxn ang="0">
                      <a:pos x="T0" y="T1"/>
                    </a:cxn>
                    <a:cxn ang="0">
                      <a:pos x="T2" y="T3"/>
                    </a:cxn>
                    <a:cxn ang="0">
                      <a:pos x="T4" y="T5"/>
                    </a:cxn>
                    <a:cxn ang="0">
                      <a:pos x="T6" y="T7"/>
                    </a:cxn>
                    <a:cxn ang="0">
                      <a:pos x="T8" y="T9"/>
                    </a:cxn>
                  </a:cxnLst>
                  <a:rect l="0" t="0" r="r" b="b"/>
                  <a:pathLst>
                    <a:path w="98" h="55">
                      <a:moveTo>
                        <a:pt x="90" y="55"/>
                      </a:moveTo>
                      <a:lnTo>
                        <a:pt x="98" y="33"/>
                      </a:lnTo>
                      <a:lnTo>
                        <a:pt x="8" y="0"/>
                      </a:lnTo>
                      <a:lnTo>
                        <a:pt x="0" y="22"/>
                      </a:lnTo>
                      <a:lnTo>
                        <a:pt x="90" y="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a:solidFill>
                      <a:srgbClr val="000000"/>
                    </a:solidFill>
                  </a:endParaRPr>
                </a:p>
              </p:txBody>
            </p:sp>
            <p:sp>
              <p:nvSpPr>
                <p:cNvPr id="2221085" name="Freeform 29"/>
                <p:cNvSpPr>
                  <a:spLocks/>
                </p:cNvSpPr>
                <p:nvPr/>
              </p:nvSpPr>
              <p:spPr bwMode="auto">
                <a:xfrm>
                  <a:off x="1865" y="2309"/>
                  <a:ext cx="98" cy="54"/>
                </a:xfrm>
                <a:custGeom>
                  <a:avLst/>
                  <a:gdLst>
                    <a:gd name="T0" fmla="*/ 90 w 98"/>
                    <a:gd name="T1" fmla="*/ 54 h 54"/>
                    <a:gd name="T2" fmla="*/ 98 w 98"/>
                    <a:gd name="T3" fmla="*/ 32 h 54"/>
                    <a:gd name="T4" fmla="*/ 8 w 98"/>
                    <a:gd name="T5" fmla="*/ 0 h 54"/>
                    <a:gd name="T6" fmla="*/ 0 w 98"/>
                    <a:gd name="T7" fmla="*/ 22 h 54"/>
                    <a:gd name="T8" fmla="*/ 90 w 98"/>
                    <a:gd name="T9" fmla="*/ 54 h 54"/>
                  </a:gdLst>
                  <a:ahLst/>
                  <a:cxnLst>
                    <a:cxn ang="0">
                      <a:pos x="T0" y="T1"/>
                    </a:cxn>
                    <a:cxn ang="0">
                      <a:pos x="T2" y="T3"/>
                    </a:cxn>
                    <a:cxn ang="0">
                      <a:pos x="T4" y="T5"/>
                    </a:cxn>
                    <a:cxn ang="0">
                      <a:pos x="T6" y="T7"/>
                    </a:cxn>
                    <a:cxn ang="0">
                      <a:pos x="T8" y="T9"/>
                    </a:cxn>
                  </a:cxnLst>
                  <a:rect l="0" t="0" r="r" b="b"/>
                  <a:pathLst>
                    <a:path w="98" h="54">
                      <a:moveTo>
                        <a:pt x="90" y="54"/>
                      </a:moveTo>
                      <a:lnTo>
                        <a:pt x="98" y="32"/>
                      </a:lnTo>
                      <a:lnTo>
                        <a:pt x="8" y="0"/>
                      </a:lnTo>
                      <a:lnTo>
                        <a:pt x="0" y="22"/>
                      </a:lnTo>
                      <a:lnTo>
                        <a:pt x="90"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a:solidFill>
                      <a:srgbClr val="000000"/>
                    </a:solidFill>
                  </a:endParaRPr>
                </a:p>
              </p:txBody>
            </p:sp>
            <p:sp>
              <p:nvSpPr>
                <p:cNvPr id="2221086" name="Freeform 30"/>
                <p:cNvSpPr>
                  <a:spLocks/>
                </p:cNvSpPr>
                <p:nvPr/>
              </p:nvSpPr>
              <p:spPr bwMode="auto">
                <a:xfrm>
                  <a:off x="1707" y="2252"/>
                  <a:ext cx="98" cy="54"/>
                </a:xfrm>
                <a:custGeom>
                  <a:avLst/>
                  <a:gdLst>
                    <a:gd name="T0" fmla="*/ 90 w 98"/>
                    <a:gd name="T1" fmla="*/ 54 h 54"/>
                    <a:gd name="T2" fmla="*/ 98 w 98"/>
                    <a:gd name="T3" fmla="*/ 32 h 54"/>
                    <a:gd name="T4" fmla="*/ 8 w 98"/>
                    <a:gd name="T5" fmla="*/ 0 h 54"/>
                    <a:gd name="T6" fmla="*/ 0 w 98"/>
                    <a:gd name="T7" fmla="*/ 22 h 54"/>
                    <a:gd name="T8" fmla="*/ 90 w 98"/>
                    <a:gd name="T9" fmla="*/ 54 h 54"/>
                  </a:gdLst>
                  <a:ahLst/>
                  <a:cxnLst>
                    <a:cxn ang="0">
                      <a:pos x="T0" y="T1"/>
                    </a:cxn>
                    <a:cxn ang="0">
                      <a:pos x="T2" y="T3"/>
                    </a:cxn>
                    <a:cxn ang="0">
                      <a:pos x="T4" y="T5"/>
                    </a:cxn>
                    <a:cxn ang="0">
                      <a:pos x="T6" y="T7"/>
                    </a:cxn>
                    <a:cxn ang="0">
                      <a:pos x="T8" y="T9"/>
                    </a:cxn>
                  </a:cxnLst>
                  <a:rect l="0" t="0" r="r" b="b"/>
                  <a:pathLst>
                    <a:path w="98" h="54">
                      <a:moveTo>
                        <a:pt x="90" y="54"/>
                      </a:moveTo>
                      <a:lnTo>
                        <a:pt x="98" y="32"/>
                      </a:lnTo>
                      <a:lnTo>
                        <a:pt x="8" y="0"/>
                      </a:lnTo>
                      <a:lnTo>
                        <a:pt x="0" y="22"/>
                      </a:lnTo>
                      <a:lnTo>
                        <a:pt x="90"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a:solidFill>
                      <a:srgbClr val="000000"/>
                    </a:solidFill>
                  </a:endParaRPr>
                </a:p>
              </p:txBody>
            </p:sp>
            <p:sp>
              <p:nvSpPr>
                <p:cNvPr id="2221087" name="Freeform 31"/>
                <p:cNvSpPr>
                  <a:spLocks/>
                </p:cNvSpPr>
                <p:nvPr/>
              </p:nvSpPr>
              <p:spPr bwMode="auto">
                <a:xfrm>
                  <a:off x="1549" y="2195"/>
                  <a:ext cx="98" cy="54"/>
                </a:xfrm>
                <a:custGeom>
                  <a:avLst/>
                  <a:gdLst>
                    <a:gd name="T0" fmla="*/ 90 w 98"/>
                    <a:gd name="T1" fmla="*/ 54 h 54"/>
                    <a:gd name="T2" fmla="*/ 98 w 98"/>
                    <a:gd name="T3" fmla="*/ 32 h 54"/>
                    <a:gd name="T4" fmla="*/ 8 w 98"/>
                    <a:gd name="T5" fmla="*/ 0 h 54"/>
                    <a:gd name="T6" fmla="*/ 0 w 98"/>
                    <a:gd name="T7" fmla="*/ 22 h 54"/>
                    <a:gd name="T8" fmla="*/ 90 w 98"/>
                    <a:gd name="T9" fmla="*/ 54 h 54"/>
                  </a:gdLst>
                  <a:ahLst/>
                  <a:cxnLst>
                    <a:cxn ang="0">
                      <a:pos x="T0" y="T1"/>
                    </a:cxn>
                    <a:cxn ang="0">
                      <a:pos x="T2" y="T3"/>
                    </a:cxn>
                    <a:cxn ang="0">
                      <a:pos x="T4" y="T5"/>
                    </a:cxn>
                    <a:cxn ang="0">
                      <a:pos x="T6" y="T7"/>
                    </a:cxn>
                    <a:cxn ang="0">
                      <a:pos x="T8" y="T9"/>
                    </a:cxn>
                  </a:cxnLst>
                  <a:rect l="0" t="0" r="r" b="b"/>
                  <a:pathLst>
                    <a:path w="98" h="54">
                      <a:moveTo>
                        <a:pt x="90" y="54"/>
                      </a:moveTo>
                      <a:lnTo>
                        <a:pt x="98" y="32"/>
                      </a:lnTo>
                      <a:lnTo>
                        <a:pt x="8" y="0"/>
                      </a:lnTo>
                      <a:lnTo>
                        <a:pt x="0" y="22"/>
                      </a:lnTo>
                      <a:lnTo>
                        <a:pt x="90"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a:solidFill>
                      <a:srgbClr val="000000"/>
                    </a:solidFill>
                  </a:endParaRPr>
                </a:p>
              </p:txBody>
            </p:sp>
            <p:sp>
              <p:nvSpPr>
                <p:cNvPr id="2221088" name="Freeform 32"/>
                <p:cNvSpPr>
                  <a:spLocks/>
                </p:cNvSpPr>
                <p:nvPr/>
              </p:nvSpPr>
              <p:spPr bwMode="auto">
                <a:xfrm>
                  <a:off x="1391" y="2138"/>
                  <a:ext cx="98" cy="54"/>
                </a:xfrm>
                <a:custGeom>
                  <a:avLst/>
                  <a:gdLst>
                    <a:gd name="T0" fmla="*/ 90 w 98"/>
                    <a:gd name="T1" fmla="*/ 54 h 54"/>
                    <a:gd name="T2" fmla="*/ 98 w 98"/>
                    <a:gd name="T3" fmla="*/ 32 h 54"/>
                    <a:gd name="T4" fmla="*/ 8 w 98"/>
                    <a:gd name="T5" fmla="*/ 0 h 54"/>
                    <a:gd name="T6" fmla="*/ 0 w 98"/>
                    <a:gd name="T7" fmla="*/ 22 h 54"/>
                    <a:gd name="T8" fmla="*/ 90 w 98"/>
                    <a:gd name="T9" fmla="*/ 54 h 54"/>
                  </a:gdLst>
                  <a:ahLst/>
                  <a:cxnLst>
                    <a:cxn ang="0">
                      <a:pos x="T0" y="T1"/>
                    </a:cxn>
                    <a:cxn ang="0">
                      <a:pos x="T2" y="T3"/>
                    </a:cxn>
                    <a:cxn ang="0">
                      <a:pos x="T4" y="T5"/>
                    </a:cxn>
                    <a:cxn ang="0">
                      <a:pos x="T6" y="T7"/>
                    </a:cxn>
                    <a:cxn ang="0">
                      <a:pos x="T8" y="T9"/>
                    </a:cxn>
                  </a:cxnLst>
                  <a:rect l="0" t="0" r="r" b="b"/>
                  <a:pathLst>
                    <a:path w="98" h="54">
                      <a:moveTo>
                        <a:pt x="90" y="54"/>
                      </a:moveTo>
                      <a:lnTo>
                        <a:pt x="98" y="32"/>
                      </a:lnTo>
                      <a:lnTo>
                        <a:pt x="8" y="0"/>
                      </a:lnTo>
                      <a:lnTo>
                        <a:pt x="0" y="22"/>
                      </a:lnTo>
                      <a:lnTo>
                        <a:pt x="90"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a:solidFill>
                      <a:srgbClr val="000000"/>
                    </a:solidFill>
                  </a:endParaRPr>
                </a:p>
              </p:txBody>
            </p:sp>
            <p:sp>
              <p:nvSpPr>
                <p:cNvPr id="2221089" name="Freeform 33"/>
                <p:cNvSpPr>
                  <a:spLocks/>
                </p:cNvSpPr>
                <p:nvPr/>
              </p:nvSpPr>
              <p:spPr bwMode="auto">
                <a:xfrm>
                  <a:off x="1294" y="2103"/>
                  <a:ext cx="37" cy="32"/>
                </a:xfrm>
                <a:custGeom>
                  <a:avLst/>
                  <a:gdLst>
                    <a:gd name="T0" fmla="*/ 29 w 37"/>
                    <a:gd name="T1" fmla="*/ 32 h 32"/>
                    <a:gd name="T2" fmla="*/ 37 w 37"/>
                    <a:gd name="T3" fmla="*/ 10 h 32"/>
                    <a:gd name="T4" fmla="*/ 8 w 37"/>
                    <a:gd name="T5" fmla="*/ 0 h 32"/>
                    <a:gd name="T6" fmla="*/ 0 w 37"/>
                    <a:gd name="T7" fmla="*/ 22 h 32"/>
                    <a:gd name="T8" fmla="*/ 29 w 37"/>
                    <a:gd name="T9" fmla="*/ 32 h 32"/>
                  </a:gdLst>
                  <a:ahLst/>
                  <a:cxnLst>
                    <a:cxn ang="0">
                      <a:pos x="T0" y="T1"/>
                    </a:cxn>
                    <a:cxn ang="0">
                      <a:pos x="T2" y="T3"/>
                    </a:cxn>
                    <a:cxn ang="0">
                      <a:pos x="T4" y="T5"/>
                    </a:cxn>
                    <a:cxn ang="0">
                      <a:pos x="T6" y="T7"/>
                    </a:cxn>
                    <a:cxn ang="0">
                      <a:pos x="T8" y="T9"/>
                    </a:cxn>
                  </a:cxnLst>
                  <a:rect l="0" t="0" r="r" b="b"/>
                  <a:pathLst>
                    <a:path w="37" h="32">
                      <a:moveTo>
                        <a:pt x="29" y="32"/>
                      </a:moveTo>
                      <a:lnTo>
                        <a:pt x="37" y="10"/>
                      </a:lnTo>
                      <a:lnTo>
                        <a:pt x="8" y="0"/>
                      </a:lnTo>
                      <a:lnTo>
                        <a:pt x="0" y="22"/>
                      </a:lnTo>
                      <a:lnTo>
                        <a:pt x="29"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a:solidFill>
                      <a:srgbClr val="000000"/>
                    </a:solidFill>
                  </a:endParaRPr>
                </a:p>
              </p:txBody>
            </p:sp>
          </p:grpSp>
          <p:grpSp>
            <p:nvGrpSpPr>
              <p:cNvPr id="2221090" name="Group 34"/>
              <p:cNvGrpSpPr>
                <a:grpSpLocks/>
              </p:cNvGrpSpPr>
              <p:nvPr/>
            </p:nvGrpSpPr>
            <p:grpSpPr bwMode="auto">
              <a:xfrm>
                <a:off x="1592" y="1574"/>
                <a:ext cx="2629" cy="1995"/>
                <a:chOff x="2064" y="346"/>
                <a:chExt cx="2726" cy="2104"/>
              </a:xfrm>
            </p:grpSpPr>
            <p:grpSp>
              <p:nvGrpSpPr>
                <p:cNvPr id="2221091" name="Group 35"/>
                <p:cNvGrpSpPr>
                  <a:grpSpLocks/>
                </p:cNvGrpSpPr>
                <p:nvPr/>
              </p:nvGrpSpPr>
              <p:grpSpPr bwMode="auto">
                <a:xfrm>
                  <a:off x="4468" y="2251"/>
                  <a:ext cx="228" cy="199"/>
                  <a:chOff x="4468" y="2251"/>
                  <a:chExt cx="228" cy="199"/>
                </a:xfrm>
              </p:grpSpPr>
              <p:sp>
                <p:nvSpPr>
                  <p:cNvPr id="2221092" name="Freeform 36"/>
                  <p:cNvSpPr>
                    <a:spLocks/>
                  </p:cNvSpPr>
                  <p:nvPr/>
                </p:nvSpPr>
                <p:spPr bwMode="auto">
                  <a:xfrm>
                    <a:off x="4649" y="2387"/>
                    <a:ext cx="47" cy="63"/>
                  </a:xfrm>
                  <a:custGeom>
                    <a:avLst/>
                    <a:gdLst>
                      <a:gd name="T0" fmla="*/ 12 w 47"/>
                      <a:gd name="T1" fmla="*/ 60 h 63"/>
                      <a:gd name="T2" fmla="*/ 17 w 47"/>
                      <a:gd name="T3" fmla="*/ 58 h 63"/>
                      <a:gd name="T4" fmla="*/ 23 w 47"/>
                      <a:gd name="T5" fmla="*/ 56 h 63"/>
                      <a:gd name="T6" fmla="*/ 34 w 47"/>
                      <a:gd name="T7" fmla="*/ 55 h 63"/>
                      <a:gd name="T8" fmla="*/ 39 w 47"/>
                      <a:gd name="T9" fmla="*/ 53 h 63"/>
                      <a:gd name="T10" fmla="*/ 43 w 47"/>
                      <a:gd name="T11" fmla="*/ 50 h 63"/>
                      <a:gd name="T12" fmla="*/ 46 w 47"/>
                      <a:gd name="T13" fmla="*/ 46 h 63"/>
                      <a:gd name="T14" fmla="*/ 47 w 47"/>
                      <a:gd name="T15" fmla="*/ 40 h 63"/>
                      <a:gd name="T16" fmla="*/ 46 w 47"/>
                      <a:gd name="T17" fmla="*/ 32 h 63"/>
                      <a:gd name="T18" fmla="*/ 44 w 47"/>
                      <a:gd name="T19" fmla="*/ 24 h 63"/>
                      <a:gd name="T20" fmla="*/ 40 w 47"/>
                      <a:gd name="T21" fmla="*/ 17 h 63"/>
                      <a:gd name="T22" fmla="*/ 35 w 47"/>
                      <a:gd name="T23" fmla="*/ 10 h 63"/>
                      <a:gd name="T24" fmla="*/ 29 w 47"/>
                      <a:gd name="T25" fmla="*/ 5 h 63"/>
                      <a:gd name="T26" fmla="*/ 23 w 47"/>
                      <a:gd name="T27" fmla="*/ 2 h 63"/>
                      <a:gd name="T28" fmla="*/ 18 w 47"/>
                      <a:gd name="T29" fmla="*/ 0 h 63"/>
                      <a:gd name="T30" fmla="*/ 12 w 47"/>
                      <a:gd name="T31" fmla="*/ 1 h 63"/>
                      <a:gd name="T32" fmla="*/ 8 w 47"/>
                      <a:gd name="T33" fmla="*/ 4 h 63"/>
                      <a:gd name="T34" fmla="*/ 5 w 47"/>
                      <a:gd name="T35" fmla="*/ 10 h 63"/>
                      <a:gd name="T36" fmla="*/ 3 w 47"/>
                      <a:gd name="T37" fmla="*/ 17 h 63"/>
                      <a:gd name="T38" fmla="*/ 2 w 47"/>
                      <a:gd name="T39" fmla="*/ 25 h 63"/>
                      <a:gd name="T40" fmla="*/ 0 w 47"/>
                      <a:gd name="T41" fmla="*/ 43 h 63"/>
                      <a:gd name="T42" fmla="*/ 0 w 47"/>
                      <a:gd name="T43" fmla="*/ 52 h 63"/>
                      <a:gd name="T44" fmla="*/ 0 w 47"/>
                      <a:gd name="T45" fmla="*/ 60 h 63"/>
                      <a:gd name="T46" fmla="*/ 0 w 47"/>
                      <a:gd name="T47" fmla="*/ 62 h 63"/>
                      <a:gd name="T48" fmla="*/ 1 w 47"/>
                      <a:gd name="T49" fmla="*/ 63 h 63"/>
                      <a:gd name="T50" fmla="*/ 5 w 47"/>
                      <a:gd name="T51" fmla="*/ 63 h 63"/>
                      <a:gd name="T52" fmla="*/ 8 w 47"/>
                      <a:gd name="T53" fmla="*/ 61 h 63"/>
                      <a:gd name="T54" fmla="*/ 12 w 47"/>
                      <a:gd name="T55" fmla="*/ 6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7" h="63">
                        <a:moveTo>
                          <a:pt x="12" y="60"/>
                        </a:moveTo>
                        <a:lnTo>
                          <a:pt x="17" y="58"/>
                        </a:lnTo>
                        <a:lnTo>
                          <a:pt x="23" y="56"/>
                        </a:lnTo>
                        <a:lnTo>
                          <a:pt x="34" y="55"/>
                        </a:lnTo>
                        <a:lnTo>
                          <a:pt x="39" y="53"/>
                        </a:lnTo>
                        <a:lnTo>
                          <a:pt x="43" y="50"/>
                        </a:lnTo>
                        <a:lnTo>
                          <a:pt x="46" y="46"/>
                        </a:lnTo>
                        <a:lnTo>
                          <a:pt x="47" y="40"/>
                        </a:lnTo>
                        <a:lnTo>
                          <a:pt x="46" y="32"/>
                        </a:lnTo>
                        <a:lnTo>
                          <a:pt x="44" y="24"/>
                        </a:lnTo>
                        <a:lnTo>
                          <a:pt x="40" y="17"/>
                        </a:lnTo>
                        <a:lnTo>
                          <a:pt x="35" y="10"/>
                        </a:lnTo>
                        <a:lnTo>
                          <a:pt x="29" y="5"/>
                        </a:lnTo>
                        <a:lnTo>
                          <a:pt x="23" y="2"/>
                        </a:lnTo>
                        <a:lnTo>
                          <a:pt x="18" y="0"/>
                        </a:lnTo>
                        <a:lnTo>
                          <a:pt x="12" y="1"/>
                        </a:lnTo>
                        <a:lnTo>
                          <a:pt x="8" y="4"/>
                        </a:lnTo>
                        <a:lnTo>
                          <a:pt x="5" y="10"/>
                        </a:lnTo>
                        <a:lnTo>
                          <a:pt x="3" y="17"/>
                        </a:lnTo>
                        <a:lnTo>
                          <a:pt x="2" y="25"/>
                        </a:lnTo>
                        <a:lnTo>
                          <a:pt x="0" y="43"/>
                        </a:lnTo>
                        <a:lnTo>
                          <a:pt x="0" y="52"/>
                        </a:lnTo>
                        <a:lnTo>
                          <a:pt x="0" y="60"/>
                        </a:lnTo>
                        <a:lnTo>
                          <a:pt x="0" y="62"/>
                        </a:lnTo>
                        <a:lnTo>
                          <a:pt x="1" y="63"/>
                        </a:lnTo>
                        <a:lnTo>
                          <a:pt x="5" y="63"/>
                        </a:lnTo>
                        <a:lnTo>
                          <a:pt x="8" y="61"/>
                        </a:lnTo>
                        <a:lnTo>
                          <a:pt x="12" y="6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093" name="Freeform 37"/>
                  <p:cNvSpPr>
                    <a:spLocks/>
                  </p:cNvSpPr>
                  <p:nvPr/>
                </p:nvSpPr>
                <p:spPr bwMode="auto">
                  <a:xfrm>
                    <a:off x="4468" y="2251"/>
                    <a:ext cx="126" cy="140"/>
                  </a:xfrm>
                  <a:custGeom>
                    <a:avLst/>
                    <a:gdLst>
                      <a:gd name="T0" fmla="*/ 28 w 126"/>
                      <a:gd name="T1" fmla="*/ 0 h 140"/>
                      <a:gd name="T2" fmla="*/ 42 w 126"/>
                      <a:gd name="T3" fmla="*/ 3 h 140"/>
                      <a:gd name="T4" fmla="*/ 54 w 126"/>
                      <a:gd name="T5" fmla="*/ 5 h 140"/>
                      <a:gd name="T6" fmla="*/ 76 w 126"/>
                      <a:gd name="T7" fmla="*/ 12 h 140"/>
                      <a:gd name="T8" fmla="*/ 98 w 126"/>
                      <a:gd name="T9" fmla="*/ 20 h 140"/>
                      <a:gd name="T10" fmla="*/ 109 w 126"/>
                      <a:gd name="T11" fmla="*/ 25 h 140"/>
                      <a:gd name="T12" fmla="*/ 121 w 126"/>
                      <a:gd name="T13" fmla="*/ 31 h 140"/>
                      <a:gd name="T14" fmla="*/ 125 w 126"/>
                      <a:gd name="T15" fmla="*/ 48 h 140"/>
                      <a:gd name="T16" fmla="*/ 126 w 126"/>
                      <a:gd name="T17" fmla="*/ 64 h 140"/>
                      <a:gd name="T18" fmla="*/ 123 w 126"/>
                      <a:gd name="T19" fmla="*/ 79 h 140"/>
                      <a:gd name="T20" fmla="*/ 117 w 126"/>
                      <a:gd name="T21" fmla="*/ 93 h 140"/>
                      <a:gd name="T22" fmla="*/ 109 w 126"/>
                      <a:gd name="T23" fmla="*/ 107 h 140"/>
                      <a:gd name="T24" fmla="*/ 99 w 126"/>
                      <a:gd name="T25" fmla="*/ 119 h 140"/>
                      <a:gd name="T26" fmla="*/ 87 w 126"/>
                      <a:gd name="T27" fmla="*/ 130 h 140"/>
                      <a:gd name="T28" fmla="*/ 74 w 126"/>
                      <a:gd name="T29" fmla="*/ 140 h 140"/>
                      <a:gd name="T30" fmla="*/ 62 w 126"/>
                      <a:gd name="T31" fmla="*/ 138 h 140"/>
                      <a:gd name="T32" fmla="*/ 51 w 126"/>
                      <a:gd name="T33" fmla="*/ 135 h 140"/>
                      <a:gd name="T34" fmla="*/ 41 w 126"/>
                      <a:gd name="T35" fmla="*/ 133 h 140"/>
                      <a:gd name="T36" fmla="*/ 32 w 126"/>
                      <a:gd name="T37" fmla="*/ 130 h 140"/>
                      <a:gd name="T38" fmla="*/ 24 w 126"/>
                      <a:gd name="T39" fmla="*/ 126 h 140"/>
                      <a:gd name="T40" fmla="*/ 17 w 126"/>
                      <a:gd name="T41" fmla="*/ 122 h 140"/>
                      <a:gd name="T42" fmla="*/ 12 w 126"/>
                      <a:gd name="T43" fmla="*/ 118 h 140"/>
                      <a:gd name="T44" fmla="*/ 7 w 126"/>
                      <a:gd name="T45" fmla="*/ 112 h 140"/>
                      <a:gd name="T46" fmla="*/ 4 w 126"/>
                      <a:gd name="T47" fmla="*/ 106 h 140"/>
                      <a:gd name="T48" fmla="*/ 1 w 126"/>
                      <a:gd name="T49" fmla="*/ 99 h 140"/>
                      <a:gd name="T50" fmla="*/ 0 w 126"/>
                      <a:gd name="T51" fmla="*/ 91 h 140"/>
                      <a:gd name="T52" fmla="*/ 0 w 126"/>
                      <a:gd name="T53" fmla="*/ 81 h 140"/>
                      <a:gd name="T54" fmla="*/ 2 w 126"/>
                      <a:gd name="T55" fmla="*/ 71 h 140"/>
                      <a:gd name="T56" fmla="*/ 4 w 126"/>
                      <a:gd name="T57" fmla="*/ 59 h 140"/>
                      <a:gd name="T58" fmla="*/ 7 w 126"/>
                      <a:gd name="T59" fmla="*/ 46 h 140"/>
                      <a:gd name="T60" fmla="*/ 12 w 126"/>
                      <a:gd name="T61" fmla="*/ 31 h 140"/>
                      <a:gd name="T62" fmla="*/ 15 w 126"/>
                      <a:gd name="T63" fmla="*/ 24 h 140"/>
                      <a:gd name="T64" fmla="*/ 18 w 126"/>
                      <a:gd name="T65" fmla="*/ 18 h 140"/>
                      <a:gd name="T66" fmla="*/ 21 w 126"/>
                      <a:gd name="T67" fmla="*/ 14 h 140"/>
                      <a:gd name="T68" fmla="*/ 23 w 126"/>
                      <a:gd name="T69" fmla="*/ 12 h 140"/>
                      <a:gd name="T70" fmla="*/ 26 w 126"/>
                      <a:gd name="T71" fmla="*/ 11 h 140"/>
                      <a:gd name="T72" fmla="*/ 28 w 126"/>
                      <a:gd name="T73" fmla="*/ 11 h 140"/>
                      <a:gd name="T74" fmla="*/ 32 w 126"/>
                      <a:gd name="T75" fmla="*/ 13 h 140"/>
                      <a:gd name="T76" fmla="*/ 35 w 126"/>
                      <a:gd name="T77" fmla="*/ 15 h 140"/>
                      <a:gd name="T78" fmla="*/ 35 w 126"/>
                      <a:gd name="T79" fmla="*/ 15 h 140"/>
                      <a:gd name="T80" fmla="*/ 35 w 126"/>
                      <a:gd name="T81" fmla="*/ 15 h 140"/>
                      <a:gd name="T82" fmla="*/ 35 w 126"/>
                      <a:gd name="T83" fmla="*/ 13 h 140"/>
                      <a:gd name="T84" fmla="*/ 33 w 126"/>
                      <a:gd name="T85" fmla="*/ 11 h 140"/>
                      <a:gd name="T86" fmla="*/ 31 w 126"/>
                      <a:gd name="T87" fmla="*/ 6 h 140"/>
                      <a:gd name="T88" fmla="*/ 28 w 126"/>
                      <a:gd name="T89"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6" h="140">
                        <a:moveTo>
                          <a:pt x="28" y="0"/>
                        </a:moveTo>
                        <a:lnTo>
                          <a:pt x="42" y="3"/>
                        </a:lnTo>
                        <a:lnTo>
                          <a:pt x="54" y="5"/>
                        </a:lnTo>
                        <a:lnTo>
                          <a:pt x="76" y="12"/>
                        </a:lnTo>
                        <a:lnTo>
                          <a:pt x="98" y="20"/>
                        </a:lnTo>
                        <a:lnTo>
                          <a:pt x="109" y="25"/>
                        </a:lnTo>
                        <a:lnTo>
                          <a:pt x="121" y="31"/>
                        </a:lnTo>
                        <a:lnTo>
                          <a:pt x="125" y="48"/>
                        </a:lnTo>
                        <a:lnTo>
                          <a:pt x="126" y="64"/>
                        </a:lnTo>
                        <a:lnTo>
                          <a:pt x="123" y="79"/>
                        </a:lnTo>
                        <a:lnTo>
                          <a:pt x="117" y="93"/>
                        </a:lnTo>
                        <a:lnTo>
                          <a:pt x="109" y="107"/>
                        </a:lnTo>
                        <a:lnTo>
                          <a:pt x="99" y="119"/>
                        </a:lnTo>
                        <a:lnTo>
                          <a:pt x="87" y="130"/>
                        </a:lnTo>
                        <a:lnTo>
                          <a:pt x="74" y="140"/>
                        </a:lnTo>
                        <a:lnTo>
                          <a:pt x="62" y="138"/>
                        </a:lnTo>
                        <a:lnTo>
                          <a:pt x="51" y="135"/>
                        </a:lnTo>
                        <a:lnTo>
                          <a:pt x="41" y="133"/>
                        </a:lnTo>
                        <a:lnTo>
                          <a:pt x="32" y="130"/>
                        </a:lnTo>
                        <a:lnTo>
                          <a:pt x="24" y="126"/>
                        </a:lnTo>
                        <a:lnTo>
                          <a:pt x="17" y="122"/>
                        </a:lnTo>
                        <a:lnTo>
                          <a:pt x="12" y="118"/>
                        </a:lnTo>
                        <a:lnTo>
                          <a:pt x="7" y="112"/>
                        </a:lnTo>
                        <a:lnTo>
                          <a:pt x="4" y="106"/>
                        </a:lnTo>
                        <a:lnTo>
                          <a:pt x="1" y="99"/>
                        </a:lnTo>
                        <a:lnTo>
                          <a:pt x="0" y="91"/>
                        </a:lnTo>
                        <a:lnTo>
                          <a:pt x="0" y="81"/>
                        </a:lnTo>
                        <a:lnTo>
                          <a:pt x="2" y="71"/>
                        </a:lnTo>
                        <a:lnTo>
                          <a:pt x="4" y="59"/>
                        </a:lnTo>
                        <a:lnTo>
                          <a:pt x="7" y="46"/>
                        </a:lnTo>
                        <a:lnTo>
                          <a:pt x="12" y="31"/>
                        </a:lnTo>
                        <a:lnTo>
                          <a:pt x="15" y="24"/>
                        </a:lnTo>
                        <a:lnTo>
                          <a:pt x="18" y="18"/>
                        </a:lnTo>
                        <a:lnTo>
                          <a:pt x="21" y="14"/>
                        </a:lnTo>
                        <a:lnTo>
                          <a:pt x="23" y="12"/>
                        </a:lnTo>
                        <a:lnTo>
                          <a:pt x="26" y="11"/>
                        </a:lnTo>
                        <a:lnTo>
                          <a:pt x="28" y="11"/>
                        </a:lnTo>
                        <a:lnTo>
                          <a:pt x="32" y="13"/>
                        </a:lnTo>
                        <a:lnTo>
                          <a:pt x="35" y="15"/>
                        </a:lnTo>
                        <a:lnTo>
                          <a:pt x="35" y="15"/>
                        </a:lnTo>
                        <a:lnTo>
                          <a:pt x="35" y="15"/>
                        </a:lnTo>
                        <a:lnTo>
                          <a:pt x="35" y="13"/>
                        </a:lnTo>
                        <a:lnTo>
                          <a:pt x="33" y="11"/>
                        </a:lnTo>
                        <a:lnTo>
                          <a:pt x="31" y="6"/>
                        </a:lnTo>
                        <a:lnTo>
                          <a:pt x="28" y="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grpSp>
            <p:sp>
              <p:nvSpPr>
                <p:cNvPr id="2221094" name="Freeform 38"/>
                <p:cNvSpPr>
                  <a:spLocks/>
                </p:cNvSpPr>
                <p:nvPr/>
              </p:nvSpPr>
              <p:spPr bwMode="auto">
                <a:xfrm>
                  <a:off x="3787" y="1389"/>
                  <a:ext cx="179" cy="195"/>
                </a:xfrm>
                <a:custGeom>
                  <a:avLst/>
                  <a:gdLst>
                    <a:gd name="T0" fmla="*/ 46 w 179"/>
                    <a:gd name="T1" fmla="*/ 0 h 195"/>
                    <a:gd name="T2" fmla="*/ 62 w 179"/>
                    <a:gd name="T3" fmla="*/ 2 h 195"/>
                    <a:gd name="T4" fmla="*/ 79 w 179"/>
                    <a:gd name="T5" fmla="*/ 5 h 195"/>
                    <a:gd name="T6" fmla="*/ 95 w 179"/>
                    <a:gd name="T7" fmla="*/ 8 h 195"/>
                    <a:gd name="T8" fmla="*/ 102 w 179"/>
                    <a:gd name="T9" fmla="*/ 11 h 195"/>
                    <a:gd name="T10" fmla="*/ 109 w 179"/>
                    <a:gd name="T11" fmla="*/ 15 h 195"/>
                    <a:gd name="T12" fmla="*/ 124 w 179"/>
                    <a:gd name="T13" fmla="*/ 27 h 195"/>
                    <a:gd name="T14" fmla="*/ 136 w 179"/>
                    <a:gd name="T15" fmla="*/ 41 h 195"/>
                    <a:gd name="T16" fmla="*/ 147 w 179"/>
                    <a:gd name="T17" fmla="*/ 57 h 195"/>
                    <a:gd name="T18" fmla="*/ 156 w 179"/>
                    <a:gd name="T19" fmla="*/ 75 h 195"/>
                    <a:gd name="T20" fmla="*/ 163 w 179"/>
                    <a:gd name="T21" fmla="*/ 93 h 195"/>
                    <a:gd name="T22" fmla="*/ 169 w 179"/>
                    <a:gd name="T23" fmla="*/ 112 h 195"/>
                    <a:gd name="T24" fmla="*/ 174 w 179"/>
                    <a:gd name="T25" fmla="*/ 130 h 195"/>
                    <a:gd name="T26" fmla="*/ 179 w 179"/>
                    <a:gd name="T27" fmla="*/ 148 h 195"/>
                    <a:gd name="T28" fmla="*/ 129 w 179"/>
                    <a:gd name="T29" fmla="*/ 161 h 195"/>
                    <a:gd name="T30" fmla="*/ 104 w 179"/>
                    <a:gd name="T31" fmla="*/ 166 h 195"/>
                    <a:gd name="T32" fmla="*/ 78 w 179"/>
                    <a:gd name="T33" fmla="*/ 171 h 195"/>
                    <a:gd name="T34" fmla="*/ 75 w 179"/>
                    <a:gd name="T35" fmla="*/ 178 h 195"/>
                    <a:gd name="T36" fmla="*/ 72 w 179"/>
                    <a:gd name="T37" fmla="*/ 185 h 195"/>
                    <a:gd name="T38" fmla="*/ 68 w 179"/>
                    <a:gd name="T39" fmla="*/ 192 h 195"/>
                    <a:gd name="T40" fmla="*/ 65 w 179"/>
                    <a:gd name="T41" fmla="*/ 194 h 195"/>
                    <a:gd name="T42" fmla="*/ 62 w 179"/>
                    <a:gd name="T43" fmla="*/ 195 h 195"/>
                    <a:gd name="T44" fmla="*/ 57 w 179"/>
                    <a:gd name="T45" fmla="*/ 195 h 195"/>
                    <a:gd name="T46" fmla="*/ 51 w 179"/>
                    <a:gd name="T47" fmla="*/ 194 h 195"/>
                    <a:gd name="T48" fmla="*/ 46 w 179"/>
                    <a:gd name="T49" fmla="*/ 193 h 195"/>
                    <a:gd name="T50" fmla="*/ 42 w 179"/>
                    <a:gd name="T51" fmla="*/ 190 h 195"/>
                    <a:gd name="T52" fmla="*/ 33 w 179"/>
                    <a:gd name="T53" fmla="*/ 182 h 195"/>
                    <a:gd name="T54" fmla="*/ 24 w 179"/>
                    <a:gd name="T55" fmla="*/ 172 h 195"/>
                    <a:gd name="T56" fmla="*/ 17 w 179"/>
                    <a:gd name="T57" fmla="*/ 161 h 195"/>
                    <a:gd name="T58" fmla="*/ 10 w 179"/>
                    <a:gd name="T59" fmla="*/ 150 h 195"/>
                    <a:gd name="T60" fmla="*/ 5 w 179"/>
                    <a:gd name="T61" fmla="*/ 140 h 195"/>
                    <a:gd name="T62" fmla="*/ 0 w 179"/>
                    <a:gd name="T63" fmla="*/ 132 h 195"/>
                    <a:gd name="T64" fmla="*/ 2 w 179"/>
                    <a:gd name="T65" fmla="*/ 114 h 195"/>
                    <a:gd name="T66" fmla="*/ 3 w 179"/>
                    <a:gd name="T67" fmla="*/ 97 h 195"/>
                    <a:gd name="T68" fmla="*/ 4 w 179"/>
                    <a:gd name="T69" fmla="*/ 79 h 195"/>
                    <a:gd name="T70" fmla="*/ 8 w 179"/>
                    <a:gd name="T71" fmla="*/ 62 h 195"/>
                    <a:gd name="T72" fmla="*/ 12 w 179"/>
                    <a:gd name="T73" fmla="*/ 54 h 195"/>
                    <a:gd name="T74" fmla="*/ 16 w 179"/>
                    <a:gd name="T75" fmla="*/ 46 h 195"/>
                    <a:gd name="T76" fmla="*/ 26 w 179"/>
                    <a:gd name="T77" fmla="*/ 31 h 195"/>
                    <a:gd name="T78" fmla="*/ 37 w 179"/>
                    <a:gd name="T79" fmla="*/ 16 h 195"/>
                    <a:gd name="T80" fmla="*/ 46 w 179"/>
                    <a:gd name="T81"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9" h="195">
                      <a:moveTo>
                        <a:pt x="46" y="0"/>
                      </a:moveTo>
                      <a:lnTo>
                        <a:pt x="62" y="2"/>
                      </a:lnTo>
                      <a:lnTo>
                        <a:pt x="79" y="5"/>
                      </a:lnTo>
                      <a:lnTo>
                        <a:pt x="95" y="8"/>
                      </a:lnTo>
                      <a:lnTo>
                        <a:pt x="102" y="11"/>
                      </a:lnTo>
                      <a:lnTo>
                        <a:pt x="109" y="15"/>
                      </a:lnTo>
                      <a:lnTo>
                        <a:pt x="124" y="27"/>
                      </a:lnTo>
                      <a:lnTo>
                        <a:pt x="136" y="41"/>
                      </a:lnTo>
                      <a:lnTo>
                        <a:pt x="147" y="57"/>
                      </a:lnTo>
                      <a:lnTo>
                        <a:pt x="156" y="75"/>
                      </a:lnTo>
                      <a:lnTo>
                        <a:pt x="163" y="93"/>
                      </a:lnTo>
                      <a:lnTo>
                        <a:pt x="169" y="112"/>
                      </a:lnTo>
                      <a:lnTo>
                        <a:pt x="174" y="130"/>
                      </a:lnTo>
                      <a:lnTo>
                        <a:pt x="179" y="148"/>
                      </a:lnTo>
                      <a:lnTo>
                        <a:pt x="129" y="161"/>
                      </a:lnTo>
                      <a:lnTo>
                        <a:pt x="104" y="166"/>
                      </a:lnTo>
                      <a:lnTo>
                        <a:pt x="78" y="171"/>
                      </a:lnTo>
                      <a:lnTo>
                        <a:pt x="75" y="178"/>
                      </a:lnTo>
                      <a:lnTo>
                        <a:pt x="72" y="185"/>
                      </a:lnTo>
                      <a:lnTo>
                        <a:pt x="68" y="192"/>
                      </a:lnTo>
                      <a:lnTo>
                        <a:pt x="65" y="194"/>
                      </a:lnTo>
                      <a:lnTo>
                        <a:pt x="62" y="195"/>
                      </a:lnTo>
                      <a:lnTo>
                        <a:pt x="57" y="195"/>
                      </a:lnTo>
                      <a:lnTo>
                        <a:pt x="51" y="194"/>
                      </a:lnTo>
                      <a:lnTo>
                        <a:pt x="46" y="193"/>
                      </a:lnTo>
                      <a:lnTo>
                        <a:pt x="42" y="190"/>
                      </a:lnTo>
                      <a:lnTo>
                        <a:pt x="33" y="182"/>
                      </a:lnTo>
                      <a:lnTo>
                        <a:pt x="24" y="172"/>
                      </a:lnTo>
                      <a:lnTo>
                        <a:pt x="17" y="161"/>
                      </a:lnTo>
                      <a:lnTo>
                        <a:pt x="10" y="150"/>
                      </a:lnTo>
                      <a:lnTo>
                        <a:pt x="5" y="140"/>
                      </a:lnTo>
                      <a:lnTo>
                        <a:pt x="0" y="132"/>
                      </a:lnTo>
                      <a:lnTo>
                        <a:pt x="2" y="114"/>
                      </a:lnTo>
                      <a:lnTo>
                        <a:pt x="3" y="97"/>
                      </a:lnTo>
                      <a:lnTo>
                        <a:pt x="4" y="79"/>
                      </a:lnTo>
                      <a:lnTo>
                        <a:pt x="8" y="62"/>
                      </a:lnTo>
                      <a:lnTo>
                        <a:pt x="12" y="54"/>
                      </a:lnTo>
                      <a:lnTo>
                        <a:pt x="16" y="46"/>
                      </a:lnTo>
                      <a:lnTo>
                        <a:pt x="26" y="31"/>
                      </a:lnTo>
                      <a:lnTo>
                        <a:pt x="37" y="16"/>
                      </a:lnTo>
                      <a:lnTo>
                        <a:pt x="46" y="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095" name="Freeform 39"/>
                <p:cNvSpPr>
                  <a:spLocks/>
                </p:cNvSpPr>
                <p:nvPr/>
              </p:nvSpPr>
              <p:spPr bwMode="auto">
                <a:xfrm>
                  <a:off x="3969" y="1525"/>
                  <a:ext cx="31" cy="25"/>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096" name="Freeform 40"/>
                <p:cNvSpPr>
                  <a:spLocks/>
                </p:cNvSpPr>
                <p:nvPr/>
              </p:nvSpPr>
              <p:spPr bwMode="auto">
                <a:xfrm>
                  <a:off x="4286" y="1616"/>
                  <a:ext cx="96" cy="140"/>
                </a:xfrm>
                <a:custGeom>
                  <a:avLst/>
                  <a:gdLst>
                    <a:gd name="T0" fmla="*/ 25 w 96"/>
                    <a:gd name="T1" fmla="*/ 0 h 140"/>
                    <a:gd name="T2" fmla="*/ 34 w 96"/>
                    <a:gd name="T3" fmla="*/ 2 h 140"/>
                    <a:gd name="T4" fmla="*/ 42 w 96"/>
                    <a:gd name="T5" fmla="*/ 3 h 140"/>
                    <a:gd name="T6" fmla="*/ 51 w 96"/>
                    <a:gd name="T7" fmla="*/ 6 h 140"/>
                    <a:gd name="T8" fmla="*/ 58 w 96"/>
                    <a:gd name="T9" fmla="*/ 11 h 140"/>
                    <a:gd name="T10" fmla="*/ 66 w 96"/>
                    <a:gd name="T11" fmla="*/ 20 h 140"/>
                    <a:gd name="T12" fmla="*/ 73 w 96"/>
                    <a:gd name="T13" fmla="*/ 30 h 140"/>
                    <a:gd name="T14" fmla="*/ 79 w 96"/>
                    <a:gd name="T15" fmla="*/ 41 h 140"/>
                    <a:gd name="T16" fmla="*/ 84 w 96"/>
                    <a:gd name="T17" fmla="*/ 54 h 140"/>
                    <a:gd name="T18" fmla="*/ 91 w 96"/>
                    <a:gd name="T19" fmla="*/ 81 h 140"/>
                    <a:gd name="T20" fmla="*/ 96 w 96"/>
                    <a:gd name="T21" fmla="*/ 107 h 140"/>
                    <a:gd name="T22" fmla="*/ 69 w 96"/>
                    <a:gd name="T23" fmla="*/ 116 h 140"/>
                    <a:gd name="T24" fmla="*/ 42 w 96"/>
                    <a:gd name="T25" fmla="*/ 123 h 140"/>
                    <a:gd name="T26" fmla="*/ 40 w 96"/>
                    <a:gd name="T27" fmla="*/ 128 h 140"/>
                    <a:gd name="T28" fmla="*/ 38 w 96"/>
                    <a:gd name="T29" fmla="*/ 133 h 140"/>
                    <a:gd name="T30" fmla="*/ 36 w 96"/>
                    <a:gd name="T31" fmla="*/ 138 h 140"/>
                    <a:gd name="T32" fmla="*/ 33 w 96"/>
                    <a:gd name="T33" fmla="*/ 140 h 140"/>
                    <a:gd name="T34" fmla="*/ 28 w 96"/>
                    <a:gd name="T35" fmla="*/ 140 h 140"/>
                    <a:gd name="T36" fmla="*/ 22 w 96"/>
                    <a:gd name="T37" fmla="*/ 137 h 140"/>
                    <a:gd name="T38" fmla="*/ 18 w 96"/>
                    <a:gd name="T39" fmla="*/ 131 h 140"/>
                    <a:gd name="T40" fmla="*/ 13 w 96"/>
                    <a:gd name="T41" fmla="*/ 124 h 140"/>
                    <a:gd name="T42" fmla="*/ 6 w 96"/>
                    <a:gd name="T43" fmla="*/ 108 h 140"/>
                    <a:gd name="T44" fmla="*/ 3 w 96"/>
                    <a:gd name="T45" fmla="*/ 101 h 140"/>
                    <a:gd name="T46" fmla="*/ 0 w 96"/>
                    <a:gd name="T47" fmla="*/ 95 h 140"/>
                    <a:gd name="T48" fmla="*/ 1 w 96"/>
                    <a:gd name="T49" fmla="*/ 82 h 140"/>
                    <a:gd name="T50" fmla="*/ 2 w 96"/>
                    <a:gd name="T51" fmla="*/ 69 h 140"/>
                    <a:gd name="T52" fmla="*/ 2 w 96"/>
                    <a:gd name="T53" fmla="*/ 57 h 140"/>
                    <a:gd name="T54" fmla="*/ 4 w 96"/>
                    <a:gd name="T55" fmla="*/ 45 h 140"/>
                    <a:gd name="T56" fmla="*/ 9 w 96"/>
                    <a:gd name="T57" fmla="*/ 33 h 140"/>
                    <a:gd name="T58" fmla="*/ 14 w 96"/>
                    <a:gd name="T59" fmla="*/ 22 h 140"/>
                    <a:gd name="T60" fmla="*/ 20 w 96"/>
                    <a:gd name="T61" fmla="*/ 11 h 140"/>
                    <a:gd name="T62" fmla="*/ 25 w 96"/>
                    <a:gd name="T63"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 h="140">
                      <a:moveTo>
                        <a:pt x="25" y="0"/>
                      </a:moveTo>
                      <a:lnTo>
                        <a:pt x="34" y="2"/>
                      </a:lnTo>
                      <a:lnTo>
                        <a:pt x="42" y="3"/>
                      </a:lnTo>
                      <a:lnTo>
                        <a:pt x="51" y="6"/>
                      </a:lnTo>
                      <a:lnTo>
                        <a:pt x="58" y="11"/>
                      </a:lnTo>
                      <a:lnTo>
                        <a:pt x="66" y="20"/>
                      </a:lnTo>
                      <a:lnTo>
                        <a:pt x="73" y="30"/>
                      </a:lnTo>
                      <a:lnTo>
                        <a:pt x="79" y="41"/>
                      </a:lnTo>
                      <a:lnTo>
                        <a:pt x="84" y="54"/>
                      </a:lnTo>
                      <a:lnTo>
                        <a:pt x="91" y="81"/>
                      </a:lnTo>
                      <a:lnTo>
                        <a:pt x="96" y="107"/>
                      </a:lnTo>
                      <a:lnTo>
                        <a:pt x="69" y="116"/>
                      </a:lnTo>
                      <a:lnTo>
                        <a:pt x="42" y="123"/>
                      </a:lnTo>
                      <a:lnTo>
                        <a:pt x="40" y="128"/>
                      </a:lnTo>
                      <a:lnTo>
                        <a:pt x="38" y="133"/>
                      </a:lnTo>
                      <a:lnTo>
                        <a:pt x="36" y="138"/>
                      </a:lnTo>
                      <a:lnTo>
                        <a:pt x="33" y="140"/>
                      </a:lnTo>
                      <a:lnTo>
                        <a:pt x="28" y="140"/>
                      </a:lnTo>
                      <a:lnTo>
                        <a:pt x="22" y="137"/>
                      </a:lnTo>
                      <a:lnTo>
                        <a:pt x="18" y="131"/>
                      </a:lnTo>
                      <a:lnTo>
                        <a:pt x="13" y="124"/>
                      </a:lnTo>
                      <a:lnTo>
                        <a:pt x="6" y="108"/>
                      </a:lnTo>
                      <a:lnTo>
                        <a:pt x="3" y="101"/>
                      </a:lnTo>
                      <a:lnTo>
                        <a:pt x="0" y="95"/>
                      </a:lnTo>
                      <a:lnTo>
                        <a:pt x="1" y="82"/>
                      </a:lnTo>
                      <a:lnTo>
                        <a:pt x="2" y="69"/>
                      </a:lnTo>
                      <a:lnTo>
                        <a:pt x="2" y="57"/>
                      </a:lnTo>
                      <a:lnTo>
                        <a:pt x="4" y="45"/>
                      </a:lnTo>
                      <a:lnTo>
                        <a:pt x="9" y="33"/>
                      </a:lnTo>
                      <a:lnTo>
                        <a:pt x="14" y="22"/>
                      </a:lnTo>
                      <a:lnTo>
                        <a:pt x="20" y="11"/>
                      </a:lnTo>
                      <a:lnTo>
                        <a:pt x="25" y="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097" name="Freeform 41"/>
                <p:cNvSpPr>
                  <a:spLocks/>
                </p:cNvSpPr>
                <p:nvPr/>
              </p:nvSpPr>
              <p:spPr bwMode="auto">
                <a:xfrm>
                  <a:off x="2925" y="1117"/>
                  <a:ext cx="181" cy="159"/>
                </a:xfrm>
                <a:custGeom>
                  <a:avLst/>
                  <a:gdLst>
                    <a:gd name="T0" fmla="*/ 89 w 181"/>
                    <a:gd name="T1" fmla="*/ 3 h 159"/>
                    <a:gd name="T2" fmla="*/ 103 w 181"/>
                    <a:gd name="T3" fmla="*/ 8 h 159"/>
                    <a:gd name="T4" fmla="*/ 115 w 181"/>
                    <a:gd name="T5" fmla="*/ 12 h 159"/>
                    <a:gd name="T6" fmla="*/ 125 w 181"/>
                    <a:gd name="T7" fmla="*/ 15 h 159"/>
                    <a:gd name="T8" fmla="*/ 133 w 181"/>
                    <a:gd name="T9" fmla="*/ 18 h 159"/>
                    <a:gd name="T10" fmla="*/ 143 w 181"/>
                    <a:gd name="T11" fmla="*/ 21 h 159"/>
                    <a:gd name="T12" fmla="*/ 159 w 181"/>
                    <a:gd name="T13" fmla="*/ 38 h 159"/>
                    <a:gd name="T14" fmla="*/ 175 w 181"/>
                    <a:gd name="T15" fmla="*/ 67 h 159"/>
                    <a:gd name="T16" fmla="*/ 181 w 181"/>
                    <a:gd name="T17" fmla="*/ 91 h 159"/>
                    <a:gd name="T18" fmla="*/ 180 w 181"/>
                    <a:gd name="T19" fmla="*/ 108 h 159"/>
                    <a:gd name="T20" fmla="*/ 173 w 181"/>
                    <a:gd name="T21" fmla="*/ 126 h 159"/>
                    <a:gd name="T22" fmla="*/ 160 w 181"/>
                    <a:gd name="T23" fmla="*/ 146 h 159"/>
                    <a:gd name="T24" fmla="*/ 147 w 181"/>
                    <a:gd name="T25" fmla="*/ 158 h 159"/>
                    <a:gd name="T26" fmla="*/ 141 w 181"/>
                    <a:gd name="T27" fmla="*/ 159 h 159"/>
                    <a:gd name="T28" fmla="*/ 133 w 181"/>
                    <a:gd name="T29" fmla="*/ 151 h 159"/>
                    <a:gd name="T30" fmla="*/ 122 w 181"/>
                    <a:gd name="T31" fmla="*/ 133 h 159"/>
                    <a:gd name="T32" fmla="*/ 110 w 181"/>
                    <a:gd name="T33" fmla="*/ 115 h 159"/>
                    <a:gd name="T34" fmla="*/ 92 w 181"/>
                    <a:gd name="T35" fmla="*/ 102 h 159"/>
                    <a:gd name="T36" fmla="*/ 73 w 181"/>
                    <a:gd name="T37" fmla="*/ 96 h 159"/>
                    <a:gd name="T38" fmla="*/ 56 w 181"/>
                    <a:gd name="T39" fmla="*/ 103 h 159"/>
                    <a:gd name="T40" fmla="*/ 42 w 181"/>
                    <a:gd name="T41" fmla="*/ 108 h 159"/>
                    <a:gd name="T42" fmla="*/ 30 w 181"/>
                    <a:gd name="T43" fmla="*/ 104 h 159"/>
                    <a:gd name="T44" fmla="*/ 21 w 181"/>
                    <a:gd name="T45" fmla="*/ 97 h 159"/>
                    <a:gd name="T46" fmla="*/ 10 w 181"/>
                    <a:gd name="T47" fmla="*/ 86 h 159"/>
                    <a:gd name="T48" fmla="*/ 2 w 181"/>
                    <a:gd name="T49" fmla="*/ 60 h 159"/>
                    <a:gd name="T50" fmla="*/ 0 w 181"/>
                    <a:gd name="T51" fmla="*/ 38 h 159"/>
                    <a:gd name="T52" fmla="*/ 9 w 181"/>
                    <a:gd name="T53" fmla="*/ 21 h 159"/>
                    <a:gd name="T54" fmla="*/ 19 w 181"/>
                    <a:gd name="T55" fmla="*/ 14 h 159"/>
                    <a:gd name="T56" fmla="*/ 33 w 181"/>
                    <a:gd name="T57" fmla="*/ 8 h 159"/>
                    <a:gd name="T58" fmla="*/ 47 w 181"/>
                    <a:gd name="T59" fmla="*/ 11 h 159"/>
                    <a:gd name="T60" fmla="*/ 57 w 181"/>
                    <a:gd name="T61" fmla="*/ 15 h 159"/>
                    <a:gd name="T62" fmla="*/ 68 w 181"/>
                    <a:gd name="T63" fmla="*/ 18 h 159"/>
                    <a:gd name="T64" fmla="*/ 73 w 181"/>
                    <a:gd name="T65" fmla="*/ 14 h 159"/>
                    <a:gd name="T66" fmla="*/ 80 w 181"/>
                    <a:gd name="T67"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1" h="159">
                      <a:moveTo>
                        <a:pt x="80" y="0"/>
                      </a:moveTo>
                      <a:lnTo>
                        <a:pt x="89" y="3"/>
                      </a:lnTo>
                      <a:lnTo>
                        <a:pt x="97" y="6"/>
                      </a:lnTo>
                      <a:lnTo>
                        <a:pt x="103" y="8"/>
                      </a:lnTo>
                      <a:lnTo>
                        <a:pt x="108" y="10"/>
                      </a:lnTo>
                      <a:lnTo>
                        <a:pt x="115" y="12"/>
                      </a:lnTo>
                      <a:lnTo>
                        <a:pt x="120" y="14"/>
                      </a:lnTo>
                      <a:lnTo>
                        <a:pt x="125" y="15"/>
                      </a:lnTo>
                      <a:lnTo>
                        <a:pt x="130" y="17"/>
                      </a:lnTo>
                      <a:lnTo>
                        <a:pt x="133" y="18"/>
                      </a:lnTo>
                      <a:lnTo>
                        <a:pt x="138" y="19"/>
                      </a:lnTo>
                      <a:lnTo>
                        <a:pt x="143" y="21"/>
                      </a:lnTo>
                      <a:lnTo>
                        <a:pt x="150" y="23"/>
                      </a:lnTo>
                      <a:lnTo>
                        <a:pt x="159" y="38"/>
                      </a:lnTo>
                      <a:lnTo>
                        <a:pt x="168" y="52"/>
                      </a:lnTo>
                      <a:lnTo>
                        <a:pt x="175" y="67"/>
                      </a:lnTo>
                      <a:lnTo>
                        <a:pt x="180" y="83"/>
                      </a:lnTo>
                      <a:lnTo>
                        <a:pt x="181" y="91"/>
                      </a:lnTo>
                      <a:lnTo>
                        <a:pt x="181" y="100"/>
                      </a:lnTo>
                      <a:lnTo>
                        <a:pt x="180" y="108"/>
                      </a:lnTo>
                      <a:lnTo>
                        <a:pt x="177" y="117"/>
                      </a:lnTo>
                      <a:lnTo>
                        <a:pt x="173" y="126"/>
                      </a:lnTo>
                      <a:lnTo>
                        <a:pt x="167" y="136"/>
                      </a:lnTo>
                      <a:lnTo>
                        <a:pt x="160" y="146"/>
                      </a:lnTo>
                      <a:lnTo>
                        <a:pt x="150" y="156"/>
                      </a:lnTo>
                      <a:lnTo>
                        <a:pt x="147" y="158"/>
                      </a:lnTo>
                      <a:lnTo>
                        <a:pt x="144" y="159"/>
                      </a:lnTo>
                      <a:lnTo>
                        <a:pt x="141" y="159"/>
                      </a:lnTo>
                      <a:lnTo>
                        <a:pt x="139" y="157"/>
                      </a:lnTo>
                      <a:lnTo>
                        <a:pt x="133" y="151"/>
                      </a:lnTo>
                      <a:lnTo>
                        <a:pt x="128" y="143"/>
                      </a:lnTo>
                      <a:lnTo>
                        <a:pt x="122" y="133"/>
                      </a:lnTo>
                      <a:lnTo>
                        <a:pt x="116" y="124"/>
                      </a:lnTo>
                      <a:lnTo>
                        <a:pt x="110" y="115"/>
                      </a:lnTo>
                      <a:lnTo>
                        <a:pt x="103" y="109"/>
                      </a:lnTo>
                      <a:lnTo>
                        <a:pt x="92" y="102"/>
                      </a:lnTo>
                      <a:lnTo>
                        <a:pt x="80" y="94"/>
                      </a:lnTo>
                      <a:lnTo>
                        <a:pt x="73" y="96"/>
                      </a:lnTo>
                      <a:lnTo>
                        <a:pt x="66" y="99"/>
                      </a:lnTo>
                      <a:lnTo>
                        <a:pt x="56" y="103"/>
                      </a:lnTo>
                      <a:lnTo>
                        <a:pt x="48" y="106"/>
                      </a:lnTo>
                      <a:lnTo>
                        <a:pt x="42" y="108"/>
                      </a:lnTo>
                      <a:lnTo>
                        <a:pt x="36" y="107"/>
                      </a:lnTo>
                      <a:lnTo>
                        <a:pt x="30" y="104"/>
                      </a:lnTo>
                      <a:lnTo>
                        <a:pt x="26" y="101"/>
                      </a:lnTo>
                      <a:lnTo>
                        <a:pt x="21" y="97"/>
                      </a:lnTo>
                      <a:lnTo>
                        <a:pt x="16" y="92"/>
                      </a:lnTo>
                      <a:lnTo>
                        <a:pt x="10" y="86"/>
                      </a:lnTo>
                      <a:lnTo>
                        <a:pt x="5" y="72"/>
                      </a:lnTo>
                      <a:lnTo>
                        <a:pt x="2" y="60"/>
                      </a:lnTo>
                      <a:lnTo>
                        <a:pt x="0" y="49"/>
                      </a:lnTo>
                      <a:lnTo>
                        <a:pt x="0" y="38"/>
                      </a:lnTo>
                      <a:lnTo>
                        <a:pt x="3" y="29"/>
                      </a:lnTo>
                      <a:lnTo>
                        <a:pt x="9" y="21"/>
                      </a:lnTo>
                      <a:lnTo>
                        <a:pt x="13" y="18"/>
                      </a:lnTo>
                      <a:lnTo>
                        <a:pt x="19" y="14"/>
                      </a:lnTo>
                      <a:lnTo>
                        <a:pt x="25" y="11"/>
                      </a:lnTo>
                      <a:lnTo>
                        <a:pt x="33" y="8"/>
                      </a:lnTo>
                      <a:lnTo>
                        <a:pt x="41" y="10"/>
                      </a:lnTo>
                      <a:lnTo>
                        <a:pt x="47" y="11"/>
                      </a:lnTo>
                      <a:lnTo>
                        <a:pt x="53" y="13"/>
                      </a:lnTo>
                      <a:lnTo>
                        <a:pt x="57" y="15"/>
                      </a:lnTo>
                      <a:lnTo>
                        <a:pt x="64" y="17"/>
                      </a:lnTo>
                      <a:lnTo>
                        <a:pt x="68" y="18"/>
                      </a:lnTo>
                      <a:lnTo>
                        <a:pt x="71" y="17"/>
                      </a:lnTo>
                      <a:lnTo>
                        <a:pt x="73" y="14"/>
                      </a:lnTo>
                      <a:lnTo>
                        <a:pt x="76" y="9"/>
                      </a:lnTo>
                      <a:lnTo>
                        <a:pt x="80" y="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098" name="Freeform 42"/>
                <p:cNvSpPr>
                  <a:spLocks/>
                </p:cNvSpPr>
                <p:nvPr/>
              </p:nvSpPr>
              <p:spPr bwMode="auto">
                <a:xfrm>
                  <a:off x="2336" y="935"/>
                  <a:ext cx="54" cy="86"/>
                </a:xfrm>
                <a:custGeom>
                  <a:avLst/>
                  <a:gdLst>
                    <a:gd name="T0" fmla="*/ 39 w 54"/>
                    <a:gd name="T1" fmla="*/ 0 h 86"/>
                    <a:gd name="T2" fmla="*/ 42 w 54"/>
                    <a:gd name="T3" fmla="*/ 10 h 86"/>
                    <a:gd name="T4" fmla="*/ 45 w 54"/>
                    <a:gd name="T5" fmla="*/ 19 h 86"/>
                    <a:gd name="T6" fmla="*/ 48 w 54"/>
                    <a:gd name="T7" fmla="*/ 26 h 86"/>
                    <a:gd name="T8" fmla="*/ 50 w 54"/>
                    <a:gd name="T9" fmla="*/ 31 h 86"/>
                    <a:gd name="T10" fmla="*/ 51 w 54"/>
                    <a:gd name="T11" fmla="*/ 35 h 86"/>
                    <a:gd name="T12" fmla="*/ 52 w 54"/>
                    <a:gd name="T13" fmla="*/ 39 h 86"/>
                    <a:gd name="T14" fmla="*/ 54 w 54"/>
                    <a:gd name="T15" fmla="*/ 45 h 86"/>
                    <a:gd name="T16" fmla="*/ 54 w 54"/>
                    <a:gd name="T17" fmla="*/ 50 h 86"/>
                    <a:gd name="T18" fmla="*/ 52 w 54"/>
                    <a:gd name="T19" fmla="*/ 58 h 86"/>
                    <a:gd name="T20" fmla="*/ 51 w 54"/>
                    <a:gd name="T21" fmla="*/ 63 h 86"/>
                    <a:gd name="T22" fmla="*/ 50 w 54"/>
                    <a:gd name="T23" fmla="*/ 69 h 86"/>
                    <a:gd name="T24" fmla="*/ 48 w 54"/>
                    <a:gd name="T25" fmla="*/ 77 h 86"/>
                    <a:gd name="T26" fmla="*/ 46 w 54"/>
                    <a:gd name="T27" fmla="*/ 86 h 86"/>
                    <a:gd name="T28" fmla="*/ 37 w 54"/>
                    <a:gd name="T29" fmla="*/ 83 h 86"/>
                    <a:gd name="T30" fmla="*/ 29 w 54"/>
                    <a:gd name="T31" fmla="*/ 81 h 86"/>
                    <a:gd name="T32" fmla="*/ 23 w 54"/>
                    <a:gd name="T33" fmla="*/ 79 h 86"/>
                    <a:gd name="T34" fmla="*/ 17 w 54"/>
                    <a:gd name="T35" fmla="*/ 78 h 86"/>
                    <a:gd name="T36" fmla="*/ 9 w 54"/>
                    <a:gd name="T37" fmla="*/ 76 h 86"/>
                    <a:gd name="T38" fmla="*/ 4 w 54"/>
                    <a:gd name="T39" fmla="*/ 75 h 86"/>
                    <a:gd name="T40" fmla="*/ 1 w 54"/>
                    <a:gd name="T41" fmla="*/ 73 h 86"/>
                    <a:gd name="T42" fmla="*/ 0 w 54"/>
                    <a:gd name="T43" fmla="*/ 70 h 86"/>
                    <a:gd name="T44" fmla="*/ 0 w 54"/>
                    <a:gd name="T45" fmla="*/ 64 h 86"/>
                    <a:gd name="T46" fmla="*/ 0 w 54"/>
                    <a:gd name="T47" fmla="*/ 59 h 86"/>
                    <a:gd name="T48" fmla="*/ 0 w 54"/>
                    <a:gd name="T49" fmla="*/ 54 h 86"/>
                    <a:gd name="T50" fmla="*/ 39 w 54"/>
                    <a:gd name="T5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86">
                      <a:moveTo>
                        <a:pt x="39" y="0"/>
                      </a:moveTo>
                      <a:lnTo>
                        <a:pt x="42" y="10"/>
                      </a:lnTo>
                      <a:lnTo>
                        <a:pt x="45" y="19"/>
                      </a:lnTo>
                      <a:lnTo>
                        <a:pt x="48" y="26"/>
                      </a:lnTo>
                      <a:lnTo>
                        <a:pt x="50" y="31"/>
                      </a:lnTo>
                      <a:lnTo>
                        <a:pt x="51" y="35"/>
                      </a:lnTo>
                      <a:lnTo>
                        <a:pt x="52" y="39"/>
                      </a:lnTo>
                      <a:lnTo>
                        <a:pt x="54" y="45"/>
                      </a:lnTo>
                      <a:lnTo>
                        <a:pt x="54" y="50"/>
                      </a:lnTo>
                      <a:lnTo>
                        <a:pt x="52" y="58"/>
                      </a:lnTo>
                      <a:lnTo>
                        <a:pt x="51" y="63"/>
                      </a:lnTo>
                      <a:lnTo>
                        <a:pt x="50" y="69"/>
                      </a:lnTo>
                      <a:lnTo>
                        <a:pt x="48" y="77"/>
                      </a:lnTo>
                      <a:lnTo>
                        <a:pt x="46" y="86"/>
                      </a:lnTo>
                      <a:lnTo>
                        <a:pt x="37" y="83"/>
                      </a:lnTo>
                      <a:lnTo>
                        <a:pt x="29" y="81"/>
                      </a:lnTo>
                      <a:lnTo>
                        <a:pt x="23" y="79"/>
                      </a:lnTo>
                      <a:lnTo>
                        <a:pt x="17" y="78"/>
                      </a:lnTo>
                      <a:lnTo>
                        <a:pt x="9" y="76"/>
                      </a:lnTo>
                      <a:lnTo>
                        <a:pt x="4" y="75"/>
                      </a:lnTo>
                      <a:lnTo>
                        <a:pt x="1" y="73"/>
                      </a:lnTo>
                      <a:lnTo>
                        <a:pt x="0" y="70"/>
                      </a:lnTo>
                      <a:lnTo>
                        <a:pt x="0" y="64"/>
                      </a:lnTo>
                      <a:lnTo>
                        <a:pt x="0" y="59"/>
                      </a:lnTo>
                      <a:lnTo>
                        <a:pt x="0" y="54"/>
                      </a:lnTo>
                      <a:lnTo>
                        <a:pt x="39" y="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099" name="Freeform 43"/>
                <p:cNvSpPr>
                  <a:spLocks/>
                </p:cNvSpPr>
                <p:nvPr/>
              </p:nvSpPr>
              <p:spPr bwMode="auto">
                <a:xfrm>
                  <a:off x="3560" y="1389"/>
                  <a:ext cx="81" cy="118"/>
                </a:xfrm>
                <a:custGeom>
                  <a:avLst/>
                  <a:gdLst>
                    <a:gd name="T0" fmla="*/ 65 w 81"/>
                    <a:gd name="T1" fmla="*/ 0 h 118"/>
                    <a:gd name="T2" fmla="*/ 69 w 81"/>
                    <a:gd name="T3" fmla="*/ 6 h 118"/>
                    <a:gd name="T4" fmla="*/ 74 w 81"/>
                    <a:gd name="T5" fmla="*/ 11 h 118"/>
                    <a:gd name="T6" fmla="*/ 78 w 81"/>
                    <a:gd name="T7" fmla="*/ 17 h 118"/>
                    <a:gd name="T8" fmla="*/ 80 w 81"/>
                    <a:gd name="T9" fmla="*/ 24 h 118"/>
                    <a:gd name="T10" fmla="*/ 81 w 81"/>
                    <a:gd name="T11" fmla="*/ 36 h 118"/>
                    <a:gd name="T12" fmla="*/ 79 w 81"/>
                    <a:gd name="T13" fmla="*/ 47 h 118"/>
                    <a:gd name="T14" fmla="*/ 75 w 81"/>
                    <a:gd name="T15" fmla="*/ 57 h 118"/>
                    <a:gd name="T16" fmla="*/ 70 w 81"/>
                    <a:gd name="T17" fmla="*/ 66 h 118"/>
                    <a:gd name="T18" fmla="*/ 63 w 81"/>
                    <a:gd name="T19" fmla="*/ 75 h 118"/>
                    <a:gd name="T20" fmla="*/ 57 w 81"/>
                    <a:gd name="T21" fmla="*/ 82 h 118"/>
                    <a:gd name="T22" fmla="*/ 51 w 81"/>
                    <a:gd name="T23" fmla="*/ 89 h 118"/>
                    <a:gd name="T24" fmla="*/ 45 w 81"/>
                    <a:gd name="T25" fmla="*/ 94 h 118"/>
                    <a:gd name="T26" fmla="*/ 44 w 81"/>
                    <a:gd name="T27" fmla="*/ 97 h 118"/>
                    <a:gd name="T28" fmla="*/ 43 w 81"/>
                    <a:gd name="T29" fmla="*/ 102 h 118"/>
                    <a:gd name="T30" fmla="*/ 41 w 81"/>
                    <a:gd name="T31" fmla="*/ 110 h 118"/>
                    <a:gd name="T32" fmla="*/ 40 w 81"/>
                    <a:gd name="T33" fmla="*/ 114 h 118"/>
                    <a:gd name="T34" fmla="*/ 38 w 81"/>
                    <a:gd name="T35" fmla="*/ 116 h 118"/>
                    <a:gd name="T36" fmla="*/ 37 w 81"/>
                    <a:gd name="T37" fmla="*/ 118 h 118"/>
                    <a:gd name="T38" fmla="*/ 35 w 81"/>
                    <a:gd name="T39" fmla="*/ 117 h 118"/>
                    <a:gd name="T40" fmla="*/ 32 w 81"/>
                    <a:gd name="T41" fmla="*/ 114 h 118"/>
                    <a:gd name="T42" fmla="*/ 30 w 81"/>
                    <a:gd name="T43" fmla="*/ 111 h 118"/>
                    <a:gd name="T44" fmla="*/ 25 w 81"/>
                    <a:gd name="T45" fmla="*/ 102 h 118"/>
                    <a:gd name="T46" fmla="*/ 19 w 81"/>
                    <a:gd name="T47" fmla="*/ 90 h 118"/>
                    <a:gd name="T48" fmla="*/ 15 w 81"/>
                    <a:gd name="T49" fmla="*/ 77 h 118"/>
                    <a:gd name="T50" fmla="*/ 6 w 81"/>
                    <a:gd name="T51" fmla="*/ 48 h 118"/>
                    <a:gd name="T52" fmla="*/ 3 w 81"/>
                    <a:gd name="T53" fmla="*/ 35 h 118"/>
                    <a:gd name="T54" fmla="*/ 0 w 81"/>
                    <a:gd name="T55" fmla="*/ 24 h 118"/>
                    <a:gd name="T56" fmla="*/ 3 w 81"/>
                    <a:gd name="T57" fmla="*/ 24 h 118"/>
                    <a:gd name="T58" fmla="*/ 7 w 81"/>
                    <a:gd name="T59" fmla="*/ 23 h 118"/>
                    <a:gd name="T60" fmla="*/ 17 w 81"/>
                    <a:gd name="T61" fmla="*/ 22 h 118"/>
                    <a:gd name="T62" fmla="*/ 29 w 81"/>
                    <a:gd name="T63" fmla="*/ 21 h 118"/>
                    <a:gd name="T64" fmla="*/ 42 w 81"/>
                    <a:gd name="T65" fmla="*/ 19 h 118"/>
                    <a:gd name="T66" fmla="*/ 54 w 81"/>
                    <a:gd name="T67" fmla="*/ 17 h 118"/>
                    <a:gd name="T68" fmla="*/ 58 w 81"/>
                    <a:gd name="T69" fmla="*/ 15 h 118"/>
                    <a:gd name="T70" fmla="*/ 62 w 81"/>
                    <a:gd name="T71" fmla="*/ 13 h 118"/>
                    <a:gd name="T72" fmla="*/ 65 w 81"/>
                    <a:gd name="T73" fmla="*/ 10 h 118"/>
                    <a:gd name="T74" fmla="*/ 67 w 81"/>
                    <a:gd name="T75" fmla="*/ 7 h 118"/>
                    <a:gd name="T76" fmla="*/ 67 w 81"/>
                    <a:gd name="T77" fmla="*/ 4 h 118"/>
                    <a:gd name="T78" fmla="*/ 65 w 81"/>
                    <a:gd name="T7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1" h="118">
                      <a:moveTo>
                        <a:pt x="65" y="0"/>
                      </a:moveTo>
                      <a:lnTo>
                        <a:pt x="69" y="6"/>
                      </a:lnTo>
                      <a:lnTo>
                        <a:pt x="74" y="11"/>
                      </a:lnTo>
                      <a:lnTo>
                        <a:pt x="78" y="17"/>
                      </a:lnTo>
                      <a:lnTo>
                        <a:pt x="80" y="24"/>
                      </a:lnTo>
                      <a:lnTo>
                        <a:pt x="81" y="36"/>
                      </a:lnTo>
                      <a:lnTo>
                        <a:pt x="79" y="47"/>
                      </a:lnTo>
                      <a:lnTo>
                        <a:pt x="75" y="57"/>
                      </a:lnTo>
                      <a:lnTo>
                        <a:pt x="70" y="66"/>
                      </a:lnTo>
                      <a:lnTo>
                        <a:pt x="63" y="75"/>
                      </a:lnTo>
                      <a:lnTo>
                        <a:pt x="57" y="82"/>
                      </a:lnTo>
                      <a:lnTo>
                        <a:pt x="51" y="89"/>
                      </a:lnTo>
                      <a:lnTo>
                        <a:pt x="45" y="94"/>
                      </a:lnTo>
                      <a:lnTo>
                        <a:pt x="44" y="97"/>
                      </a:lnTo>
                      <a:lnTo>
                        <a:pt x="43" y="102"/>
                      </a:lnTo>
                      <a:lnTo>
                        <a:pt x="41" y="110"/>
                      </a:lnTo>
                      <a:lnTo>
                        <a:pt x="40" y="114"/>
                      </a:lnTo>
                      <a:lnTo>
                        <a:pt x="38" y="116"/>
                      </a:lnTo>
                      <a:lnTo>
                        <a:pt x="37" y="118"/>
                      </a:lnTo>
                      <a:lnTo>
                        <a:pt x="35" y="117"/>
                      </a:lnTo>
                      <a:lnTo>
                        <a:pt x="32" y="114"/>
                      </a:lnTo>
                      <a:lnTo>
                        <a:pt x="30" y="111"/>
                      </a:lnTo>
                      <a:lnTo>
                        <a:pt x="25" y="102"/>
                      </a:lnTo>
                      <a:lnTo>
                        <a:pt x="19" y="90"/>
                      </a:lnTo>
                      <a:lnTo>
                        <a:pt x="15" y="77"/>
                      </a:lnTo>
                      <a:lnTo>
                        <a:pt x="6" y="48"/>
                      </a:lnTo>
                      <a:lnTo>
                        <a:pt x="3" y="35"/>
                      </a:lnTo>
                      <a:lnTo>
                        <a:pt x="0" y="24"/>
                      </a:lnTo>
                      <a:lnTo>
                        <a:pt x="3" y="24"/>
                      </a:lnTo>
                      <a:lnTo>
                        <a:pt x="7" y="23"/>
                      </a:lnTo>
                      <a:lnTo>
                        <a:pt x="17" y="22"/>
                      </a:lnTo>
                      <a:lnTo>
                        <a:pt x="29" y="21"/>
                      </a:lnTo>
                      <a:lnTo>
                        <a:pt x="42" y="19"/>
                      </a:lnTo>
                      <a:lnTo>
                        <a:pt x="54" y="17"/>
                      </a:lnTo>
                      <a:lnTo>
                        <a:pt x="58" y="15"/>
                      </a:lnTo>
                      <a:lnTo>
                        <a:pt x="62" y="13"/>
                      </a:lnTo>
                      <a:lnTo>
                        <a:pt x="65" y="10"/>
                      </a:lnTo>
                      <a:lnTo>
                        <a:pt x="67" y="7"/>
                      </a:lnTo>
                      <a:lnTo>
                        <a:pt x="67" y="4"/>
                      </a:lnTo>
                      <a:lnTo>
                        <a:pt x="65" y="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00" name="Freeform 44"/>
                <p:cNvSpPr>
                  <a:spLocks/>
                </p:cNvSpPr>
                <p:nvPr/>
              </p:nvSpPr>
              <p:spPr bwMode="auto">
                <a:xfrm>
                  <a:off x="3152" y="1117"/>
                  <a:ext cx="126" cy="140"/>
                </a:xfrm>
                <a:custGeom>
                  <a:avLst/>
                  <a:gdLst>
                    <a:gd name="T0" fmla="*/ 28 w 126"/>
                    <a:gd name="T1" fmla="*/ 0 h 140"/>
                    <a:gd name="T2" fmla="*/ 42 w 126"/>
                    <a:gd name="T3" fmla="*/ 3 h 140"/>
                    <a:gd name="T4" fmla="*/ 54 w 126"/>
                    <a:gd name="T5" fmla="*/ 5 h 140"/>
                    <a:gd name="T6" fmla="*/ 76 w 126"/>
                    <a:gd name="T7" fmla="*/ 12 h 140"/>
                    <a:gd name="T8" fmla="*/ 98 w 126"/>
                    <a:gd name="T9" fmla="*/ 20 h 140"/>
                    <a:gd name="T10" fmla="*/ 109 w 126"/>
                    <a:gd name="T11" fmla="*/ 25 h 140"/>
                    <a:gd name="T12" fmla="*/ 121 w 126"/>
                    <a:gd name="T13" fmla="*/ 31 h 140"/>
                    <a:gd name="T14" fmla="*/ 125 w 126"/>
                    <a:gd name="T15" fmla="*/ 48 h 140"/>
                    <a:gd name="T16" fmla="*/ 126 w 126"/>
                    <a:gd name="T17" fmla="*/ 64 h 140"/>
                    <a:gd name="T18" fmla="*/ 123 w 126"/>
                    <a:gd name="T19" fmla="*/ 79 h 140"/>
                    <a:gd name="T20" fmla="*/ 117 w 126"/>
                    <a:gd name="T21" fmla="*/ 93 h 140"/>
                    <a:gd name="T22" fmla="*/ 109 w 126"/>
                    <a:gd name="T23" fmla="*/ 107 h 140"/>
                    <a:gd name="T24" fmla="*/ 99 w 126"/>
                    <a:gd name="T25" fmla="*/ 119 h 140"/>
                    <a:gd name="T26" fmla="*/ 87 w 126"/>
                    <a:gd name="T27" fmla="*/ 130 h 140"/>
                    <a:gd name="T28" fmla="*/ 74 w 126"/>
                    <a:gd name="T29" fmla="*/ 140 h 140"/>
                    <a:gd name="T30" fmla="*/ 62 w 126"/>
                    <a:gd name="T31" fmla="*/ 138 h 140"/>
                    <a:gd name="T32" fmla="*/ 51 w 126"/>
                    <a:gd name="T33" fmla="*/ 135 h 140"/>
                    <a:gd name="T34" fmla="*/ 41 w 126"/>
                    <a:gd name="T35" fmla="*/ 133 h 140"/>
                    <a:gd name="T36" fmla="*/ 32 w 126"/>
                    <a:gd name="T37" fmla="*/ 130 h 140"/>
                    <a:gd name="T38" fmla="*/ 24 w 126"/>
                    <a:gd name="T39" fmla="*/ 126 h 140"/>
                    <a:gd name="T40" fmla="*/ 17 w 126"/>
                    <a:gd name="T41" fmla="*/ 122 h 140"/>
                    <a:gd name="T42" fmla="*/ 12 w 126"/>
                    <a:gd name="T43" fmla="*/ 118 h 140"/>
                    <a:gd name="T44" fmla="*/ 7 w 126"/>
                    <a:gd name="T45" fmla="*/ 112 h 140"/>
                    <a:gd name="T46" fmla="*/ 4 w 126"/>
                    <a:gd name="T47" fmla="*/ 106 h 140"/>
                    <a:gd name="T48" fmla="*/ 1 w 126"/>
                    <a:gd name="T49" fmla="*/ 99 h 140"/>
                    <a:gd name="T50" fmla="*/ 0 w 126"/>
                    <a:gd name="T51" fmla="*/ 91 h 140"/>
                    <a:gd name="T52" fmla="*/ 0 w 126"/>
                    <a:gd name="T53" fmla="*/ 81 h 140"/>
                    <a:gd name="T54" fmla="*/ 2 w 126"/>
                    <a:gd name="T55" fmla="*/ 71 h 140"/>
                    <a:gd name="T56" fmla="*/ 4 w 126"/>
                    <a:gd name="T57" fmla="*/ 59 h 140"/>
                    <a:gd name="T58" fmla="*/ 7 w 126"/>
                    <a:gd name="T59" fmla="*/ 46 h 140"/>
                    <a:gd name="T60" fmla="*/ 12 w 126"/>
                    <a:gd name="T61" fmla="*/ 31 h 140"/>
                    <a:gd name="T62" fmla="*/ 15 w 126"/>
                    <a:gd name="T63" fmla="*/ 24 h 140"/>
                    <a:gd name="T64" fmla="*/ 18 w 126"/>
                    <a:gd name="T65" fmla="*/ 18 h 140"/>
                    <a:gd name="T66" fmla="*/ 21 w 126"/>
                    <a:gd name="T67" fmla="*/ 14 h 140"/>
                    <a:gd name="T68" fmla="*/ 23 w 126"/>
                    <a:gd name="T69" fmla="*/ 12 h 140"/>
                    <a:gd name="T70" fmla="*/ 26 w 126"/>
                    <a:gd name="T71" fmla="*/ 11 h 140"/>
                    <a:gd name="T72" fmla="*/ 28 w 126"/>
                    <a:gd name="T73" fmla="*/ 11 h 140"/>
                    <a:gd name="T74" fmla="*/ 32 w 126"/>
                    <a:gd name="T75" fmla="*/ 13 h 140"/>
                    <a:gd name="T76" fmla="*/ 35 w 126"/>
                    <a:gd name="T77" fmla="*/ 15 h 140"/>
                    <a:gd name="T78" fmla="*/ 35 w 126"/>
                    <a:gd name="T79" fmla="*/ 15 h 140"/>
                    <a:gd name="T80" fmla="*/ 35 w 126"/>
                    <a:gd name="T81" fmla="*/ 15 h 140"/>
                    <a:gd name="T82" fmla="*/ 35 w 126"/>
                    <a:gd name="T83" fmla="*/ 13 h 140"/>
                    <a:gd name="T84" fmla="*/ 33 w 126"/>
                    <a:gd name="T85" fmla="*/ 11 h 140"/>
                    <a:gd name="T86" fmla="*/ 31 w 126"/>
                    <a:gd name="T87" fmla="*/ 6 h 140"/>
                    <a:gd name="T88" fmla="*/ 28 w 126"/>
                    <a:gd name="T89"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6" h="140">
                      <a:moveTo>
                        <a:pt x="28" y="0"/>
                      </a:moveTo>
                      <a:lnTo>
                        <a:pt x="42" y="3"/>
                      </a:lnTo>
                      <a:lnTo>
                        <a:pt x="54" y="5"/>
                      </a:lnTo>
                      <a:lnTo>
                        <a:pt x="76" y="12"/>
                      </a:lnTo>
                      <a:lnTo>
                        <a:pt x="98" y="20"/>
                      </a:lnTo>
                      <a:lnTo>
                        <a:pt x="109" y="25"/>
                      </a:lnTo>
                      <a:lnTo>
                        <a:pt x="121" y="31"/>
                      </a:lnTo>
                      <a:lnTo>
                        <a:pt x="125" y="48"/>
                      </a:lnTo>
                      <a:lnTo>
                        <a:pt x="126" y="64"/>
                      </a:lnTo>
                      <a:lnTo>
                        <a:pt x="123" y="79"/>
                      </a:lnTo>
                      <a:lnTo>
                        <a:pt x="117" y="93"/>
                      </a:lnTo>
                      <a:lnTo>
                        <a:pt x="109" y="107"/>
                      </a:lnTo>
                      <a:lnTo>
                        <a:pt x="99" y="119"/>
                      </a:lnTo>
                      <a:lnTo>
                        <a:pt x="87" y="130"/>
                      </a:lnTo>
                      <a:lnTo>
                        <a:pt x="74" y="140"/>
                      </a:lnTo>
                      <a:lnTo>
                        <a:pt x="62" y="138"/>
                      </a:lnTo>
                      <a:lnTo>
                        <a:pt x="51" y="135"/>
                      </a:lnTo>
                      <a:lnTo>
                        <a:pt x="41" y="133"/>
                      </a:lnTo>
                      <a:lnTo>
                        <a:pt x="32" y="130"/>
                      </a:lnTo>
                      <a:lnTo>
                        <a:pt x="24" y="126"/>
                      </a:lnTo>
                      <a:lnTo>
                        <a:pt x="17" y="122"/>
                      </a:lnTo>
                      <a:lnTo>
                        <a:pt x="12" y="118"/>
                      </a:lnTo>
                      <a:lnTo>
                        <a:pt x="7" y="112"/>
                      </a:lnTo>
                      <a:lnTo>
                        <a:pt x="4" y="106"/>
                      </a:lnTo>
                      <a:lnTo>
                        <a:pt x="1" y="99"/>
                      </a:lnTo>
                      <a:lnTo>
                        <a:pt x="0" y="91"/>
                      </a:lnTo>
                      <a:lnTo>
                        <a:pt x="0" y="81"/>
                      </a:lnTo>
                      <a:lnTo>
                        <a:pt x="2" y="71"/>
                      </a:lnTo>
                      <a:lnTo>
                        <a:pt x="4" y="59"/>
                      </a:lnTo>
                      <a:lnTo>
                        <a:pt x="7" y="46"/>
                      </a:lnTo>
                      <a:lnTo>
                        <a:pt x="12" y="31"/>
                      </a:lnTo>
                      <a:lnTo>
                        <a:pt x="15" y="24"/>
                      </a:lnTo>
                      <a:lnTo>
                        <a:pt x="18" y="18"/>
                      </a:lnTo>
                      <a:lnTo>
                        <a:pt x="21" y="14"/>
                      </a:lnTo>
                      <a:lnTo>
                        <a:pt x="23" y="12"/>
                      </a:lnTo>
                      <a:lnTo>
                        <a:pt x="26" y="11"/>
                      </a:lnTo>
                      <a:lnTo>
                        <a:pt x="28" y="11"/>
                      </a:lnTo>
                      <a:lnTo>
                        <a:pt x="32" y="13"/>
                      </a:lnTo>
                      <a:lnTo>
                        <a:pt x="35" y="15"/>
                      </a:lnTo>
                      <a:lnTo>
                        <a:pt x="35" y="15"/>
                      </a:lnTo>
                      <a:lnTo>
                        <a:pt x="35" y="15"/>
                      </a:lnTo>
                      <a:lnTo>
                        <a:pt x="35" y="13"/>
                      </a:lnTo>
                      <a:lnTo>
                        <a:pt x="33" y="11"/>
                      </a:lnTo>
                      <a:lnTo>
                        <a:pt x="31" y="6"/>
                      </a:lnTo>
                      <a:lnTo>
                        <a:pt x="28" y="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01" name="Freeform 45"/>
                <p:cNvSpPr>
                  <a:spLocks/>
                </p:cNvSpPr>
                <p:nvPr/>
              </p:nvSpPr>
              <p:spPr bwMode="auto">
                <a:xfrm>
                  <a:off x="2578" y="825"/>
                  <a:ext cx="79" cy="87"/>
                </a:xfrm>
                <a:custGeom>
                  <a:avLst/>
                  <a:gdLst>
                    <a:gd name="T0" fmla="*/ 18 w 79"/>
                    <a:gd name="T1" fmla="*/ 0 h 87"/>
                    <a:gd name="T2" fmla="*/ 34 w 79"/>
                    <a:gd name="T3" fmla="*/ 4 h 87"/>
                    <a:gd name="T4" fmla="*/ 48 w 79"/>
                    <a:gd name="T5" fmla="*/ 8 h 87"/>
                    <a:gd name="T6" fmla="*/ 61 w 79"/>
                    <a:gd name="T7" fmla="*/ 13 h 87"/>
                    <a:gd name="T8" fmla="*/ 76 w 79"/>
                    <a:gd name="T9" fmla="*/ 19 h 87"/>
                    <a:gd name="T10" fmla="*/ 79 w 79"/>
                    <a:gd name="T11" fmla="*/ 30 h 87"/>
                    <a:gd name="T12" fmla="*/ 79 w 79"/>
                    <a:gd name="T13" fmla="*/ 40 h 87"/>
                    <a:gd name="T14" fmla="*/ 77 w 79"/>
                    <a:gd name="T15" fmla="*/ 49 h 87"/>
                    <a:gd name="T16" fmla="*/ 74 w 79"/>
                    <a:gd name="T17" fmla="*/ 58 h 87"/>
                    <a:gd name="T18" fmla="*/ 69 w 79"/>
                    <a:gd name="T19" fmla="*/ 67 h 87"/>
                    <a:gd name="T20" fmla="*/ 62 w 79"/>
                    <a:gd name="T21" fmla="*/ 74 h 87"/>
                    <a:gd name="T22" fmla="*/ 55 w 79"/>
                    <a:gd name="T23" fmla="*/ 81 h 87"/>
                    <a:gd name="T24" fmla="*/ 46 w 79"/>
                    <a:gd name="T25" fmla="*/ 87 h 87"/>
                    <a:gd name="T26" fmla="*/ 32 w 79"/>
                    <a:gd name="T27" fmla="*/ 84 h 87"/>
                    <a:gd name="T28" fmla="*/ 20 w 79"/>
                    <a:gd name="T29" fmla="*/ 81 h 87"/>
                    <a:gd name="T30" fmla="*/ 11 w 79"/>
                    <a:gd name="T31" fmla="*/ 76 h 87"/>
                    <a:gd name="T32" fmla="*/ 5 w 79"/>
                    <a:gd name="T33" fmla="*/ 70 h 87"/>
                    <a:gd name="T34" fmla="*/ 1 w 79"/>
                    <a:gd name="T35" fmla="*/ 62 h 87"/>
                    <a:gd name="T36" fmla="*/ 0 w 79"/>
                    <a:gd name="T37" fmla="*/ 51 h 87"/>
                    <a:gd name="T38" fmla="*/ 3 w 79"/>
                    <a:gd name="T39" fmla="*/ 37 h 87"/>
                    <a:gd name="T40" fmla="*/ 5 w 79"/>
                    <a:gd name="T41" fmla="*/ 28 h 87"/>
                    <a:gd name="T42" fmla="*/ 8 w 79"/>
                    <a:gd name="T43" fmla="*/ 19 h 87"/>
                    <a:gd name="T44" fmla="*/ 10 w 79"/>
                    <a:gd name="T45" fmla="*/ 14 h 87"/>
                    <a:gd name="T46" fmla="*/ 11 w 79"/>
                    <a:gd name="T47" fmla="*/ 11 h 87"/>
                    <a:gd name="T48" fmla="*/ 13 w 79"/>
                    <a:gd name="T49" fmla="*/ 9 h 87"/>
                    <a:gd name="T50" fmla="*/ 15 w 79"/>
                    <a:gd name="T51" fmla="*/ 8 h 87"/>
                    <a:gd name="T52" fmla="*/ 18 w 79"/>
                    <a:gd name="T53" fmla="*/ 7 h 87"/>
                    <a:gd name="T54" fmla="*/ 21 w 79"/>
                    <a:gd name="T55" fmla="*/ 8 h 87"/>
                    <a:gd name="T56" fmla="*/ 22 w 79"/>
                    <a:gd name="T57" fmla="*/ 9 h 87"/>
                    <a:gd name="T58" fmla="*/ 22 w 79"/>
                    <a:gd name="T59" fmla="*/ 9 h 87"/>
                    <a:gd name="T60" fmla="*/ 21 w 79"/>
                    <a:gd name="T61" fmla="*/ 7 h 87"/>
                    <a:gd name="T62" fmla="*/ 20 w 79"/>
                    <a:gd name="T63" fmla="*/ 4 h 87"/>
                    <a:gd name="T64" fmla="*/ 18 w 79"/>
                    <a:gd name="T6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9" h="87">
                      <a:moveTo>
                        <a:pt x="18" y="0"/>
                      </a:moveTo>
                      <a:lnTo>
                        <a:pt x="34" y="4"/>
                      </a:lnTo>
                      <a:lnTo>
                        <a:pt x="48" y="8"/>
                      </a:lnTo>
                      <a:lnTo>
                        <a:pt x="61" y="13"/>
                      </a:lnTo>
                      <a:lnTo>
                        <a:pt x="76" y="19"/>
                      </a:lnTo>
                      <a:lnTo>
                        <a:pt x="79" y="30"/>
                      </a:lnTo>
                      <a:lnTo>
                        <a:pt x="79" y="40"/>
                      </a:lnTo>
                      <a:lnTo>
                        <a:pt x="77" y="49"/>
                      </a:lnTo>
                      <a:lnTo>
                        <a:pt x="74" y="58"/>
                      </a:lnTo>
                      <a:lnTo>
                        <a:pt x="69" y="67"/>
                      </a:lnTo>
                      <a:lnTo>
                        <a:pt x="62" y="74"/>
                      </a:lnTo>
                      <a:lnTo>
                        <a:pt x="55" y="81"/>
                      </a:lnTo>
                      <a:lnTo>
                        <a:pt x="46" y="87"/>
                      </a:lnTo>
                      <a:lnTo>
                        <a:pt x="32" y="84"/>
                      </a:lnTo>
                      <a:lnTo>
                        <a:pt x="20" y="81"/>
                      </a:lnTo>
                      <a:lnTo>
                        <a:pt x="11" y="76"/>
                      </a:lnTo>
                      <a:lnTo>
                        <a:pt x="5" y="70"/>
                      </a:lnTo>
                      <a:lnTo>
                        <a:pt x="1" y="62"/>
                      </a:lnTo>
                      <a:lnTo>
                        <a:pt x="0" y="51"/>
                      </a:lnTo>
                      <a:lnTo>
                        <a:pt x="3" y="37"/>
                      </a:lnTo>
                      <a:lnTo>
                        <a:pt x="5" y="28"/>
                      </a:lnTo>
                      <a:lnTo>
                        <a:pt x="8" y="19"/>
                      </a:lnTo>
                      <a:lnTo>
                        <a:pt x="10" y="14"/>
                      </a:lnTo>
                      <a:lnTo>
                        <a:pt x="11" y="11"/>
                      </a:lnTo>
                      <a:lnTo>
                        <a:pt x="13" y="9"/>
                      </a:lnTo>
                      <a:lnTo>
                        <a:pt x="15" y="8"/>
                      </a:lnTo>
                      <a:lnTo>
                        <a:pt x="18" y="7"/>
                      </a:lnTo>
                      <a:lnTo>
                        <a:pt x="21" y="8"/>
                      </a:lnTo>
                      <a:lnTo>
                        <a:pt x="22" y="9"/>
                      </a:lnTo>
                      <a:lnTo>
                        <a:pt x="22" y="9"/>
                      </a:lnTo>
                      <a:lnTo>
                        <a:pt x="21" y="7"/>
                      </a:lnTo>
                      <a:lnTo>
                        <a:pt x="20" y="4"/>
                      </a:lnTo>
                      <a:lnTo>
                        <a:pt x="18" y="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02" name="Freeform 46"/>
                <p:cNvSpPr>
                  <a:spLocks/>
                </p:cNvSpPr>
                <p:nvPr/>
              </p:nvSpPr>
              <p:spPr bwMode="auto">
                <a:xfrm>
                  <a:off x="2699" y="981"/>
                  <a:ext cx="79" cy="87"/>
                </a:xfrm>
                <a:custGeom>
                  <a:avLst/>
                  <a:gdLst>
                    <a:gd name="T0" fmla="*/ 18 w 79"/>
                    <a:gd name="T1" fmla="*/ 0 h 87"/>
                    <a:gd name="T2" fmla="*/ 34 w 79"/>
                    <a:gd name="T3" fmla="*/ 4 h 87"/>
                    <a:gd name="T4" fmla="*/ 48 w 79"/>
                    <a:gd name="T5" fmla="*/ 8 h 87"/>
                    <a:gd name="T6" fmla="*/ 61 w 79"/>
                    <a:gd name="T7" fmla="*/ 13 h 87"/>
                    <a:gd name="T8" fmla="*/ 76 w 79"/>
                    <a:gd name="T9" fmla="*/ 19 h 87"/>
                    <a:gd name="T10" fmla="*/ 79 w 79"/>
                    <a:gd name="T11" fmla="*/ 30 h 87"/>
                    <a:gd name="T12" fmla="*/ 79 w 79"/>
                    <a:gd name="T13" fmla="*/ 40 h 87"/>
                    <a:gd name="T14" fmla="*/ 77 w 79"/>
                    <a:gd name="T15" fmla="*/ 49 h 87"/>
                    <a:gd name="T16" fmla="*/ 74 w 79"/>
                    <a:gd name="T17" fmla="*/ 58 h 87"/>
                    <a:gd name="T18" fmla="*/ 69 w 79"/>
                    <a:gd name="T19" fmla="*/ 67 h 87"/>
                    <a:gd name="T20" fmla="*/ 62 w 79"/>
                    <a:gd name="T21" fmla="*/ 74 h 87"/>
                    <a:gd name="T22" fmla="*/ 55 w 79"/>
                    <a:gd name="T23" fmla="*/ 81 h 87"/>
                    <a:gd name="T24" fmla="*/ 46 w 79"/>
                    <a:gd name="T25" fmla="*/ 87 h 87"/>
                    <a:gd name="T26" fmla="*/ 32 w 79"/>
                    <a:gd name="T27" fmla="*/ 84 h 87"/>
                    <a:gd name="T28" fmla="*/ 20 w 79"/>
                    <a:gd name="T29" fmla="*/ 81 h 87"/>
                    <a:gd name="T30" fmla="*/ 11 w 79"/>
                    <a:gd name="T31" fmla="*/ 76 h 87"/>
                    <a:gd name="T32" fmla="*/ 5 w 79"/>
                    <a:gd name="T33" fmla="*/ 70 h 87"/>
                    <a:gd name="T34" fmla="*/ 1 w 79"/>
                    <a:gd name="T35" fmla="*/ 62 h 87"/>
                    <a:gd name="T36" fmla="*/ 0 w 79"/>
                    <a:gd name="T37" fmla="*/ 51 h 87"/>
                    <a:gd name="T38" fmla="*/ 3 w 79"/>
                    <a:gd name="T39" fmla="*/ 37 h 87"/>
                    <a:gd name="T40" fmla="*/ 5 w 79"/>
                    <a:gd name="T41" fmla="*/ 28 h 87"/>
                    <a:gd name="T42" fmla="*/ 8 w 79"/>
                    <a:gd name="T43" fmla="*/ 19 h 87"/>
                    <a:gd name="T44" fmla="*/ 10 w 79"/>
                    <a:gd name="T45" fmla="*/ 14 h 87"/>
                    <a:gd name="T46" fmla="*/ 11 w 79"/>
                    <a:gd name="T47" fmla="*/ 11 h 87"/>
                    <a:gd name="T48" fmla="*/ 13 w 79"/>
                    <a:gd name="T49" fmla="*/ 9 h 87"/>
                    <a:gd name="T50" fmla="*/ 15 w 79"/>
                    <a:gd name="T51" fmla="*/ 8 h 87"/>
                    <a:gd name="T52" fmla="*/ 18 w 79"/>
                    <a:gd name="T53" fmla="*/ 7 h 87"/>
                    <a:gd name="T54" fmla="*/ 21 w 79"/>
                    <a:gd name="T55" fmla="*/ 8 h 87"/>
                    <a:gd name="T56" fmla="*/ 22 w 79"/>
                    <a:gd name="T57" fmla="*/ 9 h 87"/>
                    <a:gd name="T58" fmla="*/ 22 w 79"/>
                    <a:gd name="T59" fmla="*/ 9 h 87"/>
                    <a:gd name="T60" fmla="*/ 21 w 79"/>
                    <a:gd name="T61" fmla="*/ 7 h 87"/>
                    <a:gd name="T62" fmla="*/ 20 w 79"/>
                    <a:gd name="T63" fmla="*/ 4 h 87"/>
                    <a:gd name="T64" fmla="*/ 18 w 79"/>
                    <a:gd name="T6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9" h="87">
                      <a:moveTo>
                        <a:pt x="18" y="0"/>
                      </a:moveTo>
                      <a:lnTo>
                        <a:pt x="34" y="4"/>
                      </a:lnTo>
                      <a:lnTo>
                        <a:pt x="48" y="8"/>
                      </a:lnTo>
                      <a:lnTo>
                        <a:pt x="61" y="13"/>
                      </a:lnTo>
                      <a:lnTo>
                        <a:pt x="76" y="19"/>
                      </a:lnTo>
                      <a:lnTo>
                        <a:pt x="79" y="30"/>
                      </a:lnTo>
                      <a:lnTo>
                        <a:pt x="79" y="40"/>
                      </a:lnTo>
                      <a:lnTo>
                        <a:pt x="77" y="49"/>
                      </a:lnTo>
                      <a:lnTo>
                        <a:pt x="74" y="58"/>
                      </a:lnTo>
                      <a:lnTo>
                        <a:pt x="69" y="67"/>
                      </a:lnTo>
                      <a:lnTo>
                        <a:pt x="62" y="74"/>
                      </a:lnTo>
                      <a:lnTo>
                        <a:pt x="55" y="81"/>
                      </a:lnTo>
                      <a:lnTo>
                        <a:pt x="46" y="87"/>
                      </a:lnTo>
                      <a:lnTo>
                        <a:pt x="32" y="84"/>
                      </a:lnTo>
                      <a:lnTo>
                        <a:pt x="20" y="81"/>
                      </a:lnTo>
                      <a:lnTo>
                        <a:pt x="11" y="76"/>
                      </a:lnTo>
                      <a:lnTo>
                        <a:pt x="5" y="70"/>
                      </a:lnTo>
                      <a:lnTo>
                        <a:pt x="1" y="62"/>
                      </a:lnTo>
                      <a:lnTo>
                        <a:pt x="0" y="51"/>
                      </a:lnTo>
                      <a:lnTo>
                        <a:pt x="3" y="37"/>
                      </a:lnTo>
                      <a:lnTo>
                        <a:pt x="5" y="28"/>
                      </a:lnTo>
                      <a:lnTo>
                        <a:pt x="8" y="19"/>
                      </a:lnTo>
                      <a:lnTo>
                        <a:pt x="10" y="14"/>
                      </a:lnTo>
                      <a:lnTo>
                        <a:pt x="11" y="11"/>
                      </a:lnTo>
                      <a:lnTo>
                        <a:pt x="13" y="9"/>
                      </a:lnTo>
                      <a:lnTo>
                        <a:pt x="15" y="8"/>
                      </a:lnTo>
                      <a:lnTo>
                        <a:pt x="18" y="7"/>
                      </a:lnTo>
                      <a:lnTo>
                        <a:pt x="21" y="8"/>
                      </a:lnTo>
                      <a:lnTo>
                        <a:pt x="22" y="9"/>
                      </a:lnTo>
                      <a:lnTo>
                        <a:pt x="22" y="9"/>
                      </a:lnTo>
                      <a:lnTo>
                        <a:pt x="21" y="7"/>
                      </a:lnTo>
                      <a:lnTo>
                        <a:pt x="20" y="4"/>
                      </a:lnTo>
                      <a:lnTo>
                        <a:pt x="18" y="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03" name="Freeform 47"/>
                <p:cNvSpPr>
                  <a:spLocks/>
                </p:cNvSpPr>
                <p:nvPr/>
              </p:nvSpPr>
              <p:spPr bwMode="auto">
                <a:xfrm>
                  <a:off x="2971" y="981"/>
                  <a:ext cx="79" cy="87"/>
                </a:xfrm>
                <a:custGeom>
                  <a:avLst/>
                  <a:gdLst>
                    <a:gd name="T0" fmla="*/ 18 w 79"/>
                    <a:gd name="T1" fmla="*/ 0 h 87"/>
                    <a:gd name="T2" fmla="*/ 34 w 79"/>
                    <a:gd name="T3" fmla="*/ 4 h 87"/>
                    <a:gd name="T4" fmla="*/ 48 w 79"/>
                    <a:gd name="T5" fmla="*/ 8 h 87"/>
                    <a:gd name="T6" fmla="*/ 61 w 79"/>
                    <a:gd name="T7" fmla="*/ 13 h 87"/>
                    <a:gd name="T8" fmla="*/ 76 w 79"/>
                    <a:gd name="T9" fmla="*/ 19 h 87"/>
                    <a:gd name="T10" fmla="*/ 79 w 79"/>
                    <a:gd name="T11" fmla="*/ 30 h 87"/>
                    <a:gd name="T12" fmla="*/ 79 w 79"/>
                    <a:gd name="T13" fmla="*/ 40 h 87"/>
                    <a:gd name="T14" fmla="*/ 77 w 79"/>
                    <a:gd name="T15" fmla="*/ 49 h 87"/>
                    <a:gd name="T16" fmla="*/ 74 w 79"/>
                    <a:gd name="T17" fmla="*/ 58 h 87"/>
                    <a:gd name="T18" fmla="*/ 69 w 79"/>
                    <a:gd name="T19" fmla="*/ 67 h 87"/>
                    <a:gd name="T20" fmla="*/ 62 w 79"/>
                    <a:gd name="T21" fmla="*/ 74 h 87"/>
                    <a:gd name="T22" fmla="*/ 55 w 79"/>
                    <a:gd name="T23" fmla="*/ 81 h 87"/>
                    <a:gd name="T24" fmla="*/ 46 w 79"/>
                    <a:gd name="T25" fmla="*/ 87 h 87"/>
                    <a:gd name="T26" fmla="*/ 32 w 79"/>
                    <a:gd name="T27" fmla="*/ 84 h 87"/>
                    <a:gd name="T28" fmla="*/ 20 w 79"/>
                    <a:gd name="T29" fmla="*/ 81 h 87"/>
                    <a:gd name="T30" fmla="*/ 11 w 79"/>
                    <a:gd name="T31" fmla="*/ 76 h 87"/>
                    <a:gd name="T32" fmla="*/ 5 w 79"/>
                    <a:gd name="T33" fmla="*/ 70 h 87"/>
                    <a:gd name="T34" fmla="*/ 1 w 79"/>
                    <a:gd name="T35" fmla="*/ 62 h 87"/>
                    <a:gd name="T36" fmla="*/ 0 w 79"/>
                    <a:gd name="T37" fmla="*/ 51 h 87"/>
                    <a:gd name="T38" fmla="*/ 3 w 79"/>
                    <a:gd name="T39" fmla="*/ 37 h 87"/>
                    <a:gd name="T40" fmla="*/ 5 w 79"/>
                    <a:gd name="T41" fmla="*/ 28 h 87"/>
                    <a:gd name="T42" fmla="*/ 8 w 79"/>
                    <a:gd name="T43" fmla="*/ 19 h 87"/>
                    <a:gd name="T44" fmla="*/ 10 w 79"/>
                    <a:gd name="T45" fmla="*/ 14 h 87"/>
                    <a:gd name="T46" fmla="*/ 11 w 79"/>
                    <a:gd name="T47" fmla="*/ 11 h 87"/>
                    <a:gd name="T48" fmla="*/ 13 w 79"/>
                    <a:gd name="T49" fmla="*/ 9 h 87"/>
                    <a:gd name="T50" fmla="*/ 15 w 79"/>
                    <a:gd name="T51" fmla="*/ 8 h 87"/>
                    <a:gd name="T52" fmla="*/ 18 w 79"/>
                    <a:gd name="T53" fmla="*/ 7 h 87"/>
                    <a:gd name="T54" fmla="*/ 21 w 79"/>
                    <a:gd name="T55" fmla="*/ 8 h 87"/>
                    <a:gd name="T56" fmla="*/ 22 w 79"/>
                    <a:gd name="T57" fmla="*/ 9 h 87"/>
                    <a:gd name="T58" fmla="*/ 22 w 79"/>
                    <a:gd name="T59" fmla="*/ 9 h 87"/>
                    <a:gd name="T60" fmla="*/ 21 w 79"/>
                    <a:gd name="T61" fmla="*/ 7 h 87"/>
                    <a:gd name="T62" fmla="*/ 20 w 79"/>
                    <a:gd name="T63" fmla="*/ 4 h 87"/>
                    <a:gd name="T64" fmla="*/ 18 w 79"/>
                    <a:gd name="T6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9" h="87">
                      <a:moveTo>
                        <a:pt x="18" y="0"/>
                      </a:moveTo>
                      <a:lnTo>
                        <a:pt x="34" y="4"/>
                      </a:lnTo>
                      <a:lnTo>
                        <a:pt x="48" y="8"/>
                      </a:lnTo>
                      <a:lnTo>
                        <a:pt x="61" y="13"/>
                      </a:lnTo>
                      <a:lnTo>
                        <a:pt x="76" y="19"/>
                      </a:lnTo>
                      <a:lnTo>
                        <a:pt x="79" y="30"/>
                      </a:lnTo>
                      <a:lnTo>
                        <a:pt x="79" y="40"/>
                      </a:lnTo>
                      <a:lnTo>
                        <a:pt x="77" y="49"/>
                      </a:lnTo>
                      <a:lnTo>
                        <a:pt x="74" y="58"/>
                      </a:lnTo>
                      <a:lnTo>
                        <a:pt x="69" y="67"/>
                      </a:lnTo>
                      <a:lnTo>
                        <a:pt x="62" y="74"/>
                      </a:lnTo>
                      <a:lnTo>
                        <a:pt x="55" y="81"/>
                      </a:lnTo>
                      <a:lnTo>
                        <a:pt x="46" y="87"/>
                      </a:lnTo>
                      <a:lnTo>
                        <a:pt x="32" y="84"/>
                      </a:lnTo>
                      <a:lnTo>
                        <a:pt x="20" y="81"/>
                      </a:lnTo>
                      <a:lnTo>
                        <a:pt x="11" y="76"/>
                      </a:lnTo>
                      <a:lnTo>
                        <a:pt x="5" y="70"/>
                      </a:lnTo>
                      <a:lnTo>
                        <a:pt x="1" y="62"/>
                      </a:lnTo>
                      <a:lnTo>
                        <a:pt x="0" y="51"/>
                      </a:lnTo>
                      <a:lnTo>
                        <a:pt x="3" y="37"/>
                      </a:lnTo>
                      <a:lnTo>
                        <a:pt x="5" y="28"/>
                      </a:lnTo>
                      <a:lnTo>
                        <a:pt x="8" y="19"/>
                      </a:lnTo>
                      <a:lnTo>
                        <a:pt x="10" y="14"/>
                      </a:lnTo>
                      <a:lnTo>
                        <a:pt x="11" y="11"/>
                      </a:lnTo>
                      <a:lnTo>
                        <a:pt x="13" y="9"/>
                      </a:lnTo>
                      <a:lnTo>
                        <a:pt x="15" y="8"/>
                      </a:lnTo>
                      <a:lnTo>
                        <a:pt x="18" y="7"/>
                      </a:lnTo>
                      <a:lnTo>
                        <a:pt x="21" y="8"/>
                      </a:lnTo>
                      <a:lnTo>
                        <a:pt x="22" y="9"/>
                      </a:lnTo>
                      <a:lnTo>
                        <a:pt x="22" y="9"/>
                      </a:lnTo>
                      <a:lnTo>
                        <a:pt x="21" y="7"/>
                      </a:lnTo>
                      <a:lnTo>
                        <a:pt x="20" y="4"/>
                      </a:lnTo>
                      <a:lnTo>
                        <a:pt x="18" y="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04" name="Freeform 48"/>
                <p:cNvSpPr>
                  <a:spLocks/>
                </p:cNvSpPr>
                <p:nvPr/>
              </p:nvSpPr>
              <p:spPr bwMode="auto">
                <a:xfrm>
                  <a:off x="3334" y="1162"/>
                  <a:ext cx="79" cy="87"/>
                </a:xfrm>
                <a:custGeom>
                  <a:avLst/>
                  <a:gdLst>
                    <a:gd name="T0" fmla="*/ 18 w 79"/>
                    <a:gd name="T1" fmla="*/ 0 h 87"/>
                    <a:gd name="T2" fmla="*/ 34 w 79"/>
                    <a:gd name="T3" fmla="*/ 4 h 87"/>
                    <a:gd name="T4" fmla="*/ 48 w 79"/>
                    <a:gd name="T5" fmla="*/ 8 h 87"/>
                    <a:gd name="T6" fmla="*/ 61 w 79"/>
                    <a:gd name="T7" fmla="*/ 13 h 87"/>
                    <a:gd name="T8" fmla="*/ 76 w 79"/>
                    <a:gd name="T9" fmla="*/ 19 h 87"/>
                    <a:gd name="T10" fmla="*/ 79 w 79"/>
                    <a:gd name="T11" fmla="*/ 30 h 87"/>
                    <a:gd name="T12" fmla="*/ 79 w 79"/>
                    <a:gd name="T13" fmla="*/ 40 h 87"/>
                    <a:gd name="T14" fmla="*/ 77 w 79"/>
                    <a:gd name="T15" fmla="*/ 49 h 87"/>
                    <a:gd name="T16" fmla="*/ 74 w 79"/>
                    <a:gd name="T17" fmla="*/ 58 h 87"/>
                    <a:gd name="T18" fmla="*/ 69 w 79"/>
                    <a:gd name="T19" fmla="*/ 67 h 87"/>
                    <a:gd name="T20" fmla="*/ 62 w 79"/>
                    <a:gd name="T21" fmla="*/ 74 h 87"/>
                    <a:gd name="T22" fmla="*/ 55 w 79"/>
                    <a:gd name="T23" fmla="*/ 81 h 87"/>
                    <a:gd name="T24" fmla="*/ 46 w 79"/>
                    <a:gd name="T25" fmla="*/ 87 h 87"/>
                    <a:gd name="T26" fmla="*/ 32 w 79"/>
                    <a:gd name="T27" fmla="*/ 84 h 87"/>
                    <a:gd name="T28" fmla="*/ 20 w 79"/>
                    <a:gd name="T29" fmla="*/ 81 h 87"/>
                    <a:gd name="T30" fmla="*/ 11 w 79"/>
                    <a:gd name="T31" fmla="*/ 76 h 87"/>
                    <a:gd name="T32" fmla="*/ 5 w 79"/>
                    <a:gd name="T33" fmla="*/ 70 h 87"/>
                    <a:gd name="T34" fmla="*/ 1 w 79"/>
                    <a:gd name="T35" fmla="*/ 62 h 87"/>
                    <a:gd name="T36" fmla="*/ 0 w 79"/>
                    <a:gd name="T37" fmla="*/ 51 h 87"/>
                    <a:gd name="T38" fmla="*/ 3 w 79"/>
                    <a:gd name="T39" fmla="*/ 37 h 87"/>
                    <a:gd name="T40" fmla="*/ 5 w 79"/>
                    <a:gd name="T41" fmla="*/ 28 h 87"/>
                    <a:gd name="T42" fmla="*/ 8 w 79"/>
                    <a:gd name="T43" fmla="*/ 19 h 87"/>
                    <a:gd name="T44" fmla="*/ 10 w 79"/>
                    <a:gd name="T45" fmla="*/ 14 h 87"/>
                    <a:gd name="T46" fmla="*/ 11 w 79"/>
                    <a:gd name="T47" fmla="*/ 11 h 87"/>
                    <a:gd name="T48" fmla="*/ 13 w 79"/>
                    <a:gd name="T49" fmla="*/ 9 h 87"/>
                    <a:gd name="T50" fmla="*/ 15 w 79"/>
                    <a:gd name="T51" fmla="*/ 8 h 87"/>
                    <a:gd name="T52" fmla="*/ 18 w 79"/>
                    <a:gd name="T53" fmla="*/ 7 h 87"/>
                    <a:gd name="T54" fmla="*/ 21 w 79"/>
                    <a:gd name="T55" fmla="*/ 8 h 87"/>
                    <a:gd name="T56" fmla="*/ 22 w 79"/>
                    <a:gd name="T57" fmla="*/ 9 h 87"/>
                    <a:gd name="T58" fmla="*/ 22 w 79"/>
                    <a:gd name="T59" fmla="*/ 9 h 87"/>
                    <a:gd name="T60" fmla="*/ 21 w 79"/>
                    <a:gd name="T61" fmla="*/ 7 h 87"/>
                    <a:gd name="T62" fmla="*/ 20 w 79"/>
                    <a:gd name="T63" fmla="*/ 4 h 87"/>
                    <a:gd name="T64" fmla="*/ 18 w 79"/>
                    <a:gd name="T6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9" h="87">
                      <a:moveTo>
                        <a:pt x="18" y="0"/>
                      </a:moveTo>
                      <a:lnTo>
                        <a:pt x="34" y="4"/>
                      </a:lnTo>
                      <a:lnTo>
                        <a:pt x="48" y="8"/>
                      </a:lnTo>
                      <a:lnTo>
                        <a:pt x="61" y="13"/>
                      </a:lnTo>
                      <a:lnTo>
                        <a:pt x="76" y="19"/>
                      </a:lnTo>
                      <a:lnTo>
                        <a:pt x="79" y="30"/>
                      </a:lnTo>
                      <a:lnTo>
                        <a:pt x="79" y="40"/>
                      </a:lnTo>
                      <a:lnTo>
                        <a:pt x="77" y="49"/>
                      </a:lnTo>
                      <a:lnTo>
                        <a:pt x="74" y="58"/>
                      </a:lnTo>
                      <a:lnTo>
                        <a:pt x="69" y="67"/>
                      </a:lnTo>
                      <a:lnTo>
                        <a:pt x="62" y="74"/>
                      </a:lnTo>
                      <a:lnTo>
                        <a:pt x="55" y="81"/>
                      </a:lnTo>
                      <a:lnTo>
                        <a:pt x="46" y="87"/>
                      </a:lnTo>
                      <a:lnTo>
                        <a:pt x="32" y="84"/>
                      </a:lnTo>
                      <a:lnTo>
                        <a:pt x="20" y="81"/>
                      </a:lnTo>
                      <a:lnTo>
                        <a:pt x="11" y="76"/>
                      </a:lnTo>
                      <a:lnTo>
                        <a:pt x="5" y="70"/>
                      </a:lnTo>
                      <a:lnTo>
                        <a:pt x="1" y="62"/>
                      </a:lnTo>
                      <a:lnTo>
                        <a:pt x="0" y="51"/>
                      </a:lnTo>
                      <a:lnTo>
                        <a:pt x="3" y="37"/>
                      </a:lnTo>
                      <a:lnTo>
                        <a:pt x="5" y="28"/>
                      </a:lnTo>
                      <a:lnTo>
                        <a:pt x="8" y="19"/>
                      </a:lnTo>
                      <a:lnTo>
                        <a:pt x="10" y="14"/>
                      </a:lnTo>
                      <a:lnTo>
                        <a:pt x="11" y="11"/>
                      </a:lnTo>
                      <a:lnTo>
                        <a:pt x="13" y="9"/>
                      </a:lnTo>
                      <a:lnTo>
                        <a:pt x="15" y="8"/>
                      </a:lnTo>
                      <a:lnTo>
                        <a:pt x="18" y="7"/>
                      </a:lnTo>
                      <a:lnTo>
                        <a:pt x="21" y="8"/>
                      </a:lnTo>
                      <a:lnTo>
                        <a:pt x="22" y="9"/>
                      </a:lnTo>
                      <a:lnTo>
                        <a:pt x="22" y="9"/>
                      </a:lnTo>
                      <a:lnTo>
                        <a:pt x="21" y="7"/>
                      </a:lnTo>
                      <a:lnTo>
                        <a:pt x="20" y="4"/>
                      </a:lnTo>
                      <a:lnTo>
                        <a:pt x="18" y="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05" name="Freeform 49"/>
                <p:cNvSpPr>
                  <a:spLocks/>
                </p:cNvSpPr>
                <p:nvPr/>
              </p:nvSpPr>
              <p:spPr bwMode="auto">
                <a:xfrm>
                  <a:off x="2789" y="1071"/>
                  <a:ext cx="79" cy="87"/>
                </a:xfrm>
                <a:custGeom>
                  <a:avLst/>
                  <a:gdLst>
                    <a:gd name="T0" fmla="*/ 18 w 79"/>
                    <a:gd name="T1" fmla="*/ 0 h 87"/>
                    <a:gd name="T2" fmla="*/ 34 w 79"/>
                    <a:gd name="T3" fmla="*/ 4 h 87"/>
                    <a:gd name="T4" fmla="*/ 48 w 79"/>
                    <a:gd name="T5" fmla="*/ 8 h 87"/>
                    <a:gd name="T6" fmla="*/ 61 w 79"/>
                    <a:gd name="T7" fmla="*/ 13 h 87"/>
                    <a:gd name="T8" fmla="*/ 76 w 79"/>
                    <a:gd name="T9" fmla="*/ 19 h 87"/>
                    <a:gd name="T10" fmla="*/ 79 w 79"/>
                    <a:gd name="T11" fmla="*/ 30 h 87"/>
                    <a:gd name="T12" fmla="*/ 79 w 79"/>
                    <a:gd name="T13" fmla="*/ 40 h 87"/>
                    <a:gd name="T14" fmla="*/ 77 w 79"/>
                    <a:gd name="T15" fmla="*/ 49 h 87"/>
                    <a:gd name="T16" fmla="*/ 74 w 79"/>
                    <a:gd name="T17" fmla="*/ 58 h 87"/>
                    <a:gd name="T18" fmla="*/ 69 w 79"/>
                    <a:gd name="T19" fmla="*/ 67 h 87"/>
                    <a:gd name="T20" fmla="*/ 62 w 79"/>
                    <a:gd name="T21" fmla="*/ 74 h 87"/>
                    <a:gd name="T22" fmla="*/ 55 w 79"/>
                    <a:gd name="T23" fmla="*/ 81 h 87"/>
                    <a:gd name="T24" fmla="*/ 46 w 79"/>
                    <a:gd name="T25" fmla="*/ 87 h 87"/>
                    <a:gd name="T26" fmla="*/ 32 w 79"/>
                    <a:gd name="T27" fmla="*/ 84 h 87"/>
                    <a:gd name="T28" fmla="*/ 20 w 79"/>
                    <a:gd name="T29" fmla="*/ 81 h 87"/>
                    <a:gd name="T30" fmla="*/ 11 w 79"/>
                    <a:gd name="T31" fmla="*/ 76 h 87"/>
                    <a:gd name="T32" fmla="*/ 5 w 79"/>
                    <a:gd name="T33" fmla="*/ 70 h 87"/>
                    <a:gd name="T34" fmla="*/ 1 w 79"/>
                    <a:gd name="T35" fmla="*/ 62 h 87"/>
                    <a:gd name="T36" fmla="*/ 0 w 79"/>
                    <a:gd name="T37" fmla="*/ 51 h 87"/>
                    <a:gd name="T38" fmla="*/ 3 w 79"/>
                    <a:gd name="T39" fmla="*/ 37 h 87"/>
                    <a:gd name="T40" fmla="*/ 5 w 79"/>
                    <a:gd name="T41" fmla="*/ 28 h 87"/>
                    <a:gd name="T42" fmla="*/ 8 w 79"/>
                    <a:gd name="T43" fmla="*/ 19 h 87"/>
                    <a:gd name="T44" fmla="*/ 10 w 79"/>
                    <a:gd name="T45" fmla="*/ 14 h 87"/>
                    <a:gd name="T46" fmla="*/ 11 w 79"/>
                    <a:gd name="T47" fmla="*/ 11 h 87"/>
                    <a:gd name="T48" fmla="*/ 13 w 79"/>
                    <a:gd name="T49" fmla="*/ 9 h 87"/>
                    <a:gd name="T50" fmla="*/ 15 w 79"/>
                    <a:gd name="T51" fmla="*/ 8 h 87"/>
                    <a:gd name="T52" fmla="*/ 18 w 79"/>
                    <a:gd name="T53" fmla="*/ 7 h 87"/>
                    <a:gd name="T54" fmla="*/ 21 w 79"/>
                    <a:gd name="T55" fmla="*/ 8 h 87"/>
                    <a:gd name="T56" fmla="*/ 22 w 79"/>
                    <a:gd name="T57" fmla="*/ 9 h 87"/>
                    <a:gd name="T58" fmla="*/ 22 w 79"/>
                    <a:gd name="T59" fmla="*/ 9 h 87"/>
                    <a:gd name="T60" fmla="*/ 21 w 79"/>
                    <a:gd name="T61" fmla="*/ 7 h 87"/>
                    <a:gd name="T62" fmla="*/ 20 w 79"/>
                    <a:gd name="T63" fmla="*/ 4 h 87"/>
                    <a:gd name="T64" fmla="*/ 18 w 79"/>
                    <a:gd name="T6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9" h="87">
                      <a:moveTo>
                        <a:pt x="18" y="0"/>
                      </a:moveTo>
                      <a:lnTo>
                        <a:pt x="34" y="4"/>
                      </a:lnTo>
                      <a:lnTo>
                        <a:pt x="48" y="8"/>
                      </a:lnTo>
                      <a:lnTo>
                        <a:pt x="61" y="13"/>
                      </a:lnTo>
                      <a:lnTo>
                        <a:pt x="76" y="19"/>
                      </a:lnTo>
                      <a:lnTo>
                        <a:pt x="79" y="30"/>
                      </a:lnTo>
                      <a:lnTo>
                        <a:pt x="79" y="40"/>
                      </a:lnTo>
                      <a:lnTo>
                        <a:pt x="77" y="49"/>
                      </a:lnTo>
                      <a:lnTo>
                        <a:pt x="74" y="58"/>
                      </a:lnTo>
                      <a:lnTo>
                        <a:pt x="69" y="67"/>
                      </a:lnTo>
                      <a:lnTo>
                        <a:pt x="62" y="74"/>
                      </a:lnTo>
                      <a:lnTo>
                        <a:pt x="55" y="81"/>
                      </a:lnTo>
                      <a:lnTo>
                        <a:pt x="46" y="87"/>
                      </a:lnTo>
                      <a:lnTo>
                        <a:pt x="32" y="84"/>
                      </a:lnTo>
                      <a:lnTo>
                        <a:pt x="20" y="81"/>
                      </a:lnTo>
                      <a:lnTo>
                        <a:pt x="11" y="76"/>
                      </a:lnTo>
                      <a:lnTo>
                        <a:pt x="5" y="70"/>
                      </a:lnTo>
                      <a:lnTo>
                        <a:pt x="1" y="62"/>
                      </a:lnTo>
                      <a:lnTo>
                        <a:pt x="0" y="51"/>
                      </a:lnTo>
                      <a:lnTo>
                        <a:pt x="3" y="37"/>
                      </a:lnTo>
                      <a:lnTo>
                        <a:pt x="5" y="28"/>
                      </a:lnTo>
                      <a:lnTo>
                        <a:pt x="8" y="19"/>
                      </a:lnTo>
                      <a:lnTo>
                        <a:pt x="10" y="14"/>
                      </a:lnTo>
                      <a:lnTo>
                        <a:pt x="11" y="11"/>
                      </a:lnTo>
                      <a:lnTo>
                        <a:pt x="13" y="9"/>
                      </a:lnTo>
                      <a:lnTo>
                        <a:pt x="15" y="8"/>
                      </a:lnTo>
                      <a:lnTo>
                        <a:pt x="18" y="7"/>
                      </a:lnTo>
                      <a:lnTo>
                        <a:pt x="21" y="8"/>
                      </a:lnTo>
                      <a:lnTo>
                        <a:pt x="22" y="9"/>
                      </a:lnTo>
                      <a:lnTo>
                        <a:pt x="22" y="9"/>
                      </a:lnTo>
                      <a:lnTo>
                        <a:pt x="21" y="7"/>
                      </a:lnTo>
                      <a:lnTo>
                        <a:pt x="20" y="4"/>
                      </a:lnTo>
                      <a:lnTo>
                        <a:pt x="18" y="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06" name="Freeform 50"/>
                <p:cNvSpPr>
                  <a:spLocks/>
                </p:cNvSpPr>
                <p:nvPr/>
              </p:nvSpPr>
              <p:spPr bwMode="auto">
                <a:xfrm>
                  <a:off x="2290" y="845"/>
                  <a:ext cx="79" cy="87"/>
                </a:xfrm>
                <a:custGeom>
                  <a:avLst/>
                  <a:gdLst>
                    <a:gd name="T0" fmla="*/ 18 w 79"/>
                    <a:gd name="T1" fmla="*/ 0 h 87"/>
                    <a:gd name="T2" fmla="*/ 34 w 79"/>
                    <a:gd name="T3" fmla="*/ 4 h 87"/>
                    <a:gd name="T4" fmla="*/ 48 w 79"/>
                    <a:gd name="T5" fmla="*/ 8 h 87"/>
                    <a:gd name="T6" fmla="*/ 61 w 79"/>
                    <a:gd name="T7" fmla="*/ 13 h 87"/>
                    <a:gd name="T8" fmla="*/ 76 w 79"/>
                    <a:gd name="T9" fmla="*/ 19 h 87"/>
                    <a:gd name="T10" fmla="*/ 79 w 79"/>
                    <a:gd name="T11" fmla="*/ 30 h 87"/>
                    <a:gd name="T12" fmla="*/ 79 w 79"/>
                    <a:gd name="T13" fmla="*/ 40 h 87"/>
                    <a:gd name="T14" fmla="*/ 77 w 79"/>
                    <a:gd name="T15" fmla="*/ 49 h 87"/>
                    <a:gd name="T16" fmla="*/ 74 w 79"/>
                    <a:gd name="T17" fmla="*/ 58 h 87"/>
                    <a:gd name="T18" fmla="*/ 69 w 79"/>
                    <a:gd name="T19" fmla="*/ 67 h 87"/>
                    <a:gd name="T20" fmla="*/ 62 w 79"/>
                    <a:gd name="T21" fmla="*/ 74 h 87"/>
                    <a:gd name="T22" fmla="*/ 55 w 79"/>
                    <a:gd name="T23" fmla="*/ 81 h 87"/>
                    <a:gd name="T24" fmla="*/ 46 w 79"/>
                    <a:gd name="T25" fmla="*/ 87 h 87"/>
                    <a:gd name="T26" fmla="*/ 32 w 79"/>
                    <a:gd name="T27" fmla="*/ 84 h 87"/>
                    <a:gd name="T28" fmla="*/ 20 w 79"/>
                    <a:gd name="T29" fmla="*/ 81 h 87"/>
                    <a:gd name="T30" fmla="*/ 11 w 79"/>
                    <a:gd name="T31" fmla="*/ 76 h 87"/>
                    <a:gd name="T32" fmla="*/ 5 w 79"/>
                    <a:gd name="T33" fmla="*/ 70 h 87"/>
                    <a:gd name="T34" fmla="*/ 1 w 79"/>
                    <a:gd name="T35" fmla="*/ 62 h 87"/>
                    <a:gd name="T36" fmla="*/ 0 w 79"/>
                    <a:gd name="T37" fmla="*/ 51 h 87"/>
                    <a:gd name="T38" fmla="*/ 3 w 79"/>
                    <a:gd name="T39" fmla="*/ 37 h 87"/>
                    <a:gd name="T40" fmla="*/ 5 w 79"/>
                    <a:gd name="T41" fmla="*/ 28 h 87"/>
                    <a:gd name="T42" fmla="*/ 8 w 79"/>
                    <a:gd name="T43" fmla="*/ 19 h 87"/>
                    <a:gd name="T44" fmla="*/ 10 w 79"/>
                    <a:gd name="T45" fmla="*/ 14 h 87"/>
                    <a:gd name="T46" fmla="*/ 11 w 79"/>
                    <a:gd name="T47" fmla="*/ 11 h 87"/>
                    <a:gd name="T48" fmla="*/ 13 w 79"/>
                    <a:gd name="T49" fmla="*/ 9 h 87"/>
                    <a:gd name="T50" fmla="*/ 15 w 79"/>
                    <a:gd name="T51" fmla="*/ 8 h 87"/>
                    <a:gd name="T52" fmla="*/ 18 w 79"/>
                    <a:gd name="T53" fmla="*/ 7 h 87"/>
                    <a:gd name="T54" fmla="*/ 21 w 79"/>
                    <a:gd name="T55" fmla="*/ 8 h 87"/>
                    <a:gd name="T56" fmla="*/ 22 w 79"/>
                    <a:gd name="T57" fmla="*/ 9 h 87"/>
                    <a:gd name="T58" fmla="*/ 22 w 79"/>
                    <a:gd name="T59" fmla="*/ 9 h 87"/>
                    <a:gd name="T60" fmla="*/ 21 w 79"/>
                    <a:gd name="T61" fmla="*/ 7 h 87"/>
                    <a:gd name="T62" fmla="*/ 20 w 79"/>
                    <a:gd name="T63" fmla="*/ 4 h 87"/>
                    <a:gd name="T64" fmla="*/ 18 w 79"/>
                    <a:gd name="T6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9" h="87">
                      <a:moveTo>
                        <a:pt x="18" y="0"/>
                      </a:moveTo>
                      <a:lnTo>
                        <a:pt x="34" y="4"/>
                      </a:lnTo>
                      <a:lnTo>
                        <a:pt x="48" y="8"/>
                      </a:lnTo>
                      <a:lnTo>
                        <a:pt x="61" y="13"/>
                      </a:lnTo>
                      <a:lnTo>
                        <a:pt x="76" y="19"/>
                      </a:lnTo>
                      <a:lnTo>
                        <a:pt x="79" y="30"/>
                      </a:lnTo>
                      <a:lnTo>
                        <a:pt x="79" y="40"/>
                      </a:lnTo>
                      <a:lnTo>
                        <a:pt x="77" y="49"/>
                      </a:lnTo>
                      <a:lnTo>
                        <a:pt x="74" y="58"/>
                      </a:lnTo>
                      <a:lnTo>
                        <a:pt x="69" y="67"/>
                      </a:lnTo>
                      <a:lnTo>
                        <a:pt x="62" y="74"/>
                      </a:lnTo>
                      <a:lnTo>
                        <a:pt x="55" y="81"/>
                      </a:lnTo>
                      <a:lnTo>
                        <a:pt x="46" y="87"/>
                      </a:lnTo>
                      <a:lnTo>
                        <a:pt x="32" y="84"/>
                      </a:lnTo>
                      <a:lnTo>
                        <a:pt x="20" y="81"/>
                      </a:lnTo>
                      <a:lnTo>
                        <a:pt x="11" y="76"/>
                      </a:lnTo>
                      <a:lnTo>
                        <a:pt x="5" y="70"/>
                      </a:lnTo>
                      <a:lnTo>
                        <a:pt x="1" y="62"/>
                      </a:lnTo>
                      <a:lnTo>
                        <a:pt x="0" y="51"/>
                      </a:lnTo>
                      <a:lnTo>
                        <a:pt x="3" y="37"/>
                      </a:lnTo>
                      <a:lnTo>
                        <a:pt x="5" y="28"/>
                      </a:lnTo>
                      <a:lnTo>
                        <a:pt x="8" y="19"/>
                      </a:lnTo>
                      <a:lnTo>
                        <a:pt x="10" y="14"/>
                      </a:lnTo>
                      <a:lnTo>
                        <a:pt x="11" y="11"/>
                      </a:lnTo>
                      <a:lnTo>
                        <a:pt x="13" y="9"/>
                      </a:lnTo>
                      <a:lnTo>
                        <a:pt x="15" y="8"/>
                      </a:lnTo>
                      <a:lnTo>
                        <a:pt x="18" y="7"/>
                      </a:lnTo>
                      <a:lnTo>
                        <a:pt x="21" y="8"/>
                      </a:lnTo>
                      <a:lnTo>
                        <a:pt x="22" y="9"/>
                      </a:lnTo>
                      <a:lnTo>
                        <a:pt x="22" y="9"/>
                      </a:lnTo>
                      <a:lnTo>
                        <a:pt x="21" y="7"/>
                      </a:lnTo>
                      <a:lnTo>
                        <a:pt x="20" y="4"/>
                      </a:lnTo>
                      <a:lnTo>
                        <a:pt x="18" y="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07" name="Freeform 51"/>
                <p:cNvSpPr>
                  <a:spLocks/>
                </p:cNvSpPr>
                <p:nvPr/>
              </p:nvSpPr>
              <p:spPr bwMode="auto">
                <a:xfrm>
                  <a:off x="3470" y="1389"/>
                  <a:ext cx="79" cy="87"/>
                </a:xfrm>
                <a:custGeom>
                  <a:avLst/>
                  <a:gdLst>
                    <a:gd name="T0" fmla="*/ 18 w 79"/>
                    <a:gd name="T1" fmla="*/ 0 h 87"/>
                    <a:gd name="T2" fmla="*/ 34 w 79"/>
                    <a:gd name="T3" fmla="*/ 4 h 87"/>
                    <a:gd name="T4" fmla="*/ 48 w 79"/>
                    <a:gd name="T5" fmla="*/ 8 h 87"/>
                    <a:gd name="T6" fmla="*/ 61 w 79"/>
                    <a:gd name="T7" fmla="*/ 13 h 87"/>
                    <a:gd name="T8" fmla="*/ 76 w 79"/>
                    <a:gd name="T9" fmla="*/ 19 h 87"/>
                    <a:gd name="T10" fmla="*/ 79 w 79"/>
                    <a:gd name="T11" fmla="*/ 30 h 87"/>
                    <a:gd name="T12" fmla="*/ 79 w 79"/>
                    <a:gd name="T13" fmla="*/ 40 h 87"/>
                    <a:gd name="T14" fmla="*/ 77 w 79"/>
                    <a:gd name="T15" fmla="*/ 49 h 87"/>
                    <a:gd name="T16" fmla="*/ 74 w 79"/>
                    <a:gd name="T17" fmla="*/ 58 h 87"/>
                    <a:gd name="T18" fmla="*/ 69 w 79"/>
                    <a:gd name="T19" fmla="*/ 67 h 87"/>
                    <a:gd name="T20" fmla="*/ 62 w 79"/>
                    <a:gd name="T21" fmla="*/ 74 h 87"/>
                    <a:gd name="T22" fmla="*/ 55 w 79"/>
                    <a:gd name="T23" fmla="*/ 81 h 87"/>
                    <a:gd name="T24" fmla="*/ 46 w 79"/>
                    <a:gd name="T25" fmla="*/ 87 h 87"/>
                    <a:gd name="T26" fmla="*/ 32 w 79"/>
                    <a:gd name="T27" fmla="*/ 84 h 87"/>
                    <a:gd name="T28" fmla="*/ 20 w 79"/>
                    <a:gd name="T29" fmla="*/ 81 h 87"/>
                    <a:gd name="T30" fmla="*/ 11 w 79"/>
                    <a:gd name="T31" fmla="*/ 76 h 87"/>
                    <a:gd name="T32" fmla="*/ 5 w 79"/>
                    <a:gd name="T33" fmla="*/ 70 h 87"/>
                    <a:gd name="T34" fmla="*/ 1 w 79"/>
                    <a:gd name="T35" fmla="*/ 62 h 87"/>
                    <a:gd name="T36" fmla="*/ 0 w 79"/>
                    <a:gd name="T37" fmla="*/ 51 h 87"/>
                    <a:gd name="T38" fmla="*/ 3 w 79"/>
                    <a:gd name="T39" fmla="*/ 37 h 87"/>
                    <a:gd name="T40" fmla="*/ 5 w 79"/>
                    <a:gd name="T41" fmla="*/ 28 h 87"/>
                    <a:gd name="T42" fmla="*/ 8 w 79"/>
                    <a:gd name="T43" fmla="*/ 19 h 87"/>
                    <a:gd name="T44" fmla="*/ 10 w 79"/>
                    <a:gd name="T45" fmla="*/ 14 h 87"/>
                    <a:gd name="T46" fmla="*/ 11 w 79"/>
                    <a:gd name="T47" fmla="*/ 11 h 87"/>
                    <a:gd name="T48" fmla="*/ 13 w 79"/>
                    <a:gd name="T49" fmla="*/ 9 h 87"/>
                    <a:gd name="T50" fmla="*/ 15 w 79"/>
                    <a:gd name="T51" fmla="*/ 8 h 87"/>
                    <a:gd name="T52" fmla="*/ 18 w 79"/>
                    <a:gd name="T53" fmla="*/ 7 h 87"/>
                    <a:gd name="T54" fmla="*/ 21 w 79"/>
                    <a:gd name="T55" fmla="*/ 8 h 87"/>
                    <a:gd name="T56" fmla="*/ 22 w 79"/>
                    <a:gd name="T57" fmla="*/ 9 h 87"/>
                    <a:gd name="T58" fmla="*/ 22 w 79"/>
                    <a:gd name="T59" fmla="*/ 9 h 87"/>
                    <a:gd name="T60" fmla="*/ 21 w 79"/>
                    <a:gd name="T61" fmla="*/ 7 h 87"/>
                    <a:gd name="T62" fmla="*/ 20 w 79"/>
                    <a:gd name="T63" fmla="*/ 4 h 87"/>
                    <a:gd name="T64" fmla="*/ 18 w 79"/>
                    <a:gd name="T6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9" h="87">
                      <a:moveTo>
                        <a:pt x="18" y="0"/>
                      </a:moveTo>
                      <a:lnTo>
                        <a:pt x="34" y="4"/>
                      </a:lnTo>
                      <a:lnTo>
                        <a:pt x="48" y="8"/>
                      </a:lnTo>
                      <a:lnTo>
                        <a:pt x="61" y="13"/>
                      </a:lnTo>
                      <a:lnTo>
                        <a:pt x="76" y="19"/>
                      </a:lnTo>
                      <a:lnTo>
                        <a:pt x="79" y="30"/>
                      </a:lnTo>
                      <a:lnTo>
                        <a:pt x="79" y="40"/>
                      </a:lnTo>
                      <a:lnTo>
                        <a:pt x="77" y="49"/>
                      </a:lnTo>
                      <a:lnTo>
                        <a:pt x="74" y="58"/>
                      </a:lnTo>
                      <a:lnTo>
                        <a:pt x="69" y="67"/>
                      </a:lnTo>
                      <a:lnTo>
                        <a:pt x="62" y="74"/>
                      </a:lnTo>
                      <a:lnTo>
                        <a:pt x="55" y="81"/>
                      </a:lnTo>
                      <a:lnTo>
                        <a:pt x="46" y="87"/>
                      </a:lnTo>
                      <a:lnTo>
                        <a:pt x="32" y="84"/>
                      </a:lnTo>
                      <a:lnTo>
                        <a:pt x="20" y="81"/>
                      </a:lnTo>
                      <a:lnTo>
                        <a:pt x="11" y="76"/>
                      </a:lnTo>
                      <a:lnTo>
                        <a:pt x="5" y="70"/>
                      </a:lnTo>
                      <a:lnTo>
                        <a:pt x="1" y="62"/>
                      </a:lnTo>
                      <a:lnTo>
                        <a:pt x="0" y="51"/>
                      </a:lnTo>
                      <a:lnTo>
                        <a:pt x="3" y="37"/>
                      </a:lnTo>
                      <a:lnTo>
                        <a:pt x="5" y="28"/>
                      </a:lnTo>
                      <a:lnTo>
                        <a:pt x="8" y="19"/>
                      </a:lnTo>
                      <a:lnTo>
                        <a:pt x="10" y="14"/>
                      </a:lnTo>
                      <a:lnTo>
                        <a:pt x="11" y="11"/>
                      </a:lnTo>
                      <a:lnTo>
                        <a:pt x="13" y="9"/>
                      </a:lnTo>
                      <a:lnTo>
                        <a:pt x="15" y="8"/>
                      </a:lnTo>
                      <a:lnTo>
                        <a:pt x="18" y="7"/>
                      </a:lnTo>
                      <a:lnTo>
                        <a:pt x="21" y="8"/>
                      </a:lnTo>
                      <a:lnTo>
                        <a:pt x="22" y="9"/>
                      </a:lnTo>
                      <a:lnTo>
                        <a:pt x="22" y="9"/>
                      </a:lnTo>
                      <a:lnTo>
                        <a:pt x="21" y="7"/>
                      </a:lnTo>
                      <a:lnTo>
                        <a:pt x="20" y="4"/>
                      </a:lnTo>
                      <a:lnTo>
                        <a:pt x="18" y="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08" name="Freeform 52"/>
                <p:cNvSpPr>
                  <a:spLocks/>
                </p:cNvSpPr>
                <p:nvPr/>
              </p:nvSpPr>
              <p:spPr bwMode="auto">
                <a:xfrm>
                  <a:off x="3424" y="1207"/>
                  <a:ext cx="121" cy="133"/>
                </a:xfrm>
                <a:custGeom>
                  <a:avLst/>
                  <a:gdLst>
                    <a:gd name="T0" fmla="*/ 53 w 121"/>
                    <a:gd name="T1" fmla="*/ 0 h 133"/>
                    <a:gd name="T2" fmla="*/ 59 w 121"/>
                    <a:gd name="T3" fmla="*/ 3 h 133"/>
                    <a:gd name="T4" fmla="*/ 64 w 121"/>
                    <a:gd name="T5" fmla="*/ 5 h 133"/>
                    <a:gd name="T6" fmla="*/ 72 w 121"/>
                    <a:gd name="T7" fmla="*/ 8 h 133"/>
                    <a:gd name="T8" fmla="*/ 77 w 121"/>
                    <a:gd name="T9" fmla="*/ 10 h 133"/>
                    <a:gd name="T10" fmla="*/ 80 w 121"/>
                    <a:gd name="T11" fmla="*/ 12 h 133"/>
                    <a:gd name="T12" fmla="*/ 83 w 121"/>
                    <a:gd name="T13" fmla="*/ 13 h 133"/>
                    <a:gd name="T14" fmla="*/ 86 w 121"/>
                    <a:gd name="T15" fmla="*/ 14 h 133"/>
                    <a:gd name="T16" fmla="*/ 92 w 121"/>
                    <a:gd name="T17" fmla="*/ 16 h 133"/>
                    <a:gd name="T18" fmla="*/ 95 w 121"/>
                    <a:gd name="T19" fmla="*/ 17 h 133"/>
                    <a:gd name="T20" fmla="*/ 100 w 121"/>
                    <a:gd name="T21" fmla="*/ 19 h 133"/>
                    <a:gd name="T22" fmla="*/ 106 w 121"/>
                    <a:gd name="T23" fmla="*/ 31 h 133"/>
                    <a:gd name="T24" fmla="*/ 112 w 121"/>
                    <a:gd name="T25" fmla="*/ 44 h 133"/>
                    <a:gd name="T26" fmla="*/ 117 w 121"/>
                    <a:gd name="T27" fmla="*/ 57 h 133"/>
                    <a:gd name="T28" fmla="*/ 120 w 121"/>
                    <a:gd name="T29" fmla="*/ 70 h 133"/>
                    <a:gd name="T30" fmla="*/ 121 w 121"/>
                    <a:gd name="T31" fmla="*/ 84 h 133"/>
                    <a:gd name="T32" fmla="*/ 118 w 121"/>
                    <a:gd name="T33" fmla="*/ 98 h 133"/>
                    <a:gd name="T34" fmla="*/ 115 w 121"/>
                    <a:gd name="T35" fmla="*/ 106 h 133"/>
                    <a:gd name="T36" fmla="*/ 111 w 121"/>
                    <a:gd name="T37" fmla="*/ 114 h 133"/>
                    <a:gd name="T38" fmla="*/ 106 w 121"/>
                    <a:gd name="T39" fmla="*/ 122 h 133"/>
                    <a:gd name="T40" fmla="*/ 100 w 121"/>
                    <a:gd name="T41" fmla="*/ 131 h 133"/>
                    <a:gd name="T42" fmla="*/ 98 w 121"/>
                    <a:gd name="T43" fmla="*/ 133 h 133"/>
                    <a:gd name="T44" fmla="*/ 96 w 121"/>
                    <a:gd name="T45" fmla="*/ 133 h 133"/>
                    <a:gd name="T46" fmla="*/ 94 w 121"/>
                    <a:gd name="T47" fmla="*/ 133 h 133"/>
                    <a:gd name="T48" fmla="*/ 92 w 121"/>
                    <a:gd name="T49" fmla="*/ 132 h 133"/>
                    <a:gd name="T50" fmla="*/ 89 w 121"/>
                    <a:gd name="T51" fmla="*/ 127 h 133"/>
                    <a:gd name="T52" fmla="*/ 85 w 121"/>
                    <a:gd name="T53" fmla="*/ 120 h 133"/>
                    <a:gd name="T54" fmla="*/ 81 w 121"/>
                    <a:gd name="T55" fmla="*/ 112 h 133"/>
                    <a:gd name="T56" fmla="*/ 77 w 121"/>
                    <a:gd name="T57" fmla="*/ 103 h 133"/>
                    <a:gd name="T58" fmla="*/ 73 w 121"/>
                    <a:gd name="T59" fmla="*/ 96 h 133"/>
                    <a:gd name="T60" fmla="*/ 69 w 121"/>
                    <a:gd name="T61" fmla="*/ 91 h 133"/>
                    <a:gd name="T62" fmla="*/ 61 w 121"/>
                    <a:gd name="T63" fmla="*/ 85 h 133"/>
                    <a:gd name="T64" fmla="*/ 53 w 121"/>
                    <a:gd name="T65" fmla="*/ 79 h 133"/>
                    <a:gd name="T66" fmla="*/ 44 w 121"/>
                    <a:gd name="T67" fmla="*/ 83 h 133"/>
                    <a:gd name="T68" fmla="*/ 37 w 121"/>
                    <a:gd name="T69" fmla="*/ 87 h 133"/>
                    <a:gd name="T70" fmla="*/ 32 w 121"/>
                    <a:gd name="T71" fmla="*/ 89 h 133"/>
                    <a:gd name="T72" fmla="*/ 28 w 121"/>
                    <a:gd name="T73" fmla="*/ 91 h 133"/>
                    <a:gd name="T74" fmla="*/ 24 w 121"/>
                    <a:gd name="T75" fmla="*/ 90 h 133"/>
                    <a:gd name="T76" fmla="*/ 20 w 121"/>
                    <a:gd name="T77" fmla="*/ 87 h 133"/>
                    <a:gd name="T78" fmla="*/ 14 w 121"/>
                    <a:gd name="T79" fmla="*/ 81 h 133"/>
                    <a:gd name="T80" fmla="*/ 7 w 121"/>
                    <a:gd name="T81" fmla="*/ 72 h 133"/>
                    <a:gd name="T82" fmla="*/ 4 w 121"/>
                    <a:gd name="T83" fmla="*/ 61 h 133"/>
                    <a:gd name="T84" fmla="*/ 2 w 121"/>
                    <a:gd name="T85" fmla="*/ 50 h 133"/>
                    <a:gd name="T86" fmla="*/ 0 w 121"/>
                    <a:gd name="T87" fmla="*/ 41 h 133"/>
                    <a:gd name="T88" fmla="*/ 0 w 121"/>
                    <a:gd name="T89" fmla="*/ 32 h 133"/>
                    <a:gd name="T90" fmla="*/ 2 w 121"/>
                    <a:gd name="T91" fmla="*/ 24 h 133"/>
                    <a:gd name="T92" fmla="*/ 6 w 121"/>
                    <a:gd name="T93" fmla="*/ 18 h 133"/>
                    <a:gd name="T94" fmla="*/ 13 w 121"/>
                    <a:gd name="T95" fmla="*/ 12 h 133"/>
                    <a:gd name="T96" fmla="*/ 22 w 121"/>
                    <a:gd name="T97" fmla="*/ 7 h 133"/>
                    <a:gd name="T98" fmla="*/ 32 w 121"/>
                    <a:gd name="T99" fmla="*/ 10 h 133"/>
                    <a:gd name="T100" fmla="*/ 38 w 121"/>
                    <a:gd name="T101" fmla="*/ 12 h 133"/>
                    <a:gd name="T102" fmla="*/ 43 w 121"/>
                    <a:gd name="T103" fmla="*/ 14 h 133"/>
                    <a:gd name="T104" fmla="*/ 45 w 121"/>
                    <a:gd name="T105" fmla="*/ 15 h 133"/>
                    <a:gd name="T106" fmla="*/ 47 w 121"/>
                    <a:gd name="T107" fmla="*/ 14 h 133"/>
                    <a:gd name="T108" fmla="*/ 49 w 121"/>
                    <a:gd name="T109" fmla="*/ 12 h 133"/>
                    <a:gd name="T110" fmla="*/ 50 w 121"/>
                    <a:gd name="T111" fmla="*/ 7 h 133"/>
                    <a:gd name="T112" fmla="*/ 53 w 121"/>
                    <a:gd name="T113"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1" h="133">
                      <a:moveTo>
                        <a:pt x="53" y="0"/>
                      </a:moveTo>
                      <a:lnTo>
                        <a:pt x="59" y="3"/>
                      </a:lnTo>
                      <a:lnTo>
                        <a:pt x="64" y="5"/>
                      </a:lnTo>
                      <a:lnTo>
                        <a:pt x="72" y="8"/>
                      </a:lnTo>
                      <a:lnTo>
                        <a:pt x="77" y="10"/>
                      </a:lnTo>
                      <a:lnTo>
                        <a:pt x="80" y="12"/>
                      </a:lnTo>
                      <a:lnTo>
                        <a:pt x="83" y="13"/>
                      </a:lnTo>
                      <a:lnTo>
                        <a:pt x="86" y="14"/>
                      </a:lnTo>
                      <a:lnTo>
                        <a:pt x="92" y="16"/>
                      </a:lnTo>
                      <a:lnTo>
                        <a:pt x="95" y="17"/>
                      </a:lnTo>
                      <a:lnTo>
                        <a:pt x="100" y="19"/>
                      </a:lnTo>
                      <a:lnTo>
                        <a:pt x="106" y="31"/>
                      </a:lnTo>
                      <a:lnTo>
                        <a:pt x="112" y="44"/>
                      </a:lnTo>
                      <a:lnTo>
                        <a:pt x="117" y="57"/>
                      </a:lnTo>
                      <a:lnTo>
                        <a:pt x="120" y="70"/>
                      </a:lnTo>
                      <a:lnTo>
                        <a:pt x="121" y="84"/>
                      </a:lnTo>
                      <a:lnTo>
                        <a:pt x="118" y="98"/>
                      </a:lnTo>
                      <a:lnTo>
                        <a:pt x="115" y="106"/>
                      </a:lnTo>
                      <a:lnTo>
                        <a:pt x="111" y="114"/>
                      </a:lnTo>
                      <a:lnTo>
                        <a:pt x="106" y="122"/>
                      </a:lnTo>
                      <a:lnTo>
                        <a:pt x="100" y="131"/>
                      </a:lnTo>
                      <a:lnTo>
                        <a:pt x="98" y="133"/>
                      </a:lnTo>
                      <a:lnTo>
                        <a:pt x="96" y="133"/>
                      </a:lnTo>
                      <a:lnTo>
                        <a:pt x="94" y="133"/>
                      </a:lnTo>
                      <a:lnTo>
                        <a:pt x="92" y="132"/>
                      </a:lnTo>
                      <a:lnTo>
                        <a:pt x="89" y="127"/>
                      </a:lnTo>
                      <a:lnTo>
                        <a:pt x="85" y="120"/>
                      </a:lnTo>
                      <a:lnTo>
                        <a:pt x="81" y="112"/>
                      </a:lnTo>
                      <a:lnTo>
                        <a:pt x="77" y="103"/>
                      </a:lnTo>
                      <a:lnTo>
                        <a:pt x="73" y="96"/>
                      </a:lnTo>
                      <a:lnTo>
                        <a:pt x="69" y="91"/>
                      </a:lnTo>
                      <a:lnTo>
                        <a:pt x="61" y="85"/>
                      </a:lnTo>
                      <a:lnTo>
                        <a:pt x="53" y="79"/>
                      </a:lnTo>
                      <a:lnTo>
                        <a:pt x="44" y="83"/>
                      </a:lnTo>
                      <a:lnTo>
                        <a:pt x="37" y="87"/>
                      </a:lnTo>
                      <a:lnTo>
                        <a:pt x="32" y="89"/>
                      </a:lnTo>
                      <a:lnTo>
                        <a:pt x="28" y="91"/>
                      </a:lnTo>
                      <a:lnTo>
                        <a:pt x="24" y="90"/>
                      </a:lnTo>
                      <a:lnTo>
                        <a:pt x="20" y="87"/>
                      </a:lnTo>
                      <a:lnTo>
                        <a:pt x="14" y="81"/>
                      </a:lnTo>
                      <a:lnTo>
                        <a:pt x="7" y="72"/>
                      </a:lnTo>
                      <a:lnTo>
                        <a:pt x="4" y="61"/>
                      </a:lnTo>
                      <a:lnTo>
                        <a:pt x="2" y="50"/>
                      </a:lnTo>
                      <a:lnTo>
                        <a:pt x="0" y="41"/>
                      </a:lnTo>
                      <a:lnTo>
                        <a:pt x="0" y="32"/>
                      </a:lnTo>
                      <a:lnTo>
                        <a:pt x="2" y="24"/>
                      </a:lnTo>
                      <a:lnTo>
                        <a:pt x="6" y="18"/>
                      </a:lnTo>
                      <a:lnTo>
                        <a:pt x="13" y="12"/>
                      </a:lnTo>
                      <a:lnTo>
                        <a:pt x="22" y="7"/>
                      </a:lnTo>
                      <a:lnTo>
                        <a:pt x="32" y="10"/>
                      </a:lnTo>
                      <a:lnTo>
                        <a:pt x="38" y="12"/>
                      </a:lnTo>
                      <a:lnTo>
                        <a:pt x="43" y="14"/>
                      </a:lnTo>
                      <a:lnTo>
                        <a:pt x="45" y="15"/>
                      </a:lnTo>
                      <a:lnTo>
                        <a:pt x="47" y="14"/>
                      </a:lnTo>
                      <a:lnTo>
                        <a:pt x="49" y="12"/>
                      </a:lnTo>
                      <a:lnTo>
                        <a:pt x="50" y="7"/>
                      </a:lnTo>
                      <a:lnTo>
                        <a:pt x="53" y="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09" name="Freeform 53"/>
                <p:cNvSpPr>
                  <a:spLocks/>
                </p:cNvSpPr>
                <p:nvPr/>
              </p:nvSpPr>
              <p:spPr bwMode="auto">
                <a:xfrm>
                  <a:off x="2789" y="935"/>
                  <a:ext cx="135" cy="118"/>
                </a:xfrm>
                <a:custGeom>
                  <a:avLst/>
                  <a:gdLst>
                    <a:gd name="T0" fmla="*/ 135 w 135"/>
                    <a:gd name="T1" fmla="*/ 55 h 118"/>
                    <a:gd name="T2" fmla="*/ 132 w 135"/>
                    <a:gd name="T3" fmla="*/ 61 h 118"/>
                    <a:gd name="T4" fmla="*/ 129 w 135"/>
                    <a:gd name="T5" fmla="*/ 66 h 118"/>
                    <a:gd name="T6" fmla="*/ 126 w 135"/>
                    <a:gd name="T7" fmla="*/ 73 h 118"/>
                    <a:gd name="T8" fmla="*/ 123 w 135"/>
                    <a:gd name="T9" fmla="*/ 78 h 118"/>
                    <a:gd name="T10" fmla="*/ 121 w 135"/>
                    <a:gd name="T11" fmla="*/ 81 h 118"/>
                    <a:gd name="T12" fmla="*/ 120 w 135"/>
                    <a:gd name="T13" fmla="*/ 84 h 118"/>
                    <a:gd name="T14" fmla="*/ 119 w 135"/>
                    <a:gd name="T15" fmla="*/ 88 h 118"/>
                    <a:gd name="T16" fmla="*/ 116 w 135"/>
                    <a:gd name="T17" fmla="*/ 93 h 118"/>
                    <a:gd name="T18" fmla="*/ 113 w 135"/>
                    <a:gd name="T19" fmla="*/ 101 h 118"/>
                    <a:gd name="T20" fmla="*/ 100 w 135"/>
                    <a:gd name="T21" fmla="*/ 106 h 118"/>
                    <a:gd name="T22" fmla="*/ 88 w 135"/>
                    <a:gd name="T23" fmla="*/ 111 h 118"/>
                    <a:gd name="T24" fmla="*/ 75 w 135"/>
                    <a:gd name="T25" fmla="*/ 116 h 118"/>
                    <a:gd name="T26" fmla="*/ 61 w 135"/>
                    <a:gd name="T27" fmla="*/ 118 h 118"/>
                    <a:gd name="T28" fmla="*/ 48 w 135"/>
                    <a:gd name="T29" fmla="*/ 118 h 118"/>
                    <a:gd name="T30" fmla="*/ 33 w 135"/>
                    <a:gd name="T31" fmla="*/ 114 h 118"/>
                    <a:gd name="T32" fmla="*/ 26 w 135"/>
                    <a:gd name="T33" fmla="*/ 111 h 118"/>
                    <a:gd name="T34" fmla="*/ 18 w 135"/>
                    <a:gd name="T35" fmla="*/ 107 h 118"/>
                    <a:gd name="T36" fmla="*/ 10 w 135"/>
                    <a:gd name="T37" fmla="*/ 102 h 118"/>
                    <a:gd name="T38" fmla="*/ 2 w 135"/>
                    <a:gd name="T39" fmla="*/ 95 h 118"/>
                    <a:gd name="T40" fmla="*/ 0 w 135"/>
                    <a:gd name="T41" fmla="*/ 93 h 118"/>
                    <a:gd name="T42" fmla="*/ 0 w 135"/>
                    <a:gd name="T43" fmla="*/ 91 h 118"/>
                    <a:gd name="T44" fmla="*/ 0 w 135"/>
                    <a:gd name="T45" fmla="*/ 89 h 118"/>
                    <a:gd name="T46" fmla="*/ 1 w 135"/>
                    <a:gd name="T47" fmla="*/ 87 h 118"/>
                    <a:gd name="T48" fmla="*/ 6 w 135"/>
                    <a:gd name="T49" fmla="*/ 84 h 118"/>
                    <a:gd name="T50" fmla="*/ 14 w 135"/>
                    <a:gd name="T51" fmla="*/ 81 h 118"/>
                    <a:gd name="T52" fmla="*/ 22 w 135"/>
                    <a:gd name="T53" fmla="*/ 77 h 118"/>
                    <a:gd name="T54" fmla="*/ 30 w 135"/>
                    <a:gd name="T55" fmla="*/ 74 h 118"/>
                    <a:gd name="T56" fmla="*/ 38 w 135"/>
                    <a:gd name="T57" fmla="*/ 70 h 118"/>
                    <a:gd name="T58" fmla="*/ 43 w 135"/>
                    <a:gd name="T59" fmla="*/ 66 h 118"/>
                    <a:gd name="T60" fmla="*/ 49 w 135"/>
                    <a:gd name="T61" fmla="*/ 59 h 118"/>
                    <a:gd name="T62" fmla="*/ 56 w 135"/>
                    <a:gd name="T63" fmla="*/ 51 h 118"/>
                    <a:gd name="T64" fmla="*/ 53 w 135"/>
                    <a:gd name="T65" fmla="*/ 42 h 118"/>
                    <a:gd name="T66" fmla="*/ 49 w 135"/>
                    <a:gd name="T67" fmla="*/ 35 h 118"/>
                    <a:gd name="T68" fmla="*/ 47 w 135"/>
                    <a:gd name="T69" fmla="*/ 30 h 118"/>
                    <a:gd name="T70" fmla="*/ 46 w 135"/>
                    <a:gd name="T71" fmla="*/ 25 h 118"/>
                    <a:gd name="T72" fmla="*/ 47 w 135"/>
                    <a:gd name="T73" fmla="*/ 22 h 118"/>
                    <a:gd name="T74" fmla="*/ 50 w 135"/>
                    <a:gd name="T75" fmla="*/ 17 h 118"/>
                    <a:gd name="T76" fmla="*/ 56 w 135"/>
                    <a:gd name="T77" fmla="*/ 12 h 118"/>
                    <a:gd name="T78" fmla="*/ 65 w 135"/>
                    <a:gd name="T79" fmla="*/ 5 h 118"/>
                    <a:gd name="T80" fmla="*/ 77 w 135"/>
                    <a:gd name="T81" fmla="*/ 3 h 118"/>
                    <a:gd name="T82" fmla="*/ 87 w 135"/>
                    <a:gd name="T83" fmla="*/ 1 h 118"/>
                    <a:gd name="T84" fmla="*/ 97 w 135"/>
                    <a:gd name="T85" fmla="*/ 0 h 118"/>
                    <a:gd name="T86" fmla="*/ 105 w 135"/>
                    <a:gd name="T87" fmla="*/ 1 h 118"/>
                    <a:gd name="T88" fmla="*/ 113 w 135"/>
                    <a:gd name="T89" fmla="*/ 3 h 118"/>
                    <a:gd name="T90" fmla="*/ 120 w 135"/>
                    <a:gd name="T91" fmla="*/ 7 h 118"/>
                    <a:gd name="T92" fmla="*/ 125 w 135"/>
                    <a:gd name="T93" fmla="*/ 14 h 118"/>
                    <a:gd name="T94" fmla="*/ 130 w 135"/>
                    <a:gd name="T95" fmla="*/ 24 h 118"/>
                    <a:gd name="T96" fmla="*/ 126 w 135"/>
                    <a:gd name="T97" fmla="*/ 33 h 118"/>
                    <a:gd name="T98" fmla="*/ 123 w 135"/>
                    <a:gd name="T99" fmla="*/ 40 h 118"/>
                    <a:gd name="T100" fmla="*/ 121 w 135"/>
                    <a:gd name="T101" fmla="*/ 44 h 118"/>
                    <a:gd name="T102" fmla="*/ 120 w 135"/>
                    <a:gd name="T103" fmla="*/ 47 h 118"/>
                    <a:gd name="T104" fmla="*/ 121 w 135"/>
                    <a:gd name="T105" fmla="*/ 48 h 118"/>
                    <a:gd name="T106" fmla="*/ 123 w 135"/>
                    <a:gd name="T107" fmla="*/ 50 h 118"/>
                    <a:gd name="T108" fmla="*/ 128 w 135"/>
                    <a:gd name="T109" fmla="*/ 52 h 118"/>
                    <a:gd name="T110" fmla="*/ 135 w 135"/>
                    <a:gd name="T111" fmla="*/ 5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5" h="118">
                      <a:moveTo>
                        <a:pt x="135" y="55"/>
                      </a:moveTo>
                      <a:lnTo>
                        <a:pt x="132" y="61"/>
                      </a:lnTo>
                      <a:lnTo>
                        <a:pt x="129" y="66"/>
                      </a:lnTo>
                      <a:lnTo>
                        <a:pt x="126" y="73"/>
                      </a:lnTo>
                      <a:lnTo>
                        <a:pt x="123" y="78"/>
                      </a:lnTo>
                      <a:lnTo>
                        <a:pt x="121" y="81"/>
                      </a:lnTo>
                      <a:lnTo>
                        <a:pt x="120" y="84"/>
                      </a:lnTo>
                      <a:lnTo>
                        <a:pt x="119" y="88"/>
                      </a:lnTo>
                      <a:lnTo>
                        <a:pt x="116" y="93"/>
                      </a:lnTo>
                      <a:lnTo>
                        <a:pt x="113" y="101"/>
                      </a:lnTo>
                      <a:lnTo>
                        <a:pt x="100" y="106"/>
                      </a:lnTo>
                      <a:lnTo>
                        <a:pt x="88" y="111"/>
                      </a:lnTo>
                      <a:lnTo>
                        <a:pt x="75" y="116"/>
                      </a:lnTo>
                      <a:lnTo>
                        <a:pt x="61" y="118"/>
                      </a:lnTo>
                      <a:lnTo>
                        <a:pt x="48" y="118"/>
                      </a:lnTo>
                      <a:lnTo>
                        <a:pt x="33" y="114"/>
                      </a:lnTo>
                      <a:lnTo>
                        <a:pt x="26" y="111"/>
                      </a:lnTo>
                      <a:lnTo>
                        <a:pt x="18" y="107"/>
                      </a:lnTo>
                      <a:lnTo>
                        <a:pt x="10" y="102"/>
                      </a:lnTo>
                      <a:lnTo>
                        <a:pt x="2" y="95"/>
                      </a:lnTo>
                      <a:lnTo>
                        <a:pt x="0" y="93"/>
                      </a:lnTo>
                      <a:lnTo>
                        <a:pt x="0" y="91"/>
                      </a:lnTo>
                      <a:lnTo>
                        <a:pt x="0" y="89"/>
                      </a:lnTo>
                      <a:lnTo>
                        <a:pt x="1" y="87"/>
                      </a:lnTo>
                      <a:lnTo>
                        <a:pt x="6" y="84"/>
                      </a:lnTo>
                      <a:lnTo>
                        <a:pt x="14" y="81"/>
                      </a:lnTo>
                      <a:lnTo>
                        <a:pt x="22" y="77"/>
                      </a:lnTo>
                      <a:lnTo>
                        <a:pt x="30" y="74"/>
                      </a:lnTo>
                      <a:lnTo>
                        <a:pt x="38" y="70"/>
                      </a:lnTo>
                      <a:lnTo>
                        <a:pt x="43" y="66"/>
                      </a:lnTo>
                      <a:lnTo>
                        <a:pt x="49" y="59"/>
                      </a:lnTo>
                      <a:lnTo>
                        <a:pt x="56" y="51"/>
                      </a:lnTo>
                      <a:lnTo>
                        <a:pt x="53" y="42"/>
                      </a:lnTo>
                      <a:lnTo>
                        <a:pt x="49" y="35"/>
                      </a:lnTo>
                      <a:lnTo>
                        <a:pt x="47" y="30"/>
                      </a:lnTo>
                      <a:lnTo>
                        <a:pt x="46" y="25"/>
                      </a:lnTo>
                      <a:lnTo>
                        <a:pt x="47" y="22"/>
                      </a:lnTo>
                      <a:lnTo>
                        <a:pt x="50" y="17"/>
                      </a:lnTo>
                      <a:lnTo>
                        <a:pt x="56" y="12"/>
                      </a:lnTo>
                      <a:lnTo>
                        <a:pt x="65" y="5"/>
                      </a:lnTo>
                      <a:lnTo>
                        <a:pt x="77" y="3"/>
                      </a:lnTo>
                      <a:lnTo>
                        <a:pt x="87" y="1"/>
                      </a:lnTo>
                      <a:lnTo>
                        <a:pt x="97" y="0"/>
                      </a:lnTo>
                      <a:lnTo>
                        <a:pt x="105" y="1"/>
                      </a:lnTo>
                      <a:lnTo>
                        <a:pt x="113" y="3"/>
                      </a:lnTo>
                      <a:lnTo>
                        <a:pt x="120" y="7"/>
                      </a:lnTo>
                      <a:lnTo>
                        <a:pt x="125" y="14"/>
                      </a:lnTo>
                      <a:lnTo>
                        <a:pt x="130" y="24"/>
                      </a:lnTo>
                      <a:lnTo>
                        <a:pt x="126" y="33"/>
                      </a:lnTo>
                      <a:lnTo>
                        <a:pt x="123" y="40"/>
                      </a:lnTo>
                      <a:lnTo>
                        <a:pt x="121" y="44"/>
                      </a:lnTo>
                      <a:lnTo>
                        <a:pt x="120" y="47"/>
                      </a:lnTo>
                      <a:lnTo>
                        <a:pt x="121" y="48"/>
                      </a:lnTo>
                      <a:lnTo>
                        <a:pt x="123" y="50"/>
                      </a:lnTo>
                      <a:lnTo>
                        <a:pt x="128" y="52"/>
                      </a:lnTo>
                      <a:lnTo>
                        <a:pt x="135" y="55"/>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10" name="Freeform 54"/>
                <p:cNvSpPr>
                  <a:spLocks/>
                </p:cNvSpPr>
                <p:nvPr/>
              </p:nvSpPr>
              <p:spPr bwMode="auto">
                <a:xfrm>
                  <a:off x="2336" y="754"/>
                  <a:ext cx="107" cy="147"/>
                </a:xfrm>
                <a:custGeom>
                  <a:avLst/>
                  <a:gdLst>
                    <a:gd name="T0" fmla="*/ 76 w 107"/>
                    <a:gd name="T1" fmla="*/ 10 h 147"/>
                    <a:gd name="T2" fmla="*/ 80 w 107"/>
                    <a:gd name="T3" fmla="*/ 15 h 147"/>
                    <a:gd name="T4" fmla="*/ 84 w 107"/>
                    <a:gd name="T5" fmla="*/ 20 h 147"/>
                    <a:gd name="T6" fmla="*/ 88 w 107"/>
                    <a:gd name="T7" fmla="*/ 26 h 147"/>
                    <a:gd name="T8" fmla="*/ 92 w 107"/>
                    <a:gd name="T9" fmla="*/ 30 h 147"/>
                    <a:gd name="T10" fmla="*/ 94 w 107"/>
                    <a:gd name="T11" fmla="*/ 33 h 147"/>
                    <a:gd name="T12" fmla="*/ 96 w 107"/>
                    <a:gd name="T13" fmla="*/ 35 h 147"/>
                    <a:gd name="T14" fmla="*/ 98 w 107"/>
                    <a:gd name="T15" fmla="*/ 38 h 147"/>
                    <a:gd name="T16" fmla="*/ 102 w 107"/>
                    <a:gd name="T17" fmla="*/ 42 h 147"/>
                    <a:gd name="T18" fmla="*/ 107 w 107"/>
                    <a:gd name="T19" fmla="*/ 49 h 147"/>
                    <a:gd name="T20" fmla="*/ 106 w 107"/>
                    <a:gd name="T21" fmla="*/ 63 h 147"/>
                    <a:gd name="T22" fmla="*/ 105 w 107"/>
                    <a:gd name="T23" fmla="*/ 76 h 147"/>
                    <a:gd name="T24" fmla="*/ 104 w 107"/>
                    <a:gd name="T25" fmla="*/ 90 h 147"/>
                    <a:gd name="T26" fmla="*/ 100 w 107"/>
                    <a:gd name="T27" fmla="*/ 103 h 147"/>
                    <a:gd name="T28" fmla="*/ 94 w 107"/>
                    <a:gd name="T29" fmla="*/ 115 h 147"/>
                    <a:gd name="T30" fmla="*/ 84 w 107"/>
                    <a:gd name="T31" fmla="*/ 127 h 147"/>
                    <a:gd name="T32" fmla="*/ 78 w 107"/>
                    <a:gd name="T33" fmla="*/ 132 h 147"/>
                    <a:gd name="T34" fmla="*/ 71 w 107"/>
                    <a:gd name="T35" fmla="*/ 137 h 147"/>
                    <a:gd name="T36" fmla="*/ 63 w 107"/>
                    <a:gd name="T37" fmla="*/ 142 h 147"/>
                    <a:gd name="T38" fmla="*/ 53 w 107"/>
                    <a:gd name="T39" fmla="*/ 146 h 147"/>
                    <a:gd name="T40" fmla="*/ 50 w 107"/>
                    <a:gd name="T41" fmla="*/ 147 h 147"/>
                    <a:gd name="T42" fmla="*/ 48 w 107"/>
                    <a:gd name="T43" fmla="*/ 147 h 147"/>
                    <a:gd name="T44" fmla="*/ 46 w 107"/>
                    <a:gd name="T45" fmla="*/ 143 h 147"/>
                    <a:gd name="T46" fmla="*/ 45 w 107"/>
                    <a:gd name="T47" fmla="*/ 138 h 147"/>
                    <a:gd name="T48" fmla="*/ 45 w 107"/>
                    <a:gd name="T49" fmla="*/ 130 h 147"/>
                    <a:gd name="T50" fmla="*/ 46 w 107"/>
                    <a:gd name="T51" fmla="*/ 121 h 147"/>
                    <a:gd name="T52" fmla="*/ 47 w 107"/>
                    <a:gd name="T53" fmla="*/ 112 h 147"/>
                    <a:gd name="T54" fmla="*/ 46 w 107"/>
                    <a:gd name="T55" fmla="*/ 104 h 147"/>
                    <a:gd name="T56" fmla="*/ 45 w 107"/>
                    <a:gd name="T57" fmla="*/ 97 h 147"/>
                    <a:gd name="T58" fmla="*/ 41 w 107"/>
                    <a:gd name="T59" fmla="*/ 87 h 147"/>
                    <a:gd name="T60" fmla="*/ 38 w 107"/>
                    <a:gd name="T61" fmla="*/ 78 h 147"/>
                    <a:gd name="T62" fmla="*/ 28 w 107"/>
                    <a:gd name="T63" fmla="*/ 77 h 147"/>
                    <a:gd name="T64" fmla="*/ 20 w 107"/>
                    <a:gd name="T65" fmla="*/ 77 h 147"/>
                    <a:gd name="T66" fmla="*/ 14 w 107"/>
                    <a:gd name="T67" fmla="*/ 77 h 147"/>
                    <a:gd name="T68" fmla="*/ 10 w 107"/>
                    <a:gd name="T69" fmla="*/ 76 h 147"/>
                    <a:gd name="T70" fmla="*/ 7 w 107"/>
                    <a:gd name="T71" fmla="*/ 73 h 147"/>
                    <a:gd name="T72" fmla="*/ 4 w 107"/>
                    <a:gd name="T73" fmla="*/ 69 h 147"/>
                    <a:gd name="T74" fmla="*/ 2 w 107"/>
                    <a:gd name="T75" fmla="*/ 61 h 147"/>
                    <a:gd name="T76" fmla="*/ 1 w 107"/>
                    <a:gd name="T77" fmla="*/ 55 h 147"/>
                    <a:gd name="T78" fmla="*/ 0 w 107"/>
                    <a:gd name="T79" fmla="*/ 49 h 147"/>
                    <a:gd name="T80" fmla="*/ 3 w 107"/>
                    <a:gd name="T81" fmla="*/ 38 h 147"/>
                    <a:gd name="T82" fmla="*/ 7 w 107"/>
                    <a:gd name="T83" fmla="*/ 28 h 147"/>
                    <a:gd name="T84" fmla="*/ 10 w 107"/>
                    <a:gd name="T85" fmla="*/ 19 h 147"/>
                    <a:gd name="T86" fmla="*/ 14 w 107"/>
                    <a:gd name="T87" fmla="*/ 12 h 147"/>
                    <a:gd name="T88" fmla="*/ 20 w 107"/>
                    <a:gd name="T89" fmla="*/ 6 h 147"/>
                    <a:gd name="T90" fmla="*/ 27 w 107"/>
                    <a:gd name="T91" fmla="*/ 2 h 147"/>
                    <a:gd name="T92" fmla="*/ 35 w 107"/>
                    <a:gd name="T93" fmla="*/ 0 h 147"/>
                    <a:gd name="T94" fmla="*/ 46 w 107"/>
                    <a:gd name="T95" fmla="*/ 0 h 147"/>
                    <a:gd name="T96" fmla="*/ 53 w 107"/>
                    <a:gd name="T97" fmla="*/ 7 h 147"/>
                    <a:gd name="T98" fmla="*/ 57 w 107"/>
                    <a:gd name="T99" fmla="*/ 13 h 147"/>
                    <a:gd name="T100" fmla="*/ 60 w 107"/>
                    <a:gd name="T101" fmla="*/ 16 h 147"/>
                    <a:gd name="T102" fmla="*/ 62 w 107"/>
                    <a:gd name="T103" fmla="*/ 19 h 147"/>
                    <a:gd name="T104" fmla="*/ 64 w 107"/>
                    <a:gd name="T105" fmla="*/ 19 h 147"/>
                    <a:gd name="T106" fmla="*/ 66 w 107"/>
                    <a:gd name="T107" fmla="*/ 18 h 147"/>
                    <a:gd name="T108" fmla="*/ 70 w 107"/>
                    <a:gd name="T109" fmla="*/ 15 h 147"/>
                    <a:gd name="T110" fmla="*/ 76 w 107"/>
                    <a:gd name="T111" fmla="*/ 1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7" h="147">
                      <a:moveTo>
                        <a:pt x="76" y="10"/>
                      </a:moveTo>
                      <a:lnTo>
                        <a:pt x="80" y="15"/>
                      </a:lnTo>
                      <a:lnTo>
                        <a:pt x="84" y="20"/>
                      </a:lnTo>
                      <a:lnTo>
                        <a:pt x="88" y="26"/>
                      </a:lnTo>
                      <a:lnTo>
                        <a:pt x="92" y="30"/>
                      </a:lnTo>
                      <a:lnTo>
                        <a:pt x="94" y="33"/>
                      </a:lnTo>
                      <a:lnTo>
                        <a:pt x="96" y="35"/>
                      </a:lnTo>
                      <a:lnTo>
                        <a:pt x="98" y="38"/>
                      </a:lnTo>
                      <a:lnTo>
                        <a:pt x="102" y="42"/>
                      </a:lnTo>
                      <a:lnTo>
                        <a:pt x="107" y="49"/>
                      </a:lnTo>
                      <a:lnTo>
                        <a:pt x="106" y="63"/>
                      </a:lnTo>
                      <a:lnTo>
                        <a:pt x="105" y="76"/>
                      </a:lnTo>
                      <a:lnTo>
                        <a:pt x="104" y="90"/>
                      </a:lnTo>
                      <a:lnTo>
                        <a:pt x="100" y="103"/>
                      </a:lnTo>
                      <a:lnTo>
                        <a:pt x="94" y="115"/>
                      </a:lnTo>
                      <a:lnTo>
                        <a:pt x="84" y="127"/>
                      </a:lnTo>
                      <a:lnTo>
                        <a:pt x="78" y="132"/>
                      </a:lnTo>
                      <a:lnTo>
                        <a:pt x="71" y="137"/>
                      </a:lnTo>
                      <a:lnTo>
                        <a:pt x="63" y="142"/>
                      </a:lnTo>
                      <a:lnTo>
                        <a:pt x="53" y="146"/>
                      </a:lnTo>
                      <a:lnTo>
                        <a:pt x="50" y="147"/>
                      </a:lnTo>
                      <a:lnTo>
                        <a:pt x="48" y="147"/>
                      </a:lnTo>
                      <a:lnTo>
                        <a:pt x="46" y="143"/>
                      </a:lnTo>
                      <a:lnTo>
                        <a:pt x="45" y="138"/>
                      </a:lnTo>
                      <a:lnTo>
                        <a:pt x="45" y="130"/>
                      </a:lnTo>
                      <a:lnTo>
                        <a:pt x="46" y="121"/>
                      </a:lnTo>
                      <a:lnTo>
                        <a:pt x="47" y="112"/>
                      </a:lnTo>
                      <a:lnTo>
                        <a:pt x="46" y="104"/>
                      </a:lnTo>
                      <a:lnTo>
                        <a:pt x="45" y="97"/>
                      </a:lnTo>
                      <a:lnTo>
                        <a:pt x="41" y="87"/>
                      </a:lnTo>
                      <a:lnTo>
                        <a:pt x="38" y="78"/>
                      </a:lnTo>
                      <a:lnTo>
                        <a:pt x="28" y="77"/>
                      </a:lnTo>
                      <a:lnTo>
                        <a:pt x="20" y="77"/>
                      </a:lnTo>
                      <a:lnTo>
                        <a:pt x="14" y="77"/>
                      </a:lnTo>
                      <a:lnTo>
                        <a:pt x="10" y="76"/>
                      </a:lnTo>
                      <a:lnTo>
                        <a:pt x="7" y="73"/>
                      </a:lnTo>
                      <a:lnTo>
                        <a:pt x="4" y="69"/>
                      </a:lnTo>
                      <a:lnTo>
                        <a:pt x="2" y="61"/>
                      </a:lnTo>
                      <a:lnTo>
                        <a:pt x="1" y="55"/>
                      </a:lnTo>
                      <a:lnTo>
                        <a:pt x="0" y="49"/>
                      </a:lnTo>
                      <a:lnTo>
                        <a:pt x="3" y="38"/>
                      </a:lnTo>
                      <a:lnTo>
                        <a:pt x="7" y="28"/>
                      </a:lnTo>
                      <a:lnTo>
                        <a:pt x="10" y="19"/>
                      </a:lnTo>
                      <a:lnTo>
                        <a:pt x="14" y="12"/>
                      </a:lnTo>
                      <a:lnTo>
                        <a:pt x="20" y="6"/>
                      </a:lnTo>
                      <a:lnTo>
                        <a:pt x="27" y="2"/>
                      </a:lnTo>
                      <a:lnTo>
                        <a:pt x="35" y="0"/>
                      </a:lnTo>
                      <a:lnTo>
                        <a:pt x="46" y="0"/>
                      </a:lnTo>
                      <a:lnTo>
                        <a:pt x="53" y="7"/>
                      </a:lnTo>
                      <a:lnTo>
                        <a:pt x="57" y="13"/>
                      </a:lnTo>
                      <a:lnTo>
                        <a:pt x="60" y="16"/>
                      </a:lnTo>
                      <a:lnTo>
                        <a:pt x="62" y="19"/>
                      </a:lnTo>
                      <a:lnTo>
                        <a:pt x="64" y="19"/>
                      </a:lnTo>
                      <a:lnTo>
                        <a:pt x="66" y="18"/>
                      </a:lnTo>
                      <a:lnTo>
                        <a:pt x="70" y="15"/>
                      </a:lnTo>
                      <a:lnTo>
                        <a:pt x="76" y="1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11" name="Freeform 55"/>
                <p:cNvSpPr>
                  <a:spLocks/>
                </p:cNvSpPr>
                <p:nvPr/>
              </p:nvSpPr>
              <p:spPr bwMode="auto">
                <a:xfrm>
                  <a:off x="2154" y="890"/>
                  <a:ext cx="31" cy="25"/>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12" name="Freeform 56"/>
                <p:cNvSpPr>
                  <a:spLocks/>
                </p:cNvSpPr>
                <p:nvPr/>
              </p:nvSpPr>
              <p:spPr bwMode="auto">
                <a:xfrm>
                  <a:off x="2653" y="1071"/>
                  <a:ext cx="31" cy="25"/>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13" name="Freeform 57"/>
                <p:cNvSpPr>
                  <a:spLocks/>
                </p:cNvSpPr>
                <p:nvPr/>
              </p:nvSpPr>
              <p:spPr bwMode="auto">
                <a:xfrm>
                  <a:off x="2517" y="799"/>
                  <a:ext cx="31" cy="25"/>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14" name="Freeform 58"/>
                <p:cNvSpPr>
                  <a:spLocks/>
                </p:cNvSpPr>
                <p:nvPr/>
              </p:nvSpPr>
              <p:spPr bwMode="auto">
                <a:xfrm>
                  <a:off x="3787" y="1298"/>
                  <a:ext cx="31" cy="25"/>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15" name="Freeform 59"/>
                <p:cNvSpPr>
                  <a:spLocks/>
                </p:cNvSpPr>
                <p:nvPr/>
              </p:nvSpPr>
              <p:spPr bwMode="auto">
                <a:xfrm>
                  <a:off x="2109" y="618"/>
                  <a:ext cx="31" cy="25"/>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16" name="Freeform 60"/>
                <p:cNvSpPr>
                  <a:spLocks/>
                </p:cNvSpPr>
                <p:nvPr/>
              </p:nvSpPr>
              <p:spPr bwMode="auto">
                <a:xfrm>
                  <a:off x="2245" y="935"/>
                  <a:ext cx="31" cy="25"/>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17" name="Freeform 61"/>
                <p:cNvSpPr>
                  <a:spLocks/>
                </p:cNvSpPr>
                <p:nvPr/>
              </p:nvSpPr>
              <p:spPr bwMode="auto">
                <a:xfrm>
                  <a:off x="2109" y="527"/>
                  <a:ext cx="31" cy="25"/>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18" name="Freeform 62"/>
                <p:cNvSpPr>
                  <a:spLocks/>
                </p:cNvSpPr>
                <p:nvPr/>
              </p:nvSpPr>
              <p:spPr bwMode="auto">
                <a:xfrm>
                  <a:off x="2245" y="527"/>
                  <a:ext cx="126" cy="140"/>
                </a:xfrm>
                <a:custGeom>
                  <a:avLst/>
                  <a:gdLst>
                    <a:gd name="T0" fmla="*/ 28 w 126"/>
                    <a:gd name="T1" fmla="*/ 0 h 140"/>
                    <a:gd name="T2" fmla="*/ 42 w 126"/>
                    <a:gd name="T3" fmla="*/ 3 h 140"/>
                    <a:gd name="T4" fmla="*/ 54 w 126"/>
                    <a:gd name="T5" fmla="*/ 5 h 140"/>
                    <a:gd name="T6" fmla="*/ 76 w 126"/>
                    <a:gd name="T7" fmla="*/ 12 h 140"/>
                    <a:gd name="T8" fmla="*/ 98 w 126"/>
                    <a:gd name="T9" fmla="*/ 20 h 140"/>
                    <a:gd name="T10" fmla="*/ 109 w 126"/>
                    <a:gd name="T11" fmla="*/ 25 h 140"/>
                    <a:gd name="T12" fmla="*/ 121 w 126"/>
                    <a:gd name="T13" fmla="*/ 31 h 140"/>
                    <a:gd name="T14" fmla="*/ 125 w 126"/>
                    <a:gd name="T15" fmla="*/ 48 h 140"/>
                    <a:gd name="T16" fmla="*/ 126 w 126"/>
                    <a:gd name="T17" fmla="*/ 64 h 140"/>
                    <a:gd name="T18" fmla="*/ 123 w 126"/>
                    <a:gd name="T19" fmla="*/ 79 h 140"/>
                    <a:gd name="T20" fmla="*/ 117 w 126"/>
                    <a:gd name="T21" fmla="*/ 93 h 140"/>
                    <a:gd name="T22" fmla="*/ 109 w 126"/>
                    <a:gd name="T23" fmla="*/ 107 h 140"/>
                    <a:gd name="T24" fmla="*/ 99 w 126"/>
                    <a:gd name="T25" fmla="*/ 119 h 140"/>
                    <a:gd name="T26" fmla="*/ 87 w 126"/>
                    <a:gd name="T27" fmla="*/ 130 h 140"/>
                    <a:gd name="T28" fmla="*/ 74 w 126"/>
                    <a:gd name="T29" fmla="*/ 140 h 140"/>
                    <a:gd name="T30" fmla="*/ 62 w 126"/>
                    <a:gd name="T31" fmla="*/ 138 h 140"/>
                    <a:gd name="T32" fmla="*/ 51 w 126"/>
                    <a:gd name="T33" fmla="*/ 135 h 140"/>
                    <a:gd name="T34" fmla="*/ 41 w 126"/>
                    <a:gd name="T35" fmla="*/ 133 h 140"/>
                    <a:gd name="T36" fmla="*/ 32 w 126"/>
                    <a:gd name="T37" fmla="*/ 130 h 140"/>
                    <a:gd name="T38" fmla="*/ 24 w 126"/>
                    <a:gd name="T39" fmla="*/ 126 h 140"/>
                    <a:gd name="T40" fmla="*/ 17 w 126"/>
                    <a:gd name="T41" fmla="*/ 122 h 140"/>
                    <a:gd name="T42" fmla="*/ 12 w 126"/>
                    <a:gd name="T43" fmla="*/ 118 h 140"/>
                    <a:gd name="T44" fmla="*/ 7 w 126"/>
                    <a:gd name="T45" fmla="*/ 112 h 140"/>
                    <a:gd name="T46" fmla="*/ 4 w 126"/>
                    <a:gd name="T47" fmla="*/ 106 h 140"/>
                    <a:gd name="T48" fmla="*/ 1 w 126"/>
                    <a:gd name="T49" fmla="*/ 99 h 140"/>
                    <a:gd name="T50" fmla="*/ 0 w 126"/>
                    <a:gd name="T51" fmla="*/ 91 h 140"/>
                    <a:gd name="T52" fmla="*/ 0 w 126"/>
                    <a:gd name="T53" fmla="*/ 81 h 140"/>
                    <a:gd name="T54" fmla="*/ 2 w 126"/>
                    <a:gd name="T55" fmla="*/ 71 h 140"/>
                    <a:gd name="T56" fmla="*/ 4 w 126"/>
                    <a:gd name="T57" fmla="*/ 59 h 140"/>
                    <a:gd name="T58" fmla="*/ 7 w 126"/>
                    <a:gd name="T59" fmla="*/ 46 h 140"/>
                    <a:gd name="T60" fmla="*/ 12 w 126"/>
                    <a:gd name="T61" fmla="*/ 31 h 140"/>
                    <a:gd name="T62" fmla="*/ 15 w 126"/>
                    <a:gd name="T63" fmla="*/ 24 h 140"/>
                    <a:gd name="T64" fmla="*/ 18 w 126"/>
                    <a:gd name="T65" fmla="*/ 18 h 140"/>
                    <a:gd name="T66" fmla="*/ 21 w 126"/>
                    <a:gd name="T67" fmla="*/ 14 h 140"/>
                    <a:gd name="T68" fmla="*/ 23 w 126"/>
                    <a:gd name="T69" fmla="*/ 12 h 140"/>
                    <a:gd name="T70" fmla="*/ 26 w 126"/>
                    <a:gd name="T71" fmla="*/ 11 h 140"/>
                    <a:gd name="T72" fmla="*/ 28 w 126"/>
                    <a:gd name="T73" fmla="*/ 11 h 140"/>
                    <a:gd name="T74" fmla="*/ 32 w 126"/>
                    <a:gd name="T75" fmla="*/ 13 h 140"/>
                    <a:gd name="T76" fmla="*/ 35 w 126"/>
                    <a:gd name="T77" fmla="*/ 15 h 140"/>
                    <a:gd name="T78" fmla="*/ 35 w 126"/>
                    <a:gd name="T79" fmla="*/ 15 h 140"/>
                    <a:gd name="T80" fmla="*/ 35 w 126"/>
                    <a:gd name="T81" fmla="*/ 15 h 140"/>
                    <a:gd name="T82" fmla="*/ 35 w 126"/>
                    <a:gd name="T83" fmla="*/ 13 h 140"/>
                    <a:gd name="T84" fmla="*/ 33 w 126"/>
                    <a:gd name="T85" fmla="*/ 11 h 140"/>
                    <a:gd name="T86" fmla="*/ 31 w 126"/>
                    <a:gd name="T87" fmla="*/ 6 h 140"/>
                    <a:gd name="T88" fmla="*/ 28 w 126"/>
                    <a:gd name="T89"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6" h="140">
                      <a:moveTo>
                        <a:pt x="28" y="0"/>
                      </a:moveTo>
                      <a:lnTo>
                        <a:pt x="42" y="3"/>
                      </a:lnTo>
                      <a:lnTo>
                        <a:pt x="54" y="5"/>
                      </a:lnTo>
                      <a:lnTo>
                        <a:pt x="76" y="12"/>
                      </a:lnTo>
                      <a:lnTo>
                        <a:pt x="98" y="20"/>
                      </a:lnTo>
                      <a:lnTo>
                        <a:pt x="109" y="25"/>
                      </a:lnTo>
                      <a:lnTo>
                        <a:pt x="121" y="31"/>
                      </a:lnTo>
                      <a:lnTo>
                        <a:pt x="125" y="48"/>
                      </a:lnTo>
                      <a:lnTo>
                        <a:pt x="126" y="64"/>
                      </a:lnTo>
                      <a:lnTo>
                        <a:pt x="123" y="79"/>
                      </a:lnTo>
                      <a:lnTo>
                        <a:pt x="117" y="93"/>
                      </a:lnTo>
                      <a:lnTo>
                        <a:pt x="109" y="107"/>
                      </a:lnTo>
                      <a:lnTo>
                        <a:pt x="99" y="119"/>
                      </a:lnTo>
                      <a:lnTo>
                        <a:pt x="87" y="130"/>
                      </a:lnTo>
                      <a:lnTo>
                        <a:pt x="74" y="140"/>
                      </a:lnTo>
                      <a:lnTo>
                        <a:pt x="62" y="138"/>
                      </a:lnTo>
                      <a:lnTo>
                        <a:pt x="51" y="135"/>
                      </a:lnTo>
                      <a:lnTo>
                        <a:pt x="41" y="133"/>
                      </a:lnTo>
                      <a:lnTo>
                        <a:pt x="32" y="130"/>
                      </a:lnTo>
                      <a:lnTo>
                        <a:pt x="24" y="126"/>
                      </a:lnTo>
                      <a:lnTo>
                        <a:pt x="17" y="122"/>
                      </a:lnTo>
                      <a:lnTo>
                        <a:pt x="12" y="118"/>
                      </a:lnTo>
                      <a:lnTo>
                        <a:pt x="7" y="112"/>
                      </a:lnTo>
                      <a:lnTo>
                        <a:pt x="4" y="106"/>
                      </a:lnTo>
                      <a:lnTo>
                        <a:pt x="1" y="99"/>
                      </a:lnTo>
                      <a:lnTo>
                        <a:pt x="0" y="91"/>
                      </a:lnTo>
                      <a:lnTo>
                        <a:pt x="0" y="81"/>
                      </a:lnTo>
                      <a:lnTo>
                        <a:pt x="2" y="71"/>
                      </a:lnTo>
                      <a:lnTo>
                        <a:pt x="4" y="59"/>
                      </a:lnTo>
                      <a:lnTo>
                        <a:pt x="7" y="46"/>
                      </a:lnTo>
                      <a:lnTo>
                        <a:pt x="12" y="31"/>
                      </a:lnTo>
                      <a:lnTo>
                        <a:pt x="15" y="24"/>
                      </a:lnTo>
                      <a:lnTo>
                        <a:pt x="18" y="18"/>
                      </a:lnTo>
                      <a:lnTo>
                        <a:pt x="21" y="14"/>
                      </a:lnTo>
                      <a:lnTo>
                        <a:pt x="23" y="12"/>
                      </a:lnTo>
                      <a:lnTo>
                        <a:pt x="26" y="11"/>
                      </a:lnTo>
                      <a:lnTo>
                        <a:pt x="28" y="11"/>
                      </a:lnTo>
                      <a:lnTo>
                        <a:pt x="32" y="13"/>
                      </a:lnTo>
                      <a:lnTo>
                        <a:pt x="35" y="15"/>
                      </a:lnTo>
                      <a:lnTo>
                        <a:pt x="35" y="15"/>
                      </a:lnTo>
                      <a:lnTo>
                        <a:pt x="35" y="15"/>
                      </a:lnTo>
                      <a:lnTo>
                        <a:pt x="35" y="13"/>
                      </a:lnTo>
                      <a:lnTo>
                        <a:pt x="33" y="11"/>
                      </a:lnTo>
                      <a:lnTo>
                        <a:pt x="31" y="6"/>
                      </a:lnTo>
                      <a:lnTo>
                        <a:pt x="28" y="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19" name="Freeform 63"/>
                <p:cNvSpPr>
                  <a:spLocks/>
                </p:cNvSpPr>
                <p:nvPr/>
              </p:nvSpPr>
              <p:spPr bwMode="auto">
                <a:xfrm>
                  <a:off x="2109" y="754"/>
                  <a:ext cx="121" cy="133"/>
                </a:xfrm>
                <a:custGeom>
                  <a:avLst/>
                  <a:gdLst>
                    <a:gd name="T0" fmla="*/ 53 w 121"/>
                    <a:gd name="T1" fmla="*/ 0 h 133"/>
                    <a:gd name="T2" fmla="*/ 59 w 121"/>
                    <a:gd name="T3" fmla="*/ 3 h 133"/>
                    <a:gd name="T4" fmla="*/ 64 w 121"/>
                    <a:gd name="T5" fmla="*/ 5 h 133"/>
                    <a:gd name="T6" fmla="*/ 72 w 121"/>
                    <a:gd name="T7" fmla="*/ 8 h 133"/>
                    <a:gd name="T8" fmla="*/ 77 w 121"/>
                    <a:gd name="T9" fmla="*/ 10 h 133"/>
                    <a:gd name="T10" fmla="*/ 80 w 121"/>
                    <a:gd name="T11" fmla="*/ 12 h 133"/>
                    <a:gd name="T12" fmla="*/ 83 w 121"/>
                    <a:gd name="T13" fmla="*/ 13 h 133"/>
                    <a:gd name="T14" fmla="*/ 86 w 121"/>
                    <a:gd name="T15" fmla="*/ 14 h 133"/>
                    <a:gd name="T16" fmla="*/ 92 w 121"/>
                    <a:gd name="T17" fmla="*/ 16 h 133"/>
                    <a:gd name="T18" fmla="*/ 95 w 121"/>
                    <a:gd name="T19" fmla="*/ 17 h 133"/>
                    <a:gd name="T20" fmla="*/ 100 w 121"/>
                    <a:gd name="T21" fmla="*/ 19 h 133"/>
                    <a:gd name="T22" fmla="*/ 106 w 121"/>
                    <a:gd name="T23" fmla="*/ 31 h 133"/>
                    <a:gd name="T24" fmla="*/ 112 w 121"/>
                    <a:gd name="T25" fmla="*/ 44 h 133"/>
                    <a:gd name="T26" fmla="*/ 117 w 121"/>
                    <a:gd name="T27" fmla="*/ 57 h 133"/>
                    <a:gd name="T28" fmla="*/ 120 w 121"/>
                    <a:gd name="T29" fmla="*/ 70 h 133"/>
                    <a:gd name="T30" fmla="*/ 121 w 121"/>
                    <a:gd name="T31" fmla="*/ 84 h 133"/>
                    <a:gd name="T32" fmla="*/ 118 w 121"/>
                    <a:gd name="T33" fmla="*/ 98 h 133"/>
                    <a:gd name="T34" fmla="*/ 115 w 121"/>
                    <a:gd name="T35" fmla="*/ 106 h 133"/>
                    <a:gd name="T36" fmla="*/ 111 w 121"/>
                    <a:gd name="T37" fmla="*/ 114 h 133"/>
                    <a:gd name="T38" fmla="*/ 106 w 121"/>
                    <a:gd name="T39" fmla="*/ 122 h 133"/>
                    <a:gd name="T40" fmla="*/ 100 w 121"/>
                    <a:gd name="T41" fmla="*/ 131 h 133"/>
                    <a:gd name="T42" fmla="*/ 98 w 121"/>
                    <a:gd name="T43" fmla="*/ 133 h 133"/>
                    <a:gd name="T44" fmla="*/ 96 w 121"/>
                    <a:gd name="T45" fmla="*/ 133 h 133"/>
                    <a:gd name="T46" fmla="*/ 94 w 121"/>
                    <a:gd name="T47" fmla="*/ 133 h 133"/>
                    <a:gd name="T48" fmla="*/ 92 w 121"/>
                    <a:gd name="T49" fmla="*/ 132 h 133"/>
                    <a:gd name="T50" fmla="*/ 89 w 121"/>
                    <a:gd name="T51" fmla="*/ 127 h 133"/>
                    <a:gd name="T52" fmla="*/ 85 w 121"/>
                    <a:gd name="T53" fmla="*/ 120 h 133"/>
                    <a:gd name="T54" fmla="*/ 81 w 121"/>
                    <a:gd name="T55" fmla="*/ 112 h 133"/>
                    <a:gd name="T56" fmla="*/ 77 w 121"/>
                    <a:gd name="T57" fmla="*/ 103 h 133"/>
                    <a:gd name="T58" fmla="*/ 73 w 121"/>
                    <a:gd name="T59" fmla="*/ 96 h 133"/>
                    <a:gd name="T60" fmla="*/ 69 w 121"/>
                    <a:gd name="T61" fmla="*/ 91 h 133"/>
                    <a:gd name="T62" fmla="*/ 61 w 121"/>
                    <a:gd name="T63" fmla="*/ 85 h 133"/>
                    <a:gd name="T64" fmla="*/ 53 w 121"/>
                    <a:gd name="T65" fmla="*/ 79 h 133"/>
                    <a:gd name="T66" fmla="*/ 44 w 121"/>
                    <a:gd name="T67" fmla="*/ 83 h 133"/>
                    <a:gd name="T68" fmla="*/ 37 w 121"/>
                    <a:gd name="T69" fmla="*/ 87 h 133"/>
                    <a:gd name="T70" fmla="*/ 32 w 121"/>
                    <a:gd name="T71" fmla="*/ 89 h 133"/>
                    <a:gd name="T72" fmla="*/ 28 w 121"/>
                    <a:gd name="T73" fmla="*/ 91 h 133"/>
                    <a:gd name="T74" fmla="*/ 24 w 121"/>
                    <a:gd name="T75" fmla="*/ 90 h 133"/>
                    <a:gd name="T76" fmla="*/ 20 w 121"/>
                    <a:gd name="T77" fmla="*/ 87 h 133"/>
                    <a:gd name="T78" fmla="*/ 14 w 121"/>
                    <a:gd name="T79" fmla="*/ 81 h 133"/>
                    <a:gd name="T80" fmla="*/ 7 w 121"/>
                    <a:gd name="T81" fmla="*/ 72 h 133"/>
                    <a:gd name="T82" fmla="*/ 4 w 121"/>
                    <a:gd name="T83" fmla="*/ 61 h 133"/>
                    <a:gd name="T84" fmla="*/ 2 w 121"/>
                    <a:gd name="T85" fmla="*/ 50 h 133"/>
                    <a:gd name="T86" fmla="*/ 0 w 121"/>
                    <a:gd name="T87" fmla="*/ 41 h 133"/>
                    <a:gd name="T88" fmla="*/ 0 w 121"/>
                    <a:gd name="T89" fmla="*/ 32 h 133"/>
                    <a:gd name="T90" fmla="*/ 2 w 121"/>
                    <a:gd name="T91" fmla="*/ 24 h 133"/>
                    <a:gd name="T92" fmla="*/ 6 w 121"/>
                    <a:gd name="T93" fmla="*/ 18 h 133"/>
                    <a:gd name="T94" fmla="*/ 13 w 121"/>
                    <a:gd name="T95" fmla="*/ 12 h 133"/>
                    <a:gd name="T96" fmla="*/ 22 w 121"/>
                    <a:gd name="T97" fmla="*/ 7 h 133"/>
                    <a:gd name="T98" fmla="*/ 32 w 121"/>
                    <a:gd name="T99" fmla="*/ 10 h 133"/>
                    <a:gd name="T100" fmla="*/ 38 w 121"/>
                    <a:gd name="T101" fmla="*/ 12 h 133"/>
                    <a:gd name="T102" fmla="*/ 43 w 121"/>
                    <a:gd name="T103" fmla="*/ 14 h 133"/>
                    <a:gd name="T104" fmla="*/ 45 w 121"/>
                    <a:gd name="T105" fmla="*/ 15 h 133"/>
                    <a:gd name="T106" fmla="*/ 47 w 121"/>
                    <a:gd name="T107" fmla="*/ 14 h 133"/>
                    <a:gd name="T108" fmla="*/ 49 w 121"/>
                    <a:gd name="T109" fmla="*/ 12 h 133"/>
                    <a:gd name="T110" fmla="*/ 50 w 121"/>
                    <a:gd name="T111" fmla="*/ 7 h 133"/>
                    <a:gd name="T112" fmla="*/ 53 w 121"/>
                    <a:gd name="T113"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1" h="133">
                      <a:moveTo>
                        <a:pt x="53" y="0"/>
                      </a:moveTo>
                      <a:lnTo>
                        <a:pt x="59" y="3"/>
                      </a:lnTo>
                      <a:lnTo>
                        <a:pt x="64" y="5"/>
                      </a:lnTo>
                      <a:lnTo>
                        <a:pt x="72" y="8"/>
                      </a:lnTo>
                      <a:lnTo>
                        <a:pt x="77" y="10"/>
                      </a:lnTo>
                      <a:lnTo>
                        <a:pt x="80" y="12"/>
                      </a:lnTo>
                      <a:lnTo>
                        <a:pt x="83" y="13"/>
                      </a:lnTo>
                      <a:lnTo>
                        <a:pt x="86" y="14"/>
                      </a:lnTo>
                      <a:lnTo>
                        <a:pt x="92" y="16"/>
                      </a:lnTo>
                      <a:lnTo>
                        <a:pt x="95" y="17"/>
                      </a:lnTo>
                      <a:lnTo>
                        <a:pt x="100" y="19"/>
                      </a:lnTo>
                      <a:lnTo>
                        <a:pt x="106" y="31"/>
                      </a:lnTo>
                      <a:lnTo>
                        <a:pt x="112" y="44"/>
                      </a:lnTo>
                      <a:lnTo>
                        <a:pt x="117" y="57"/>
                      </a:lnTo>
                      <a:lnTo>
                        <a:pt x="120" y="70"/>
                      </a:lnTo>
                      <a:lnTo>
                        <a:pt x="121" y="84"/>
                      </a:lnTo>
                      <a:lnTo>
                        <a:pt x="118" y="98"/>
                      </a:lnTo>
                      <a:lnTo>
                        <a:pt x="115" y="106"/>
                      </a:lnTo>
                      <a:lnTo>
                        <a:pt x="111" y="114"/>
                      </a:lnTo>
                      <a:lnTo>
                        <a:pt x="106" y="122"/>
                      </a:lnTo>
                      <a:lnTo>
                        <a:pt x="100" y="131"/>
                      </a:lnTo>
                      <a:lnTo>
                        <a:pt x="98" y="133"/>
                      </a:lnTo>
                      <a:lnTo>
                        <a:pt x="96" y="133"/>
                      </a:lnTo>
                      <a:lnTo>
                        <a:pt x="94" y="133"/>
                      </a:lnTo>
                      <a:lnTo>
                        <a:pt x="92" y="132"/>
                      </a:lnTo>
                      <a:lnTo>
                        <a:pt x="89" y="127"/>
                      </a:lnTo>
                      <a:lnTo>
                        <a:pt x="85" y="120"/>
                      </a:lnTo>
                      <a:lnTo>
                        <a:pt x="81" y="112"/>
                      </a:lnTo>
                      <a:lnTo>
                        <a:pt x="77" y="103"/>
                      </a:lnTo>
                      <a:lnTo>
                        <a:pt x="73" y="96"/>
                      </a:lnTo>
                      <a:lnTo>
                        <a:pt x="69" y="91"/>
                      </a:lnTo>
                      <a:lnTo>
                        <a:pt x="61" y="85"/>
                      </a:lnTo>
                      <a:lnTo>
                        <a:pt x="53" y="79"/>
                      </a:lnTo>
                      <a:lnTo>
                        <a:pt x="44" y="83"/>
                      </a:lnTo>
                      <a:lnTo>
                        <a:pt x="37" y="87"/>
                      </a:lnTo>
                      <a:lnTo>
                        <a:pt x="32" y="89"/>
                      </a:lnTo>
                      <a:lnTo>
                        <a:pt x="28" y="91"/>
                      </a:lnTo>
                      <a:lnTo>
                        <a:pt x="24" y="90"/>
                      </a:lnTo>
                      <a:lnTo>
                        <a:pt x="20" y="87"/>
                      </a:lnTo>
                      <a:lnTo>
                        <a:pt x="14" y="81"/>
                      </a:lnTo>
                      <a:lnTo>
                        <a:pt x="7" y="72"/>
                      </a:lnTo>
                      <a:lnTo>
                        <a:pt x="4" y="61"/>
                      </a:lnTo>
                      <a:lnTo>
                        <a:pt x="2" y="50"/>
                      </a:lnTo>
                      <a:lnTo>
                        <a:pt x="0" y="41"/>
                      </a:lnTo>
                      <a:lnTo>
                        <a:pt x="0" y="32"/>
                      </a:lnTo>
                      <a:lnTo>
                        <a:pt x="2" y="24"/>
                      </a:lnTo>
                      <a:lnTo>
                        <a:pt x="6" y="18"/>
                      </a:lnTo>
                      <a:lnTo>
                        <a:pt x="13" y="12"/>
                      </a:lnTo>
                      <a:lnTo>
                        <a:pt x="22" y="7"/>
                      </a:lnTo>
                      <a:lnTo>
                        <a:pt x="32" y="10"/>
                      </a:lnTo>
                      <a:lnTo>
                        <a:pt x="38" y="12"/>
                      </a:lnTo>
                      <a:lnTo>
                        <a:pt x="43" y="14"/>
                      </a:lnTo>
                      <a:lnTo>
                        <a:pt x="45" y="15"/>
                      </a:lnTo>
                      <a:lnTo>
                        <a:pt x="47" y="14"/>
                      </a:lnTo>
                      <a:lnTo>
                        <a:pt x="49" y="12"/>
                      </a:lnTo>
                      <a:lnTo>
                        <a:pt x="50" y="7"/>
                      </a:lnTo>
                      <a:lnTo>
                        <a:pt x="53" y="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20" name="Freeform 64"/>
                <p:cNvSpPr>
                  <a:spLocks/>
                </p:cNvSpPr>
                <p:nvPr/>
              </p:nvSpPr>
              <p:spPr bwMode="auto">
                <a:xfrm>
                  <a:off x="2472" y="981"/>
                  <a:ext cx="115" cy="126"/>
                </a:xfrm>
                <a:custGeom>
                  <a:avLst/>
                  <a:gdLst>
                    <a:gd name="T0" fmla="*/ 99 w 115"/>
                    <a:gd name="T1" fmla="*/ 0 h 126"/>
                    <a:gd name="T2" fmla="*/ 104 w 115"/>
                    <a:gd name="T3" fmla="*/ 7 h 126"/>
                    <a:gd name="T4" fmla="*/ 109 w 115"/>
                    <a:gd name="T5" fmla="*/ 15 h 126"/>
                    <a:gd name="T6" fmla="*/ 113 w 115"/>
                    <a:gd name="T7" fmla="*/ 23 h 126"/>
                    <a:gd name="T8" fmla="*/ 115 w 115"/>
                    <a:gd name="T9" fmla="*/ 32 h 126"/>
                    <a:gd name="T10" fmla="*/ 115 w 115"/>
                    <a:gd name="T11" fmla="*/ 44 h 126"/>
                    <a:gd name="T12" fmla="*/ 112 w 115"/>
                    <a:gd name="T13" fmla="*/ 55 h 126"/>
                    <a:gd name="T14" fmla="*/ 108 w 115"/>
                    <a:gd name="T15" fmla="*/ 68 h 126"/>
                    <a:gd name="T16" fmla="*/ 102 w 115"/>
                    <a:gd name="T17" fmla="*/ 80 h 126"/>
                    <a:gd name="T18" fmla="*/ 88 w 115"/>
                    <a:gd name="T19" fmla="*/ 104 h 126"/>
                    <a:gd name="T20" fmla="*/ 73 w 115"/>
                    <a:gd name="T21" fmla="*/ 126 h 126"/>
                    <a:gd name="T22" fmla="*/ 47 w 115"/>
                    <a:gd name="T23" fmla="*/ 113 h 126"/>
                    <a:gd name="T24" fmla="*/ 35 w 115"/>
                    <a:gd name="T25" fmla="*/ 106 h 126"/>
                    <a:gd name="T26" fmla="*/ 23 w 115"/>
                    <a:gd name="T27" fmla="*/ 98 h 126"/>
                    <a:gd name="T28" fmla="*/ 18 w 115"/>
                    <a:gd name="T29" fmla="*/ 100 h 126"/>
                    <a:gd name="T30" fmla="*/ 13 w 115"/>
                    <a:gd name="T31" fmla="*/ 103 h 126"/>
                    <a:gd name="T32" fmla="*/ 9 w 115"/>
                    <a:gd name="T33" fmla="*/ 105 h 126"/>
                    <a:gd name="T34" fmla="*/ 5 w 115"/>
                    <a:gd name="T35" fmla="*/ 104 h 126"/>
                    <a:gd name="T36" fmla="*/ 1 w 115"/>
                    <a:gd name="T37" fmla="*/ 100 h 126"/>
                    <a:gd name="T38" fmla="*/ 0 w 115"/>
                    <a:gd name="T39" fmla="*/ 94 h 126"/>
                    <a:gd name="T40" fmla="*/ 0 w 115"/>
                    <a:gd name="T41" fmla="*/ 87 h 126"/>
                    <a:gd name="T42" fmla="*/ 2 w 115"/>
                    <a:gd name="T43" fmla="*/ 78 h 126"/>
                    <a:gd name="T44" fmla="*/ 9 w 115"/>
                    <a:gd name="T45" fmla="*/ 62 h 126"/>
                    <a:gd name="T46" fmla="*/ 12 w 115"/>
                    <a:gd name="T47" fmla="*/ 55 h 126"/>
                    <a:gd name="T48" fmla="*/ 14 w 115"/>
                    <a:gd name="T49" fmla="*/ 49 h 126"/>
                    <a:gd name="T50" fmla="*/ 33 w 115"/>
                    <a:gd name="T51" fmla="*/ 32 h 126"/>
                    <a:gd name="T52" fmla="*/ 43 w 115"/>
                    <a:gd name="T53" fmla="*/ 24 h 126"/>
                    <a:gd name="T54" fmla="*/ 53 w 115"/>
                    <a:gd name="T55" fmla="*/ 17 h 126"/>
                    <a:gd name="T56" fmla="*/ 64 w 115"/>
                    <a:gd name="T57" fmla="*/ 12 h 126"/>
                    <a:gd name="T58" fmla="*/ 76 w 115"/>
                    <a:gd name="T59" fmla="*/ 8 h 126"/>
                    <a:gd name="T60" fmla="*/ 88 w 115"/>
                    <a:gd name="T61" fmla="*/ 4 h 126"/>
                    <a:gd name="T62" fmla="*/ 99 w 115"/>
                    <a:gd name="T63"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5" h="126">
                      <a:moveTo>
                        <a:pt x="99" y="0"/>
                      </a:moveTo>
                      <a:lnTo>
                        <a:pt x="104" y="7"/>
                      </a:lnTo>
                      <a:lnTo>
                        <a:pt x="109" y="15"/>
                      </a:lnTo>
                      <a:lnTo>
                        <a:pt x="113" y="23"/>
                      </a:lnTo>
                      <a:lnTo>
                        <a:pt x="115" y="32"/>
                      </a:lnTo>
                      <a:lnTo>
                        <a:pt x="115" y="44"/>
                      </a:lnTo>
                      <a:lnTo>
                        <a:pt x="112" y="55"/>
                      </a:lnTo>
                      <a:lnTo>
                        <a:pt x="108" y="68"/>
                      </a:lnTo>
                      <a:lnTo>
                        <a:pt x="102" y="80"/>
                      </a:lnTo>
                      <a:lnTo>
                        <a:pt x="88" y="104"/>
                      </a:lnTo>
                      <a:lnTo>
                        <a:pt x="73" y="126"/>
                      </a:lnTo>
                      <a:lnTo>
                        <a:pt x="47" y="113"/>
                      </a:lnTo>
                      <a:lnTo>
                        <a:pt x="35" y="106"/>
                      </a:lnTo>
                      <a:lnTo>
                        <a:pt x="23" y="98"/>
                      </a:lnTo>
                      <a:lnTo>
                        <a:pt x="18" y="100"/>
                      </a:lnTo>
                      <a:lnTo>
                        <a:pt x="13" y="103"/>
                      </a:lnTo>
                      <a:lnTo>
                        <a:pt x="9" y="105"/>
                      </a:lnTo>
                      <a:lnTo>
                        <a:pt x="5" y="104"/>
                      </a:lnTo>
                      <a:lnTo>
                        <a:pt x="1" y="100"/>
                      </a:lnTo>
                      <a:lnTo>
                        <a:pt x="0" y="94"/>
                      </a:lnTo>
                      <a:lnTo>
                        <a:pt x="0" y="87"/>
                      </a:lnTo>
                      <a:lnTo>
                        <a:pt x="2" y="78"/>
                      </a:lnTo>
                      <a:lnTo>
                        <a:pt x="9" y="62"/>
                      </a:lnTo>
                      <a:lnTo>
                        <a:pt x="12" y="55"/>
                      </a:lnTo>
                      <a:lnTo>
                        <a:pt x="14" y="49"/>
                      </a:lnTo>
                      <a:lnTo>
                        <a:pt x="33" y="32"/>
                      </a:lnTo>
                      <a:lnTo>
                        <a:pt x="43" y="24"/>
                      </a:lnTo>
                      <a:lnTo>
                        <a:pt x="53" y="17"/>
                      </a:lnTo>
                      <a:lnTo>
                        <a:pt x="64" y="12"/>
                      </a:lnTo>
                      <a:lnTo>
                        <a:pt x="76" y="8"/>
                      </a:lnTo>
                      <a:lnTo>
                        <a:pt x="88" y="4"/>
                      </a:lnTo>
                      <a:lnTo>
                        <a:pt x="99" y="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21" name="Freeform 65"/>
                <p:cNvSpPr>
                  <a:spLocks/>
                </p:cNvSpPr>
                <p:nvPr/>
              </p:nvSpPr>
              <p:spPr bwMode="auto">
                <a:xfrm>
                  <a:off x="4694" y="2024"/>
                  <a:ext cx="96" cy="140"/>
                </a:xfrm>
                <a:custGeom>
                  <a:avLst/>
                  <a:gdLst>
                    <a:gd name="T0" fmla="*/ 25 w 96"/>
                    <a:gd name="T1" fmla="*/ 0 h 140"/>
                    <a:gd name="T2" fmla="*/ 34 w 96"/>
                    <a:gd name="T3" fmla="*/ 2 h 140"/>
                    <a:gd name="T4" fmla="*/ 42 w 96"/>
                    <a:gd name="T5" fmla="*/ 3 h 140"/>
                    <a:gd name="T6" fmla="*/ 51 w 96"/>
                    <a:gd name="T7" fmla="*/ 6 h 140"/>
                    <a:gd name="T8" fmla="*/ 58 w 96"/>
                    <a:gd name="T9" fmla="*/ 11 h 140"/>
                    <a:gd name="T10" fmla="*/ 66 w 96"/>
                    <a:gd name="T11" fmla="*/ 20 h 140"/>
                    <a:gd name="T12" fmla="*/ 73 w 96"/>
                    <a:gd name="T13" fmla="*/ 30 h 140"/>
                    <a:gd name="T14" fmla="*/ 79 w 96"/>
                    <a:gd name="T15" fmla="*/ 41 h 140"/>
                    <a:gd name="T16" fmla="*/ 84 w 96"/>
                    <a:gd name="T17" fmla="*/ 54 h 140"/>
                    <a:gd name="T18" fmla="*/ 91 w 96"/>
                    <a:gd name="T19" fmla="*/ 81 h 140"/>
                    <a:gd name="T20" fmla="*/ 96 w 96"/>
                    <a:gd name="T21" fmla="*/ 107 h 140"/>
                    <a:gd name="T22" fmla="*/ 69 w 96"/>
                    <a:gd name="T23" fmla="*/ 116 h 140"/>
                    <a:gd name="T24" fmla="*/ 42 w 96"/>
                    <a:gd name="T25" fmla="*/ 123 h 140"/>
                    <a:gd name="T26" fmla="*/ 40 w 96"/>
                    <a:gd name="T27" fmla="*/ 128 h 140"/>
                    <a:gd name="T28" fmla="*/ 38 w 96"/>
                    <a:gd name="T29" fmla="*/ 133 h 140"/>
                    <a:gd name="T30" fmla="*/ 36 w 96"/>
                    <a:gd name="T31" fmla="*/ 138 h 140"/>
                    <a:gd name="T32" fmla="*/ 33 w 96"/>
                    <a:gd name="T33" fmla="*/ 140 h 140"/>
                    <a:gd name="T34" fmla="*/ 28 w 96"/>
                    <a:gd name="T35" fmla="*/ 140 h 140"/>
                    <a:gd name="T36" fmla="*/ 22 w 96"/>
                    <a:gd name="T37" fmla="*/ 137 h 140"/>
                    <a:gd name="T38" fmla="*/ 18 w 96"/>
                    <a:gd name="T39" fmla="*/ 131 h 140"/>
                    <a:gd name="T40" fmla="*/ 13 w 96"/>
                    <a:gd name="T41" fmla="*/ 124 h 140"/>
                    <a:gd name="T42" fmla="*/ 6 w 96"/>
                    <a:gd name="T43" fmla="*/ 108 h 140"/>
                    <a:gd name="T44" fmla="*/ 3 w 96"/>
                    <a:gd name="T45" fmla="*/ 101 h 140"/>
                    <a:gd name="T46" fmla="*/ 0 w 96"/>
                    <a:gd name="T47" fmla="*/ 95 h 140"/>
                    <a:gd name="T48" fmla="*/ 1 w 96"/>
                    <a:gd name="T49" fmla="*/ 82 h 140"/>
                    <a:gd name="T50" fmla="*/ 2 w 96"/>
                    <a:gd name="T51" fmla="*/ 69 h 140"/>
                    <a:gd name="T52" fmla="*/ 2 w 96"/>
                    <a:gd name="T53" fmla="*/ 57 h 140"/>
                    <a:gd name="T54" fmla="*/ 4 w 96"/>
                    <a:gd name="T55" fmla="*/ 45 h 140"/>
                    <a:gd name="T56" fmla="*/ 9 w 96"/>
                    <a:gd name="T57" fmla="*/ 33 h 140"/>
                    <a:gd name="T58" fmla="*/ 14 w 96"/>
                    <a:gd name="T59" fmla="*/ 22 h 140"/>
                    <a:gd name="T60" fmla="*/ 20 w 96"/>
                    <a:gd name="T61" fmla="*/ 11 h 140"/>
                    <a:gd name="T62" fmla="*/ 25 w 96"/>
                    <a:gd name="T63"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 h="140">
                      <a:moveTo>
                        <a:pt x="25" y="0"/>
                      </a:moveTo>
                      <a:lnTo>
                        <a:pt x="34" y="2"/>
                      </a:lnTo>
                      <a:lnTo>
                        <a:pt x="42" y="3"/>
                      </a:lnTo>
                      <a:lnTo>
                        <a:pt x="51" y="6"/>
                      </a:lnTo>
                      <a:lnTo>
                        <a:pt x="58" y="11"/>
                      </a:lnTo>
                      <a:lnTo>
                        <a:pt x="66" y="20"/>
                      </a:lnTo>
                      <a:lnTo>
                        <a:pt x="73" y="30"/>
                      </a:lnTo>
                      <a:lnTo>
                        <a:pt x="79" y="41"/>
                      </a:lnTo>
                      <a:lnTo>
                        <a:pt x="84" y="54"/>
                      </a:lnTo>
                      <a:lnTo>
                        <a:pt x="91" y="81"/>
                      </a:lnTo>
                      <a:lnTo>
                        <a:pt x="96" y="107"/>
                      </a:lnTo>
                      <a:lnTo>
                        <a:pt x="69" y="116"/>
                      </a:lnTo>
                      <a:lnTo>
                        <a:pt x="42" y="123"/>
                      </a:lnTo>
                      <a:lnTo>
                        <a:pt x="40" y="128"/>
                      </a:lnTo>
                      <a:lnTo>
                        <a:pt x="38" y="133"/>
                      </a:lnTo>
                      <a:lnTo>
                        <a:pt x="36" y="138"/>
                      </a:lnTo>
                      <a:lnTo>
                        <a:pt x="33" y="140"/>
                      </a:lnTo>
                      <a:lnTo>
                        <a:pt x="28" y="140"/>
                      </a:lnTo>
                      <a:lnTo>
                        <a:pt x="22" y="137"/>
                      </a:lnTo>
                      <a:lnTo>
                        <a:pt x="18" y="131"/>
                      </a:lnTo>
                      <a:lnTo>
                        <a:pt x="13" y="124"/>
                      </a:lnTo>
                      <a:lnTo>
                        <a:pt x="6" y="108"/>
                      </a:lnTo>
                      <a:lnTo>
                        <a:pt x="3" y="101"/>
                      </a:lnTo>
                      <a:lnTo>
                        <a:pt x="0" y="95"/>
                      </a:lnTo>
                      <a:lnTo>
                        <a:pt x="1" y="82"/>
                      </a:lnTo>
                      <a:lnTo>
                        <a:pt x="2" y="69"/>
                      </a:lnTo>
                      <a:lnTo>
                        <a:pt x="2" y="57"/>
                      </a:lnTo>
                      <a:lnTo>
                        <a:pt x="4" y="45"/>
                      </a:lnTo>
                      <a:lnTo>
                        <a:pt x="9" y="33"/>
                      </a:lnTo>
                      <a:lnTo>
                        <a:pt x="14" y="22"/>
                      </a:lnTo>
                      <a:lnTo>
                        <a:pt x="20" y="11"/>
                      </a:lnTo>
                      <a:lnTo>
                        <a:pt x="25" y="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22" name="Freeform 66"/>
                <p:cNvSpPr>
                  <a:spLocks/>
                </p:cNvSpPr>
                <p:nvPr/>
              </p:nvSpPr>
              <p:spPr bwMode="auto">
                <a:xfrm>
                  <a:off x="4513" y="1933"/>
                  <a:ext cx="143" cy="102"/>
                </a:xfrm>
                <a:custGeom>
                  <a:avLst/>
                  <a:gdLst>
                    <a:gd name="T0" fmla="*/ 116 w 143"/>
                    <a:gd name="T1" fmla="*/ 89 h 102"/>
                    <a:gd name="T2" fmla="*/ 110 w 143"/>
                    <a:gd name="T3" fmla="*/ 91 h 102"/>
                    <a:gd name="T4" fmla="*/ 104 w 143"/>
                    <a:gd name="T5" fmla="*/ 92 h 102"/>
                    <a:gd name="T6" fmla="*/ 96 w 143"/>
                    <a:gd name="T7" fmla="*/ 94 h 102"/>
                    <a:gd name="T8" fmla="*/ 91 w 143"/>
                    <a:gd name="T9" fmla="*/ 95 h 102"/>
                    <a:gd name="T10" fmla="*/ 88 w 143"/>
                    <a:gd name="T11" fmla="*/ 96 h 102"/>
                    <a:gd name="T12" fmla="*/ 85 w 143"/>
                    <a:gd name="T13" fmla="*/ 97 h 102"/>
                    <a:gd name="T14" fmla="*/ 82 w 143"/>
                    <a:gd name="T15" fmla="*/ 98 h 102"/>
                    <a:gd name="T16" fmla="*/ 76 w 143"/>
                    <a:gd name="T17" fmla="*/ 100 h 102"/>
                    <a:gd name="T18" fmla="*/ 73 w 143"/>
                    <a:gd name="T19" fmla="*/ 101 h 102"/>
                    <a:gd name="T20" fmla="*/ 68 w 143"/>
                    <a:gd name="T21" fmla="*/ 102 h 102"/>
                    <a:gd name="T22" fmla="*/ 43 w 143"/>
                    <a:gd name="T23" fmla="*/ 90 h 102"/>
                    <a:gd name="T24" fmla="*/ 32 w 143"/>
                    <a:gd name="T25" fmla="*/ 83 h 102"/>
                    <a:gd name="T26" fmla="*/ 21 w 143"/>
                    <a:gd name="T27" fmla="*/ 75 h 102"/>
                    <a:gd name="T28" fmla="*/ 12 w 143"/>
                    <a:gd name="T29" fmla="*/ 64 h 102"/>
                    <a:gd name="T30" fmla="*/ 6 w 143"/>
                    <a:gd name="T31" fmla="*/ 51 h 102"/>
                    <a:gd name="T32" fmla="*/ 1 w 143"/>
                    <a:gd name="T33" fmla="*/ 34 h 102"/>
                    <a:gd name="T34" fmla="*/ 0 w 143"/>
                    <a:gd name="T35" fmla="*/ 25 h 102"/>
                    <a:gd name="T36" fmla="*/ 0 w 143"/>
                    <a:gd name="T37" fmla="*/ 14 h 102"/>
                    <a:gd name="T38" fmla="*/ 0 w 143"/>
                    <a:gd name="T39" fmla="*/ 11 h 102"/>
                    <a:gd name="T40" fmla="*/ 1 w 143"/>
                    <a:gd name="T41" fmla="*/ 10 h 102"/>
                    <a:gd name="T42" fmla="*/ 5 w 143"/>
                    <a:gd name="T43" fmla="*/ 9 h 102"/>
                    <a:gd name="T44" fmla="*/ 11 w 143"/>
                    <a:gd name="T45" fmla="*/ 10 h 102"/>
                    <a:gd name="T46" fmla="*/ 18 w 143"/>
                    <a:gd name="T47" fmla="*/ 14 h 102"/>
                    <a:gd name="T48" fmla="*/ 34 w 143"/>
                    <a:gd name="T49" fmla="*/ 22 h 102"/>
                    <a:gd name="T50" fmla="*/ 41 w 143"/>
                    <a:gd name="T51" fmla="*/ 25 h 102"/>
                    <a:gd name="T52" fmla="*/ 48 w 143"/>
                    <a:gd name="T53" fmla="*/ 26 h 102"/>
                    <a:gd name="T54" fmla="*/ 58 w 143"/>
                    <a:gd name="T55" fmla="*/ 27 h 102"/>
                    <a:gd name="T56" fmla="*/ 68 w 143"/>
                    <a:gd name="T57" fmla="*/ 27 h 102"/>
                    <a:gd name="T58" fmla="*/ 73 w 143"/>
                    <a:gd name="T59" fmla="*/ 18 h 102"/>
                    <a:gd name="T60" fmla="*/ 76 w 143"/>
                    <a:gd name="T61" fmla="*/ 11 h 102"/>
                    <a:gd name="T62" fmla="*/ 79 w 143"/>
                    <a:gd name="T63" fmla="*/ 6 h 102"/>
                    <a:gd name="T64" fmla="*/ 81 w 143"/>
                    <a:gd name="T65" fmla="*/ 2 h 102"/>
                    <a:gd name="T66" fmla="*/ 84 w 143"/>
                    <a:gd name="T67" fmla="*/ 0 h 102"/>
                    <a:gd name="T68" fmla="*/ 90 w 143"/>
                    <a:gd name="T69" fmla="*/ 0 h 102"/>
                    <a:gd name="T70" fmla="*/ 98 w 143"/>
                    <a:gd name="T71" fmla="*/ 1 h 102"/>
                    <a:gd name="T72" fmla="*/ 103 w 143"/>
                    <a:gd name="T73" fmla="*/ 2 h 102"/>
                    <a:gd name="T74" fmla="*/ 109 w 143"/>
                    <a:gd name="T75" fmla="*/ 3 h 102"/>
                    <a:gd name="T76" fmla="*/ 118 w 143"/>
                    <a:gd name="T77" fmla="*/ 10 h 102"/>
                    <a:gd name="T78" fmla="*/ 126 w 143"/>
                    <a:gd name="T79" fmla="*/ 17 h 102"/>
                    <a:gd name="T80" fmla="*/ 133 w 143"/>
                    <a:gd name="T81" fmla="*/ 24 h 102"/>
                    <a:gd name="T82" fmla="*/ 138 w 143"/>
                    <a:gd name="T83" fmla="*/ 31 h 102"/>
                    <a:gd name="T84" fmla="*/ 142 w 143"/>
                    <a:gd name="T85" fmla="*/ 38 h 102"/>
                    <a:gd name="T86" fmla="*/ 143 w 143"/>
                    <a:gd name="T87" fmla="*/ 46 h 102"/>
                    <a:gd name="T88" fmla="*/ 141 w 143"/>
                    <a:gd name="T89" fmla="*/ 54 h 102"/>
                    <a:gd name="T90" fmla="*/ 137 w 143"/>
                    <a:gd name="T91" fmla="*/ 64 h 102"/>
                    <a:gd name="T92" fmla="*/ 128 w 143"/>
                    <a:gd name="T93" fmla="*/ 68 h 102"/>
                    <a:gd name="T94" fmla="*/ 121 w 143"/>
                    <a:gd name="T95" fmla="*/ 70 h 102"/>
                    <a:gd name="T96" fmla="*/ 116 w 143"/>
                    <a:gd name="T97" fmla="*/ 71 h 102"/>
                    <a:gd name="T98" fmla="*/ 113 w 143"/>
                    <a:gd name="T99" fmla="*/ 72 h 102"/>
                    <a:gd name="T100" fmla="*/ 112 w 143"/>
                    <a:gd name="T101" fmla="*/ 74 h 102"/>
                    <a:gd name="T102" fmla="*/ 112 w 143"/>
                    <a:gd name="T103" fmla="*/ 77 h 102"/>
                    <a:gd name="T104" fmla="*/ 114 w 143"/>
                    <a:gd name="T105" fmla="*/ 82 h 102"/>
                    <a:gd name="T106" fmla="*/ 116 w 143"/>
                    <a:gd name="T107" fmla="*/ 8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3" h="102">
                      <a:moveTo>
                        <a:pt x="116" y="89"/>
                      </a:moveTo>
                      <a:lnTo>
                        <a:pt x="110" y="91"/>
                      </a:lnTo>
                      <a:lnTo>
                        <a:pt x="104" y="92"/>
                      </a:lnTo>
                      <a:lnTo>
                        <a:pt x="96" y="94"/>
                      </a:lnTo>
                      <a:lnTo>
                        <a:pt x="91" y="95"/>
                      </a:lnTo>
                      <a:lnTo>
                        <a:pt x="88" y="96"/>
                      </a:lnTo>
                      <a:lnTo>
                        <a:pt x="85" y="97"/>
                      </a:lnTo>
                      <a:lnTo>
                        <a:pt x="82" y="98"/>
                      </a:lnTo>
                      <a:lnTo>
                        <a:pt x="76" y="100"/>
                      </a:lnTo>
                      <a:lnTo>
                        <a:pt x="73" y="101"/>
                      </a:lnTo>
                      <a:lnTo>
                        <a:pt x="68" y="102"/>
                      </a:lnTo>
                      <a:lnTo>
                        <a:pt x="43" y="90"/>
                      </a:lnTo>
                      <a:lnTo>
                        <a:pt x="32" y="83"/>
                      </a:lnTo>
                      <a:lnTo>
                        <a:pt x="21" y="75"/>
                      </a:lnTo>
                      <a:lnTo>
                        <a:pt x="12" y="64"/>
                      </a:lnTo>
                      <a:lnTo>
                        <a:pt x="6" y="51"/>
                      </a:lnTo>
                      <a:lnTo>
                        <a:pt x="1" y="34"/>
                      </a:lnTo>
                      <a:lnTo>
                        <a:pt x="0" y="25"/>
                      </a:lnTo>
                      <a:lnTo>
                        <a:pt x="0" y="14"/>
                      </a:lnTo>
                      <a:lnTo>
                        <a:pt x="0" y="11"/>
                      </a:lnTo>
                      <a:lnTo>
                        <a:pt x="1" y="10"/>
                      </a:lnTo>
                      <a:lnTo>
                        <a:pt x="5" y="9"/>
                      </a:lnTo>
                      <a:lnTo>
                        <a:pt x="11" y="10"/>
                      </a:lnTo>
                      <a:lnTo>
                        <a:pt x="18" y="14"/>
                      </a:lnTo>
                      <a:lnTo>
                        <a:pt x="34" y="22"/>
                      </a:lnTo>
                      <a:lnTo>
                        <a:pt x="41" y="25"/>
                      </a:lnTo>
                      <a:lnTo>
                        <a:pt x="48" y="26"/>
                      </a:lnTo>
                      <a:lnTo>
                        <a:pt x="58" y="27"/>
                      </a:lnTo>
                      <a:lnTo>
                        <a:pt x="68" y="27"/>
                      </a:lnTo>
                      <a:lnTo>
                        <a:pt x="73" y="18"/>
                      </a:lnTo>
                      <a:lnTo>
                        <a:pt x="76" y="11"/>
                      </a:lnTo>
                      <a:lnTo>
                        <a:pt x="79" y="6"/>
                      </a:lnTo>
                      <a:lnTo>
                        <a:pt x="81" y="2"/>
                      </a:lnTo>
                      <a:lnTo>
                        <a:pt x="84" y="0"/>
                      </a:lnTo>
                      <a:lnTo>
                        <a:pt x="90" y="0"/>
                      </a:lnTo>
                      <a:lnTo>
                        <a:pt x="98" y="1"/>
                      </a:lnTo>
                      <a:lnTo>
                        <a:pt x="103" y="2"/>
                      </a:lnTo>
                      <a:lnTo>
                        <a:pt x="109" y="3"/>
                      </a:lnTo>
                      <a:lnTo>
                        <a:pt x="118" y="10"/>
                      </a:lnTo>
                      <a:lnTo>
                        <a:pt x="126" y="17"/>
                      </a:lnTo>
                      <a:lnTo>
                        <a:pt x="133" y="24"/>
                      </a:lnTo>
                      <a:lnTo>
                        <a:pt x="138" y="31"/>
                      </a:lnTo>
                      <a:lnTo>
                        <a:pt x="142" y="38"/>
                      </a:lnTo>
                      <a:lnTo>
                        <a:pt x="143" y="46"/>
                      </a:lnTo>
                      <a:lnTo>
                        <a:pt x="141" y="54"/>
                      </a:lnTo>
                      <a:lnTo>
                        <a:pt x="137" y="64"/>
                      </a:lnTo>
                      <a:lnTo>
                        <a:pt x="128" y="68"/>
                      </a:lnTo>
                      <a:lnTo>
                        <a:pt x="121" y="70"/>
                      </a:lnTo>
                      <a:lnTo>
                        <a:pt x="116" y="71"/>
                      </a:lnTo>
                      <a:lnTo>
                        <a:pt x="113" y="72"/>
                      </a:lnTo>
                      <a:lnTo>
                        <a:pt x="112" y="74"/>
                      </a:lnTo>
                      <a:lnTo>
                        <a:pt x="112" y="77"/>
                      </a:lnTo>
                      <a:lnTo>
                        <a:pt x="114" y="82"/>
                      </a:lnTo>
                      <a:lnTo>
                        <a:pt x="116" y="89"/>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23" name="Freeform 67"/>
                <p:cNvSpPr>
                  <a:spLocks/>
                </p:cNvSpPr>
                <p:nvPr/>
              </p:nvSpPr>
              <p:spPr bwMode="auto">
                <a:xfrm>
                  <a:off x="4694" y="2251"/>
                  <a:ext cx="47" cy="63"/>
                </a:xfrm>
                <a:custGeom>
                  <a:avLst/>
                  <a:gdLst>
                    <a:gd name="T0" fmla="*/ 12 w 47"/>
                    <a:gd name="T1" fmla="*/ 60 h 63"/>
                    <a:gd name="T2" fmla="*/ 17 w 47"/>
                    <a:gd name="T3" fmla="*/ 58 h 63"/>
                    <a:gd name="T4" fmla="*/ 23 w 47"/>
                    <a:gd name="T5" fmla="*/ 56 h 63"/>
                    <a:gd name="T6" fmla="*/ 34 w 47"/>
                    <a:gd name="T7" fmla="*/ 55 h 63"/>
                    <a:gd name="T8" fmla="*/ 39 w 47"/>
                    <a:gd name="T9" fmla="*/ 53 h 63"/>
                    <a:gd name="T10" fmla="*/ 43 w 47"/>
                    <a:gd name="T11" fmla="*/ 50 h 63"/>
                    <a:gd name="T12" fmla="*/ 46 w 47"/>
                    <a:gd name="T13" fmla="*/ 46 h 63"/>
                    <a:gd name="T14" fmla="*/ 47 w 47"/>
                    <a:gd name="T15" fmla="*/ 40 h 63"/>
                    <a:gd name="T16" fmla="*/ 46 w 47"/>
                    <a:gd name="T17" fmla="*/ 32 h 63"/>
                    <a:gd name="T18" fmla="*/ 44 w 47"/>
                    <a:gd name="T19" fmla="*/ 24 h 63"/>
                    <a:gd name="T20" fmla="*/ 40 w 47"/>
                    <a:gd name="T21" fmla="*/ 17 h 63"/>
                    <a:gd name="T22" fmla="*/ 35 w 47"/>
                    <a:gd name="T23" fmla="*/ 10 h 63"/>
                    <a:gd name="T24" fmla="*/ 29 w 47"/>
                    <a:gd name="T25" fmla="*/ 5 h 63"/>
                    <a:gd name="T26" fmla="*/ 23 w 47"/>
                    <a:gd name="T27" fmla="*/ 2 h 63"/>
                    <a:gd name="T28" fmla="*/ 18 w 47"/>
                    <a:gd name="T29" fmla="*/ 0 h 63"/>
                    <a:gd name="T30" fmla="*/ 12 w 47"/>
                    <a:gd name="T31" fmla="*/ 1 h 63"/>
                    <a:gd name="T32" fmla="*/ 8 w 47"/>
                    <a:gd name="T33" fmla="*/ 4 h 63"/>
                    <a:gd name="T34" fmla="*/ 5 w 47"/>
                    <a:gd name="T35" fmla="*/ 10 h 63"/>
                    <a:gd name="T36" fmla="*/ 3 w 47"/>
                    <a:gd name="T37" fmla="*/ 17 h 63"/>
                    <a:gd name="T38" fmla="*/ 2 w 47"/>
                    <a:gd name="T39" fmla="*/ 25 h 63"/>
                    <a:gd name="T40" fmla="*/ 0 w 47"/>
                    <a:gd name="T41" fmla="*/ 43 h 63"/>
                    <a:gd name="T42" fmla="*/ 0 w 47"/>
                    <a:gd name="T43" fmla="*/ 52 h 63"/>
                    <a:gd name="T44" fmla="*/ 0 w 47"/>
                    <a:gd name="T45" fmla="*/ 60 h 63"/>
                    <a:gd name="T46" fmla="*/ 0 w 47"/>
                    <a:gd name="T47" fmla="*/ 62 h 63"/>
                    <a:gd name="T48" fmla="*/ 1 w 47"/>
                    <a:gd name="T49" fmla="*/ 63 h 63"/>
                    <a:gd name="T50" fmla="*/ 5 w 47"/>
                    <a:gd name="T51" fmla="*/ 63 h 63"/>
                    <a:gd name="T52" fmla="*/ 8 w 47"/>
                    <a:gd name="T53" fmla="*/ 61 h 63"/>
                    <a:gd name="T54" fmla="*/ 12 w 47"/>
                    <a:gd name="T55" fmla="*/ 6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7" h="63">
                      <a:moveTo>
                        <a:pt x="12" y="60"/>
                      </a:moveTo>
                      <a:lnTo>
                        <a:pt x="17" y="58"/>
                      </a:lnTo>
                      <a:lnTo>
                        <a:pt x="23" y="56"/>
                      </a:lnTo>
                      <a:lnTo>
                        <a:pt x="34" y="55"/>
                      </a:lnTo>
                      <a:lnTo>
                        <a:pt x="39" y="53"/>
                      </a:lnTo>
                      <a:lnTo>
                        <a:pt x="43" y="50"/>
                      </a:lnTo>
                      <a:lnTo>
                        <a:pt x="46" y="46"/>
                      </a:lnTo>
                      <a:lnTo>
                        <a:pt x="47" y="40"/>
                      </a:lnTo>
                      <a:lnTo>
                        <a:pt x="46" y="32"/>
                      </a:lnTo>
                      <a:lnTo>
                        <a:pt x="44" y="24"/>
                      </a:lnTo>
                      <a:lnTo>
                        <a:pt x="40" y="17"/>
                      </a:lnTo>
                      <a:lnTo>
                        <a:pt x="35" y="10"/>
                      </a:lnTo>
                      <a:lnTo>
                        <a:pt x="29" y="5"/>
                      </a:lnTo>
                      <a:lnTo>
                        <a:pt x="23" y="2"/>
                      </a:lnTo>
                      <a:lnTo>
                        <a:pt x="18" y="0"/>
                      </a:lnTo>
                      <a:lnTo>
                        <a:pt x="12" y="1"/>
                      </a:lnTo>
                      <a:lnTo>
                        <a:pt x="8" y="4"/>
                      </a:lnTo>
                      <a:lnTo>
                        <a:pt x="5" y="10"/>
                      </a:lnTo>
                      <a:lnTo>
                        <a:pt x="3" y="17"/>
                      </a:lnTo>
                      <a:lnTo>
                        <a:pt x="2" y="25"/>
                      </a:lnTo>
                      <a:lnTo>
                        <a:pt x="0" y="43"/>
                      </a:lnTo>
                      <a:lnTo>
                        <a:pt x="0" y="52"/>
                      </a:lnTo>
                      <a:lnTo>
                        <a:pt x="0" y="60"/>
                      </a:lnTo>
                      <a:lnTo>
                        <a:pt x="0" y="62"/>
                      </a:lnTo>
                      <a:lnTo>
                        <a:pt x="1" y="63"/>
                      </a:lnTo>
                      <a:lnTo>
                        <a:pt x="5" y="63"/>
                      </a:lnTo>
                      <a:lnTo>
                        <a:pt x="8" y="61"/>
                      </a:lnTo>
                      <a:lnTo>
                        <a:pt x="12" y="6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24" name="Freeform 68"/>
                <p:cNvSpPr>
                  <a:spLocks/>
                </p:cNvSpPr>
                <p:nvPr/>
              </p:nvSpPr>
              <p:spPr bwMode="auto">
                <a:xfrm>
                  <a:off x="4513" y="2069"/>
                  <a:ext cx="47" cy="63"/>
                </a:xfrm>
                <a:custGeom>
                  <a:avLst/>
                  <a:gdLst>
                    <a:gd name="T0" fmla="*/ 12 w 47"/>
                    <a:gd name="T1" fmla="*/ 60 h 63"/>
                    <a:gd name="T2" fmla="*/ 17 w 47"/>
                    <a:gd name="T3" fmla="*/ 58 h 63"/>
                    <a:gd name="T4" fmla="*/ 23 w 47"/>
                    <a:gd name="T5" fmla="*/ 56 h 63"/>
                    <a:gd name="T6" fmla="*/ 34 w 47"/>
                    <a:gd name="T7" fmla="*/ 55 h 63"/>
                    <a:gd name="T8" fmla="*/ 39 w 47"/>
                    <a:gd name="T9" fmla="*/ 53 h 63"/>
                    <a:gd name="T10" fmla="*/ 43 w 47"/>
                    <a:gd name="T11" fmla="*/ 50 h 63"/>
                    <a:gd name="T12" fmla="*/ 46 w 47"/>
                    <a:gd name="T13" fmla="*/ 46 h 63"/>
                    <a:gd name="T14" fmla="*/ 47 w 47"/>
                    <a:gd name="T15" fmla="*/ 40 h 63"/>
                    <a:gd name="T16" fmla="*/ 46 w 47"/>
                    <a:gd name="T17" fmla="*/ 32 h 63"/>
                    <a:gd name="T18" fmla="*/ 44 w 47"/>
                    <a:gd name="T19" fmla="*/ 24 h 63"/>
                    <a:gd name="T20" fmla="*/ 40 w 47"/>
                    <a:gd name="T21" fmla="*/ 17 h 63"/>
                    <a:gd name="T22" fmla="*/ 35 w 47"/>
                    <a:gd name="T23" fmla="*/ 10 h 63"/>
                    <a:gd name="T24" fmla="*/ 29 w 47"/>
                    <a:gd name="T25" fmla="*/ 5 h 63"/>
                    <a:gd name="T26" fmla="*/ 23 w 47"/>
                    <a:gd name="T27" fmla="*/ 2 h 63"/>
                    <a:gd name="T28" fmla="*/ 18 w 47"/>
                    <a:gd name="T29" fmla="*/ 0 h 63"/>
                    <a:gd name="T30" fmla="*/ 12 w 47"/>
                    <a:gd name="T31" fmla="*/ 1 h 63"/>
                    <a:gd name="T32" fmla="*/ 8 w 47"/>
                    <a:gd name="T33" fmla="*/ 4 h 63"/>
                    <a:gd name="T34" fmla="*/ 5 w 47"/>
                    <a:gd name="T35" fmla="*/ 10 h 63"/>
                    <a:gd name="T36" fmla="*/ 3 w 47"/>
                    <a:gd name="T37" fmla="*/ 17 h 63"/>
                    <a:gd name="T38" fmla="*/ 2 w 47"/>
                    <a:gd name="T39" fmla="*/ 25 h 63"/>
                    <a:gd name="T40" fmla="*/ 0 w 47"/>
                    <a:gd name="T41" fmla="*/ 43 h 63"/>
                    <a:gd name="T42" fmla="*/ 0 w 47"/>
                    <a:gd name="T43" fmla="*/ 52 h 63"/>
                    <a:gd name="T44" fmla="*/ 0 w 47"/>
                    <a:gd name="T45" fmla="*/ 60 h 63"/>
                    <a:gd name="T46" fmla="*/ 0 w 47"/>
                    <a:gd name="T47" fmla="*/ 62 h 63"/>
                    <a:gd name="T48" fmla="*/ 1 w 47"/>
                    <a:gd name="T49" fmla="*/ 63 h 63"/>
                    <a:gd name="T50" fmla="*/ 5 w 47"/>
                    <a:gd name="T51" fmla="*/ 63 h 63"/>
                    <a:gd name="T52" fmla="*/ 8 w 47"/>
                    <a:gd name="T53" fmla="*/ 61 h 63"/>
                    <a:gd name="T54" fmla="*/ 12 w 47"/>
                    <a:gd name="T55" fmla="*/ 6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7" h="63">
                      <a:moveTo>
                        <a:pt x="12" y="60"/>
                      </a:moveTo>
                      <a:lnTo>
                        <a:pt x="17" y="58"/>
                      </a:lnTo>
                      <a:lnTo>
                        <a:pt x="23" y="56"/>
                      </a:lnTo>
                      <a:lnTo>
                        <a:pt x="34" y="55"/>
                      </a:lnTo>
                      <a:lnTo>
                        <a:pt x="39" y="53"/>
                      </a:lnTo>
                      <a:lnTo>
                        <a:pt x="43" y="50"/>
                      </a:lnTo>
                      <a:lnTo>
                        <a:pt x="46" y="46"/>
                      </a:lnTo>
                      <a:lnTo>
                        <a:pt x="47" y="40"/>
                      </a:lnTo>
                      <a:lnTo>
                        <a:pt x="46" y="32"/>
                      </a:lnTo>
                      <a:lnTo>
                        <a:pt x="44" y="24"/>
                      </a:lnTo>
                      <a:lnTo>
                        <a:pt x="40" y="17"/>
                      </a:lnTo>
                      <a:lnTo>
                        <a:pt x="35" y="10"/>
                      </a:lnTo>
                      <a:lnTo>
                        <a:pt x="29" y="5"/>
                      </a:lnTo>
                      <a:lnTo>
                        <a:pt x="23" y="2"/>
                      </a:lnTo>
                      <a:lnTo>
                        <a:pt x="18" y="0"/>
                      </a:lnTo>
                      <a:lnTo>
                        <a:pt x="12" y="1"/>
                      </a:lnTo>
                      <a:lnTo>
                        <a:pt x="8" y="4"/>
                      </a:lnTo>
                      <a:lnTo>
                        <a:pt x="5" y="10"/>
                      </a:lnTo>
                      <a:lnTo>
                        <a:pt x="3" y="17"/>
                      </a:lnTo>
                      <a:lnTo>
                        <a:pt x="2" y="25"/>
                      </a:lnTo>
                      <a:lnTo>
                        <a:pt x="0" y="43"/>
                      </a:lnTo>
                      <a:lnTo>
                        <a:pt x="0" y="52"/>
                      </a:lnTo>
                      <a:lnTo>
                        <a:pt x="0" y="60"/>
                      </a:lnTo>
                      <a:lnTo>
                        <a:pt x="0" y="62"/>
                      </a:lnTo>
                      <a:lnTo>
                        <a:pt x="1" y="63"/>
                      </a:lnTo>
                      <a:lnTo>
                        <a:pt x="5" y="63"/>
                      </a:lnTo>
                      <a:lnTo>
                        <a:pt x="8" y="61"/>
                      </a:lnTo>
                      <a:lnTo>
                        <a:pt x="12" y="6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25" name="Freeform 69"/>
                <p:cNvSpPr>
                  <a:spLocks/>
                </p:cNvSpPr>
                <p:nvPr/>
              </p:nvSpPr>
              <p:spPr bwMode="auto">
                <a:xfrm>
                  <a:off x="4150" y="1480"/>
                  <a:ext cx="140" cy="96"/>
                </a:xfrm>
                <a:custGeom>
                  <a:avLst/>
                  <a:gdLst>
                    <a:gd name="T0" fmla="*/ 0 w 140"/>
                    <a:gd name="T1" fmla="*/ 71 h 96"/>
                    <a:gd name="T2" fmla="*/ 2 w 140"/>
                    <a:gd name="T3" fmla="*/ 62 h 96"/>
                    <a:gd name="T4" fmla="*/ 3 w 140"/>
                    <a:gd name="T5" fmla="*/ 54 h 96"/>
                    <a:gd name="T6" fmla="*/ 6 w 140"/>
                    <a:gd name="T7" fmla="*/ 45 h 96"/>
                    <a:gd name="T8" fmla="*/ 11 w 140"/>
                    <a:gd name="T9" fmla="*/ 37 h 96"/>
                    <a:gd name="T10" fmla="*/ 20 w 140"/>
                    <a:gd name="T11" fmla="*/ 29 h 96"/>
                    <a:gd name="T12" fmla="*/ 30 w 140"/>
                    <a:gd name="T13" fmla="*/ 22 h 96"/>
                    <a:gd name="T14" fmla="*/ 41 w 140"/>
                    <a:gd name="T15" fmla="*/ 17 h 96"/>
                    <a:gd name="T16" fmla="*/ 54 w 140"/>
                    <a:gd name="T17" fmla="*/ 12 h 96"/>
                    <a:gd name="T18" fmla="*/ 81 w 140"/>
                    <a:gd name="T19" fmla="*/ 5 h 96"/>
                    <a:gd name="T20" fmla="*/ 107 w 140"/>
                    <a:gd name="T21" fmla="*/ 0 h 96"/>
                    <a:gd name="T22" fmla="*/ 116 w 140"/>
                    <a:gd name="T23" fmla="*/ 27 h 96"/>
                    <a:gd name="T24" fmla="*/ 123 w 140"/>
                    <a:gd name="T25" fmla="*/ 54 h 96"/>
                    <a:gd name="T26" fmla="*/ 128 w 140"/>
                    <a:gd name="T27" fmla="*/ 56 h 96"/>
                    <a:gd name="T28" fmla="*/ 133 w 140"/>
                    <a:gd name="T29" fmla="*/ 58 h 96"/>
                    <a:gd name="T30" fmla="*/ 138 w 140"/>
                    <a:gd name="T31" fmla="*/ 60 h 96"/>
                    <a:gd name="T32" fmla="*/ 140 w 140"/>
                    <a:gd name="T33" fmla="*/ 63 h 96"/>
                    <a:gd name="T34" fmla="*/ 140 w 140"/>
                    <a:gd name="T35" fmla="*/ 69 h 96"/>
                    <a:gd name="T36" fmla="*/ 137 w 140"/>
                    <a:gd name="T37" fmla="*/ 74 h 96"/>
                    <a:gd name="T38" fmla="*/ 131 w 140"/>
                    <a:gd name="T39" fmla="*/ 79 h 96"/>
                    <a:gd name="T40" fmla="*/ 124 w 140"/>
                    <a:gd name="T41" fmla="*/ 83 h 96"/>
                    <a:gd name="T42" fmla="*/ 108 w 140"/>
                    <a:gd name="T43" fmla="*/ 91 h 96"/>
                    <a:gd name="T44" fmla="*/ 101 w 140"/>
                    <a:gd name="T45" fmla="*/ 94 h 96"/>
                    <a:gd name="T46" fmla="*/ 95 w 140"/>
                    <a:gd name="T47" fmla="*/ 96 h 96"/>
                    <a:gd name="T48" fmla="*/ 82 w 140"/>
                    <a:gd name="T49" fmla="*/ 95 h 96"/>
                    <a:gd name="T50" fmla="*/ 69 w 140"/>
                    <a:gd name="T51" fmla="*/ 94 h 96"/>
                    <a:gd name="T52" fmla="*/ 56 w 140"/>
                    <a:gd name="T53" fmla="*/ 94 h 96"/>
                    <a:gd name="T54" fmla="*/ 44 w 140"/>
                    <a:gd name="T55" fmla="*/ 92 h 96"/>
                    <a:gd name="T56" fmla="*/ 33 w 140"/>
                    <a:gd name="T57" fmla="*/ 87 h 96"/>
                    <a:gd name="T58" fmla="*/ 22 w 140"/>
                    <a:gd name="T59" fmla="*/ 82 h 96"/>
                    <a:gd name="T60" fmla="*/ 11 w 140"/>
                    <a:gd name="T61" fmla="*/ 76 h 96"/>
                    <a:gd name="T62" fmla="*/ 0 w 140"/>
                    <a:gd name="T63" fmla="*/ 7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0" h="96">
                      <a:moveTo>
                        <a:pt x="0" y="71"/>
                      </a:moveTo>
                      <a:lnTo>
                        <a:pt x="2" y="62"/>
                      </a:lnTo>
                      <a:lnTo>
                        <a:pt x="3" y="54"/>
                      </a:lnTo>
                      <a:lnTo>
                        <a:pt x="6" y="45"/>
                      </a:lnTo>
                      <a:lnTo>
                        <a:pt x="11" y="37"/>
                      </a:lnTo>
                      <a:lnTo>
                        <a:pt x="20" y="29"/>
                      </a:lnTo>
                      <a:lnTo>
                        <a:pt x="30" y="22"/>
                      </a:lnTo>
                      <a:lnTo>
                        <a:pt x="41" y="17"/>
                      </a:lnTo>
                      <a:lnTo>
                        <a:pt x="54" y="12"/>
                      </a:lnTo>
                      <a:lnTo>
                        <a:pt x="81" y="5"/>
                      </a:lnTo>
                      <a:lnTo>
                        <a:pt x="107" y="0"/>
                      </a:lnTo>
                      <a:lnTo>
                        <a:pt x="116" y="27"/>
                      </a:lnTo>
                      <a:lnTo>
                        <a:pt x="123" y="54"/>
                      </a:lnTo>
                      <a:lnTo>
                        <a:pt x="128" y="56"/>
                      </a:lnTo>
                      <a:lnTo>
                        <a:pt x="133" y="58"/>
                      </a:lnTo>
                      <a:lnTo>
                        <a:pt x="138" y="60"/>
                      </a:lnTo>
                      <a:lnTo>
                        <a:pt x="140" y="63"/>
                      </a:lnTo>
                      <a:lnTo>
                        <a:pt x="140" y="69"/>
                      </a:lnTo>
                      <a:lnTo>
                        <a:pt x="137" y="74"/>
                      </a:lnTo>
                      <a:lnTo>
                        <a:pt x="131" y="79"/>
                      </a:lnTo>
                      <a:lnTo>
                        <a:pt x="124" y="83"/>
                      </a:lnTo>
                      <a:lnTo>
                        <a:pt x="108" y="91"/>
                      </a:lnTo>
                      <a:lnTo>
                        <a:pt x="101" y="94"/>
                      </a:lnTo>
                      <a:lnTo>
                        <a:pt x="95" y="96"/>
                      </a:lnTo>
                      <a:lnTo>
                        <a:pt x="82" y="95"/>
                      </a:lnTo>
                      <a:lnTo>
                        <a:pt x="69" y="94"/>
                      </a:lnTo>
                      <a:lnTo>
                        <a:pt x="56" y="94"/>
                      </a:lnTo>
                      <a:lnTo>
                        <a:pt x="44" y="92"/>
                      </a:lnTo>
                      <a:lnTo>
                        <a:pt x="33" y="87"/>
                      </a:lnTo>
                      <a:lnTo>
                        <a:pt x="22" y="82"/>
                      </a:lnTo>
                      <a:lnTo>
                        <a:pt x="11" y="76"/>
                      </a:lnTo>
                      <a:lnTo>
                        <a:pt x="0" y="71"/>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26" name="Freeform 70"/>
                <p:cNvSpPr>
                  <a:spLocks/>
                </p:cNvSpPr>
                <p:nvPr/>
              </p:nvSpPr>
              <p:spPr bwMode="auto">
                <a:xfrm>
                  <a:off x="4014" y="1525"/>
                  <a:ext cx="47" cy="63"/>
                </a:xfrm>
                <a:custGeom>
                  <a:avLst/>
                  <a:gdLst>
                    <a:gd name="T0" fmla="*/ 12 w 47"/>
                    <a:gd name="T1" fmla="*/ 60 h 63"/>
                    <a:gd name="T2" fmla="*/ 17 w 47"/>
                    <a:gd name="T3" fmla="*/ 58 h 63"/>
                    <a:gd name="T4" fmla="*/ 23 w 47"/>
                    <a:gd name="T5" fmla="*/ 56 h 63"/>
                    <a:gd name="T6" fmla="*/ 34 w 47"/>
                    <a:gd name="T7" fmla="*/ 55 h 63"/>
                    <a:gd name="T8" fmla="*/ 39 w 47"/>
                    <a:gd name="T9" fmla="*/ 53 h 63"/>
                    <a:gd name="T10" fmla="*/ 43 w 47"/>
                    <a:gd name="T11" fmla="*/ 50 h 63"/>
                    <a:gd name="T12" fmla="*/ 46 w 47"/>
                    <a:gd name="T13" fmla="*/ 46 h 63"/>
                    <a:gd name="T14" fmla="*/ 47 w 47"/>
                    <a:gd name="T15" fmla="*/ 40 h 63"/>
                    <a:gd name="T16" fmla="*/ 46 w 47"/>
                    <a:gd name="T17" fmla="*/ 32 h 63"/>
                    <a:gd name="T18" fmla="*/ 44 w 47"/>
                    <a:gd name="T19" fmla="*/ 24 h 63"/>
                    <a:gd name="T20" fmla="*/ 40 w 47"/>
                    <a:gd name="T21" fmla="*/ 17 h 63"/>
                    <a:gd name="T22" fmla="*/ 35 w 47"/>
                    <a:gd name="T23" fmla="*/ 10 h 63"/>
                    <a:gd name="T24" fmla="*/ 29 w 47"/>
                    <a:gd name="T25" fmla="*/ 5 h 63"/>
                    <a:gd name="T26" fmla="*/ 23 w 47"/>
                    <a:gd name="T27" fmla="*/ 2 h 63"/>
                    <a:gd name="T28" fmla="*/ 18 w 47"/>
                    <a:gd name="T29" fmla="*/ 0 h 63"/>
                    <a:gd name="T30" fmla="*/ 12 w 47"/>
                    <a:gd name="T31" fmla="*/ 1 h 63"/>
                    <a:gd name="T32" fmla="*/ 8 w 47"/>
                    <a:gd name="T33" fmla="*/ 4 h 63"/>
                    <a:gd name="T34" fmla="*/ 5 w 47"/>
                    <a:gd name="T35" fmla="*/ 10 h 63"/>
                    <a:gd name="T36" fmla="*/ 3 w 47"/>
                    <a:gd name="T37" fmla="*/ 17 h 63"/>
                    <a:gd name="T38" fmla="*/ 2 w 47"/>
                    <a:gd name="T39" fmla="*/ 25 h 63"/>
                    <a:gd name="T40" fmla="*/ 0 w 47"/>
                    <a:gd name="T41" fmla="*/ 43 h 63"/>
                    <a:gd name="T42" fmla="*/ 0 w 47"/>
                    <a:gd name="T43" fmla="*/ 52 h 63"/>
                    <a:gd name="T44" fmla="*/ 0 w 47"/>
                    <a:gd name="T45" fmla="*/ 60 h 63"/>
                    <a:gd name="T46" fmla="*/ 0 w 47"/>
                    <a:gd name="T47" fmla="*/ 62 h 63"/>
                    <a:gd name="T48" fmla="*/ 1 w 47"/>
                    <a:gd name="T49" fmla="*/ 63 h 63"/>
                    <a:gd name="T50" fmla="*/ 5 w 47"/>
                    <a:gd name="T51" fmla="*/ 63 h 63"/>
                    <a:gd name="T52" fmla="*/ 8 w 47"/>
                    <a:gd name="T53" fmla="*/ 61 h 63"/>
                    <a:gd name="T54" fmla="*/ 12 w 47"/>
                    <a:gd name="T55" fmla="*/ 6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7" h="63">
                      <a:moveTo>
                        <a:pt x="12" y="60"/>
                      </a:moveTo>
                      <a:lnTo>
                        <a:pt x="17" y="58"/>
                      </a:lnTo>
                      <a:lnTo>
                        <a:pt x="23" y="56"/>
                      </a:lnTo>
                      <a:lnTo>
                        <a:pt x="34" y="55"/>
                      </a:lnTo>
                      <a:lnTo>
                        <a:pt x="39" y="53"/>
                      </a:lnTo>
                      <a:lnTo>
                        <a:pt x="43" y="50"/>
                      </a:lnTo>
                      <a:lnTo>
                        <a:pt x="46" y="46"/>
                      </a:lnTo>
                      <a:lnTo>
                        <a:pt x="47" y="40"/>
                      </a:lnTo>
                      <a:lnTo>
                        <a:pt x="46" y="32"/>
                      </a:lnTo>
                      <a:lnTo>
                        <a:pt x="44" y="24"/>
                      </a:lnTo>
                      <a:lnTo>
                        <a:pt x="40" y="17"/>
                      </a:lnTo>
                      <a:lnTo>
                        <a:pt x="35" y="10"/>
                      </a:lnTo>
                      <a:lnTo>
                        <a:pt x="29" y="5"/>
                      </a:lnTo>
                      <a:lnTo>
                        <a:pt x="23" y="2"/>
                      </a:lnTo>
                      <a:lnTo>
                        <a:pt x="18" y="0"/>
                      </a:lnTo>
                      <a:lnTo>
                        <a:pt x="12" y="1"/>
                      </a:lnTo>
                      <a:lnTo>
                        <a:pt x="8" y="4"/>
                      </a:lnTo>
                      <a:lnTo>
                        <a:pt x="5" y="10"/>
                      </a:lnTo>
                      <a:lnTo>
                        <a:pt x="3" y="17"/>
                      </a:lnTo>
                      <a:lnTo>
                        <a:pt x="2" y="25"/>
                      </a:lnTo>
                      <a:lnTo>
                        <a:pt x="0" y="43"/>
                      </a:lnTo>
                      <a:lnTo>
                        <a:pt x="0" y="52"/>
                      </a:lnTo>
                      <a:lnTo>
                        <a:pt x="0" y="60"/>
                      </a:lnTo>
                      <a:lnTo>
                        <a:pt x="0" y="62"/>
                      </a:lnTo>
                      <a:lnTo>
                        <a:pt x="1" y="63"/>
                      </a:lnTo>
                      <a:lnTo>
                        <a:pt x="5" y="63"/>
                      </a:lnTo>
                      <a:lnTo>
                        <a:pt x="8" y="61"/>
                      </a:lnTo>
                      <a:lnTo>
                        <a:pt x="12" y="6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27" name="Freeform 71"/>
                <p:cNvSpPr>
                  <a:spLocks/>
                </p:cNvSpPr>
                <p:nvPr/>
              </p:nvSpPr>
              <p:spPr bwMode="auto">
                <a:xfrm>
                  <a:off x="3606" y="1304"/>
                  <a:ext cx="47" cy="63"/>
                </a:xfrm>
                <a:custGeom>
                  <a:avLst/>
                  <a:gdLst>
                    <a:gd name="T0" fmla="*/ 12 w 47"/>
                    <a:gd name="T1" fmla="*/ 60 h 63"/>
                    <a:gd name="T2" fmla="*/ 17 w 47"/>
                    <a:gd name="T3" fmla="*/ 58 h 63"/>
                    <a:gd name="T4" fmla="*/ 23 w 47"/>
                    <a:gd name="T5" fmla="*/ 56 h 63"/>
                    <a:gd name="T6" fmla="*/ 34 w 47"/>
                    <a:gd name="T7" fmla="*/ 55 h 63"/>
                    <a:gd name="T8" fmla="*/ 39 w 47"/>
                    <a:gd name="T9" fmla="*/ 53 h 63"/>
                    <a:gd name="T10" fmla="*/ 43 w 47"/>
                    <a:gd name="T11" fmla="*/ 50 h 63"/>
                    <a:gd name="T12" fmla="*/ 46 w 47"/>
                    <a:gd name="T13" fmla="*/ 46 h 63"/>
                    <a:gd name="T14" fmla="*/ 47 w 47"/>
                    <a:gd name="T15" fmla="*/ 40 h 63"/>
                    <a:gd name="T16" fmla="*/ 46 w 47"/>
                    <a:gd name="T17" fmla="*/ 32 h 63"/>
                    <a:gd name="T18" fmla="*/ 44 w 47"/>
                    <a:gd name="T19" fmla="*/ 24 h 63"/>
                    <a:gd name="T20" fmla="*/ 40 w 47"/>
                    <a:gd name="T21" fmla="*/ 17 h 63"/>
                    <a:gd name="T22" fmla="*/ 35 w 47"/>
                    <a:gd name="T23" fmla="*/ 10 h 63"/>
                    <a:gd name="T24" fmla="*/ 29 w 47"/>
                    <a:gd name="T25" fmla="*/ 5 h 63"/>
                    <a:gd name="T26" fmla="*/ 23 w 47"/>
                    <a:gd name="T27" fmla="*/ 2 h 63"/>
                    <a:gd name="T28" fmla="*/ 18 w 47"/>
                    <a:gd name="T29" fmla="*/ 0 h 63"/>
                    <a:gd name="T30" fmla="*/ 12 w 47"/>
                    <a:gd name="T31" fmla="*/ 1 h 63"/>
                    <a:gd name="T32" fmla="*/ 8 w 47"/>
                    <a:gd name="T33" fmla="*/ 4 h 63"/>
                    <a:gd name="T34" fmla="*/ 5 w 47"/>
                    <a:gd name="T35" fmla="*/ 10 h 63"/>
                    <a:gd name="T36" fmla="*/ 3 w 47"/>
                    <a:gd name="T37" fmla="*/ 17 h 63"/>
                    <a:gd name="T38" fmla="*/ 2 w 47"/>
                    <a:gd name="T39" fmla="*/ 25 h 63"/>
                    <a:gd name="T40" fmla="*/ 0 w 47"/>
                    <a:gd name="T41" fmla="*/ 43 h 63"/>
                    <a:gd name="T42" fmla="*/ 0 w 47"/>
                    <a:gd name="T43" fmla="*/ 52 h 63"/>
                    <a:gd name="T44" fmla="*/ 0 w 47"/>
                    <a:gd name="T45" fmla="*/ 60 h 63"/>
                    <a:gd name="T46" fmla="*/ 0 w 47"/>
                    <a:gd name="T47" fmla="*/ 62 h 63"/>
                    <a:gd name="T48" fmla="*/ 1 w 47"/>
                    <a:gd name="T49" fmla="*/ 63 h 63"/>
                    <a:gd name="T50" fmla="*/ 5 w 47"/>
                    <a:gd name="T51" fmla="*/ 63 h 63"/>
                    <a:gd name="T52" fmla="*/ 8 w 47"/>
                    <a:gd name="T53" fmla="*/ 61 h 63"/>
                    <a:gd name="T54" fmla="*/ 12 w 47"/>
                    <a:gd name="T55" fmla="*/ 6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7" h="63">
                      <a:moveTo>
                        <a:pt x="12" y="60"/>
                      </a:moveTo>
                      <a:lnTo>
                        <a:pt x="17" y="58"/>
                      </a:lnTo>
                      <a:lnTo>
                        <a:pt x="23" y="56"/>
                      </a:lnTo>
                      <a:lnTo>
                        <a:pt x="34" y="55"/>
                      </a:lnTo>
                      <a:lnTo>
                        <a:pt x="39" y="53"/>
                      </a:lnTo>
                      <a:lnTo>
                        <a:pt x="43" y="50"/>
                      </a:lnTo>
                      <a:lnTo>
                        <a:pt x="46" y="46"/>
                      </a:lnTo>
                      <a:lnTo>
                        <a:pt x="47" y="40"/>
                      </a:lnTo>
                      <a:lnTo>
                        <a:pt x="46" y="32"/>
                      </a:lnTo>
                      <a:lnTo>
                        <a:pt x="44" y="24"/>
                      </a:lnTo>
                      <a:lnTo>
                        <a:pt x="40" y="17"/>
                      </a:lnTo>
                      <a:lnTo>
                        <a:pt x="35" y="10"/>
                      </a:lnTo>
                      <a:lnTo>
                        <a:pt x="29" y="5"/>
                      </a:lnTo>
                      <a:lnTo>
                        <a:pt x="23" y="2"/>
                      </a:lnTo>
                      <a:lnTo>
                        <a:pt x="18" y="0"/>
                      </a:lnTo>
                      <a:lnTo>
                        <a:pt x="12" y="1"/>
                      </a:lnTo>
                      <a:lnTo>
                        <a:pt x="8" y="4"/>
                      </a:lnTo>
                      <a:lnTo>
                        <a:pt x="5" y="10"/>
                      </a:lnTo>
                      <a:lnTo>
                        <a:pt x="3" y="17"/>
                      </a:lnTo>
                      <a:lnTo>
                        <a:pt x="2" y="25"/>
                      </a:lnTo>
                      <a:lnTo>
                        <a:pt x="0" y="43"/>
                      </a:lnTo>
                      <a:lnTo>
                        <a:pt x="0" y="52"/>
                      </a:lnTo>
                      <a:lnTo>
                        <a:pt x="0" y="60"/>
                      </a:lnTo>
                      <a:lnTo>
                        <a:pt x="0" y="62"/>
                      </a:lnTo>
                      <a:lnTo>
                        <a:pt x="1" y="63"/>
                      </a:lnTo>
                      <a:lnTo>
                        <a:pt x="5" y="63"/>
                      </a:lnTo>
                      <a:lnTo>
                        <a:pt x="8" y="61"/>
                      </a:lnTo>
                      <a:lnTo>
                        <a:pt x="12" y="6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28" name="Freeform 72"/>
                <p:cNvSpPr>
                  <a:spLocks/>
                </p:cNvSpPr>
                <p:nvPr/>
              </p:nvSpPr>
              <p:spPr bwMode="auto">
                <a:xfrm>
                  <a:off x="3424" y="1117"/>
                  <a:ext cx="47" cy="63"/>
                </a:xfrm>
                <a:custGeom>
                  <a:avLst/>
                  <a:gdLst>
                    <a:gd name="T0" fmla="*/ 12 w 47"/>
                    <a:gd name="T1" fmla="*/ 60 h 63"/>
                    <a:gd name="T2" fmla="*/ 17 w 47"/>
                    <a:gd name="T3" fmla="*/ 58 h 63"/>
                    <a:gd name="T4" fmla="*/ 23 w 47"/>
                    <a:gd name="T5" fmla="*/ 56 h 63"/>
                    <a:gd name="T6" fmla="*/ 34 w 47"/>
                    <a:gd name="T7" fmla="*/ 55 h 63"/>
                    <a:gd name="T8" fmla="*/ 39 w 47"/>
                    <a:gd name="T9" fmla="*/ 53 h 63"/>
                    <a:gd name="T10" fmla="*/ 43 w 47"/>
                    <a:gd name="T11" fmla="*/ 50 h 63"/>
                    <a:gd name="T12" fmla="*/ 46 w 47"/>
                    <a:gd name="T13" fmla="*/ 46 h 63"/>
                    <a:gd name="T14" fmla="*/ 47 w 47"/>
                    <a:gd name="T15" fmla="*/ 40 h 63"/>
                    <a:gd name="T16" fmla="*/ 46 w 47"/>
                    <a:gd name="T17" fmla="*/ 32 h 63"/>
                    <a:gd name="T18" fmla="*/ 44 w 47"/>
                    <a:gd name="T19" fmla="*/ 24 h 63"/>
                    <a:gd name="T20" fmla="*/ 40 w 47"/>
                    <a:gd name="T21" fmla="*/ 17 h 63"/>
                    <a:gd name="T22" fmla="*/ 35 w 47"/>
                    <a:gd name="T23" fmla="*/ 10 h 63"/>
                    <a:gd name="T24" fmla="*/ 29 w 47"/>
                    <a:gd name="T25" fmla="*/ 5 h 63"/>
                    <a:gd name="T26" fmla="*/ 23 w 47"/>
                    <a:gd name="T27" fmla="*/ 2 h 63"/>
                    <a:gd name="T28" fmla="*/ 18 w 47"/>
                    <a:gd name="T29" fmla="*/ 0 h 63"/>
                    <a:gd name="T30" fmla="*/ 12 w 47"/>
                    <a:gd name="T31" fmla="*/ 1 h 63"/>
                    <a:gd name="T32" fmla="*/ 8 w 47"/>
                    <a:gd name="T33" fmla="*/ 4 h 63"/>
                    <a:gd name="T34" fmla="*/ 5 w 47"/>
                    <a:gd name="T35" fmla="*/ 10 h 63"/>
                    <a:gd name="T36" fmla="*/ 3 w 47"/>
                    <a:gd name="T37" fmla="*/ 17 h 63"/>
                    <a:gd name="T38" fmla="*/ 2 w 47"/>
                    <a:gd name="T39" fmla="*/ 25 h 63"/>
                    <a:gd name="T40" fmla="*/ 0 w 47"/>
                    <a:gd name="T41" fmla="*/ 43 h 63"/>
                    <a:gd name="T42" fmla="*/ 0 w 47"/>
                    <a:gd name="T43" fmla="*/ 52 h 63"/>
                    <a:gd name="T44" fmla="*/ 0 w 47"/>
                    <a:gd name="T45" fmla="*/ 60 h 63"/>
                    <a:gd name="T46" fmla="*/ 0 w 47"/>
                    <a:gd name="T47" fmla="*/ 62 h 63"/>
                    <a:gd name="T48" fmla="*/ 1 w 47"/>
                    <a:gd name="T49" fmla="*/ 63 h 63"/>
                    <a:gd name="T50" fmla="*/ 5 w 47"/>
                    <a:gd name="T51" fmla="*/ 63 h 63"/>
                    <a:gd name="T52" fmla="*/ 8 w 47"/>
                    <a:gd name="T53" fmla="*/ 61 h 63"/>
                    <a:gd name="T54" fmla="*/ 12 w 47"/>
                    <a:gd name="T55" fmla="*/ 6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7" h="63">
                      <a:moveTo>
                        <a:pt x="12" y="60"/>
                      </a:moveTo>
                      <a:lnTo>
                        <a:pt x="17" y="58"/>
                      </a:lnTo>
                      <a:lnTo>
                        <a:pt x="23" y="56"/>
                      </a:lnTo>
                      <a:lnTo>
                        <a:pt x="34" y="55"/>
                      </a:lnTo>
                      <a:lnTo>
                        <a:pt x="39" y="53"/>
                      </a:lnTo>
                      <a:lnTo>
                        <a:pt x="43" y="50"/>
                      </a:lnTo>
                      <a:lnTo>
                        <a:pt x="46" y="46"/>
                      </a:lnTo>
                      <a:lnTo>
                        <a:pt x="47" y="40"/>
                      </a:lnTo>
                      <a:lnTo>
                        <a:pt x="46" y="32"/>
                      </a:lnTo>
                      <a:lnTo>
                        <a:pt x="44" y="24"/>
                      </a:lnTo>
                      <a:lnTo>
                        <a:pt x="40" y="17"/>
                      </a:lnTo>
                      <a:lnTo>
                        <a:pt x="35" y="10"/>
                      </a:lnTo>
                      <a:lnTo>
                        <a:pt x="29" y="5"/>
                      </a:lnTo>
                      <a:lnTo>
                        <a:pt x="23" y="2"/>
                      </a:lnTo>
                      <a:lnTo>
                        <a:pt x="18" y="0"/>
                      </a:lnTo>
                      <a:lnTo>
                        <a:pt x="12" y="1"/>
                      </a:lnTo>
                      <a:lnTo>
                        <a:pt x="8" y="4"/>
                      </a:lnTo>
                      <a:lnTo>
                        <a:pt x="5" y="10"/>
                      </a:lnTo>
                      <a:lnTo>
                        <a:pt x="3" y="17"/>
                      </a:lnTo>
                      <a:lnTo>
                        <a:pt x="2" y="25"/>
                      </a:lnTo>
                      <a:lnTo>
                        <a:pt x="0" y="43"/>
                      </a:lnTo>
                      <a:lnTo>
                        <a:pt x="0" y="52"/>
                      </a:lnTo>
                      <a:lnTo>
                        <a:pt x="0" y="60"/>
                      </a:lnTo>
                      <a:lnTo>
                        <a:pt x="0" y="62"/>
                      </a:lnTo>
                      <a:lnTo>
                        <a:pt x="1" y="63"/>
                      </a:lnTo>
                      <a:lnTo>
                        <a:pt x="5" y="63"/>
                      </a:lnTo>
                      <a:lnTo>
                        <a:pt x="8" y="61"/>
                      </a:lnTo>
                      <a:lnTo>
                        <a:pt x="12" y="6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29" name="Freeform 73"/>
                <p:cNvSpPr>
                  <a:spLocks/>
                </p:cNvSpPr>
                <p:nvPr/>
              </p:nvSpPr>
              <p:spPr bwMode="auto">
                <a:xfrm>
                  <a:off x="3288" y="1253"/>
                  <a:ext cx="126" cy="140"/>
                </a:xfrm>
                <a:custGeom>
                  <a:avLst/>
                  <a:gdLst>
                    <a:gd name="T0" fmla="*/ 28 w 126"/>
                    <a:gd name="T1" fmla="*/ 0 h 140"/>
                    <a:gd name="T2" fmla="*/ 42 w 126"/>
                    <a:gd name="T3" fmla="*/ 3 h 140"/>
                    <a:gd name="T4" fmla="*/ 54 w 126"/>
                    <a:gd name="T5" fmla="*/ 5 h 140"/>
                    <a:gd name="T6" fmla="*/ 76 w 126"/>
                    <a:gd name="T7" fmla="*/ 12 h 140"/>
                    <a:gd name="T8" fmla="*/ 98 w 126"/>
                    <a:gd name="T9" fmla="*/ 20 h 140"/>
                    <a:gd name="T10" fmla="*/ 109 w 126"/>
                    <a:gd name="T11" fmla="*/ 25 h 140"/>
                    <a:gd name="T12" fmla="*/ 121 w 126"/>
                    <a:gd name="T13" fmla="*/ 31 h 140"/>
                    <a:gd name="T14" fmla="*/ 125 w 126"/>
                    <a:gd name="T15" fmla="*/ 48 h 140"/>
                    <a:gd name="T16" fmla="*/ 126 w 126"/>
                    <a:gd name="T17" fmla="*/ 64 h 140"/>
                    <a:gd name="T18" fmla="*/ 123 w 126"/>
                    <a:gd name="T19" fmla="*/ 79 h 140"/>
                    <a:gd name="T20" fmla="*/ 117 w 126"/>
                    <a:gd name="T21" fmla="*/ 93 h 140"/>
                    <a:gd name="T22" fmla="*/ 109 w 126"/>
                    <a:gd name="T23" fmla="*/ 107 h 140"/>
                    <a:gd name="T24" fmla="*/ 99 w 126"/>
                    <a:gd name="T25" fmla="*/ 119 h 140"/>
                    <a:gd name="T26" fmla="*/ 87 w 126"/>
                    <a:gd name="T27" fmla="*/ 130 h 140"/>
                    <a:gd name="T28" fmla="*/ 74 w 126"/>
                    <a:gd name="T29" fmla="*/ 140 h 140"/>
                    <a:gd name="T30" fmla="*/ 62 w 126"/>
                    <a:gd name="T31" fmla="*/ 138 h 140"/>
                    <a:gd name="T32" fmla="*/ 51 w 126"/>
                    <a:gd name="T33" fmla="*/ 135 h 140"/>
                    <a:gd name="T34" fmla="*/ 41 w 126"/>
                    <a:gd name="T35" fmla="*/ 133 h 140"/>
                    <a:gd name="T36" fmla="*/ 32 w 126"/>
                    <a:gd name="T37" fmla="*/ 130 h 140"/>
                    <a:gd name="T38" fmla="*/ 24 w 126"/>
                    <a:gd name="T39" fmla="*/ 126 h 140"/>
                    <a:gd name="T40" fmla="*/ 17 w 126"/>
                    <a:gd name="T41" fmla="*/ 122 h 140"/>
                    <a:gd name="T42" fmla="*/ 12 w 126"/>
                    <a:gd name="T43" fmla="*/ 118 h 140"/>
                    <a:gd name="T44" fmla="*/ 7 w 126"/>
                    <a:gd name="T45" fmla="*/ 112 h 140"/>
                    <a:gd name="T46" fmla="*/ 4 w 126"/>
                    <a:gd name="T47" fmla="*/ 106 h 140"/>
                    <a:gd name="T48" fmla="*/ 1 w 126"/>
                    <a:gd name="T49" fmla="*/ 99 h 140"/>
                    <a:gd name="T50" fmla="*/ 0 w 126"/>
                    <a:gd name="T51" fmla="*/ 91 h 140"/>
                    <a:gd name="T52" fmla="*/ 0 w 126"/>
                    <a:gd name="T53" fmla="*/ 81 h 140"/>
                    <a:gd name="T54" fmla="*/ 2 w 126"/>
                    <a:gd name="T55" fmla="*/ 71 h 140"/>
                    <a:gd name="T56" fmla="*/ 4 w 126"/>
                    <a:gd name="T57" fmla="*/ 59 h 140"/>
                    <a:gd name="T58" fmla="*/ 7 w 126"/>
                    <a:gd name="T59" fmla="*/ 46 h 140"/>
                    <a:gd name="T60" fmla="*/ 12 w 126"/>
                    <a:gd name="T61" fmla="*/ 31 h 140"/>
                    <a:gd name="T62" fmla="*/ 15 w 126"/>
                    <a:gd name="T63" fmla="*/ 24 h 140"/>
                    <a:gd name="T64" fmla="*/ 18 w 126"/>
                    <a:gd name="T65" fmla="*/ 18 h 140"/>
                    <a:gd name="T66" fmla="*/ 21 w 126"/>
                    <a:gd name="T67" fmla="*/ 14 h 140"/>
                    <a:gd name="T68" fmla="*/ 23 w 126"/>
                    <a:gd name="T69" fmla="*/ 12 h 140"/>
                    <a:gd name="T70" fmla="*/ 26 w 126"/>
                    <a:gd name="T71" fmla="*/ 11 h 140"/>
                    <a:gd name="T72" fmla="*/ 28 w 126"/>
                    <a:gd name="T73" fmla="*/ 11 h 140"/>
                    <a:gd name="T74" fmla="*/ 32 w 126"/>
                    <a:gd name="T75" fmla="*/ 13 h 140"/>
                    <a:gd name="T76" fmla="*/ 35 w 126"/>
                    <a:gd name="T77" fmla="*/ 15 h 140"/>
                    <a:gd name="T78" fmla="*/ 35 w 126"/>
                    <a:gd name="T79" fmla="*/ 15 h 140"/>
                    <a:gd name="T80" fmla="*/ 35 w 126"/>
                    <a:gd name="T81" fmla="*/ 15 h 140"/>
                    <a:gd name="T82" fmla="*/ 35 w 126"/>
                    <a:gd name="T83" fmla="*/ 13 h 140"/>
                    <a:gd name="T84" fmla="*/ 33 w 126"/>
                    <a:gd name="T85" fmla="*/ 11 h 140"/>
                    <a:gd name="T86" fmla="*/ 31 w 126"/>
                    <a:gd name="T87" fmla="*/ 6 h 140"/>
                    <a:gd name="T88" fmla="*/ 28 w 126"/>
                    <a:gd name="T89"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6" h="140">
                      <a:moveTo>
                        <a:pt x="28" y="0"/>
                      </a:moveTo>
                      <a:lnTo>
                        <a:pt x="42" y="3"/>
                      </a:lnTo>
                      <a:lnTo>
                        <a:pt x="54" y="5"/>
                      </a:lnTo>
                      <a:lnTo>
                        <a:pt x="76" y="12"/>
                      </a:lnTo>
                      <a:lnTo>
                        <a:pt x="98" y="20"/>
                      </a:lnTo>
                      <a:lnTo>
                        <a:pt x="109" y="25"/>
                      </a:lnTo>
                      <a:lnTo>
                        <a:pt x="121" y="31"/>
                      </a:lnTo>
                      <a:lnTo>
                        <a:pt x="125" y="48"/>
                      </a:lnTo>
                      <a:lnTo>
                        <a:pt x="126" y="64"/>
                      </a:lnTo>
                      <a:lnTo>
                        <a:pt x="123" y="79"/>
                      </a:lnTo>
                      <a:lnTo>
                        <a:pt x="117" y="93"/>
                      </a:lnTo>
                      <a:lnTo>
                        <a:pt x="109" y="107"/>
                      </a:lnTo>
                      <a:lnTo>
                        <a:pt x="99" y="119"/>
                      </a:lnTo>
                      <a:lnTo>
                        <a:pt x="87" y="130"/>
                      </a:lnTo>
                      <a:lnTo>
                        <a:pt x="74" y="140"/>
                      </a:lnTo>
                      <a:lnTo>
                        <a:pt x="62" y="138"/>
                      </a:lnTo>
                      <a:lnTo>
                        <a:pt x="51" y="135"/>
                      </a:lnTo>
                      <a:lnTo>
                        <a:pt x="41" y="133"/>
                      </a:lnTo>
                      <a:lnTo>
                        <a:pt x="32" y="130"/>
                      </a:lnTo>
                      <a:lnTo>
                        <a:pt x="24" y="126"/>
                      </a:lnTo>
                      <a:lnTo>
                        <a:pt x="17" y="122"/>
                      </a:lnTo>
                      <a:lnTo>
                        <a:pt x="12" y="118"/>
                      </a:lnTo>
                      <a:lnTo>
                        <a:pt x="7" y="112"/>
                      </a:lnTo>
                      <a:lnTo>
                        <a:pt x="4" y="106"/>
                      </a:lnTo>
                      <a:lnTo>
                        <a:pt x="1" y="99"/>
                      </a:lnTo>
                      <a:lnTo>
                        <a:pt x="0" y="91"/>
                      </a:lnTo>
                      <a:lnTo>
                        <a:pt x="0" y="81"/>
                      </a:lnTo>
                      <a:lnTo>
                        <a:pt x="2" y="71"/>
                      </a:lnTo>
                      <a:lnTo>
                        <a:pt x="4" y="59"/>
                      </a:lnTo>
                      <a:lnTo>
                        <a:pt x="7" y="46"/>
                      </a:lnTo>
                      <a:lnTo>
                        <a:pt x="12" y="31"/>
                      </a:lnTo>
                      <a:lnTo>
                        <a:pt x="15" y="24"/>
                      </a:lnTo>
                      <a:lnTo>
                        <a:pt x="18" y="18"/>
                      </a:lnTo>
                      <a:lnTo>
                        <a:pt x="21" y="14"/>
                      </a:lnTo>
                      <a:lnTo>
                        <a:pt x="23" y="12"/>
                      </a:lnTo>
                      <a:lnTo>
                        <a:pt x="26" y="11"/>
                      </a:lnTo>
                      <a:lnTo>
                        <a:pt x="28" y="11"/>
                      </a:lnTo>
                      <a:lnTo>
                        <a:pt x="32" y="13"/>
                      </a:lnTo>
                      <a:lnTo>
                        <a:pt x="35" y="15"/>
                      </a:lnTo>
                      <a:lnTo>
                        <a:pt x="35" y="15"/>
                      </a:lnTo>
                      <a:lnTo>
                        <a:pt x="35" y="15"/>
                      </a:lnTo>
                      <a:lnTo>
                        <a:pt x="35" y="13"/>
                      </a:lnTo>
                      <a:lnTo>
                        <a:pt x="33" y="11"/>
                      </a:lnTo>
                      <a:lnTo>
                        <a:pt x="31" y="6"/>
                      </a:lnTo>
                      <a:lnTo>
                        <a:pt x="28" y="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30" name="Freeform 74"/>
                <p:cNvSpPr>
                  <a:spLocks/>
                </p:cNvSpPr>
                <p:nvPr/>
              </p:nvSpPr>
              <p:spPr bwMode="auto">
                <a:xfrm>
                  <a:off x="2971" y="1071"/>
                  <a:ext cx="31" cy="25"/>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31" name="Freeform 75"/>
                <p:cNvSpPr>
                  <a:spLocks/>
                </p:cNvSpPr>
                <p:nvPr/>
              </p:nvSpPr>
              <p:spPr bwMode="auto">
                <a:xfrm>
                  <a:off x="2426" y="890"/>
                  <a:ext cx="79" cy="87"/>
                </a:xfrm>
                <a:custGeom>
                  <a:avLst/>
                  <a:gdLst>
                    <a:gd name="T0" fmla="*/ 18 w 79"/>
                    <a:gd name="T1" fmla="*/ 0 h 87"/>
                    <a:gd name="T2" fmla="*/ 34 w 79"/>
                    <a:gd name="T3" fmla="*/ 4 h 87"/>
                    <a:gd name="T4" fmla="*/ 48 w 79"/>
                    <a:gd name="T5" fmla="*/ 8 h 87"/>
                    <a:gd name="T6" fmla="*/ 61 w 79"/>
                    <a:gd name="T7" fmla="*/ 13 h 87"/>
                    <a:gd name="T8" fmla="*/ 76 w 79"/>
                    <a:gd name="T9" fmla="*/ 19 h 87"/>
                    <a:gd name="T10" fmla="*/ 79 w 79"/>
                    <a:gd name="T11" fmla="*/ 30 h 87"/>
                    <a:gd name="T12" fmla="*/ 79 w 79"/>
                    <a:gd name="T13" fmla="*/ 40 h 87"/>
                    <a:gd name="T14" fmla="*/ 77 w 79"/>
                    <a:gd name="T15" fmla="*/ 49 h 87"/>
                    <a:gd name="T16" fmla="*/ 74 w 79"/>
                    <a:gd name="T17" fmla="*/ 58 h 87"/>
                    <a:gd name="T18" fmla="*/ 69 w 79"/>
                    <a:gd name="T19" fmla="*/ 67 h 87"/>
                    <a:gd name="T20" fmla="*/ 62 w 79"/>
                    <a:gd name="T21" fmla="*/ 74 h 87"/>
                    <a:gd name="T22" fmla="*/ 55 w 79"/>
                    <a:gd name="T23" fmla="*/ 81 h 87"/>
                    <a:gd name="T24" fmla="*/ 46 w 79"/>
                    <a:gd name="T25" fmla="*/ 87 h 87"/>
                    <a:gd name="T26" fmla="*/ 32 w 79"/>
                    <a:gd name="T27" fmla="*/ 84 h 87"/>
                    <a:gd name="T28" fmla="*/ 20 w 79"/>
                    <a:gd name="T29" fmla="*/ 81 h 87"/>
                    <a:gd name="T30" fmla="*/ 11 w 79"/>
                    <a:gd name="T31" fmla="*/ 76 h 87"/>
                    <a:gd name="T32" fmla="*/ 5 w 79"/>
                    <a:gd name="T33" fmla="*/ 70 h 87"/>
                    <a:gd name="T34" fmla="*/ 1 w 79"/>
                    <a:gd name="T35" fmla="*/ 62 h 87"/>
                    <a:gd name="T36" fmla="*/ 0 w 79"/>
                    <a:gd name="T37" fmla="*/ 51 h 87"/>
                    <a:gd name="T38" fmla="*/ 3 w 79"/>
                    <a:gd name="T39" fmla="*/ 37 h 87"/>
                    <a:gd name="T40" fmla="*/ 5 w 79"/>
                    <a:gd name="T41" fmla="*/ 28 h 87"/>
                    <a:gd name="T42" fmla="*/ 8 w 79"/>
                    <a:gd name="T43" fmla="*/ 19 h 87"/>
                    <a:gd name="T44" fmla="*/ 10 w 79"/>
                    <a:gd name="T45" fmla="*/ 14 h 87"/>
                    <a:gd name="T46" fmla="*/ 11 w 79"/>
                    <a:gd name="T47" fmla="*/ 11 h 87"/>
                    <a:gd name="T48" fmla="*/ 13 w 79"/>
                    <a:gd name="T49" fmla="*/ 9 h 87"/>
                    <a:gd name="T50" fmla="*/ 15 w 79"/>
                    <a:gd name="T51" fmla="*/ 8 h 87"/>
                    <a:gd name="T52" fmla="*/ 18 w 79"/>
                    <a:gd name="T53" fmla="*/ 7 h 87"/>
                    <a:gd name="T54" fmla="*/ 21 w 79"/>
                    <a:gd name="T55" fmla="*/ 8 h 87"/>
                    <a:gd name="T56" fmla="*/ 22 w 79"/>
                    <a:gd name="T57" fmla="*/ 9 h 87"/>
                    <a:gd name="T58" fmla="*/ 22 w 79"/>
                    <a:gd name="T59" fmla="*/ 9 h 87"/>
                    <a:gd name="T60" fmla="*/ 21 w 79"/>
                    <a:gd name="T61" fmla="*/ 7 h 87"/>
                    <a:gd name="T62" fmla="*/ 20 w 79"/>
                    <a:gd name="T63" fmla="*/ 4 h 87"/>
                    <a:gd name="T64" fmla="*/ 18 w 79"/>
                    <a:gd name="T6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9" h="87">
                      <a:moveTo>
                        <a:pt x="18" y="0"/>
                      </a:moveTo>
                      <a:lnTo>
                        <a:pt x="34" y="4"/>
                      </a:lnTo>
                      <a:lnTo>
                        <a:pt x="48" y="8"/>
                      </a:lnTo>
                      <a:lnTo>
                        <a:pt x="61" y="13"/>
                      </a:lnTo>
                      <a:lnTo>
                        <a:pt x="76" y="19"/>
                      </a:lnTo>
                      <a:lnTo>
                        <a:pt x="79" y="30"/>
                      </a:lnTo>
                      <a:lnTo>
                        <a:pt x="79" y="40"/>
                      </a:lnTo>
                      <a:lnTo>
                        <a:pt x="77" y="49"/>
                      </a:lnTo>
                      <a:lnTo>
                        <a:pt x="74" y="58"/>
                      </a:lnTo>
                      <a:lnTo>
                        <a:pt x="69" y="67"/>
                      </a:lnTo>
                      <a:lnTo>
                        <a:pt x="62" y="74"/>
                      </a:lnTo>
                      <a:lnTo>
                        <a:pt x="55" y="81"/>
                      </a:lnTo>
                      <a:lnTo>
                        <a:pt x="46" y="87"/>
                      </a:lnTo>
                      <a:lnTo>
                        <a:pt x="32" y="84"/>
                      </a:lnTo>
                      <a:lnTo>
                        <a:pt x="20" y="81"/>
                      </a:lnTo>
                      <a:lnTo>
                        <a:pt x="11" y="76"/>
                      </a:lnTo>
                      <a:lnTo>
                        <a:pt x="5" y="70"/>
                      </a:lnTo>
                      <a:lnTo>
                        <a:pt x="1" y="62"/>
                      </a:lnTo>
                      <a:lnTo>
                        <a:pt x="0" y="51"/>
                      </a:lnTo>
                      <a:lnTo>
                        <a:pt x="3" y="37"/>
                      </a:lnTo>
                      <a:lnTo>
                        <a:pt x="5" y="28"/>
                      </a:lnTo>
                      <a:lnTo>
                        <a:pt x="8" y="19"/>
                      </a:lnTo>
                      <a:lnTo>
                        <a:pt x="10" y="14"/>
                      </a:lnTo>
                      <a:lnTo>
                        <a:pt x="11" y="11"/>
                      </a:lnTo>
                      <a:lnTo>
                        <a:pt x="13" y="9"/>
                      </a:lnTo>
                      <a:lnTo>
                        <a:pt x="15" y="8"/>
                      </a:lnTo>
                      <a:lnTo>
                        <a:pt x="18" y="7"/>
                      </a:lnTo>
                      <a:lnTo>
                        <a:pt x="21" y="8"/>
                      </a:lnTo>
                      <a:lnTo>
                        <a:pt x="22" y="9"/>
                      </a:lnTo>
                      <a:lnTo>
                        <a:pt x="22" y="9"/>
                      </a:lnTo>
                      <a:lnTo>
                        <a:pt x="21" y="7"/>
                      </a:lnTo>
                      <a:lnTo>
                        <a:pt x="20" y="4"/>
                      </a:lnTo>
                      <a:lnTo>
                        <a:pt x="18" y="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32" name="Freeform 76"/>
                <p:cNvSpPr>
                  <a:spLocks/>
                </p:cNvSpPr>
                <p:nvPr/>
              </p:nvSpPr>
              <p:spPr bwMode="auto">
                <a:xfrm>
                  <a:off x="3061" y="1026"/>
                  <a:ext cx="79" cy="87"/>
                </a:xfrm>
                <a:custGeom>
                  <a:avLst/>
                  <a:gdLst>
                    <a:gd name="T0" fmla="*/ 18 w 79"/>
                    <a:gd name="T1" fmla="*/ 0 h 87"/>
                    <a:gd name="T2" fmla="*/ 34 w 79"/>
                    <a:gd name="T3" fmla="*/ 4 h 87"/>
                    <a:gd name="T4" fmla="*/ 48 w 79"/>
                    <a:gd name="T5" fmla="*/ 8 h 87"/>
                    <a:gd name="T6" fmla="*/ 61 w 79"/>
                    <a:gd name="T7" fmla="*/ 13 h 87"/>
                    <a:gd name="T8" fmla="*/ 76 w 79"/>
                    <a:gd name="T9" fmla="*/ 19 h 87"/>
                    <a:gd name="T10" fmla="*/ 79 w 79"/>
                    <a:gd name="T11" fmla="*/ 30 h 87"/>
                    <a:gd name="T12" fmla="*/ 79 w 79"/>
                    <a:gd name="T13" fmla="*/ 40 h 87"/>
                    <a:gd name="T14" fmla="*/ 77 w 79"/>
                    <a:gd name="T15" fmla="*/ 49 h 87"/>
                    <a:gd name="T16" fmla="*/ 74 w 79"/>
                    <a:gd name="T17" fmla="*/ 58 h 87"/>
                    <a:gd name="T18" fmla="*/ 69 w 79"/>
                    <a:gd name="T19" fmla="*/ 67 h 87"/>
                    <a:gd name="T20" fmla="*/ 62 w 79"/>
                    <a:gd name="T21" fmla="*/ 74 h 87"/>
                    <a:gd name="T22" fmla="*/ 55 w 79"/>
                    <a:gd name="T23" fmla="*/ 81 h 87"/>
                    <a:gd name="T24" fmla="*/ 46 w 79"/>
                    <a:gd name="T25" fmla="*/ 87 h 87"/>
                    <a:gd name="T26" fmla="*/ 32 w 79"/>
                    <a:gd name="T27" fmla="*/ 84 h 87"/>
                    <a:gd name="T28" fmla="*/ 20 w 79"/>
                    <a:gd name="T29" fmla="*/ 81 h 87"/>
                    <a:gd name="T30" fmla="*/ 11 w 79"/>
                    <a:gd name="T31" fmla="*/ 76 h 87"/>
                    <a:gd name="T32" fmla="*/ 5 w 79"/>
                    <a:gd name="T33" fmla="*/ 70 h 87"/>
                    <a:gd name="T34" fmla="*/ 1 w 79"/>
                    <a:gd name="T35" fmla="*/ 62 h 87"/>
                    <a:gd name="T36" fmla="*/ 0 w 79"/>
                    <a:gd name="T37" fmla="*/ 51 h 87"/>
                    <a:gd name="T38" fmla="*/ 3 w 79"/>
                    <a:gd name="T39" fmla="*/ 37 h 87"/>
                    <a:gd name="T40" fmla="*/ 5 w 79"/>
                    <a:gd name="T41" fmla="*/ 28 h 87"/>
                    <a:gd name="T42" fmla="*/ 8 w 79"/>
                    <a:gd name="T43" fmla="*/ 19 h 87"/>
                    <a:gd name="T44" fmla="*/ 10 w 79"/>
                    <a:gd name="T45" fmla="*/ 14 h 87"/>
                    <a:gd name="T46" fmla="*/ 11 w 79"/>
                    <a:gd name="T47" fmla="*/ 11 h 87"/>
                    <a:gd name="T48" fmla="*/ 13 w 79"/>
                    <a:gd name="T49" fmla="*/ 9 h 87"/>
                    <a:gd name="T50" fmla="*/ 15 w 79"/>
                    <a:gd name="T51" fmla="*/ 8 h 87"/>
                    <a:gd name="T52" fmla="*/ 18 w 79"/>
                    <a:gd name="T53" fmla="*/ 7 h 87"/>
                    <a:gd name="T54" fmla="*/ 21 w 79"/>
                    <a:gd name="T55" fmla="*/ 8 h 87"/>
                    <a:gd name="T56" fmla="*/ 22 w 79"/>
                    <a:gd name="T57" fmla="*/ 9 h 87"/>
                    <a:gd name="T58" fmla="*/ 22 w 79"/>
                    <a:gd name="T59" fmla="*/ 9 h 87"/>
                    <a:gd name="T60" fmla="*/ 21 w 79"/>
                    <a:gd name="T61" fmla="*/ 7 h 87"/>
                    <a:gd name="T62" fmla="*/ 20 w 79"/>
                    <a:gd name="T63" fmla="*/ 4 h 87"/>
                    <a:gd name="T64" fmla="*/ 18 w 79"/>
                    <a:gd name="T6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9" h="87">
                      <a:moveTo>
                        <a:pt x="18" y="0"/>
                      </a:moveTo>
                      <a:lnTo>
                        <a:pt x="34" y="4"/>
                      </a:lnTo>
                      <a:lnTo>
                        <a:pt x="48" y="8"/>
                      </a:lnTo>
                      <a:lnTo>
                        <a:pt x="61" y="13"/>
                      </a:lnTo>
                      <a:lnTo>
                        <a:pt x="76" y="19"/>
                      </a:lnTo>
                      <a:lnTo>
                        <a:pt x="79" y="30"/>
                      </a:lnTo>
                      <a:lnTo>
                        <a:pt x="79" y="40"/>
                      </a:lnTo>
                      <a:lnTo>
                        <a:pt x="77" y="49"/>
                      </a:lnTo>
                      <a:lnTo>
                        <a:pt x="74" y="58"/>
                      </a:lnTo>
                      <a:lnTo>
                        <a:pt x="69" y="67"/>
                      </a:lnTo>
                      <a:lnTo>
                        <a:pt x="62" y="74"/>
                      </a:lnTo>
                      <a:lnTo>
                        <a:pt x="55" y="81"/>
                      </a:lnTo>
                      <a:lnTo>
                        <a:pt x="46" y="87"/>
                      </a:lnTo>
                      <a:lnTo>
                        <a:pt x="32" y="84"/>
                      </a:lnTo>
                      <a:lnTo>
                        <a:pt x="20" y="81"/>
                      </a:lnTo>
                      <a:lnTo>
                        <a:pt x="11" y="76"/>
                      </a:lnTo>
                      <a:lnTo>
                        <a:pt x="5" y="70"/>
                      </a:lnTo>
                      <a:lnTo>
                        <a:pt x="1" y="62"/>
                      </a:lnTo>
                      <a:lnTo>
                        <a:pt x="0" y="51"/>
                      </a:lnTo>
                      <a:lnTo>
                        <a:pt x="3" y="37"/>
                      </a:lnTo>
                      <a:lnTo>
                        <a:pt x="5" y="28"/>
                      </a:lnTo>
                      <a:lnTo>
                        <a:pt x="8" y="19"/>
                      </a:lnTo>
                      <a:lnTo>
                        <a:pt x="10" y="14"/>
                      </a:lnTo>
                      <a:lnTo>
                        <a:pt x="11" y="11"/>
                      </a:lnTo>
                      <a:lnTo>
                        <a:pt x="13" y="9"/>
                      </a:lnTo>
                      <a:lnTo>
                        <a:pt x="15" y="8"/>
                      </a:lnTo>
                      <a:lnTo>
                        <a:pt x="18" y="7"/>
                      </a:lnTo>
                      <a:lnTo>
                        <a:pt x="21" y="8"/>
                      </a:lnTo>
                      <a:lnTo>
                        <a:pt x="22" y="9"/>
                      </a:lnTo>
                      <a:lnTo>
                        <a:pt x="22" y="9"/>
                      </a:lnTo>
                      <a:lnTo>
                        <a:pt x="21" y="7"/>
                      </a:lnTo>
                      <a:lnTo>
                        <a:pt x="20" y="4"/>
                      </a:lnTo>
                      <a:lnTo>
                        <a:pt x="18" y="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33" name="Freeform 77"/>
                <p:cNvSpPr>
                  <a:spLocks/>
                </p:cNvSpPr>
                <p:nvPr/>
              </p:nvSpPr>
              <p:spPr bwMode="auto">
                <a:xfrm>
                  <a:off x="2835" y="845"/>
                  <a:ext cx="47" cy="63"/>
                </a:xfrm>
                <a:custGeom>
                  <a:avLst/>
                  <a:gdLst>
                    <a:gd name="T0" fmla="*/ 12 w 47"/>
                    <a:gd name="T1" fmla="*/ 60 h 63"/>
                    <a:gd name="T2" fmla="*/ 17 w 47"/>
                    <a:gd name="T3" fmla="*/ 58 h 63"/>
                    <a:gd name="T4" fmla="*/ 23 w 47"/>
                    <a:gd name="T5" fmla="*/ 56 h 63"/>
                    <a:gd name="T6" fmla="*/ 34 w 47"/>
                    <a:gd name="T7" fmla="*/ 55 h 63"/>
                    <a:gd name="T8" fmla="*/ 39 w 47"/>
                    <a:gd name="T9" fmla="*/ 53 h 63"/>
                    <a:gd name="T10" fmla="*/ 43 w 47"/>
                    <a:gd name="T11" fmla="*/ 50 h 63"/>
                    <a:gd name="T12" fmla="*/ 46 w 47"/>
                    <a:gd name="T13" fmla="*/ 46 h 63"/>
                    <a:gd name="T14" fmla="*/ 47 w 47"/>
                    <a:gd name="T15" fmla="*/ 40 h 63"/>
                    <a:gd name="T16" fmla="*/ 46 w 47"/>
                    <a:gd name="T17" fmla="*/ 32 h 63"/>
                    <a:gd name="T18" fmla="*/ 44 w 47"/>
                    <a:gd name="T19" fmla="*/ 24 h 63"/>
                    <a:gd name="T20" fmla="*/ 40 w 47"/>
                    <a:gd name="T21" fmla="*/ 17 h 63"/>
                    <a:gd name="T22" fmla="*/ 35 w 47"/>
                    <a:gd name="T23" fmla="*/ 10 h 63"/>
                    <a:gd name="T24" fmla="*/ 29 w 47"/>
                    <a:gd name="T25" fmla="*/ 5 h 63"/>
                    <a:gd name="T26" fmla="*/ 23 w 47"/>
                    <a:gd name="T27" fmla="*/ 2 h 63"/>
                    <a:gd name="T28" fmla="*/ 18 w 47"/>
                    <a:gd name="T29" fmla="*/ 0 h 63"/>
                    <a:gd name="T30" fmla="*/ 12 w 47"/>
                    <a:gd name="T31" fmla="*/ 1 h 63"/>
                    <a:gd name="T32" fmla="*/ 8 w 47"/>
                    <a:gd name="T33" fmla="*/ 4 h 63"/>
                    <a:gd name="T34" fmla="*/ 5 w 47"/>
                    <a:gd name="T35" fmla="*/ 10 h 63"/>
                    <a:gd name="T36" fmla="*/ 3 w 47"/>
                    <a:gd name="T37" fmla="*/ 17 h 63"/>
                    <a:gd name="T38" fmla="*/ 2 w 47"/>
                    <a:gd name="T39" fmla="*/ 25 h 63"/>
                    <a:gd name="T40" fmla="*/ 0 w 47"/>
                    <a:gd name="T41" fmla="*/ 43 h 63"/>
                    <a:gd name="T42" fmla="*/ 0 w 47"/>
                    <a:gd name="T43" fmla="*/ 52 h 63"/>
                    <a:gd name="T44" fmla="*/ 0 w 47"/>
                    <a:gd name="T45" fmla="*/ 60 h 63"/>
                    <a:gd name="T46" fmla="*/ 0 w 47"/>
                    <a:gd name="T47" fmla="*/ 62 h 63"/>
                    <a:gd name="T48" fmla="*/ 1 w 47"/>
                    <a:gd name="T49" fmla="*/ 63 h 63"/>
                    <a:gd name="T50" fmla="*/ 5 w 47"/>
                    <a:gd name="T51" fmla="*/ 63 h 63"/>
                    <a:gd name="T52" fmla="*/ 8 w 47"/>
                    <a:gd name="T53" fmla="*/ 61 h 63"/>
                    <a:gd name="T54" fmla="*/ 12 w 47"/>
                    <a:gd name="T55" fmla="*/ 6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7" h="63">
                      <a:moveTo>
                        <a:pt x="12" y="60"/>
                      </a:moveTo>
                      <a:lnTo>
                        <a:pt x="17" y="58"/>
                      </a:lnTo>
                      <a:lnTo>
                        <a:pt x="23" y="56"/>
                      </a:lnTo>
                      <a:lnTo>
                        <a:pt x="34" y="55"/>
                      </a:lnTo>
                      <a:lnTo>
                        <a:pt x="39" y="53"/>
                      </a:lnTo>
                      <a:lnTo>
                        <a:pt x="43" y="50"/>
                      </a:lnTo>
                      <a:lnTo>
                        <a:pt x="46" y="46"/>
                      </a:lnTo>
                      <a:lnTo>
                        <a:pt x="47" y="40"/>
                      </a:lnTo>
                      <a:lnTo>
                        <a:pt x="46" y="32"/>
                      </a:lnTo>
                      <a:lnTo>
                        <a:pt x="44" y="24"/>
                      </a:lnTo>
                      <a:lnTo>
                        <a:pt x="40" y="17"/>
                      </a:lnTo>
                      <a:lnTo>
                        <a:pt x="35" y="10"/>
                      </a:lnTo>
                      <a:lnTo>
                        <a:pt x="29" y="5"/>
                      </a:lnTo>
                      <a:lnTo>
                        <a:pt x="23" y="2"/>
                      </a:lnTo>
                      <a:lnTo>
                        <a:pt x="18" y="0"/>
                      </a:lnTo>
                      <a:lnTo>
                        <a:pt x="12" y="1"/>
                      </a:lnTo>
                      <a:lnTo>
                        <a:pt x="8" y="4"/>
                      </a:lnTo>
                      <a:lnTo>
                        <a:pt x="5" y="10"/>
                      </a:lnTo>
                      <a:lnTo>
                        <a:pt x="3" y="17"/>
                      </a:lnTo>
                      <a:lnTo>
                        <a:pt x="2" y="25"/>
                      </a:lnTo>
                      <a:lnTo>
                        <a:pt x="0" y="43"/>
                      </a:lnTo>
                      <a:lnTo>
                        <a:pt x="0" y="52"/>
                      </a:lnTo>
                      <a:lnTo>
                        <a:pt x="0" y="60"/>
                      </a:lnTo>
                      <a:lnTo>
                        <a:pt x="0" y="62"/>
                      </a:lnTo>
                      <a:lnTo>
                        <a:pt x="1" y="63"/>
                      </a:lnTo>
                      <a:lnTo>
                        <a:pt x="5" y="63"/>
                      </a:lnTo>
                      <a:lnTo>
                        <a:pt x="8" y="61"/>
                      </a:lnTo>
                      <a:lnTo>
                        <a:pt x="12" y="6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34" name="Freeform 78"/>
                <p:cNvSpPr>
                  <a:spLocks/>
                </p:cNvSpPr>
                <p:nvPr/>
              </p:nvSpPr>
              <p:spPr bwMode="auto">
                <a:xfrm>
                  <a:off x="2699" y="1071"/>
                  <a:ext cx="47" cy="63"/>
                </a:xfrm>
                <a:custGeom>
                  <a:avLst/>
                  <a:gdLst>
                    <a:gd name="T0" fmla="*/ 12 w 47"/>
                    <a:gd name="T1" fmla="*/ 60 h 63"/>
                    <a:gd name="T2" fmla="*/ 17 w 47"/>
                    <a:gd name="T3" fmla="*/ 58 h 63"/>
                    <a:gd name="T4" fmla="*/ 23 w 47"/>
                    <a:gd name="T5" fmla="*/ 56 h 63"/>
                    <a:gd name="T6" fmla="*/ 34 w 47"/>
                    <a:gd name="T7" fmla="*/ 55 h 63"/>
                    <a:gd name="T8" fmla="*/ 39 w 47"/>
                    <a:gd name="T9" fmla="*/ 53 h 63"/>
                    <a:gd name="T10" fmla="*/ 43 w 47"/>
                    <a:gd name="T11" fmla="*/ 50 h 63"/>
                    <a:gd name="T12" fmla="*/ 46 w 47"/>
                    <a:gd name="T13" fmla="*/ 46 h 63"/>
                    <a:gd name="T14" fmla="*/ 47 w 47"/>
                    <a:gd name="T15" fmla="*/ 40 h 63"/>
                    <a:gd name="T16" fmla="*/ 46 w 47"/>
                    <a:gd name="T17" fmla="*/ 32 h 63"/>
                    <a:gd name="T18" fmla="*/ 44 w 47"/>
                    <a:gd name="T19" fmla="*/ 24 h 63"/>
                    <a:gd name="T20" fmla="*/ 40 w 47"/>
                    <a:gd name="T21" fmla="*/ 17 h 63"/>
                    <a:gd name="T22" fmla="*/ 35 w 47"/>
                    <a:gd name="T23" fmla="*/ 10 h 63"/>
                    <a:gd name="T24" fmla="*/ 29 w 47"/>
                    <a:gd name="T25" fmla="*/ 5 h 63"/>
                    <a:gd name="T26" fmla="*/ 23 w 47"/>
                    <a:gd name="T27" fmla="*/ 2 h 63"/>
                    <a:gd name="T28" fmla="*/ 18 w 47"/>
                    <a:gd name="T29" fmla="*/ 0 h 63"/>
                    <a:gd name="T30" fmla="*/ 12 w 47"/>
                    <a:gd name="T31" fmla="*/ 1 h 63"/>
                    <a:gd name="T32" fmla="*/ 8 w 47"/>
                    <a:gd name="T33" fmla="*/ 4 h 63"/>
                    <a:gd name="T34" fmla="*/ 5 w 47"/>
                    <a:gd name="T35" fmla="*/ 10 h 63"/>
                    <a:gd name="T36" fmla="*/ 3 w 47"/>
                    <a:gd name="T37" fmla="*/ 17 h 63"/>
                    <a:gd name="T38" fmla="*/ 2 w 47"/>
                    <a:gd name="T39" fmla="*/ 25 h 63"/>
                    <a:gd name="T40" fmla="*/ 0 w 47"/>
                    <a:gd name="T41" fmla="*/ 43 h 63"/>
                    <a:gd name="T42" fmla="*/ 0 w 47"/>
                    <a:gd name="T43" fmla="*/ 52 h 63"/>
                    <a:gd name="T44" fmla="*/ 0 w 47"/>
                    <a:gd name="T45" fmla="*/ 60 h 63"/>
                    <a:gd name="T46" fmla="*/ 0 w 47"/>
                    <a:gd name="T47" fmla="*/ 62 h 63"/>
                    <a:gd name="T48" fmla="*/ 1 w 47"/>
                    <a:gd name="T49" fmla="*/ 63 h 63"/>
                    <a:gd name="T50" fmla="*/ 5 w 47"/>
                    <a:gd name="T51" fmla="*/ 63 h 63"/>
                    <a:gd name="T52" fmla="*/ 8 w 47"/>
                    <a:gd name="T53" fmla="*/ 61 h 63"/>
                    <a:gd name="T54" fmla="*/ 12 w 47"/>
                    <a:gd name="T55" fmla="*/ 6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7" h="63">
                      <a:moveTo>
                        <a:pt x="12" y="60"/>
                      </a:moveTo>
                      <a:lnTo>
                        <a:pt x="17" y="58"/>
                      </a:lnTo>
                      <a:lnTo>
                        <a:pt x="23" y="56"/>
                      </a:lnTo>
                      <a:lnTo>
                        <a:pt x="34" y="55"/>
                      </a:lnTo>
                      <a:lnTo>
                        <a:pt x="39" y="53"/>
                      </a:lnTo>
                      <a:lnTo>
                        <a:pt x="43" y="50"/>
                      </a:lnTo>
                      <a:lnTo>
                        <a:pt x="46" y="46"/>
                      </a:lnTo>
                      <a:lnTo>
                        <a:pt x="47" y="40"/>
                      </a:lnTo>
                      <a:lnTo>
                        <a:pt x="46" y="32"/>
                      </a:lnTo>
                      <a:lnTo>
                        <a:pt x="44" y="24"/>
                      </a:lnTo>
                      <a:lnTo>
                        <a:pt x="40" y="17"/>
                      </a:lnTo>
                      <a:lnTo>
                        <a:pt x="35" y="10"/>
                      </a:lnTo>
                      <a:lnTo>
                        <a:pt x="29" y="5"/>
                      </a:lnTo>
                      <a:lnTo>
                        <a:pt x="23" y="2"/>
                      </a:lnTo>
                      <a:lnTo>
                        <a:pt x="18" y="0"/>
                      </a:lnTo>
                      <a:lnTo>
                        <a:pt x="12" y="1"/>
                      </a:lnTo>
                      <a:lnTo>
                        <a:pt x="8" y="4"/>
                      </a:lnTo>
                      <a:lnTo>
                        <a:pt x="5" y="10"/>
                      </a:lnTo>
                      <a:lnTo>
                        <a:pt x="3" y="17"/>
                      </a:lnTo>
                      <a:lnTo>
                        <a:pt x="2" y="25"/>
                      </a:lnTo>
                      <a:lnTo>
                        <a:pt x="0" y="43"/>
                      </a:lnTo>
                      <a:lnTo>
                        <a:pt x="0" y="52"/>
                      </a:lnTo>
                      <a:lnTo>
                        <a:pt x="0" y="60"/>
                      </a:lnTo>
                      <a:lnTo>
                        <a:pt x="0" y="62"/>
                      </a:lnTo>
                      <a:lnTo>
                        <a:pt x="1" y="63"/>
                      </a:lnTo>
                      <a:lnTo>
                        <a:pt x="5" y="63"/>
                      </a:lnTo>
                      <a:lnTo>
                        <a:pt x="8" y="61"/>
                      </a:lnTo>
                      <a:lnTo>
                        <a:pt x="12" y="6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35" name="Freeform 79"/>
                <p:cNvSpPr>
                  <a:spLocks/>
                </p:cNvSpPr>
                <p:nvPr/>
              </p:nvSpPr>
              <p:spPr bwMode="auto">
                <a:xfrm>
                  <a:off x="3188" y="1273"/>
                  <a:ext cx="79" cy="87"/>
                </a:xfrm>
                <a:custGeom>
                  <a:avLst/>
                  <a:gdLst>
                    <a:gd name="T0" fmla="*/ 18 w 79"/>
                    <a:gd name="T1" fmla="*/ 0 h 87"/>
                    <a:gd name="T2" fmla="*/ 34 w 79"/>
                    <a:gd name="T3" fmla="*/ 4 h 87"/>
                    <a:gd name="T4" fmla="*/ 48 w 79"/>
                    <a:gd name="T5" fmla="*/ 8 h 87"/>
                    <a:gd name="T6" fmla="*/ 61 w 79"/>
                    <a:gd name="T7" fmla="*/ 13 h 87"/>
                    <a:gd name="T8" fmla="*/ 76 w 79"/>
                    <a:gd name="T9" fmla="*/ 19 h 87"/>
                    <a:gd name="T10" fmla="*/ 79 w 79"/>
                    <a:gd name="T11" fmla="*/ 30 h 87"/>
                    <a:gd name="T12" fmla="*/ 79 w 79"/>
                    <a:gd name="T13" fmla="*/ 40 h 87"/>
                    <a:gd name="T14" fmla="*/ 77 w 79"/>
                    <a:gd name="T15" fmla="*/ 49 h 87"/>
                    <a:gd name="T16" fmla="*/ 74 w 79"/>
                    <a:gd name="T17" fmla="*/ 58 h 87"/>
                    <a:gd name="T18" fmla="*/ 69 w 79"/>
                    <a:gd name="T19" fmla="*/ 67 h 87"/>
                    <a:gd name="T20" fmla="*/ 62 w 79"/>
                    <a:gd name="T21" fmla="*/ 74 h 87"/>
                    <a:gd name="T22" fmla="*/ 55 w 79"/>
                    <a:gd name="T23" fmla="*/ 81 h 87"/>
                    <a:gd name="T24" fmla="*/ 46 w 79"/>
                    <a:gd name="T25" fmla="*/ 87 h 87"/>
                    <a:gd name="T26" fmla="*/ 32 w 79"/>
                    <a:gd name="T27" fmla="*/ 84 h 87"/>
                    <a:gd name="T28" fmla="*/ 20 w 79"/>
                    <a:gd name="T29" fmla="*/ 81 h 87"/>
                    <a:gd name="T30" fmla="*/ 11 w 79"/>
                    <a:gd name="T31" fmla="*/ 76 h 87"/>
                    <a:gd name="T32" fmla="*/ 5 w 79"/>
                    <a:gd name="T33" fmla="*/ 70 h 87"/>
                    <a:gd name="T34" fmla="*/ 1 w 79"/>
                    <a:gd name="T35" fmla="*/ 62 h 87"/>
                    <a:gd name="T36" fmla="*/ 0 w 79"/>
                    <a:gd name="T37" fmla="*/ 51 h 87"/>
                    <a:gd name="T38" fmla="*/ 3 w 79"/>
                    <a:gd name="T39" fmla="*/ 37 h 87"/>
                    <a:gd name="T40" fmla="*/ 5 w 79"/>
                    <a:gd name="T41" fmla="*/ 28 h 87"/>
                    <a:gd name="T42" fmla="*/ 8 w 79"/>
                    <a:gd name="T43" fmla="*/ 19 h 87"/>
                    <a:gd name="T44" fmla="*/ 10 w 79"/>
                    <a:gd name="T45" fmla="*/ 14 h 87"/>
                    <a:gd name="T46" fmla="*/ 11 w 79"/>
                    <a:gd name="T47" fmla="*/ 11 h 87"/>
                    <a:gd name="T48" fmla="*/ 13 w 79"/>
                    <a:gd name="T49" fmla="*/ 9 h 87"/>
                    <a:gd name="T50" fmla="*/ 15 w 79"/>
                    <a:gd name="T51" fmla="*/ 8 h 87"/>
                    <a:gd name="T52" fmla="*/ 18 w 79"/>
                    <a:gd name="T53" fmla="*/ 7 h 87"/>
                    <a:gd name="T54" fmla="*/ 21 w 79"/>
                    <a:gd name="T55" fmla="*/ 8 h 87"/>
                    <a:gd name="T56" fmla="*/ 22 w 79"/>
                    <a:gd name="T57" fmla="*/ 9 h 87"/>
                    <a:gd name="T58" fmla="*/ 22 w 79"/>
                    <a:gd name="T59" fmla="*/ 9 h 87"/>
                    <a:gd name="T60" fmla="*/ 21 w 79"/>
                    <a:gd name="T61" fmla="*/ 7 h 87"/>
                    <a:gd name="T62" fmla="*/ 20 w 79"/>
                    <a:gd name="T63" fmla="*/ 4 h 87"/>
                    <a:gd name="T64" fmla="*/ 18 w 79"/>
                    <a:gd name="T6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9" h="87">
                      <a:moveTo>
                        <a:pt x="18" y="0"/>
                      </a:moveTo>
                      <a:lnTo>
                        <a:pt x="34" y="4"/>
                      </a:lnTo>
                      <a:lnTo>
                        <a:pt x="48" y="8"/>
                      </a:lnTo>
                      <a:lnTo>
                        <a:pt x="61" y="13"/>
                      </a:lnTo>
                      <a:lnTo>
                        <a:pt x="76" y="19"/>
                      </a:lnTo>
                      <a:lnTo>
                        <a:pt x="79" y="30"/>
                      </a:lnTo>
                      <a:lnTo>
                        <a:pt x="79" y="40"/>
                      </a:lnTo>
                      <a:lnTo>
                        <a:pt x="77" y="49"/>
                      </a:lnTo>
                      <a:lnTo>
                        <a:pt x="74" y="58"/>
                      </a:lnTo>
                      <a:lnTo>
                        <a:pt x="69" y="67"/>
                      </a:lnTo>
                      <a:lnTo>
                        <a:pt x="62" y="74"/>
                      </a:lnTo>
                      <a:lnTo>
                        <a:pt x="55" y="81"/>
                      </a:lnTo>
                      <a:lnTo>
                        <a:pt x="46" y="87"/>
                      </a:lnTo>
                      <a:lnTo>
                        <a:pt x="32" y="84"/>
                      </a:lnTo>
                      <a:lnTo>
                        <a:pt x="20" y="81"/>
                      </a:lnTo>
                      <a:lnTo>
                        <a:pt x="11" y="76"/>
                      </a:lnTo>
                      <a:lnTo>
                        <a:pt x="5" y="70"/>
                      </a:lnTo>
                      <a:lnTo>
                        <a:pt x="1" y="62"/>
                      </a:lnTo>
                      <a:lnTo>
                        <a:pt x="0" y="51"/>
                      </a:lnTo>
                      <a:lnTo>
                        <a:pt x="3" y="37"/>
                      </a:lnTo>
                      <a:lnTo>
                        <a:pt x="5" y="28"/>
                      </a:lnTo>
                      <a:lnTo>
                        <a:pt x="8" y="19"/>
                      </a:lnTo>
                      <a:lnTo>
                        <a:pt x="10" y="14"/>
                      </a:lnTo>
                      <a:lnTo>
                        <a:pt x="11" y="11"/>
                      </a:lnTo>
                      <a:lnTo>
                        <a:pt x="13" y="9"/>
                      </a:lnTo>
                      <a:lnTo>
                        <a:pt x="15" y="8"/>
                      </a:lnTo>
                      <a:lnTo>
                        <a:pt x="18" y="7"/>
                      </a:lnTo>
                      <a:lnTo>
                        <a:pt x="21" y="8"/>
                      </a:lnTo>
                      <a:lnTo>
                        <a:pt x="22" y="9"/>
                      </a:lnTo>
                      <a:lnTo>
                        <a:pt x="22" y="9"/>
                      </a:lnTo>
                      <a:lnTo>
                        <a:pt x="21" y="7"/>
                      </a:lnTo>
                      <a:lnTo>
                        <a:pt x="20" y="4"/>
                      </a:lnTo>
                      <a:lnTo>
                        <a:pt x="18" y="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36" name="Freeform 80"/>
                <p:cNvSpPr>
                  <a:spLocks/>
                </p:cNvSpPr>
                <p:nvPr/>
              </p:nvSpPr>
              <p:spPr bwMode="auto">
                <a:xfrm>
                  <a:off x="3696" y="1344"/>
                  <a:ext cx="79" cy="87"/>
                </a:xfrm>
                <a:custGeom>
                  <a:avLst/>
                  <a:gdLst>
                    <a:gd name="T0" fmla="*/ 18 w 79"/>
                    <a:gd name="T1" fmla="*/ 0 h 87"/>
                    <a:gd name="T2" fmla="*/ 34 w 79"/>
                    <a:gd name="T3" fmla="*/ 4 h 87"/>
                    <a:gd name="T4" fmla="*/ 48 w 79"/>
                    <a:gd name="T5" fmla="*/ 8 h 87"/>
                    <a:gd name="T6" fmla="*/ 61 w 79"/>
                    <a:gd name="T7" fmla="*/ 13 h 87"/>
                    <a:gd name="T8" fmla="*/ 76 w 79"/>
                    <a:gd name="T9" fmla="*/ 19 h 87"/>
                    <a:gd name="T10" fmla="*/ 79 w 79"/>
                    <a:gd name="T11" fmla="*/ 30 h 87"/>
                    <a:gd name="T12" fmla="*/ 79 w 79"/>
                    <a:gd name="T13" fmla="*/ 40 h 87"/>
                    <a:gd name="T14" fmla="*/ 77 w 79"/>
                    <a:gd name="T15" fmla="*/ 49 h 87"/>
                    <a:gd name="T16" fmla="*/ 74 w 79"/>
                    <a:gd name="T17" fmla="*/ 58 h 87"/>
                    <a:gd name="T18" fmla="*/ 69 w 79"/>
                    <a:gd name="T19" fmla="*/ 67 h 87"/>
                    <a:gd name="T20" fmla="*/ 62 w 79"/>
                    <a:gd name="T21" fmla="*/ 74 h 87"/>
                    <a:gd name="T22" fmla="*/ 55 w 79"/>
                    <a:gd name="T23" fmla="*/ 81 h 87"/>
                    <a:gd name="T24" fmla="*/ 46 w 79"/>
                    <a:gd name="T25" fmla="*/ 87 h 87"/>
                    <a:gd name="T26" fmla="*/ 32 w 79"/>
                    <a:gd name="T27" fmla="*/ 84 h 87"/>
                    <a:gd name="T28" fmla="*/ 20 w 79"/>
                    <a:gd name="T29" fmla="*/ 81 h 87"/>
                    <a:gd name="T30" fmla="*/ 11 w 79"/>
                    <a:gd name="T31" fmla="*/ 76 h 87"/>
                    <a:gd name="T32" fmla="*/ 5 w 79"/>
                    <a:gd name="T33" fmla="*/ 70 h 87"/>
                    <a:gd name="T34" fmla="*/ 1 w 79"/>
                    <a:gd name="T35" fmla="*/ 62 h 87"/>
                    <a:gd name="T36" fmla="*/ 0 w 79"/>
                    <a:gd name="T37" fmla="*/ 51 h 87"/>
                    <a:gd name="T38" fmla="*/ 3 w 79"/>
                    <a:gd name="T39" fmla="*/ 37 h 87"/>
                    <a:gd name="T40" fmla="*/ 5 w 79"/>
                    <a:gd name="T41" fmla="*/ 28 h 87"/>
                    <a:gd name="T42" fmla="*/ 8 w 79"/>
                    <a:gd name="T43" fmla="*/ 19 h 87"/>
                    <a:gd name="T44" fmla="*/ 10 w 79"/>
                    <a:gd name="T45" fmla="*/ 14 h 87"/>
                    <a:gd name="T46" fmla="*/ 11 w 79"/>
                    <a:gd name="T47" fmla="*/ 11 h 87"/>
                    <a:gd name="T48" fmla="*/ 13 w 79"/>
                    <a:gd name="T49" fmla="*/ 9 h 87"/>
                    <a:gd name="T50" fmla="*/ 15 w 79"/>
                    <a:gd name="T51" fmla="*/ 8 h 87"/>
                    <a:gd name="T52" fmla="*/ 18 w 79"/>
                    <a:gd name="T53" fmla="*/ 7 h 87"/>
                    <a:gd name="T54" fmla="*/ 21 w 79"/>
                    <a:gd name="T55" fmla="*/ 8 h 87"/>
                    <a:gd name="T56" fmla="*/ 22 w 79"/>
                    <a:gd name="T57" fmla="*/ 9 h 87"/>
                    <a:gd name="T58" fmla="*/ 22 w 79"/>
                    <a:gd name="T59" fmla="*/ 9 h 87"/>
                    <a:gd name="T60" fmla="*/ 21 w 79"/>
                    <a:gd name="T61" fmla="*/ 7 h 87"/>
                    <a:gd name="T62" fmla="*/ 20 w 79"/>
                    <a:gd name="T63" fmla="*/ 4 h 87"/>
                    <a:gd name="T64" fmla="*/ 18 w 79"/>
                    <a:gd name="T6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9" h="87">
                      <a:moveTo>
                        <a:pt x="18" y="0"/>
                      </a:moveTo>
                      <a:lnTo>
                        <a:pt x="34" y="4"/>
                      </a:lnTo>
                      <a:lnTo>
                        <a:pt x="48" y="8"/>
                      </a:lnTo>
                      <a:lnTo>
                        <a:pt x="61" y="13"/>
                      </a:lnTo>
                      <a:lnTo>
                        <a:pt x="76" y="19"/>
                      </a:lnTo>
                      <a:lnTo>
                        <a:pt x="79" y="30"/>
                      </a:lnTo>
                      <a:lnTo>
                        <a:pt x="79" y="40"/>
                      </a:lnTo>
                      <a:lnTo>
                        <a:pt x="77" y="49"/>
                      </a:lnTo>
                      <a:lnTo>
                        <a:pt x="74" y="58"/>
                      </a:lnTo>
                      <a:lnTo>
                        <a:pt x="69" y="67"/>
                      </a:lnTo>
                      <a:lnTo>
                        <a:pt x="62" y="74"/>
                      </a:lnTo>
                      <a:lnTo>
                        <a:pt x="55" y="81"/>
                      </a:lnTo>
                      <a:lnTo>
                        <a:pt x="46" y="87"/>
                      </a:lnTo>
                      <a:lnTo>
                        <a:pt x="32" y="84"/>
                      </a:lnTo>
                      <a:lnTo>
                        <a:pt x="20" y="81"/>
                      </a:lnTo>
                      <a:lnTo>
                        <a:pt x="11" y="76"/>
                      </a:lnTo>
                      <a:lnTo>
                        <a:pt x="5" y="70"/>
                      </a:lnTo>
                      <a:lnTo>
                        <a:pt x="1" y="62"/>
                      </a:lnTo>
                      <a:lnTo>
                        <a:pt x="0" y="51"/>
                      </a:lnTo>
                      <a:lnTo>
                        <a:pt x="3" y="37"/>
                      </a:lnTo>
                      <a:lnTo>
                        <a:pt x="5" y="28"/>
                      </a:lnTo>
                      <a:lnTo>
                        <a:pt x="8" y="19"/>
                      </a:lnTo>
                      <a:lnTo>
                        <a:pt x="10" y="14"/>
                      </a:lnTo>
                      <a:lnTo>
                        <a:pt x="11" y="11"/>
                      </a:lnTo>
                      <a:lnTo>
                        <a:pt x="13" y="9"/>
                      </a:lnTo>
                      <a:lnTo>
                        <a:pt x="15" y="8"/>
                      </a:lnTo>
                      <a:lnTo>
                        <a:pt x="18" y="7"/>
                      </a:lnTo>
                      <a:lnTo>
                        <a:pt x="21" y="8"/>
                      </a:lnTo>
                      <a:lnTo>
                        <a:pt x="22" y="9"/>
                      </a:lnTo>
                      <a:lnTo>
                        <a:pt x="22" y="9"/>
                      </a:lnTo>
                      <a:lnTo>
                        <a:pt x="21" y="7"/>
                      </a:lnTo>
                      <a:lnTo>
                        <a:pt x="20" y="4"/>
                      </a:lnTo>
                      <a:lnTo>
                        <a:pt x="18" y="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37" name="Freeform 81"/>
                <p:cNvSpPr>
                  <a:spLocks/>
                </p:cNvSpPr>
                <p:nvPr/>
              </p:nvSpPr>
              <p:spPr bwMode="auto">
                <a:xfrm>
                  <a:off x="4195" y="1661"/>
                  <a:ext cx="31" cy="25"/>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38" name="Freeform 82"/>
                <p:cNvSpPr>
                  <a:spLocks/>
                </p:cNvSpPr>
                <p:nvPr/>
              </p:nvSpPr>
              <p:spPr bwMode="auto">
                <a:xfrm>
                  <a:off x="4105" y="1570"/>
                  <a:ext cx="79" cy="87"/>
                </a:xfrm>
                <a:custGeom>
                  <a:avLst/>
                  <a:gdLst>
                    <a:gd name="T0" fmla="*/ 18 w 79"/>
                    <a:gd name="T1" fmla="*/ 0 h 87"/>
                    <a:gd name="T2" fmla="*/ 34 w 79"/>
                    <a:gd name="T3" fmla="*/ 4 h 87"/>
                    <a:gd name="T4" fmla="*/ 48 w 79"/>
                    <a:gd name="T5" fmla="*/ 8 h 87"/>
                    <a:gd name="T6" fmla="*/ 61 w 79"/>
                    <a:gd name="T7" fmla="*/ 13 h 87"/>
                    <a:gd name="T8" fmla="*/ 76 w 79"/>
                    <a:gd name="T9" fmla="*/ 19 h 87"/>
                    <a:gd name="T10" fmla="*/ 79 w 79"/>
                    <a:gd name="T11" fmla="*/ 30 h 87"/>
                    <a:gd name="T12" fmla="*/ 79 w 79"/>
                    <a:gd name="T13" fmla="*/ 40 h 87"/>
                    <a:gd name="T14" fmla="*/ 77 w 79"/>
                    <a:gd name="T15" fmla="*/ 49 h 87"/>
                    <a:gd name="T16" fmla="*/ 74 w 79"/>
                    <a:gd name="T17" fmla="*/ 58 h 87"/>
                    <a:gd name="T18" fmla="*/ 69 w 79"/>
                    <a:gd name="T19" fmla="*/ 67 h 87"/>
                    <a:gd name="T20" fmla="*/ 62 w 79"/>
                    <a:gd name="T21" fmla="*/ 74 h 87"/>
                    <a:gd name="T22" fmla="*/ 55 w 79"/>
                    <a:gd name="T23" fmla="*/ 81 h 87"/>
                    <a:gd name="T24" fmla="*/ 46 w 79"/>
                    <a:gd name="T25" fmla="*/ 87 h 87"/>
                    <a:gd name="T26" fmla="*/ 32 w 79"/>
                    <a:gd name="T27" fmla="*/ 84 h 87"/>
                    <a:gd name="T28" fmla="*/ 20 w 79"/>
                    <a:gd name="T29" fmla="*/ 81 h 87"/>
                    <a:gd name="T30" fmla="*/ 11 w 79"/>
                    <a:gd name="T31" fmla="*/ 76 h 87"/>
                    <a:gd name="T32" fmla="*/ 5 w 79"/>
                    <a:gd name="T33" fmla="*/ 70 h 87"/>
                    <a:gd name="T34" fmla="*/ 1 w 79"/>
                    <a:gd name="T35" fmla="*/ 62 h 87"/>
                    <a:gd name="T36" fmla="*/ 0 w 79"/>
                    <a:gd name="T37" fmla="*/ 51 h 87"/>
                    <a:gd name="T38" fmla="*/ 3 w 79"/>
                    <a:gd name="T39" fmla="*/ 37 h 87"/>
                    <a:gd name="T40" fmla="*/ 5 w 79"/>
                    <a:gd name="T41" fmla="*/ 28 h 87"/>
                    <a:gd name="T42" fmla="*/ 8 w 79"/>
                    <a:gd name="T43" fmla="*/ 19 h 87"/>
                    <a:gd name="T44" fmla="*/ 10 w 79"/>
                    <a:gd name="T45" fmla="*/ 14 h 87"/>
                    <a:gd name="T46" fmla="*/ 11 w 79"/>
                    <a:gd name="T47" fmla="*/ 11 h 87"/>
                    <a:gd name="T48" fmla="*/ 13 w 79"/>
                    <a:gd name="T49" fmla="*/ 9 h 87"/>
                    <a:gd name="T50" fmla="*/ 15 w 79"/>
                    <a:gd name="T51" fmla="*/ 8 h 87"/>
                    <a:gd name="T52" fmla="*/ 18 w 79"/>
                    <a:gd name="T53" fmla="*/ 7 h 87"/>
                    <a:gd name="T54" fmla="*/ 21 w 79"/>
                    <a:gd name="T55" fmla="*/ 8 h 87"/>
                    <a:gd name="T56" fmla="*/ 22 w 79"/>
                    <a:gd name="T57" fmla="*/ 9 h 87"/>
                    <a:gd name="T58" fmla="*/ 22 w 79"/>
                    <a:gd name="T59" fmla="*/ 9 h 87"/>
                    <a:gd name="T60" fmla="*/ 21 w 79"/>
                    <a:gd name="T61" fmla="*/ 7 h 87"/>
                    <a:gd name="T62" fmla="*/ 20 w 79"/>
                    <a:gd name="T63" fmla="*/ 4 h 87"/>
                    <a:gd name="T64" fmla="*/ 18 w 79"/>
                    <a:gd name="T6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9" h="87">
                      <a:moveTo>
                        <a:pt x="18" y="0"/>
                      </a:moveTo>
                      <a:lnTo>
                        <a:pt x="34" y="4"/>
                      </a:lnTo>
                      <a:lnTo>
                        <a:pt x="48" y="8"/>
                      </a:lnTo>
                      <a:lnTo>
                        <a:pt x="61" y="13"/>
                      </a:lnTo>
                      <a:lnTo>
                        <a:pt x="76" y="19"/>
                      </a:lnTo>
                      <a:lnTo>
                        <a:pt x="79" y="30"/>
                      </a:lnTo>
                      <a:lnTo>
                        <a:pt x="79" y="40"/>
                      </a:lnTo>
                      <a:lnTo>
                        <a:pt x="77" y="49"/>
                      </a:lnTo>
                      <a:lnTo>
                        <a:pt x="74" y="58"/>
                      </a:lnTo>
                      <a:lnTo>
                        <a:pt x="69" y="67"/>
                      </a:lnTo>
                      <a:lnTo>
                        <a:pt x="62" y="74"/>
                      </a:lnTo>
                      <a:lnTo>
                        <a:pt x="55" y="81"/>
                      </a:lnTo>
                      <a:lnTo>
                        <a:pt x="46" y="87"/>
                      </a:lnTo>
                      <a:lnTo>
                        <a:pt x="32" y="84"/>
                      </a:lnTo>
                      <a:lnTo>
                        <a:pt x="20" y="81"/>
                      </a:lnTo>
                      <a:lnTo>
                        <a:pt x="11" y="76"/>
                      </a:lnTo>
                      <a:lnTo>
                        <a:pt x="5" y="70"/>
                      </a:lnTo>
                      <a:lnTo>
                        <a:pt x="1" y="62"/>
                      </a:lnTo>
                      <a:lnTo>
                        <a:pt x="0" y="51"/>
                      </a:lnTo>
                      <a:lnTo>
                        <a:pt x="3" y="37"/>
                      </a:lnTo>
                      <a:lnTo>
                        <a:pt x="5" y="28"/>
                      </a:lnTo>
                      <a:lnTo>
                        <a:pt x="8" y="19"/>
                      </a:lnTo>
                      <a:lnTo>
                        <a:pt x="10" y="14"/>
                      </a:lnTo>
                      <a:lnTo>
                        <a:pt x="11" y="11"/>
                      </a:lnTo>
                      <a:lnTo>
                        <a:pt x="13" y="9"/>
                      </a:lnTo>
                      <a:lnTo>
                        <a:pt x="15" y="8"/>
                      </a:lnTo>
                      <a:lnTo>
                        <a:pt x="18" y="7"/>
                      </a:lnTo>
                      <a:lnTo>
                        <a:pt x="21" y="8"/>
                      </a:lnTo>
                      <a:lnTo>
                        <a:pt x="22" y="9"/>
                      </a:lnTo>
                      <a:lnTo>
                        <a:pt x="22" y="9"/>
                      </a:lnTo>
                      <a:lnTo>
                        <a:pt x="21" y="7"/>
                      </a:lnTo>
                      <a:lnTo>
                        <a:pt x="20" y="4"/>
                      </a:lnTo>
                      <a:lnTo>
                        <a:pt x="18" y="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39" name="Freeform 83"/>
                <p:cNvSpPr>
                  <a:spLocks/>
                </p:cNvSpPr>
                <p:nvPr/>
              </p:nvSpPr>
              <p:spPr bwMode="auto">
                <a:xfrm>
                  <a:off x="3651" y="1253"/>
                  <a:ext cx="31" cy="25"/>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40" name="Freeform 84"/>
                <p:cNvSpPr>
                  <a:spLocks/>
                </p:cNvSpPr>
                <p:nvPr/>
              </p:nvSpPr>
              <p:spPr bwMode="auto">
                <a:xfrm>
                  <a:off x="3878" y="1344"/>
                  <a:ext cx="137" cy="104"/>
                </a:xfrm>
                <a:custGeom>
                  <a:avLst/>
                  <a:gdLst>
                    <a:gd name="T0" fmla="*/ 102 w 137"/>
                    <a:gd name="T1" fmla="*/ 100 h 104"/>
                    <a:gd name="T2" fmla="*/ 95 w 137"/>
                    <a:gd name="T3" fmla="*/ 100 h 104"/>
                    <a:gd name="T4" fmla="*/ 90 w 137"/>
                    <a:gd name="T5" fmla="*/ 101 h 104"/>
                    <a:gd name="T6" fmla="*/ 85 w 137"/>
                    <a:gd name="T7" fmla="*/ 101 h 104"/>
                    <a:gd name="T8" fmla="*/ 82 w 137"/>
                    <a:gd name="T9" fmla="*/ 101 h 104"/>
                    <a:gd name="T10" fmla="*/ 76 w 137"/>
                    <a:gd name="T11" fmla="*/ 101 h 104"/>
                    <a:gd name="T12" fmla="*/ 73 w 137"/>
                    <a:gd name="T13" fmla="*/ 102 h 104"/>
                    <a:gd name="T14" fmla="*/ 70 w 137"/>
                    <a:gd name="T15" fmla="*/ 102 h 104"/>
                    <a:gd name="T16" fmla="*/ 66 w 137"/>
                    <a:gd name="T17" fmla="*/ 102 h 104"/>
                    <a:gd name="T18" fmla="*/ 61 w 137"/>
                    <a:gd name="T19" fmla="*/ 103 h 104"/>
                    <a:gd name="T20" fmla="*/ 57 w 137"/>
                    <a:gd name="T21" fmla="*/ 104 h 104"/>
                    <a:gd name="T22" fmla="*/ 52 w 137"/>
                    <a:gd name="T23" fmla="*/ 104 h 104"/>
                    <a:gd name="T24" fmla="*/ 30 w 137"/>
                    <a:gd name="T25" fmla="*/ 87 h 104"/>
                    <a:gd name="T26" fmla="*/ 20 w 137"/>
                    <a:gd name="T27" fmla="*/ 78 h 104"/>
                    <a:gd name="T28" fmla="*/ 12 w 137"/>
                    <a:gd name="T29" fmla="*/ 67 h 104"/>
                    <a:gd name="T30" fmla="*/ 5 w 137"/>
                    <a:gd name="T31" fmla="*/ 55 h 104"/>
                    <a:gd name="T32" fmla="*/ 1 w 137"/>
                    <a:gd name="T33" fmla="*/ 41 h 104"/>
                    <a:gd name="T34" fmla="*/ 0 w 137"/>
                    <a:gd name="T35" fmla="*/ 24 h 104"/>
                    <a:gd name="T36" fmla="*/ 1 w 137"/>
                    <a:gd name="T37" fmla="*/ 14 h 104"/>
                    <a:gd name="T38" fmla="*/ 3 w 137"/>
                    <a:gd name="T39" fmla="*/ 4 h 104"/>
                    <a:gd name="T40" fmla="*/ 4 w 137"/>
                    <a:gd name="T41" fmla="*/ 1 h 104"/>
                    <a:gd name="T42" fmla="*/ 5 w 137"/>
                    <a:gd name="T43" fmla="*/ 0 h 104"/>
                    <a:gd name="T44" fmla="*/ 9 w 137"/>
                    <a:gd name="T45" fmla="*/ 0 h 104"/>
                    <a:gd name="T46" fmla="*/ 14 w 137"/>
                    <a:gd name="T47" fmla="*/ 2 h 104"/>
                    <a:gd name="T48" fmla="*/ 21 w 137"/>
                    <a:gd name="T49" fmla="*/ 7 h 104"/>
                    <a:gd name="T50" fmla="*/ 28 w 137"/>
                    <a:gd name="T51" fmla="*/ 13 h 104"/>
                    <a:gd name="T52" fmla="*/ 35 w 137"/>
                    <a:gd name="T53" fmla="*/ 18 h 104"/>
                    <a:gd name="T54" fmla="*/ 42 w 137"/>
                    <a:gd name="T55" fmla="*/ 23 h 104"/>
                    <a:gd name="T56" fmla="*/ 48 w 137"/>
                    <a:gd name="T57" fmla="*/ 25 h 104"/>
                    <a:gd name="T58" fmla="*/ 58 w 137"/>
                    <a:gd name="T59" fmla="*/ 28 h 104"/>
                    <a:gd name="T60" fmla="*/ 67 w 137"/>
                    <a:gd name="T61" fmla="*/ 30 h 104"/>
                    <a:gd name="T62" fmla="*/ 74 w 137"/>
                    <a:gd name="T63" fmla="*/ 22 h 104"/>
                    <a:gd name="T64" fmla="*/ 78 w 137"/>
                    <a:gd name="T65" fmla="*/ 16 h 104"/>
                    <a:gd name="T66" fmla="*/ 82 w 137"/>
                    <a:gd name="T67" fmla="*/ 11 h 104"/>
                    <a:gd name="T68" fmla="*/ 85 w 137"/>
                    <a:gd name="T69" fmla="*/ 8 h 104"/>
                    <a:gd name="T70" fmla="*/ 88 w 137"/>
                    <a:gd name="T71" fmla="*/ 7 h 104"/>
                    <a:gd name="T72" fmla="*/ 94 w 137"/>
                    <a:gd name="T73" fmla="*/ 7 h 104"/>
                    <a:gd name="T74" fmla="*/ 101 w 137"/>
                    <a:gd name="T75" fmla="*/ 10 h 104"/>
                    <a:gd name="T76" fmla="*/ 106 w 137"/>
                    <a:gd name="T77" fmla="*/ 12 h 104"/>
                    <a:gd name="T78" fmla="*/ 112 w 137"/>
                    <a:gd name="T79" fmla="*/ 15 h 104"/>
                    <a:gd name="T80" fmla="*/ 120 w 137"/>
                    <a:gd name="T81" fmla="*/ 24 h 104"/>
                    <a:gd name="T82" fmla="*/ 127 w 137"/>
                    <a:gd name="T83" fmla="*/ 33 h 104"/>
                    <a:gd name="T84" fmla="*/ 132 w 137"/>
                    <a:gd name="T85" fmla="*/ 41 h 104"/>
                    <a:gd name="T86" fmla="*/ 136 w 137"/>
                    <a:gd name="T87" fmla="*/ 48 h 104"/>
                    <a:gd name="T88" fmla="*/ 137 w 137"/>
                    <a:gd name="T89" fmla="*/ 56 h 104"/>
                    <a:gd name="T90" fmla="*/ 137 w 137"/>
                    <a:gd name="T91" fmla="*/ 64 h 104"/>
                    <a:gd name="T92" fmla="*/ 133 w 137"/>
                    <a:gd name="T93" fmla="*/ 72 h 104"/>
                    <a:gd name="T94" fmla="*/ 127 w 137"/>
                    <a:gd name="T95" fmla="*/ 81 h 104"/>
                    <a:gd name="T96" fmla="*/ 117 w 137"/>
                    <a:gd name="T97" fmla="*/ 83 h 104"/>
                    <a:gd name="T98" fmla="*/ 110 w 137"/>
                    <a:gd name="T99" fmla="*/ 83 h 104"/>
                    <a:gd name="T100" fmla="*/ 105 w 137"/>
                    <a:gd name="T101" fmla="*/ 83 h 104"/>
                    <a:gd name="T102" fmla="*/ 103 w 137"/>
                    <a:gd name="T103" fmla="*/ 83 h 104"/>
                    <a:gd name="T104" fmla="*/ 101 w 137"/>
                    <a:gd name="T105" fmla="*/ 85 h 104"/>
                    <a:gd name="T106" fmla="*/ 101 w 137"/>
                    <a:gd name="T107" fmla="*/ 87 h 104"/>
                    <a:gd name="T108" fmla="*/ 101 w 137"/>
                    <a:gd name="T109" fmla="*/ 92 h 104"/>
                    <a:gd name="T110" fmla="*/ 102 w 137"/>
                    <a:gd name="T111" fmla="*/ 10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7" h="104">
                      <a:moveTo>
                        <a:pt x="102" y="100"/>
                      </a:moveTo>
                      <a:lnTo>
                        <a:pt x="95" y="100"/>
                      </a:lnTo>
                      <a:lnTo>
                        <a:pt x="90" y="101"/>
                      </a:lnTo>
                      <a:lnTo>
                        <a:pt x="85" y="101"/>
                      </a:lnTo>
                      <a:lnTo>
                        <a:pt x="82" y="101"/>
                      </a:lnTo>
                      <a:lnTo>
                        <a:pt x="76" y="101"/>
                      </a:lnTo>
                      <a:lnTo>
                        <a:pt x="73" y="102"/>
                      </a:lnTo>
                      <a:lnTo>
                        <a:pt x="70" y="102"/>
                      </a:lnTo>
                      <a:lnTo>
                        <a:pt x="66" y="102"/>
                      </a:lnTo>
                      <a:lnTo>
                        <a:pt x="61" y="103"/>
                      </a:lnTo>
                      <a:lnTo>
                        <a:pt x="57" y="104"/>
                      </a:lnTo>
                      <a:lnTo>
                        <a:pt x="52" y="104"/>
                      </a:lnTo>
                      <a:lnTo>
                        <a:pt x="30" y="87"/>
                      </a:lnTo>
                      <a:lnTo>
                        <a:pt x="20" y="78"/>
                      </a:lnTo>
                      <a:lnTo>
                        <a:pt x="12" y="67"/>
                      </a:lnTo>
                      <a:lnTo>
                        <a:pt x="5" y="55"/>
                      </a:lnTo>
                      <a:lnTo>
                        <a:pt x="1" y="41"/>
                      </a:lnTo>
                      <a:lnTo>
                        <a:pt x="0" y="24"/>
                      </a:lnTo>
                      <a:lnTo>
                        <a:pt x="1" y="14"/>
                      </a:lnTo>
                      <a:lnTo>
                        <a:pt x="3" y="4"/>
                      </a:lnTo>
                      <a:lnTo>
                        <a:pt x="4" y="1"/>
                      </a:lnTo>
                      <a:lnTo>
                        <a:pt x="5" y="0"/>
                      </a:lnTo>
                      <a:lnTo>
                        <a:pt x="9" y="0"/>
                      </a:lnTo>
                      <a:lnTo>
                        <a:pt x="14" y="2"/>
                      </a:lnTo>
                      <a:lnTo>
                        <a:pt x="21" y="7"/>
                      </a:lnTo>
                      <a:lnTo>
                        <a:pt x="28" y="13"/>
                      </a:lnTo>
                      <a:lnTo>
                        <a:pt x="35" y="18"/>
                      </a:lnTo>
                      <a:lnTo>
                        <a:pt x="42" y="23"/>
                      </a:lnTo>
                      <a:lnTo>
                        <a:pt x="48" y="25"/>
                      </a:lnTo>
                      <a:lnTo>
                        <a:pt x="58" y="28"/>
                      </a:lnTo>
                      <a:lnTo>
                        <a:pt x="67" y="30"/>
                      </a:lnTo>
                      <a:lnTo>
                        <a:pt x="74" y="22"/>
                      </a:lnTo>
                      <a:lnTo>
                        <a:pt x="78" y="16"/>
                      </a:lnTo>
                      <a:lnTo>
                        <a:pt x="82" y="11"/>
                      </a:lnTo>
                      <a:lnTo>
                        <a:pt x="85" y="8"/>
                      </a:lnTo>
                      <a:lnTo>
                        <a:pt x="88" y="7"/>
                      </a:lnTo>
                      <a:lnTo>
                        <a:pt x="94" y="7"/>
                      </a:lnTo>
                      <a:lnTo>
                        <a:pt x="101" y="10"/>
                      </a:lnTo>
                      <a:lnTo>
                        <a:pt x="106" y="12"/>
                      </a:lnTo>
                      <a:lnTo>
                        <a:pt x="112" y="15"/>
                      </a:lnTo>
                      <a:lnTo>
                        <a:pt x="120" y="24"/>
                      </a:lnTo>
                      <a:lnTo>
                        <a:pt x="127" y="33"/>
                      </a:lnTo>
                      <a:lnTo>
                        <a:pt x="132" y="41"/>
                      </a:lnTo>
                      <a:lnTo>
                        <a:pt x="136" y="48"/>
                      </a:lnTo>
                      <a:lnTo>
                        <a:pt x="137" y="56"/>
                      </a:lnTo>
                      <a:lnTo>
                        <a:pt x="137" y="64"/>
                      </a:lnTo>
                      <a:lnTo>
                        <a:pt x="133" y="72"/>
                      </a:lnTo>
                      <a:lnTo>
                        <a:pt x="127" y="81"/>
                      </a:lnTo>
                      <a:lnTo>
                        <a:pt x="117" y="83"/>
                      </a:lnTo>
                      <a:lnTo>
                        <a:pt x="110" y="83"/>
                      </a:lnTo>
                      <a:lnTo>
                        <a:pt x="105" y="83"/>
                      </a:lnTo>
                      <a:lnTo>
                        <a:pt x="103" y="83"/>
                      </a:lnTo>
                      <a:lnTo>
                        <a:pt x="101" y="85"/>
                      </a:lnTo>
                      <a:lnTo>
                        <a:pt x="101" y="87"/>
                      </a:lnTo>
                      <a:lnTo>
                        <a:pt x="101" y="92"/>
                      </a:lnTo>
                      <a:lnTo>
                        <a:pt x="102" y="10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41" name="Freeform 85"/>
                <p:cNvSpPr>
                  <a:spLocks/>
                </p:cNvSpPr>
                <p:nvPr/>
              </p:nvSpPr>
              <p:spPr bwMode="auto">
                <a:xfrm>
                  <a:off x="4422" y="1616"/>
                  <a:ext cx="126" cy="140"/>
                </a:xfrm>
                <a:custGeom>
                  <a:avLst/>
                  <a:gdLst>
                    <a:gd name="T0" fmla="*/ 28 w 126"/>
                    <a:gd name="T1" fmla="*/ 0 h 140"/>
                    <a:gd name="T2" fmla="*/ 42 w 126"/>
                    <a:gd name="T3" fmla="*/ 3 h 140"/>
                    <a:gd name="T4" fmla="*/ 54 w 126"/>
                    <a:gd name="T5" fmla="*/ 5 h 140"/>
                    <a:gd name="T6" fmla="*/ 76 w 126"/>
                    <a:gd name="T7" fmla="*/ 12 h 140"/>
                    <a:gd name="T8" fmla="*/ 98 w 126"/>
                    <a:gd name="T9" fmla="*/ 20 h 140"/>
                    <a:gd name="T10" fmla="*/ 109 w 126"/>
                    <a:gd name="T11" fmla="*/ 25 h 140"/>
                    <a:gd name="T12" fmla="*/ 121 w 126"/>
                    <a:gd name="T13" fmla="*/ 31 h 140"/>
                    <a:gd name="T14" fmla="*/ 125 w 126"/>
                    <a:gd name="T15" fmla="*/ 48 h 140"/>
                    <a:gd name="T16" fmla="*/ 126 w 126"/>
                    <a:gd name="T17" fmla="*/ 64 h 140"/>
                    <a:gd name="T18" fmla="*/ 123 w 126"/>
                    <a:gd name="T19" fmla="*/ 79 h 140"/>
                    <a:gd name="T20" fmla="*/ 117 w 126"/>
                    <a:gd name="T21" fmla="*/ 93 h 140"/>
                    <a:gd name="T22" fmla="*/ 109 w 126"/>
                    <a:gd name="T23" fmla="*/ 107 h 140"/>
                    <a:gd name="T24" fmla="*/ 99 w 126"/>
                    <a:gd name="T25" fmla="*/ 119 h 140"/>
                    <a:gd name="T26" fmla="*/ 87 w 126"/>
                    <a:gd name="T27" fmla="*/ 130 h 140"/>
                    <a:gd name="T28" fmla="*/ 74 w 126"/>
                    <a:gd name="T29" fmla="*/ 140 h 140"/>
                    <a:gd name="T30" fmla="*/ 62 w 126"/>
                    <a:gd name="T31" fmla="*/ 138 h 140"/>
                    <a:gd name="T32" fmla="*/ 51 w 126"/>
                    <a:gd name="T33" fmla="*/ 135 h 140"/>
                    <a:gd name="T34" fmla="*/ 41 w 126"/>
                    <a:gd name="T35" fmla="*/ 133 h 140"/>
                    <a:gd name="T36" fmla="*/ 32 w 126"/>
                    <a:gd name="T37" fmla="*/ 130 h 140"/>
                    <a:gd name="T38" fmla="*/ 24 w 126"/>
                    <a:gd name="T39" fmla="*/ 126 h 140"/>
                    <a:gd name="T40" fmla="*/ 17 w 126"/>
                    <a:gd name="T41" fmla="*/ 122 h 140"/>
                    <a:gd name="T42" fmla="*/ 12 w 126"/>
                    <a:gd name="T43" fmla="*/ 118 h 140"/>
                    <a:gd name="T44" fmla="*/ 7 w 126"/>
                    <a:gd name="T45" fmla="*/ 112 h 140"/>
                    <a:gd name="T46" fmla="*/ 4 w 126"/>
                    <a:gd name="T47" fmla="*/ 106 h 140"/>
                    <a:gd name="T48" fmla="*/ 1 w 126"/>
                    <a:gd name="T49" fmla="*/ 99 h 140"/>
                    <a:gd name="T50" fmla="*/ 0 w 126"/>
                    <a:gd name="T51" fmla="*/ 91 h 140"/>
                    <a:gd name="T52" fmla="*/ 0 w 126"/>
                    <a:gd name="T53" fmla="*/ 81 h 140"/>
                    <a:gd name="T54" fmla="*/ 2 w 126"/>
                    <a:gd name="T55" fmla="*/ 71 h 140"/>
                    <a:gd name="T56" fmla="*/ 4 w 126"/>
                    <a:gd name="T57" fmla="*/ 59 h 140"/>
                    <a:gd name="T58" fmla="*/ 7 w 126"/>
                    <a:gd name="T59" fmla="*/ 46 h 140"/>
                    <a:gd name="T60" fmla="*/ 12 w 126"/>
                    <a:gd name="T61" fmla="*/ 31 h 140"/>
                    <a:gd name="T62" fmla="*/ 15 w 126"/>
                    <a:gd name="T63" fmla="*/ 24 h 140"/>
                    <a:gd name="T64" fmla="*/ 18 w 126"/>
                    <a:gd name="T65" fmla="*/ 18 h 140"/>
                    <a:gd name="T66" fmla="*/ 21 w 126"/>
                    <a:gd name="T67" fmla="*/ 14 h 140"/>
                    <a:gd name="T68" fmla="*/ 23 w 126"/>
                    <a:gd name="T69" fmla="*/ 12 h 140"/>
                    <a:gd name="T70" fmla="*/ 26 w 126"/>
                    <a:gd name="T71" fmla="*/ 11 h 140"/>
                    <a:gd name="T72" fmla="*/ 28 w 126"/>
                    <a:gd name="T73" fmla="*/ 11 h 140"/>
                    <a:gd name="T74" fmla="*/ 32 w 126"/>
                    <a:gd name="T75" fmla="*/ 13 h 140"/>
                    <a:gd name="T76" fmla="*/ 35 w 126"/>
                    <a:gd name="T77" fmla="*/ 15 h 140"/>
                    <a:gd name="T78" fmla="*/ 35 w 126"/>
                    <a:gd name="T79" fmla="*/ 15 h 140"/>
                    <a:gd name="T80" fmla="*/ 35 w 126"/>
                    <a:gd name="T81" fmla="*/ 15 h 140"/>
                    <a:gd name="T82" fmla="*/ 35 w 126"/>
                    <a:gd name="T83" fmla="*/ 13 h 140"/>
                    <a:gd name="T84" fmla="*/ 33 w 126"/>
                    <a:gd name="T85" fmla="*/ 11 h 140"/>
                    <a:gd name="T86" fmla="*/ 31 w 126"/>
                    <a:gd name="T87" fmla="*/ 6 h 140"/>
                    <a:gd name="T88" fmla="*/ 28 w 126"/>
                    <a:gd name="T89"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6" h="140">
                      <a:moveTo>
                        <a:pt x="28" y="0"/>
                      </a:moveTo>
                      <a:lnTo>
                        <a:pt x="42" y="3"/>
                      </a:lnTo>
                      <a:lnTo>
                        <a:pt x="54" y="5"/>
                      </a:lnTo>
                      <a:lnTo>
                        <a:pt x="76" y="12"/>
                      </a:lnTo>
                      <a:lnTo>
                        <a:pt x="98" y="20"/>
                      </a:lnTo>
                      <a:lnTo>
                        <a:pt x="109" y="25"/>
                      </a:lnTo>
                      <a:lnTo>
                        <a:pt x="121" y="31"/>
                      </a:lnTo>
                      <a:lnTo>
                        <a:pt x="125" y="48"/>
                      </a:lnTo>
                      <a:lnTo>
                        <a:pt x="126" y="64"/>
                      </a:lnTo>
                      <a:lnTo>
                        <a:pt x="123" y="79"/>
                      </a:lnTo>
                      <a:lnTo>
                        <a:pt x="117" y="93"/>
                      </a:lnTo>
                      <a:lnTo>
                        <a:pt x="109" y="107"/>
                      </a:lnTo>
                      <a:lnTo>
                        <a:pt x="99" y="119"/>
                      </a:lnTo>
                      <a:lnTo>
                        <a:pt x="87" y="130"/>
                      </a:lnTo>
                      <a:lnTo>
                        <a:pt x="74" y="140"/>
                      </a:lnTo>
                      <a:lnTo>
                        <a:pt x="62" y="138"/>
                      </a:lnTo>
                      <a:lnTo>
                        <a:pt x="51" y="135"/>
                      </a:lnTo>
                      <a:lnTo>
                        <a:pt x="41" y="133"/>
                      </a:lnTo>
                      <a:lnTo>
                        <a:pt x="32" y="130"/>
                      </a:lnTo>
                      <a:lnTo>
                        <a:pt x="24" y="126"/>
                      </a:lnTo>
                      <a:lnTo>
                        <a:pt x="17" y="122"/>
                      </a:lnTo>
                      <a:lnTo>
                        <a:pt x="12" y="118"/>
                      </a:lnTo>
                      <a:lnTo>
                        <a:pt x="7" y="112"/>
                      </a:lnTo>
                      <a:lnTo>
                        <a:pt x="4" y="106"/>
                      </a:lnTo>
                      <a:lnTo>
                        <a:pt x="1" y="99"/>
                      </a:lnTo>
                      <a:lnTo>
                        <a:pt x="0" y="91"/>
                      </a:lnTo>
                      <a:lnTo>
                        <a:pt x="0" y="81"/>
                      </a:lnTo>
                      <a:lnTo>
                        <a:pt x="2" y="71"/>
                      </a:lnTo>
                      <a:lnTo>
                        <a:pt x="4" y="59"/>
                      </a:lnTo>
                      <a:lnTo>
                        <a:pt x="7" y="46"/>
                      </a:lnTo>
                      <a:lnTo>
                        <a:pt x="12" y="31"/>
                      </a:lnTo>
                      <a:lnTo>
                        <a:pt x="15" y="24"/>
                      </a:lnTo>
                      <a:lnTo>
                        <a:pt x="18" y="18"/>
                      </a:lnTo>
                      <a:lnTo>
                        <a:pt x="21" y="14"/>
                      </a:lnTo>
                      <a:lnTo>
                        <a:pt x="23" y="12"/>
                      </a:lnTo>
                      <a:lnTo>
                        <a:pt x="26" y="11"/>
                      </a:lnTo>
                      <a:lnTo>
                        <a:pt x="28" y="11"/>
                      </a:lnTo>
                      <a:lnTo>
                        <a:pt x="32" y="13"/>
                      </a:lnTo>
                      <a:lnTo>
                        <a:pt x="35" y="15"/>
                      </a:lnTo>
                      <a:lnTo>
                        <a:pt x="35" y="15"/>
                      </a:lnTo>
                      <a:lnTo>
                        <a:pt x="35" y="15"/>
                      </a:lnTo>
                      <a:lnTo>
                        <a:pt x="35" y="13"/>
                      </a:lnTo>
                      <a:lnTo>
                        <a:pt x="33" y="11"/>
                      </a:lnTo>
                      <a:lnTo>
                        <a:pt x="31" y="6"/>
                      </a:lnTo>
                      <a:lnTo>
                        <a:pt x="28" y="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42" name="Freeform 86"/>
                <p:cNvSpPr>
                  <a:spLocks/>
                </p:cNvSpPr>
                <p:nvPr/>
              </p:nvSpPr>
              <p:spPr bwMode="auto">
                <a:xfrm>
                  <a:off x="4059" y="1480"/>
                  <a:ext cx="79" cy="87"/>
                </a:xfrm>
                <a:custGeom>
                  <a:avLst/>
                  <a:gdLst>
                    <a:gd name="T0" fmla="*/ 18 w 79"/>
                    <a:gd name="T1" fmla="*/ 0 h 87"/>
                    <a:gd name="T2" fmla="*/ 34 w 79"/>
                    <a:gd name="T3" fmla="*/ 4 h 87"/>
                    <a:gd name="T4" fmla="*/ 48 w 79"/>
                    <a:gd name="T5" fmla="*/ 8 h 87"/>
                    <a:gd name="T6" fmla="*/ 61 w 79"/>
                    <a:gd name="T7" fmla="*/ 13 h 87"/>
                    <a:gd name="T8" fmla="*/ 76 w 79"/>
                    <a:gd name="T9" fmla="*/ 19 h 87"/>
                    <a:gd name="T10" fmla="*/ 79 w 79"/>
                    <a:gd name="T11" fmla="*/ 30 h 87"/>
                    <a:gd name="T12" fmla="*/ 79 w 79"/>
                    <a:gd name="T13" fmla="*/ 40 h 87"/>
                    <a:gd name="T14" fmla="*/ 77 w 79"/>
                    <a:gd name="T15" fmla="*/ 49 h 87"/>
                    <a:gd name="T16" fmla="*/ 74 w 79"/>
                    <a:gd name="T17" fmla="*/ 58 h 87"/>
                    <a:gd name="T18" fmla="*/ 69 w 79"/>
                    <a:gd name="T19" fmla="*/ 67 h 87"/>
                    <a:gd name="T20" fmla="*/ 62 w 79"/>
                    <a:gd name="T21" fmla="*/ 74 h 87"/>
                    <a:gd name="T22" fmla="*/ 55 w 79"/>
                    <a:gd name="T23" fmla="*/ 81 h 87"/>
                    <a:gd name="T24" fmla="*/ 46 w 79"/>
                    <a:gd name="T25" fmla="*/ 87 h 87"/>
                    <a:gd name="T26" fmla="*/ 32 w 79"/>
                    <a:gd name="T27" fmla="*/ 84 h 87"/>
                    <a:gd name="T28" fmla="*/ 20 w 79"/>
                    <a:gd name="T29" fmla="*/ 81 h 87"/>
                    <a:gd name="T30" fmla="*/ 11 w 79"/>
                    <a:gd name="T31" fmla="*/ 76 h 87"/>
                    <a:gd name="T32" fmla="*/ 5 w 79"/>
                    <a:gd name="T33" fmla="*/ 70 h 87"/>
                    <a:gd name="T34" fmla="*/ 1 w 79"/>
                    <a:gd name="T35" fmla="*/ 62 h 87"/>
                    <a:gd name="T36" fmla="*/ 0 w 79"/>
                    <a:gd name="T37" fmla="*/ 51 h 87"/>
                    <a:gd name="T38" fmla="*/ 3 w 79"/>
                    <a:gd name="T39" fmla="*/ 37 h 87"/>
                    <a:gd name="T40" fmla="*/ 5 w 79"/>
                    <a:gd name="T41" fmla="*/ 28 h 87"/>
                    <a:gd name="T42" fmla="*/ 8 w 79"/>
                    <a:gd name="T43" fmla="*/ 19 h 87"/>
                    <a:gd name="T44" fmla="*/ 10 w 79"/>
                    <a:gd name="T45" fmla="*/ 14 h 87"/>
                    <a:gd name="T46" fmla="*/ 11 w 79"/>
                    <a:gd name="T47" fmla="*/ 11 h 87"/>
                    <a:gd name="T48" fmla="*/ 13 w 79"/>
                    <a:gd name="T49" fmla="*/ 9 h 87"/>
                    <a:gd name="T50" fmla="*/ 15 w 79"/>
                    <a:gd name="T51" fmla="*/ 8 h 87"/>
                    <a:gd name="T52" fmla="*/ 18 w 79"/>
                    <a:gd name="T53" fmla="*/ 7 h 87"/>
                    <a:gd name="T54" fmla="*/ 21 w 79"/>
                    <a:gd name="T55" fmla="*/ 8 h 87"/>
                    <a:gd name="T56" fmla="*/ 22 w 79"/>
                    <a:gd name="T57" fmla="*/ 9 h 87"/>
                    <a:gd name="T58" fmla="*/ 22 w 79"/>
                    <a:gd name="T59" fmla="*/ 9 h 87"/>
                    <a:gd name="T60" fmla="*/ 21 w 79"/>
                    <a:gd name="T61" fmla="*/ 7 h 87"/>
                    <a:gd name="T62" fmla="*/ 20 w 79"/>
                    <a:gd name="T63" fmla="*/ 4 h 87"/>
                    <a:gd name="T64" fmla="*/ 18 w 79"/>
                    <a:gd name="T6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9" h="87">
                      <a:moveTo>
                        <a:pt x="18" y="0"/>
                      </a:moveTo>
                      <a:lnTo>
                        <a:pt x="34" y="4"/>
                      </a:lnTo>
                      <a:lnTo>
                        <a:pt x="48" y="8"/>
                      </a:lnTo>
                      <a:lnTo>
                        <a:pt x="61" y="13"/>
                      </a:lnTo>
                      <a:lnTo>
                        <a:pt x="76" y="19"/>
                      </a:lnTo>
                      <a:lnTo>
                        <a:pt x="79" y="30"/>
                      </a:lnTo>
                      <a:lnTo>
                        <a:pt x="79" y="40"/>
                      </a:lnTo>
                      <a:lnTo>
                        <a:pt x="77" y="49"/>
                      </a:lnTo>
                      <a:lnTo>
                        <a:pt x="74" y="58"/>
                      </a:lnTo>
                      <a:lnTo>
                        <a:pt x="69" y="67"/>
                      </a:lnTo>
                      <a:lnTo>
                        <a:pt x="62" y="74"/>
                      </a:lnTo>
                      <a:lnTo>
                        <a:pt x="55" y="81"/>
                      </a:lnTo>
                      <a:lnTo>
                        <a:pt x="46" y="87"/>
                      </a:lnTo>
                      <a:lnTo>
                        <a:pt x="32" y="84"/>
                      </a:lnTo>
                      <a:lnTo>
                        <a:pt x="20" y="81"/>
                      </a:lnTo>
                      <a:lnTo>
                        <a:pt x="11" y="76"/>
                      </a:lnTo>
                      <a:lnTo>
                        <a:pt x="5" y="70"/>
                      </a:lnTo>
                      <a:lnTo>
                        <a:pt x="1" y="62"/>
                      </a:lnTo>
                      <a:lnTo>
                        <a:pt x="0" y="51"/>
                      </a:lnTo>
                      <a:lnTo>
                        <a:pt x="3" y="37"/>
                      </a:lnTo>
                      <a:lnTo>
                        <a:pt x="5" y="28"/>
                      </a:lnTo>
                      <a:lnTo>
                        <a:pt x="8" y="19"/>
                      </a:lnTo>
                      <a:lnTo>
                        <a:pt x="10" y="14"/>
                      </a:lnTo>
                      <a:lnTo>
                        <a:pt x="11" y="11"/>
                      </a:lnTo>
                      <a:lnTo>
                        <a:pt x="13" y="9"/>
                      </a:lnTo>
                      <a:lnTo>
                        <a:pt x="15" y="8"/>
                      </a:lnTo>
                      <a:lnTo>
                        <a:pt x="18" y="7"/>
                      </a:lnTo>
                      <a:lnTo>
                        <a:pt x="21" y="8"/>
                      </a:lnTo>
                      <a:lnTo>
                        <a:pt x="22" y="9"/>
                      </a:lnTo>
                      <a:lnTo>
                        <a:pt x="22" y="9"/>
                      </a:lnTo>
                      <a:lnTo>
                        <a:pt x="21" y="7"/>
                      </a:lnTo>
                      <a:lnTo>
                        <a:pt x="20" y="4"/>
                      </a:lnTo>
                      <a:lnTo>
                        <a:pt x="18" y="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43" name="Freeform 87"/>
                <p:cNvSpPr>
                  <a:spLocks/>
                </p:cNvSpPr>
                <p:nvPr/>
              </p:nvSpPr>
              <p:spPr bwMode="auto">
                <a:xfrm>
                  <a:off x="3152" y="1026"/>
                  <a:ext cx="79" cy="87"/>
                </a:xfrm>
                <a:custGeom>
                  <a:avLst/>
                  <a:gdLst>
                    <a:gd name="T0" fmla="*/ 18 w 79"/>
                    <a:gd name="T1" fmla="*/ 0 h 87"/>
                    <a:gd name="T2" fmla="*/ 34 w 79"/>
                    <a:gd name="T3" fmla="*/ 4 h 87"/>
                    <a:gd name="T4" fmla="*/ 48 w 79"/>
                    <a:gd name="T5" fmla="*/ 8 h 87"/>
                    <a:gd name="T6" fmla="*/ 61 w 79"/>
                    <a:gd name="T7" fmla="*/ 13 h 87"/>
                    <a:gd name="T8" fmla="*/ 76 w 79"/>
                    <a:gd name="T9" fmla="*/ 19 h 87"/>
                    <a:gd name="T10" fmla="*/ 79 w 79"/>
                    <a:gd name="T11" fmla="*/ 30 h 87"/>
                    <a:gd name="T12" fmla="*/ 79 w 79"/>
                    <a:gd name="T13" fmla="*/ 40 h 87"/>
                    <a:gd name="T14" fmla="*/ 77 w 79"/>
                    <a:gd name="T15" fmla="*/ 49 h 87"/>
                    <a:gd name="T16" fmla="*/ 74 w 79"/>
                    <a:gd name="T17" fmla="*/ 58 h 87"/>
                    <a:gd name="T18" fmla="*/ 69 w 79"/>
                    <a:gd name="T19" fmla="*/ 67 h 87"/>
                    <a:gd name="T20" fmla="*/ 62 w 79"/>
                    <a:gd name="T21" fmla="*/ 74 h 87"/>
                    <a:gd name="T22" fmla="*/ 55 w 79"/>
                    <a:gd name="T23" fmla="*/ 81 h 87"/>
                    <a:gd name="T24" fmla="*/ 46 w 79"/>
                    <a:gd name="T25" fmla="*/ 87 h 87"/>
                    <a:gd name="T26" fmla="*/ 32 w 79"/>
                    <a:gd name="T27" fmla="*/ 84 h 87"/>
                    <a:gd name="T28" fmla="*/ 20 w 79"/>
                    <a:gd name="T29" fmla="*/ 81 h 87"/>
                    <a:gd name="T30" fmla="*/ 11 w 79"/>
                    <a:gd name="T31" fmla="*/ 76 h 87"/>
                    <a:gd name="T32" fmla="*/ 5 w 79"/>
                    <a:gd name="T33" fmla="*/ 70 h 87"/>
                    <a:gd name="T34" fmla="*/ 1 w 79"/>
                    <a:gd name="T35" fmla="*/ 62 h 87"/>
                    <a:gd name="T36" fmla="*/ 0 w 79"/>
                    <a:gd name="T37" fmla="*/ 51 h 87"/>
                    <a:gd name="T38" fmla="*/ 3 w 79"/>
                    <a:gd name="T39" fmla="*/ 37 h 87"/>
                    <a:gd name="T40" fmla="*/ 5 w 79"/>
                    <a:gd name="T41" fmla="*/ 28 h 87"/>
                    <a:gd name="T42" fmla="*/ 8 w 79"/>
                    <a:gd name="T43" fmla="*/ 19 h 87"/>
                    <a:gd name="T44" fmla="*/ 10 w 79"/>
                    <a:gd name="T45" fmla="*/ 14 h 87"/>
                    <a:gd name="T46" fmla="*/ 11 w 79"/>
                    <a:gd name="T47" fmla="*/ 11 h 87"/>
                    <a:gd name="T48" fmla="*/ 13 w 79"/>
                    <a:gd name="T49" fmla="*/ 9 h 87"/>
                    <a:gd name="T50" fmla="*/ 15 w 79"/>
                    <a:gd name="T51" fmla="*/ 8 h 87"/>
                    <a:gd name="T52" fmla="*/ 18 w 79"/>
                    <a:gd name="T53" fmla="*/ 7 h 87"/>
                    <a:gd name="T54" fmla="*/ 21 w 79"/>
                    <a:gd name="T55" fmla="*/ 8 h 87"/>
                    <a:gd name="T56" fmla="*/ 22 w 79"/>
                    <a:gd name="T57" fmla="*/ 9 h 87"/>
                    <a:gd name="T58" fmla="*/ 22 w 79"/>
                    <a:gd name="T59" fmla="*/ 9 h 87"/>
                    <a:gd name="T60" fmla="*/ 21 w 79"/>
                    <a:gd name="T61" fmla="*/ 7 h 87"/>
                    <a:gd name="T62" fmla="*/ 20 w 79"/>
                    <a:gd name="T63" fmla="*/ 4 h 87"/>
                    <a:gd name="T64" fmla="*/ 18 w 79"/>
                    <a:gd name="T6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9" h="87">
                      <a:moveTo>
                        <a:pt x="18" y="0"/>
                      </a:moveTo>
                      <a:lnTo>
                        <a:pt x="34" y="4"/>
                      </a:lnTo>
                      <a:lnTo>
                        <a:pt x="48" y="8"/>
                      </a:lnTo>
                      <a:lnTo>
                        <a:pt x="61" y="13"/>
                      </a:lnTo>
                      <a:lnTo>
                        <a:pt x="76" y="19"/>
                      </a:lnTo>
                      <a:lnTo>
                        <a:pt x="79" y="30"/>
                      </a:lnTo>
                      <a:lnTo>
                        <a:pt x="79" y="40"/>
                      </a:lnTo>
                      <a:lnTo>
                        <a:pt x="77" y="49"/>
                      </a:lnTo>
                      <a:lnTo>
                        <a:pt x="74" y="58"/>
                      </a:lnTo>
                      <a:lnTo>
                        <a:pt x="69" y="67"/>
                      </a:lnTo>
                      <a:lnTo>
                        <a:pt x="62" y="74"/>
                      </a:lnTo>
                      <a:lnTo>
                        <a:pt x="55" y="81"/>
                      </a:lnTo>
                      <a:lnTo>
                        <a:pt x="46" y="87"/>
                      </a:lnTo>
                      <a:lnTo>
                        <a:pt x="32" y="84"/>
                      </a:lnTo>
                      <a:lnTo>
                        <a:pt x="20" y="81"/>
                      </a:lnTo>
                      <a:lnTo>
                        <a:pt x="11" y="76"/>
                      </a:lnTo>
                      <a:lnTo>
                        <a:pt x="5" y="70"/>
                      </a:lnTo>
                      <a:lnTo>
                        <a:pt x="1" y="62"/>
                      </a:lnTo>
                      <a:lnTo>
                        <a:pt x="0" y="51"/>
                      </a:lnTo>
                      <a:lnTo>
                        <a:pt x="3" y="37"/>
                      </a:lnTo>
                      <a:lnTo>
                        <a:pt x="5" y="28"/>
                      </a:lnTo>
                      <a:lnTo>
                        <a:pt x="8" y="19"/>
                      </a:lnTo>
                      <a:lnTo>
                        <a:pt x="10" y="14"/>
                      </a:lnTo>
                      <a:lnTo>
                        <a:pt x="11" y="11"/>
                      </a:lnTo>
                      <a:lnTo>
                        <a:pt x="13" y="9"/>
                      </a:lnTo>
                      <a:lnTo>
                        <a:pt x="15" y="8"/>
                      </a:lnTo>
                      <a:lnTo>
                        <a:pt x="18" y="7"/>
                      </a:lnTo>
                      <a:lnTo>
                        <a:pt x="21" y="8"/>
                      </a:lnTo>
                      <a:lnTo>
                        <a:pt x="22" y="9"/>
                      </a:lnTo>
                      <a:lnTo>
                        <a:pt x="22" y="9"/>
                      </a:lnTo>
                      <a:lnTo>
                        <a:pt x="21" y="7"/>
                      </a:lnTo>
                      <a:lnTo>
                        <a:pt x="20" y="4"/>
                      </a:lnTo>
                      <a:lnTo>
                        <a:pt x="18" y="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44" name="Freeform 88"/>
                <p:cNvSpPr>
                  <a:spLocks/>
                </p:cNvSpPr>
                <p:nvPr/>
              </p:nvSpPr>
              <p:spPr bwMode="auto">
                <a:xfrm>
                  <a:off x="3696" y="1434"/>
                  <a:ext cx="47" cy="63"/>
                </a:xfrm>
                <a:custGeom>
                  <a:avLst/>
                  <a:gdLst>
                    <a:gd name="T0" fmla="*/ 12 w 47"/>
                    <a:gd name="T1" fmla="*/ 60 h 63"/>
                    <a:gd name="T2" fmla="*/ 17 w 47"/>
                    <a:gd name="T3" fmla="*/ 58 h 63"/>
                    <a:gd name="T4" fmla="*/ 23 w 47"/>
                    <a:gd name="T5" fmla="*/ 56 h 63"/>
                    <a:gd name="T6" fmla="*/ 34 w 47"/>
                    <a:gd name="T7" fmla="*/ 55 h 63"/>
                    <a:gd name="T8" fmla="*/ 39 w 47"/>
                    <a:gd name="T9" fmla="*/ 53 h 63"/>
                    <a:gd name="T10" fmla="*/ 43 w 47"/>
                    <a:gd name="T11" fmla="*/ 50 h 63"/>
                    <a:gd name="T12" fmla="*/ 46 w 47"/>
                    <a:gd name="T13" fmla="*/ 46 h 63"/>
                    <a:gd name="T14" fmla="*/ 47 w 47"/>
                    <a:gd name="T15" fmla="*/ 40 h 63"/>
                    <a:gd name="T16" fmla="*/ 46 w 47"/>
                    <a:gd name="T17" fmla="*/ 32 h 63"/>
                    <a:gd name="T18" fmla="*/ 44 w 47"/>
                    <a:gd name="T19" fmla="*/ 24 h 63"/>
                    <a:gd name="T20" fmla="*/ 40 w 47"/>
                    <a:gd name="T21" fmla="*/ 17 h 63"/>
                    <a:gd name="T22" fmla="*/ 35 w 47"/>
                    <a:gd name="T23" fmla="*/ 10 h 63"/>
                    <a:gd name="T24" fmla="*/ 29 w 47"/>
                    <a:gd name="T25" fmla="*/ 5 h 63"/>
                    <a:gd name="T26" fmla="*/ 23 w 47"/>
                    <a:gd name="T27" fmla="*/ 2 h 63"/>
                    <a:gd name="T28" fmla="*/ 18 w 47"/>
                    <a:gd name="T29" fmla="*/ 0 h 63"/>
                    <a:gd name="T30" fmla="*/ 12 w 47"/>
                    <a:gd name="T31" fmla="*/ 1 h 63"/>
                    <a:gd name="T32" fmla="*/ 8 w 47"/>
                    <a:gd name="T33" fmla="*/ 4 h 63"/>
                    <a:gd name="T34" fmla="*/ 5 w 47"/>
                    <a:gd name="T35" fmla="*/ 10 h 63"/>
                    <a:gd name="T36" fmla="*/ 3 w 47"/>
                    <a:gd name="T37" fmla="*/ 17 h 63"/>
                    <a:gd name="T38" fmla="*/ 2 w 47"/>
                    <a:gd name="T39" fmla="*/ 25 h 63"/>
                    <a:gd name="T40" fmla="*/ 0 w 47"/>
                    <a:gd name="T41" fmla="*/ 43 h 63"/>
                    <a:gd name="T42" fmla="*/ 0 w 47"/>
                    <a:gd name="T43" fmla="*/ 52 h 63"/>
                    <a:gd name="T44" fmla="*/ 0 w 47"/>
                    <a:gd name="T45" fmla="*/ 60 h 63"/>
                    <a:gd name="T46" fmla="*/ 0 w 47"/>
                    <a:gd name="T47" fmla="*/ 62 h 63"/>
                    <a:gd name="T48" fmla="*/ 1 w 47"/>
                    <a:gd name="T49" fmla="*/ 63 h 63"/>
                    <a:gd name="T50" fmla="*/ 5 w 47"/>
                    <a:gd name="T51" fmla="*/ 63 h 63"/>
                    <a:gd name="T52" fmla="*/ 8 w 47"/>
                    <a:gd name="T53" fmla="*/ 61 h 63"/>
                    <a:gd name="T54" fmla="*/ 12 w 47"/>
                    <a:gd name="T55" fmla="*/ 6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7" h="63">
                      <a:moveTo>
                        <a:pt x="12" y="60"/>
                      </a:moveTo>
                      <a:lnTo>
                        <a:pt x="17" y="58"/>
                      </a:lnTo>
                      <a:lnTo>
                        <a:pt x="23" y="56"/>
                      </a:lnTo>
                      <a:lnTo>
                        <a:pt x="34" y="55"/>
                      </a:lnTo>
                      <a:lnTo>
                        <a:pt x="39" y="53"/>
                      </a:lnTo>
                      <a:lnTo>
                        <a:pt x="43" y="50"/>
                      </a:lnTo>
                      <a:lnTo>
                        <a:pt x="46" y="46"/>
                      </a:lnTo>
                      <a:lnTo>
                        <a:pt x="47" y="40"/>
                      </a:lnTo>
                      <a:lnTo>
                        <a:pt x="46" y="32"/>
                      </a:lnTo>
                      <a:lnTo>
                        <a:pt x="44" y="24"/>
                      </a:lnTo>
                      <a:lnTo>
                        <a:pt x="40" y="17"/>
                      </a:lnTo>
                      <a:lnTo>
                        <a:pt x="35" y="10"/>
                      </a:lnTo>
                      <a:lnTo>
                        <a:pt x="29" y="5"/>
                      </a:lnTo>
                      <a:lnTo>
                        <a:pt x="23" y="2"/>
                      </a:lnTo>
                      <a:lnTo>
                        <a:pt x="18" y="0"/>
                      </a:lnTo>
                      <a:lnTo>
                        <a:pt x="12" y="1"/>
                      </a:lnTo>
                      <a:lnTo>
                        <a:pt x="8" y="4"/>
                      </a:lnTo>
                      <a:lnTo>
                        <a:pt x="5" y="10"/>
                      </a:lnTo>
                      <a:lnTo>
                        <a:pt x="3" y="17"/>
                      </a:lnTo>
                      <a:lnTo>
                        <a:pt x="2" y="25"/>
                      </a:lnTo>
                      <a:lnTo>
                        <a:pt x="0" y="43"/>
                      </a:lnTo>
                      <a:lnTo>
                        <a:pt x="0" y="52"/>
                      </a:lnTo>
                      <a:lnTo>
                        <a:pt x="0" y="60"/>
                      </a:lnTo>
                      <a:lnTo>
                        <a:pt x="0" y="62"/>
                      </a:lnTo>
                      <a:lnTo>
                        <a:pt x="1" y="63"/>
                      </a:lnTo>
                      <a:lnTo>
                        <a:pt x="5" y="63"/>
                      </a:lnTo>
                      <a:lnTo>
                        <a:pt x="8" y="61"/>
                      </a:lnTo>
                      <a:lnTo>
                        <a:pt x="12" y="6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45" name="Freeform 89"/>
                <p:cNvSpPr>
                  <a:spLocks/>
                </p:cNvSpPr>
                <p:nvPr/>
              </p:nvSpPr>
              <p:spPr bwMode="auto">
                <a:xfrm>
                  <a:off x="3969" y="1434"/>
                  <a:ext cx="47" cy="63"/>
                </a:xfrm>
                <a:custGeom>
                  <a:avLst/>
                  <a:gdLst>
                    <a:gd name="T0" fmla="*/ 12 w 47"/>
                    <a:gd name="T1" fmla="*/ 60 h 63"/>
                    <a:gd name="T2" fmla="*/ 17 w 47"/>
                    <a:gd name="T3" fmla="*/ 58 h 63"/>
                    <a:gd name="T4" fmla="*/ 23 w 47"/>
                    <a:gd name="T5" fmla="*/ 56 h 63"/>
                    <a:gd name="T6" fmla="*/ 34 w 47"/>
                    <a:gd name="T7" fmla="*/ 55 h 63"/>
                    <a:gd name="T8" fmla="*/ 39 w 47"/>
                    <a:gd name="T9" fmla="*/ 53 h 63"/>
                    <a:gd name="T10" fmla="*/ 43 w 47"/>
                    <a:gd name="T11" fmla="*/ 50 h 63"/>
                    <a:gd name="T12" fmla="*/ 46 w 47"/>
                    <a:gd name="T13" fmla="*/ 46 h 63"/>
                    <a:gd name="T14" fmla="*/ 47 w 47"/>
                    <a:gd name="T15" fmla="*/ 40 h 63"/>
                    <a:gd name="T16" fmla="*/ 46 w 47"/>
                    <a:gd name="T17" fmla="*/ 32 h 63"/>
                    <a:gd name="T18" fmla="*/ 44 w 47"/>
                    <a:gd name="T19" fmla="*/ 24 h 63"/>
                    <a:gd name="T20" fmla="*/ 40 w 47"/>
                    <a:gd name="T21" fmla="*/ 17 h 63"/>
                    <a:gd name="T22" fmla="*/ 35 w 47"/>
                    <a:gd name="T23" fmla="*/ 10 h 63"/>
                    <a:gd name="T24" fmla="*/ 29 w 47"/>
                    <a:gd name="T25" fmla="*/ 5 h 63"/>
                    <a:gd name="T26" fmla="*/ 23 w 47"/>
                    <a:gd name="T27" fmla="*/ 2 h 63"/>
                    <a:gd name="T28" fmla="*/ 18 w 47"/>
                    <a:gd name="T29" fmla="*/ 0 h 63"/>
                    <a:gd name="T30" fmla="*/ 12 w 47"/>
                    <a:gd name="T31" fmla="*/ 1 h 63"/>
                    <a:gd name="T32" fmla="*/ 8 w 47"/>
                    <a:gd name="T33" fmla="*/ 4 h 63"/>
                    <a:gd name="T34" fmla="*/ 5 w 47"/>
                    <a:gd name="T35" fmla="*/ 10 h 63"/>
                    <a:gd name="T36" fmla="*/ 3 w 47"/>
                    <a:gd name="T37" fmla="*/ 17 h 63"/>
                    <a:gd name="T38" fmla="*/ 2 w 47"/>
                    <a:gd name="T39" fmla="*/ 25 h 63"/>
                    <a:gd name="T40" fmla="*/ 0 w 47"/>
                    <a:gd name="T41" fmla="*/ 43 h 63"/>
                    <a:gd name="T42" fmla="*/ 0 w 47"/>
                    <a:gd name="T43" fmla="*/ 52 h 63"/>
                    <a:gd name="T44" fmla="*/ 0 w 47"/>
                    <a:gd name="T45" fmla="*/ 60 h 63"/>
                    <a:gd name="T46" fmla="*/ 0 w 47"/>
                    <a:gd name="T47" fmla="*/ 62 h 63"/>
                    <a:gd name="T48" fmla="*/ 1 w 47"/>
                    <a:gd name="T49" fmla="*/ 63 h 63"/>
                    <a:gd name="T50" fmla="*/ 5 w 47"/>
                    <a:gd name="T51" fmla="*/ 63 h 63"/>
                    <a:gd name="T52" fmla="*/ 8 w 47"/>
                    <a:gd name="T53" fmla="*/ 61 h 63"/>
                    <a:gd name="T54" fmla="*/ 12 w 47"/>
                    <a:gd name="T55" fmla="*/ 6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7" h="63">
                      <a:moveTo>
                        <a:pt x="12" y="60"/>
                      </a:moveTo>
                      <a:lnTo>
                        <a:pt x="17" y="58"/>
                      </a:lnTo>
                      <a:lnTo>
                        <a:pt x="23" y="56"/>
                      </a:lnTo>
                      <a:lnTo>
                        <a:pt x="34" y="55"/>
                      </a:lnTo>
                      <a:lnTo>
                        <a:pt x="39" y="53"/>
                      </a:lnTo>
                      <a:lnTo>
                        <a:pt x="43" y="50"/>
                      </a:lnTo>
                      <a:lnTo>
                        <a:pt x="46" y="46"/>
                      </a:lnTo>
                      <a:lnTo>
                        <a:pt x="47" y="40"/>
                      </a:lnTo>
                      <a:lnTo>
                        <a:pt x="46" y="32"/>
                      </a:lnTo>
                      <a:lnTo>
                        <a:pt x="44" y="24"/>
                      </a:lnTo>
                      <a:lnTo>
                        <a:pt x="40" y="17"/>
                      </a:lnTo>
                      <a:lnTo>
                        <a:pt x="35" y="10"/>
                      </a:lnTo>
                      <a:lnTo>
                        <a:pt x="29" y="5"/>
                      </a:lnTo>
                      <a:lnTo>
                        <a:pt x="23" y="2"/>
                      </a:lnTo>
                      <a:lnTo>
                        <a:pt x="18" y="0"/>
                      </a:lnTo>
                      <a:lnTo>
                        <a:pt x="12" y="1"/>
                      </a:lnTo>
                      <a:lnTo>
                        <a:pt x="8" y="4"/>
                      </a:lnTo>
                      <a:lnTo>
                        <a:pt x="5" y="10"/>
                      </a:lnTo>
                      <a:lnTo>
                        <a:pt x="3" y="17"/>
                      </a:lnTo>
                      <a:lnTo>
                        <a:pt x="2" y="25"/>
                      </a:lnTo>
                      <a:lnTo>
                        <a:pt x="0" y="43"/>
                      </a:lnTo>
                      <a:lnTo>
                        <a:pt x="0" y="52"/>
                      </a:lnTo>
                      <a:lnTo>
                        <a:pt x="0" y="60"/>
                      </a:lnTo>
                      <a:lnTo>
                        <a:pt x="0" y="62"/>
                      </a:lnTo>
                      <a:lnTo>
                        <a:pt x="1" y="63"/>
                      </a:lnTo>
                      <a:lnTo>
                        <a:pt x="5" y="63"/>
                      </a:lnTo>
                      <a:lnTo>
                        <a:pt x="8" y="61"/>
                      </a:lnTo>
                      <a:lnTo>
                        <a:pt x="12" y="6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46" name="Freeform 90"/>
                <p:cNvSpPr>
                  <a:spLocks/>
                </p:cNvSpPr>
                <p:nvPr/>
              </p:nvSpPr>
              <p:spPr bwMode="auto">
                <a:xfrm>
                  <a:off x="4241" y="1616"/>
                  <a:ext cx="31" cy="25"/>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47" name="Freeform 91"/>
                <p:cNvSpPr>
                  <a:spLocks/>
                </p:cNvSpPr>
                <p:nvPr/>
              </p:nvSpPr>
              <p:spPr bwMode="auto">
                <a:xfrm>
                  <a:off x="2426" y="663"/>
                  <a:ext cx="31" cy="25"/>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48" name="Freeform 92"/>
                <p:cNvSpPr>
                  <a:spLocks/>
                </p:cNvSpPr>
                <p:nvPr/>
              </p:nvSpPr>
              <p:spPr bwMode="auto">
                <a:xfrm>
                  <a:off x="2608" y="935"/>
                  <a:ext cx="62" cy="56"/>
                </a:xfrm>
                <a:custGeom>
                  <a:avLst/>
                  <a:gdLst>
                    <a:gd name="T0" fmla="*/ 62 w 62"/>
                    <a:gd name="T1" fmla="*/ 0 h 56"/>
                    <a:gd name="T2" fmla="*/ 60 w 62"/>
                    <a:gd name="T3" fmla="*/ 13 h 56"/>
                    <a:gd name="T4" fmla="*/ 59 w 62"/>
                    <a:gd name="T5" fmla="*/ 24 h 56"/>
                    <a:gd name="T6" fmla="*/ 58 w 62"/>
                    <a:gd name="T7" fmla="*/ 34 h 56"/>
                    <a:gd name="T8" fmla="*/ 57 w 62"/>
                    <a:gd name="T9" fmla="*/ 41 h 56"/>
                    <a:gd name="T10" fmla="*/ 55 w 62"/>
                    <a:gd name="T11" fmla="*/ 47 h 56"/>
                    <a:gd name="T12" fmla="*/ 54 w 62"/>
                    <a:gd name="T13" fmla="*/ 51 h 56"/>
                    <a:gd name="T14" fmla="*/ 53 w 62"/>
                    <a:gd name="T15" fmla="*/ 54 h 56"/>
                    <a:gd name="T16" fmla="*/ 51 w 62"/>
                    <a:gd name="T17" fmla="*/ 56 h 56"/>
                    <a:gd name="T18" fmla="*/ 48 w 62"/>
                    <a:gd name="T19" fmla="*/ 56 h 56"/>
                    <a:gd name="T20" fmla="*/ 44 w 62"/>
                    <a:gd name="T21" fmla="*/ 56 h 56"/>
                    <a:gd name="T22" fmla="*/ 40 w 62"/>
                    <a:gd name="T23" fmla="*/ 54 h 56"/>
                    <a:gd name="T24" fmla="*/ 35 w 62"/>
                    <a:gd name="T25" fmla="*/ 52 h 56"/>
                    <a:gd name="T26" fmla="*/ 28 w 62"/>
                    <a:gd name="T27" fmla="*/ 49 h 56"/>
                    <a:gd name="T28" fmla="*/ 20 w 62"/>
                    <a:gd name="T29" fmla="*/ 46 h 56"/>
                    <a:gd name="T30" fmla="*/ 11 w 62"/>
                    <a:gd name="T31" fmla="*/ 42 h 56"/>
                    <a:gd name="T32" fmla="*/ 0 w 62"/>
                    <a:gd name="T33" fmla="*/ 38 h 56"/>
                    <a:gd name="T34" fmla="*/ 2 w 62"/>
                    <a:gd name="T35" fmla="*/ 31 h 56"/>
                    <a:gd name="T36" fmla="*/ 4 w 62"/>
                    <a:gd name="T37" fmla="*/ 26 h 56"/>
                    <a:gd name="T38" fmla="*/ 9 w 62"/>
                    <a:gd name="T39" fmla="*/ 17 h 56"/>
                    <a:gd name="T40" fmla="*/ 15 w 62"/>
                    <a:gd name="T41" fmla="*/ 11 h 56"/>
                    <a:gd name="T42" fmla="*/ 21 w 62"/>
                    <a:gd name="T43" fmla="*/ 8 h 56"/>
                    <a:gd name="T44" fmla="*/ 29 w 62"/>
                    <a:gd name="T45" fmla="*/ 6 h 56"/>
                    <a:gd name="T46" fmla="*/ 38 w 62"/>
                    <a:gd name="T47" fmla="*/ 4 h 56"/>
                    <a:gd name="T48" fmla="*/ 49 w 62"/>
                    <a:gd name="T49" fmla="*/ 2 h 56"/>
                    <a:gd name="T50" fmla="*/ 62 w 62"/>
                    <a:gd name="T5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 h="56">
                      <a:moveTo>
                        <a:pt x="62" y="0"/>
                      </a:moveTo>
                      <a:lnTo>
                        <a:pt x="60" y="13"/>
                      </a:lnTo>
                      <a:lnTo>
                        <a:pt x="59" y="24"/>
                      </a:lnTo>
                      <a:lnTo>
                        <a:pt x="58" y="34"/>
                      </a:lnTo>
                      <a:lnTo>
                        <a:pt x="57" y="41"/>
                      </a:lnTo>
                      <a:lnTo>
                        <a:pt x="55" y="47"/>
                      </a:lnTo>
                      <a:lnTo>
                        <a:pt x="54" y="51"/>
                      </a:lnTo>
                      <a:lnTo>
                        <a:pt x="53" y="54"/>
                      </a:lnTo>
                      <a:lnTo>
                        <a:pt x="51" y="56"/>
                      </a:lnTo>
                      <a:lnTo>
                        <a:pt x="48" y="56"/>
                      </a:lnTo>
                      <a:lnTo>
                        <a:pt x="44" y="56"/>
                      </a:lnTo>
                      <a:lnTo>
                        <a:pt x="40" y="54"/>
                      </a:lnTo>
                      <a:lnTo>
                        <a:pt x="35" y="52"/>
                      </a:lnTo>
                      <a:lnTo>
                        <a:pt x="28" y="49"/>
                      </a:lnTo>
                      <a:lnTo>
                        <a:pt x="20" y="46"/>
                      </a:lnTo>
                      <a:lnTo>
                        <a:pt x="11" y="42"/>
                      </a:lnTo>
                      <a:lnTo>
                        <a:pt x="0" y="38"/>
                      </a:lnTo>
                      <a:lnTo>
                        <a:pt x="2" y="31"/>
                      </a:lnTo>
                      <a:lnTo>
                        <a:pt x="4" y="26"/>
                      </a:lnTo>
                      <a:lnTo>
                        <a:pt x="9" y="17"/>
                      </a:lnTo>
                      <a:lnTo>
                        <a:pt x="15" y="11"/>
                      </a:lnTo>
                      <a:lnTo>
                        <a:pt x="21" y="8"/>
                      </a:lnTo>
                      <a:lnTo>
                        <a:pt x="29" y="6"/>
                      </a:lnTo>
                      <a:lnTo>
                        <a:pt x="38" y="4"/>
                      </a:lnTo>
                      <a:lnTo>
                        <a:pt x="49" y="2"/>
                      </a:lnTo>
                      <a:lnTo>
                        <a:pt x="62" y="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49" name="Freeform 93"/>
                <p:cNvSpPr>
                  <a:spLocks/>
                </p:cNvSpPr>
                <p:nvPr/>
              </p:nvSpPr>
              <p:spPr bwMode="auto">
                <a:xfrm>
                  <a:off x="2880" y="1162"/>
                  <a:ext cx="31" cy="25"/>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50" name="Freeform 94"/>
                <p:cNvSpPr>
                  <a:spLocks/>
                </p:cNvSpPr>
                <p:nvPr/>
              </p:nvSpPr>
              <p:spPr bwMode="auto">
                <a:xfrm>
                  <a:off x="2517" y="890"/>
                  <a:ext cx="31" cy="25"/>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51" name="Freeform 95"/>
                <p:cNvSpPr>
                  <a:spLocks/>
                </p:cNvSpPr>
                <p:nvPr/>
              </p:nvSpPr>
              <p:spPr bwMode="auto">
                <a:xfrm>
                  <a:off x="3288" y="1117"/>
                  <a:ext cx="31" cy="25"/>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52" name="Freeform 96"/>
                <p:cNvSpPr>
                  <a:spLocks/>
                </p:cNvSpPr>
                <p:nvPr/>
              </p:nvSpPr>
              <p:spPr bwMode="auto">
                <a:xfrm>
                  <a:off x="2200" y="663"/>
                  <a:ext cx="79" cy="87"/>
                </a:xfrm>
                <a:custGeom>
                  <a:avLst/>
                  <a:gdLst>
                    <a:gd name="T0" fmla="*/ 18 w 79"/>
                    <a:gd name="T1" fmla="*/ 0 h 87"/>
                    <a:gd name="T2" fmla="*/ 34 w 79"/>
                    <a:gd name="T3" fmla="*/ 4 h 87"/>
                    <a:gd name="T4" fmla="*/ 48 w 79"/>
                    <a:gd name="T5" fmla="*/ 8 h 87"/>
                    <a:gd name="T6" fmla="*/ 61 w 79"/>
                    <a:gd name="T7" fmla="*/ 13 h 87"/>
                    <a:gd name="T8" fmla="*/ 76 w 79"/>
                    <a:gd name="T9" fmla="*/ 19 h 87"/>
                    <a:gd name="T10" fmla="*/ 79 w 79"/>
                    <a:gd name="T11" fmla="*/ 30 h 87"/>
                    <a:gd name="T12" fmla="*/ 79 w 79"/>
                    <a:gd name="T13" fmla="*/ 40 h 87"/>
                    <a:gd name="T14" fmla="*/ 77 w 79"/>
                    <a:gd name="T15" fmla="*/ 49 h 87"/>
                    <a:gd name="T16" fmla="*/ 74 w 79"/>
                    <a:gd name="T17" fmla="*/ 58 h 87"/>
                    <a:gd name="T18" fmla="*/ 69 w 79"/>
                    <a:gd name="T19" fmla="*/ 67 h 87"/>
                    <a:gd name="T20" fmla="*/ 62 w 79"/>
                    <a:gd name="T21" fmla="*/ 74 h 87"/>
                    <a:gd name="T22" fmla="*/ 55 w 79"/>
                    <a:gd name="T23" fmla="*/ 81 h 87"/>
                    <a:gd name="T24" fmla="*/ 46 w 79"/>
                    <a:gd name="T25" fmla="*/ 87 h 87"/>
                    <a:gd name="T26" fmla="*/ 32 w 79"/>
                    <a:gd name="T27" fmla="*/ 84 h 87"/>
                    <a:gd name="T28" fmla="*/ 20 w 79"/>
                    <a:gd name="T29" fmla="*/ 81 h 87"/>
                    <a:gd name="T30" fmla="*/ 11 w 79"/>
                    <a:gd name="T31" fmla="*/ 76 h 87"/>
                    <a:gd name="T32" fmla="*/ 5 w 79"/>
                    <a:gd name="T33" fmla="*/ 70 h 87"/>
                    <a:gd name="T34" fmla="*/ 1 w 79"/>
                    <a:gd name="T35" fmla="*/ 62 h 87"/>
                    <a:gd name="T36" fmla="*/ 0 w 79"/>
                    <a:gd name="T37" fmla="*/ 51 h 87"/>
                    <a:gd name="T38" fmla="*/ 3 w 79"/>
                    <a:gd name="T39" fmla="*/ 37 h 87"/>
                    <a:gd name="T40" fmla="*/ 5 w 79"/>
                    <a:gd name="T41" fmla="*/ 28 h 87"/>
                    <a:gd name="T42" fmla="*/ 8 w 79"/>
                    <a:gd name="T43" fmla="*/ 19 h 87"/>
                    <a:gd name="T44" fmla="*/ 10 w 79"/>
                    <a:gd name="T45" fmla="*/ 14 h 87"/>
                    <a:gd name="T46" fmla="*/ 11 w 79"/>
                    <a:gd name="T47" fmla="*/ 11 h 87"/>
                    <a:gd name="T48" fmla="*/ 13 w 79"/>
                    <a:gd name="T49" fmla="*/ 9 h 87"/>
                    <a:gd name="T50" fmla="*/ 15 w 79"/>
                    <a:gd name="T51" fmla="*/ 8 h 87"/>
                    <a:gd name="T52" fmla="*/ 18 w 79"/>
                    <a:gd name="T53" fmla="*/ 7 h 87"/>
                    <a:gd name="T54" fmla="*/ 21 w 79"/>
                    <a:gd name="T55" fmla="*/ 8 h 87"/>
                    <a:gd name="T56" fmla="*/ 22 w 79"/>
                    <a:gd name="T57" fmla="*/ 9 h 87"/>
                    <a:gd name="T58" fmla="*/ 22 w 79"/>
                    <a:gd name="T59" fmla="*/ 9 h 87"/>
                    <a:gd name="T60" fmla="*/ 21 w 79"/>
                    <a:gd name="T61" fmla="*/ 7 h 87"/>
                    <a:gd name="T62" fmla="*/ 20 w 79"/>
                    <a:gd name="T63" fmla="*/ 4 h 87"/>
                    <a:gd name="T64" fmla="*/ 18 w 79"/>
                    <a:gd name="T6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9" h="87">
                      <a:moveTo>
                        <a:pt x="18" y="0"/>
                      </a:moveTo>
                      <a:lnTo>
                        <a:pt x="34" y="4"/>
                      </a:lnTo>
                      <a:lnTo>
                        <a:pt x="48" y="8"/>
                      </a:lnTo>
                      <a:lnTo>
                        <a:pt x="61" y="13"/>
                      </a:lnTo>
                      <a:lnTo>
                        <a:pt x="76" y="19"/>
                      </a:lnTo>
                      <a:lnTo>
                        <a:pt x="79" y="30"/>
                      </a:lnTo>
                      <a:lnTo>
                        <a:pt x="79" y="40"/>
                      </a:lnTo>
                      <a:lnTo>
                        <a:pt x="77" y="49"/>
                      </a:lnTo>
                      <a:lnTo>
                        <a:pt x="74" y="58"/>
                      </a:lnTo>
                      <a:lnTo>
                        <a:pt x="69" y="67"/>
                      </a:lnTo>
                      <a:lnTo>
                        <a:pt x="62" y="74"/>
                      </a:lnTo>
                      <a:lnTo>
                        <a:pt x="55" y="81"/>
                      </a:lnTo>
                      <a:lnTo>
                        <a:pt x="46" y="87"/>
                      </a:lnTo>
                      <a:lnTo>
                        <a:pt x="32" y="84"/>
                      </a:lnTo>
                      <a:lnTo>
                        <a:pt x="20" y="81"/>
                      </a:lnTo>
                      <a:lnTo>
                        <a:pt x="11" y="76"/>
                      </a:lnTo>
                      <a:lnTo>
                        <a:pt x="5" y="70"/>
                      </a:lnTo>
                      <a:lnTo>
                        <a:pt x="1" y="62"/>
                      </a:lnTo>
                      <a:lnTo>
                        <a:pt x="0" y="51"/>
                      </a:lnTo>
                      <a:lnTo>
                        <a:pt x="3" y="37"/>
                      </a:lnTo>
                      <a:lnTo>
                        <a:pt x="5" y="28"/>
                      </a:lnTo>
                      <a:lnTo>
                        <a:pt x="8" y="19"/>
                      </a:lnTo>
                      <a:lnTo>
                        <a:pt x="10" y="14"/>
                      </a:lnTo>
                      <a:lnTo>
                        <a:pt x="11" y="11"/>
                      </a:lnTo>
                      <a:lnTo>
                        <a:pt x="13" y="9"/>
                      </a:lnTo>
                      <a:lnTo>
                        <a:pt x="15" y="8"/>
                      </a:lnTo>
                      <a:lnTo>
                        <a:pt x="18" y="7"/>
                      </a:lnTo>
                      <a:lnTo>
                        <a:pt x="21" y="8"/>
                      </a:lnTo>
                      <a:lnTo>
                        <a:pt x="22" y="9"/>
                      </a:lnTo>
                      <a:lnTo>
                        <a:pt x="22" y="9"/>
                      </a:lnTo>
                      <a:lnTo>
                        <a:pt x="21" y="7"/>
                      </a:lnTo>
                      <a:lnTo>
                        <a:pt x="20" y="4"/>
                      </a:lnTo>
                      <a:lnTo>
                        <a:pt x="18" y="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53" name="Freeform 97"/>
                <p:cNvSpPr>
                  <a:spLocks/>
                </p:cNvSpPr>
                <p:nvPr/>
              </p:nvSpPr>
              <p:spPr bwMode="auto">
                <a:xfrm>
                  <a:off x="2064" y="346"/>
                  <a:ext cx="143" cy="102"/>
                </a:xfrm>
                <a:custGeom>
                  <a:avLst/>
                  <a:gdLst>
                    <a:gd name="T0" fmla="*/ 116 w 143"/>
                    <a:gd name="T1" fmla="*/ 89 h 102"/>
                    <a:gd name="T2" fmla="*/ 110 w 143"/>
                    <a:gd name="T3" fmla="*/ 91 h 102"/>
                    <a:gd name="T4" fmla="*/ 104 w 143"/>
                    <a:gd name="T5" fmla="*/ 92 h 102"/>
                    <a:gd name="T6" fmla="*/ 96 w 143"/>
                    <a:gd name="T7" fmla="*/ 94 h 102"/>
                    <a:gd name="T8" fmla="*/ 91 w 143"/>
                    <a:gd name="T9" fmla="*/ 95 h 102"/>
                    <a:gd name="T10" fmla="*/ 88 w 143"/>
                    <a:gd name="T11" fmla="*/ 96 h 102"/>
                    <a:gd name="T12" fmla="*/ 85 w 143"/>
                    <a:gd name="T13" fmla="*/ 97 h 102"/>
                    <a:gd name="T14" fmla="*/ 82 w 143"/>
                    <a:gd name="T15" fmla="*/ 98 h 102"/>
                    <a:gd name="T16" fmla="*/ 76 w 143"/>
                    <a:gd name="T17" fmla="*/ 100 h 102"/>
                    <a:gd name="T18" fmla="*/ 73 w 143"/>
                    <a:gd name="T19" fmla="*/ 101 h 102"/>
                    <a:gd name="T20" fmla="*/ 68 w 143"/>
                    <a:gd name="T21" fmla="*/ 102 h 102"/>
                    <a:gd name="T22" fmla="*/ 43 w 143"/>
                    <a:gd name="T23" fmla="*/ 90 h 102"/>
                    <a:gd name="T24" fmla="*/ 32 w 143"/>
                    <a:gd name="T25" fmla="*/ 83 h 102"/>
                    <a:gd name="T26" fmla="*/ 21 w 143"/>
                    <a:gd name="T27" fmla="*/ 75 h 102"/>
                    <a:gd name="T28" fmla="*/ 12 w 143"/>
                    <a:gd name="T29" fmla="*/ 64 h 102"/>
                    <a:gd name="T30" fmla="*/ 6 w 143"/>
                    <a:gd name="T31" fmla="*/ 51 h 102"/>
                    <a:gd name="T32" fmla="*/ 1 w 143"/>
                    <a:gd name="T33" fmla="*/ 34 h 102"/>
                    <a:gd name="T34" fmla="*/ 0 w 143"/>
                    <a:gd name="T35" fmla="*/ 25 h 102"/>
                    <a:gd name="T36" fmla="*/ 0 w 143"/>
                    <a:gd name="T37" fmla="*/ 14 h 102"/>
                    <a:gd name="T38" fmla="*/ 0 w 143"/>
                    <a:gd name="T39" fmla="*/ 11 h 102"/>
                    <a:gd name="T40" fmla="*/ 1 w 143"/>
                    <a:gd name="T41" fmla="*/ 10 h 102"/>
                    <a:gd name="T42" fmla="*/ 5 w 143"/>
                    <a:gd name="T43" fmla="*/ 9 h 102"/>
                    <a:gd name="T44" fmla="*/ 11 w 143"/>
                    <a:gd name="T45" fmla="*/ 10 h 102"/>
                    <a:gd name="T46" fmla="*/ 18 w 143"/>
                    <a:gd name="T47" fmla="*/ 14 h 102"/>
                    <a:gd name="T48" fmla="*/ 34 w 143"/>
                    <a:gd name="T49" fmla="*/ 22 h 102"/>
                    <a:gd name="T50" fmla="*/ 41 w 143"/>
                    <a:gd name="T51" fmla="*/ 25 h 102"/>
                    <a:gd name="T52" fmla="*/ 48 w 143"/>
                    <a:gd name="T53" fmla="*/ 26 h 102"/>
                    <a:gd name="T54" fmla="*/ 58 w 143"/>
                    <a:gd name="T55" fmla="*/ 27 h 102"/>
                    <a:gd name="T56" fmla="*/ 68 w 143"/>
                    <a:gd name="T57" fmla="*/ 27 h 102"/>
                    <a:gd name="T58" fmla="*/ 73 w 143"/>
                    <a:gd name="T59" fmla="*/ 18 h 102"/>
                    <a:gd name="T60" fmla="*/ 76 w 143"/>
                    <a:gd name="T61" fmla="*/ 11 h 102"/>
                    <a:gd name="T62" fmla="*/ 79 w 143"/>
                    <a:gd name="T63" fmla="*/ 6 h 102"/>
                    <a:gd name="T64" fmla="*/ 81 w 143"/>
                    <a:gd name="T65" fmla="*/ 2 h 102"/>
                    <a:gd name="T66" fmla="*/ 84 w 143"/>
                    <a:gd name="T67" fmla="*/ 0 h 102"/>
                    <a:gd name="T68" fmla="*/ 90 w 143"/>
                    <a:gd name="T69" fmla="*/ 0 h 102"/>
                    <a:gd name="T70" fmla="*/ 98 w 143"/>
                    <a:gd name="T71" fmla="*/ 1 h 102"/>
                    <a:gd name="T72" fmla="*/ 103 w 143"/>
                    <a:gd name="T73" fmla="*/ 2 h 102"/>
                    <a:gd name="T74" fmla="*/ 109 w 143"/>
                    <a:gd name="T75" fmla="*/ 3 h 102"/>
                    <a:gd name="T76" fmla="*/ 118 w 143"/>
                    <a:gd name="T77" fmla="*/ 10 h 102"/>
                    <a:gd name="T78" fmla="*/ 126 w 143"/>
                    <a:gd name="T79" fmla="*/ 17 h 102"/>
                    <a:gd name="T80" fmla="*/ 133 w 143"/>
                    <a:gd name="T81" fmla="*/ 24 h 102"/>
                    <a:gd name="T82" fmla="*/ 138 w 143"/>
                    <a:gd name="T83" fmla="*/ 31 h 102"/>
                    <a:gd name="T84" fmla="*/ 142 w 143"/>
                    <a:gd name="T85" fmla="*/ 38 h 102"/>
                    <a:gd name="T86" fmla="*/ 143 w 143"/>
                    <a:gd name="T87" fmla="*/ 46 h 102"/>
                    <a:gd name="T88" fmla="*/ 141 w 143"/>
                    <a:gd name="T89" fmla="*/ 54 h 102"/>
                    <a:gd name="T90" fmla="*/ 137 w 143"/>
                    <a:gd name="T91" fmla="*/ 64 h 102"/>
                    <a:gd name="T92" fmla="*/ 128 w 143"/>
                    <a:gd name="T93" fmla="*/ 68 h 102"/>
                    <a:gd name="T94" fmla="*/ 121 w 143"/>
                    <a:gd name="T95" fmla="*/ 70 h 102"/>
                    <a:gd name="T96" fmla="*/ 116 w 143"/>
                    <a:gd name="T97" fmla="*/ 71 h 102"/>
                    <a:gd name="T98" fmla="*/ 113 w 143"/>
                    <a:gd name="T99" fmla="*/ 72 h 102"/>
                    <a:gd name="T100" fmla="*/ 112 w 143"/>
                    <a:gd name="T101" fmla="*/ 74 h 102"/>
                    <a:gd name="T102" fmla="*/ 112 w 143"/>
                    <a:gd name="T103" fmla="*/ 77 h 102"/>
                    <a:gd name="T104" fmla="*/ 114 w 143"/>
                    <a:gd name="T105" fmla="*/ 82 h 102"/>
                    <a:gd name="T106" fmla="*/ 116 w 143"/>
                    <a:gd name="T107" fmla="*/ 8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3" h="102">
                      <a:moveTo>
                        <a:pt x="116" y="89"/>
                      </a:moveTo>
                      <a:lnTo>
                        <a:pt x="110" y="91"/>
                      </a:lnTo>
                      <a:lnTo>
                        <a:pt x="104" y="92"/>
                      </a:lnTo>
                      <a:lnTo>
                        <a:pt x="96" y="94"/>
                      </a:lnTo>
                      <a:lnTo>
                        <a:pt x="91" y="95"/>
                      </a:lnTo>
                      <a:lnTo>
                        <a:pt x="88" y="96"/>
                      </a:lnTo>
                      <a:lnTo>
                        <a:pt x="85" y="97"/>
                      </a:lnTo>
                      <a:lnTo>
                        <a:pt x="82" y="98"/>
                      </a:lnTo>
                      <a:lnTo>
                        <a:pt x="76" y="100"/>
                      </a:lnTo>
                      <a:lnTo>
                        <a:pt x="73" y="101"/>
                      </a:lnTo>
                      <a:lnTo>
                        <a:pt x="68" y="102"/>
                      </a:lnTo>
                      <a:lnTo>
                        <a:pt x="43" y="90"/>
                      </a:lnTo>
                      <a:lnTo>
                        <a:pt x="32" y="83"/>
                      </a:lnTo>
                      <a:lnTo>
                        <a:pt x="21" y="75"/>
                      </a:lnTo>
                      <a:lnTo>
                        <a:pt x="12" y="64"/>
                      </a:lnTo>
                      <a:lnTo>
                        <a:pt x="6" y="51"/>
                      </a:lnTo>
                      <a:lnTo>
                        <a:pt x="1" y="34"/>
                      </a:lnTo>
                      <a:lnTo>
                        <a:pt x="0" y="25"/>
                      </a:lnTo>
                      <a:lnTo>
                        <a:pt x="0" y="14"/>
                      </a:lnTo>
                      <a:lnTo>
                        <a:pt x="0" y="11"/>
                      </a:lnTo>
                      <a:lnTo>
                        <a:pt x="1" y="10"/>
                      </a:lnTo>
                      <a:lnTo>
                        <a:pt x="5" y="9"/>
                      </a:lnTo>
                      <a:lnTo>
                        <a:pt x="11" y="10"/>
                      </a:lnTo>
                      <a:lnTo>
                        <a:pt x="18" y="14"/>
                      </a:lnTo>
                      <a:lnTo>
                        <a:pt x="34" y="22"/>
                      </a:lnTo>
                      <a:lnTo>
                        <a:pt x="41" y="25"/>
                      </a:lnTo>
                      <a:lnTo>
                        <a:pt x="48" y="26"/>
                      </a:lnTo>
                      <a:lnTo>
                        <a:pt x="58" y="27"/>
                      </a:lnTo>
                      <a:lnTo>
                        <a:pt x="68" y="27"/>
                      </a:lnTo>
                      <a:lnTo>
                        <a:pt x="73" y="18"/>
                      </a:lnTo>
                      <a:lnTo>
                        <a:pt x="76" y="11"/>
                      </a:lnTo>
                      <a:lnTo>
                        <a:pt x="79" y="6"/>
                      </a:lnTo>
                      <a:lnTo>
                        <a:pt x="81" y="2"/>
                      </a:lnTo>
                      <a:lnTo>
                        <a:pt x="84" y="0"/>
                      </a:lnTo>
                      <a:lnTo>
                        <a:pt x="90" y="0"/>
                      </a:lnTo>
                      <a:lnTo>
                        <a:pt x="98" y="1"/>
                      </a:lnTo>
                      <a:lnTo>
                        <a:pt x="103" y="2"/>
                      </a:lnTo>
                      <a:lnTo>
                        <a:pt x="109" y="3"/>
                      </a:lnTo>
                      <a:lnTo>
                        <a:pt x="118" y="10"/>
                      </a:lnTo>
                      <a:lnTo>
                        <a:pt x="126" y="17"/>
                      </a:lnTo>
                      <a:lnTo>
                        <a:pt x="133" y="24"/>
                      </a:lnTo>
                      <a:lnTo>
                        <a:pt x="138" y="31"/>
                      </a:lnTo>
                      <a:lnTo>
                        <a:pt x="142" y="38"/>
                      </a:lnTo>
                      <a:lnTo>
                        <a:pt x="143" y="46"/>
                      </a:lnTo>
                      <a:lnTo>
                        <a:pt x="141" y="54"/>
                      </a:lnTo>
                      <a:lnTo>
                        <a:pt x="137" y="64"/>
                      </a:lnTo>
                      <a:lnTo>
                        <a:pt x="128" y="68"/>
                      </a:lnTo>
                      <a:lnTo>
                        <a:pt x="121" y="70"/>
                      </a:lnTo>
                      <a:lnTo>
                        <a:pt x="116" y="71"/>
                      </a:lnTo>
                      <a:lnTo>
                        <a:pt x="113" y="72"/>
                      </a:lnTo>
                      <a:lnTo>
                        <a:pt x="112" y="74"/>
                      </a:lnTo>
                      <a:lnTo>
                        <a:pt x="112" y="77"/>
                      </a:lnTo>
                      <a:lnTo>
                        <a:pt x="114" y="82"/>
                      </a:lnTo>
                      <a:lnTo>
                        <a:pt x="116" y="89"/>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54" name="Freeform 98"/>
                <p:cNvSpPr>
                  <a:spLocks/>
                </p:cNvSpPr>
                <p:nvPr/>
              </p:nvSpPr>
              <p:spPr bwMode="auto">
                <a:xfrm>
                  <a:off x="2608" y="754"/>
                  <a:ext cx="31" cy="25"/>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55" name="Freeform 99"/>
                <p:cNvSpPr>
                  <a:spLocks/>
                </p:cNvSpPr>
                <p:nvPr/>
              </p:nvSpPr>
              <p:spPr bwMode="auto">
                <a:xfrm>
                  <a:off x="3470" y="1344"/>
                  <a:ext cx="31" cy="25"/>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56" name="Freeform 100"/>
                <p:cNvSpPr>
                  <a:spLocks/>
                </p:cNvSpPr>
                <p:nvPr/>
              </p:nvSpPr>
              <p:spPr bwMode="auto">
                <a:xfrm>
                  <a:off x="2699" y="799"/>
                  <a:ext cx="96" cy="140"/>
                </a:xfrm>
                <a:custGeom>
                  <a:avLst/>
                  <a:gdLst>
                    <a:gd name="T0" fmla="*/ 25 w 96"/>
                    <a:gd name="T1" fmla="*/ 0 h 140"/>
                    <a:gd name="T2" fmla="*/ 34 w 96"/>
                    <a:gd name="T3" fmla="*/ 2 h 140"/>
                    <a:gd name="T4" fmla="*/ 42 w 96"/>
                    <a:gd name="T5" fmla="*/ 3 h 140"/>
                    <a:gd name="T6" fmla="*/ 51 w 96"/>
                    <a:gd name="T7" fmla="*/ 6 h 140"/>
                    <a:gd name="T8" fmla="*/ 58 w 96"/>
                    <a:gd name="T9" fmla="*/ 11 h 140"/>
                    <a:gd name="T10" fmla="*/ 66 w 96"/>
                    <a:gd name="T11" fmla="*/ 20 h 140"/>
                    <a:gd name="T12" fmla="*/ 73 w 96"/>
                    <a:gd name="T13" fmla="*/ 30 h 140"/>
                    <a:gd name="T14" fmla="*/ 79 w 96"/>
                    <a:gd name="T15" fmla="*/ 41 h 140"/>
                    <a:gd name="T16" fmla="*/ 84 w 96"/>
                    <a:gd name="T17" fmla="*/ 54 h 140"/>
                    <a:gd name="T18" fmla="*/ 91 w 96"/>
                    <a:gd name="T19" fmla="*/ 81 h 140"/>
                    <a:gd name="T20" fmla="*/ 96 w 96"/>
                    <a:gd name="T21" fmla="*/ 107 h 140"/>
                    <a:gd name="T22" fmla="*/ 69 w 96"/>
                    <a:gd name="T23" fmla="*/ 116 h 140"/>
                    <a:gd name="T24" fmla="*/ 42 w 96"/>
                    <a:gd name="T25" fmla="*/ 123 h 140"/>
                    <a:gd name="T26" fmla="*/ 40 w 96"/>
                    <a:gd name="T27" fmla="*/ 128 h 140"/>
                    <a:gd name="T28" fmla="*/ 38 w 96"/>
                    <a:gd name="T29" fmla="*/ 133 h 140"/>
                    <a:gd name="T30" fmla="*/ 36 w 96"/>
                    <a:gd name="T31" fmla="*/ 138 h 140"/>
                    <a:gd name="T32" fmla="*/ 33 w 96"/>
                    <a:gd name="T33" fmla="*/ 140 h 140"/>
                    <a:gd name="T34" fmla="*/ 28 w 96"/>
                    <a:gd name="T35" fmla="*/ 140 h 140"/>
                    <a:gd name="T36" fmla="*/ 22 w 96"/>
                    <a:gd name="T37" fmla="*/ 137 h 140"/>
                    <a:gd name="T38" fmla="*/ 18 w 96"/>
                    <a:gd name="T39" fmla="*/ 131 h 140"/>
                    <a:gd name="T40" fmla="*/ 13 w 96"/>
                    <a:gd name="T41" fmla="*/ 124 h 140"/>
                    <a:gd name="T42" fmla="*/ 6 w 96"/>
                    <a:gd name="T43" fmla="*/ 108 h 140"/>
                    <a:gd name="T44" fmla="*/ 3 w 96"/>
                    <a:gd name="T45" fmla="*/ 101 h 140"/>
                    <a:gd name="T46" fmla="*/ 0 w 96"/>
                    <a:gd name="T47" fmla="*/ 95 h 140"/>
                    <a:gd name="T48" fmla="*/ 1 w 96"/>
                    <a:gd name="T49" fmla="*/ 82 h 140"/>
                    <a:gd name="T50" fmla="*/ 2 w 96"/>
                    <a:gd name="T51" fmla="*/ 69 h 140"/>
                    <a:gd name="T52" fmla="*/ 2 w 96"/>
                    <a:gd name="T53" fmla="*/ 57 h 140"/>
                    <a:gd name="T54" fmla="*/ 4 w 96"/>
                    <a:gd name="T55" fmla="*/ 45 h 140"/>
                    <a:gd name="T56" fmla="*/ 9 w 96"/>
                    <a:gd name="T57" fmla="*/ 33 h 140"/>
                    <a:gd name="T58" fmla="*/ 14 w 96"/>
                    <a:gd name="T59" fmla="*/ 22 h 140"/>
                    <a:gd name="T60" fmla="*/ 20 w 96"/>
                    <a:gd name="T61" fmla="*/ 11 h 140"/>
                    <a:gd name="T62" fmla="*/ 25 w 96"/>
                    <a:gd name="T63"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 h="140">
                      <a:moveTo>
                        <a:pt x="25" y="0"/>
                      </a:moveTo>
                      <a:lnTo>
                        <a:pt x="34" y="2"/>
                      </a:lnTo>
                      <a:lnTo>
                        <a:pt x="42" y="3"/>
                      </a:lnTo>
                      <a:lnTo>
                        <a:pt x="51" y="6"/>
                      </a:lnTo>
                      <a:lnTo>
                        <a:pt x="58" y="11"/>
                      </a:lnTo>
                      <a:lnTo>
                        <a:pt x="66" y="20"/>
                      </a:lnTo>
                      <a:lnTo>
                        <a:pt x="73" y="30"/>
                      </a:lnTo>
                      <a:lnTo>
                        <a:pt x="79" y="41"/>
                      </a:lnTo>
                      <a:lnTo>
                        <a:pt x="84" y="54"/>
                      </a:lnTo>
                      <a:lnTo>
                        <a:pt x="91" y="81"/>
                      </a:lnTo>
                      <a:lnTo>
                        <a:pt x="96" y="107"/>
                      </a:lnTo>
                      <a:lnTo>
                        <a:pt x="69" y="116"/>
                      </a:lnTo>
                      <a:lnTo>
                        <a:pt x="42" y="123"/>
                      </a:lnTo>
                      <a:lnTo>
                        <a:pt x="40" y="128"/>
                      </a:lnTo>
                      <a:lnTo>
                        <a:pt x="38" y="133"/>
                      </a:lnTo>
                      <a:lnTo>
                        <a:pt x="36" y="138"/>
                      </a:lnTo>
                      <a:lnTo>
                        <a:pt x="33" y="140"/>
                      </a:lnTo>
                      <a:lnTo>
                        <a:pt x="28" y="140"/>
                      </a:lnTo>
                      <a:lnTo>
                        <a:pt x="22" y="137"/>
                      </a:lnTo>
                      <a:lnTo>
                        <a:pt x="18" y="131"/>
                      </a:lnTo>
                      <a:lnTo>
                        <a:pt x="13" y="124"/>
                      </a:lnTo>
                      <a:lnTo>
                        <a:pt x="6" y="108"/>
                      </a:lnTo>
                      <a:lnTo>
                        <a:pt x="3" y="101"/>
                      </a:lnTo>
                      <a:lnTo>
                        <a:pt x="0" y="95"/>
                      </a:lnTo>
                      <a:lnTo>
                        <a:pt x="1" y="82"/>
                      </a:lnTo>
                      <a:lnTo>
                        <a:pt x="2" y="69"/>
                      </a:lnTo>
                      <a:lnTo>
                        <a:pt x="2" y="57"/>
                      </a:lnTo>
                      <a:lnTo>
                        <a:pt x="4" y="45"/>
                      </a:lnTo>
                      <a:lnTo>
                        <a:pt x="9" y="33"/>
                      </a:lnTo>
                      <a:lnTo>
                        <a:pt x="14" y="22"/>
                      </a:lnTo>
                      <a:lnTo>
                        <a:pt x="20" y="11"/>
                      </a:lnTo>
                      <a:lnTo>
                        <a:pt x="25" y="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grpSp>
          <p:sp>
            <p:nvSpPr>
              <p:cNvPr id="2221157" name="Freeform 101"/>
              <p:cNvSpPr>
                <a:spLocks/>
              </p:cNvSpPr>
              <p:nvPr/>
            </p:nvSpPr>
            <p:spPr bwMode="auto">
              <a:xfrm>
                <a:off x="1665" y="2305"/>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rgbClr val="339933"/>
              </a:solidFill>
              <a:ln w="9525">
                <a:solidFill>
                  <a:srgbClr val="339933"/>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58" name="Freeform 102"/>
              <p:cNvSpPr>
                <a:spLocks/>
              </p:cNvSpPr>
              <p:nvPr/>
            </p:nvSpPr>
            <p:spPr bwMode="auto">
              <a:xfrm>
                <a:off x="1577" y="2219"/>
                <a:ext cx="2259" cy="1507"/>
              </a:xfrm>
              <a:custGeom>
                <a:avLst/>
                <a:gdLst>
                  <a:gd name="T0" fmla="*/ 0 w 2343"/>
                  <a:gd name="T1" fmla="*/ 0 h 1589"/>
                  <a:gd name="T2" fmla="*/ 2343 w 2343"/>
                  <a:gd name="T3" fmla="*/ 864 h 1589"/>
                  <a:gd name="T4" fmla="*/ 2343 w 2343"/>
                  <a:gd name="T5" fmla="*/ 1589 h 1589"/>
                  <a:gd name="T6" fmla="*/ 1912 w 2343"/>
                  <a:gd name="T7" fmla="*/ 1583 h 1589"/>
                  <a:gd name="T8" fmla="*/ 1907 w 2343"/>
                  <a:gd name="T9" fmla="*/ 1172 h 1589"/>
                  <a:gd name="T10" fmla="*/ 0 w 2343"/>
                  <a:gd name="T11" fmla="*/ 447 h 1589"/>
                  <a:gd name="T12" fmla="*/ 0 w 2343"/>
                  <a:gd name="T13" fmla="*/ 0 h 1589"/>
                </a:gdLst>
                <a:ahLst/>
                <a:cxnLst>
                  <a:cxn ang="0">
                    <a:pos x="T0" y="T1"/>
                  </a:cxn>
                  <a:cxn ang="0">
                    <a:pos x="T2" y="T3"/>
                  </a:cxn>
                  <a:cxn ang="0">
                    <a:pos x="T4" y="T5"/>
                  </a:cxn>
                  <a:cxn ang="0">
                    <a:pos x="T6" y="T7"/>
                  </a:cxn>
                  <a:cxn ang="0">
                    <a:pos x="T8" y="T9"/>
                  </a:cxn>
                  <a:cxn ang="0">
                    <a:pos x="T10" y="T11"/>
                  </a:cxn>
                  <a:cxn ang="0">
                    <a:pos x="T12" y="T13"/>
                  </a:cxn>
                </a:cxnLst>
                <a:rect l="0" t="0" r="r" b="b"/>
                <a:pathLst>
                  <a:path w="2343" h="1589">
                    <a:moveTo>
                      <a:pt x="0" y="0"/>
                    </a:moveTo>
                    <a:lnTo>
                      <a:pt x="2343" y="864"/>
                    </a:lnTo>
                    <a:lnTo>
                      <a:pt x="2343" y="1589"/>
                    </a:lnTo>
                    <a:lnTo>
                      <a:pt x="1912" y="1583"/>
                    </a:lnTo>
                    <a:lnTo>
                      <a:pt x="1907" y="1172"/>
                    </a:lnTo>
                    <a:lnTo>
                      <a:pt x="0" y="447"/>
                    </a:lnTo>
                    <a:lnTo>
                      <a:pt x="0" y="0"/>
                    </a:lnTo>
                    <a:close/>
                  </a:path>
                </a:pathLst>
              </a:cu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de-CH">
                  <a:solidFill>
                    <a:srgbClr val="000000"/>
                  </a:solidFill>
                </a:endParaRPr>
              </a:p>
            </p:txBody>
          </p:sp>
          <p:sp>
            <p:nvSpPr>
              <p:cNvPr id="2221159" name="Freeform 103"/>
              <p:cNvSpPr>
                <a:spLocks/>
              </p:cNvSpPr>
              <p:nvPr/>
            </p:nvSpPr>
            <p:spPr bwMode="auto">
              <a:xfrm>
                <a:off x="1884" y="2521"/>
                <a:ext cx="29" cy="23"/>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60" name="Freeform 104"/>
              <p:cNvSpPr>
                <a:spLocks/>
              </p:cNvSpPr>
              <p:nvPr/>
            </p:nvSpPr>
            <p:spPr bwMode="auto">
              <a:xfrm>
                <a:off x="1708" y="2348"/>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61" name="Freeform 105"/>
              <p:cNvSpPr>
                <a:spLocks/>
              </p:cNvSpPr>
              <p:nvPr/>
            </p:nvSpPr>
            <p:spPr bwMode="auto">
              <a:xfrm>
                <a:off x="3151" y="2908"/>
                <a:ext cx="46" cy="59"/>
              </a:xfrm>
              <a:custGeom>
                <a:avLst/>
                <a:gdLst>
                  <a:gd name="T0" fmla="*/ 12 w 47"/>
                  <a:gd name="T1" fmla="*/ 60 h 63"/>
                  <a:gd name="T2" fmla="*/ 17 w 47"/>
                  <a:gd name="T3" fmla="*/ 58 h 63"/>
                  <a:gd name="T4" fmla="*/ 23 w 47"/>
                  <a:gd name="T5" fmla="*/ 56 h 63"/>
                  <a:gd name="T6" fmla="*/ 34 w 47"/>
                  <a:gd name="T7" fmla="*/ 55 h 63"/>
                  <a:gd name="T8" fmla="*/ 39 w 47"/>
                  <a:gd name="T9" fmla="*/ 53 h 63"/>
                  <a:gd name="T10" fmla="*/ 43 w 47"/>
                  <a:gd name="T11" fmla="*/ 50 h 63"/>
                  <a:gd name="T12" fmla="*/ 46 w 47"/>
                  <a:gd name="T13" fmla="*/ 46 h 63"/>
                  <a:gd name="T14" fmla="*/ 47 w 47"/>
                  <a:gd name="T15" fmla="*/ 40 h 63"/>
                  <a:gd name="T16" fmla="*/ 46 w 47"/>
                  <a:gd name="T17" fmla="*/ 32 h 63"/>
                  <a:gd name="T18" fmla="*/ 44 w 47"/>
                  <a:gd name="T19" fmla="*/ 24 h 63"/>
                  <a:gd name="T20" fmla="*/ 40 w 47"/>
                  <a:gd name="T21" fmla="*/ 17 h 63"/>
                  <a:gd name="T22" fmla="*/ 35 w 47"/>
                  <a:gd name="T23" fmla="*/ 10 h 63"/>
                  <a:gd name="T24" fmla="*/ 29 w 47"/>
                  <a:gd name="T25" fmla="*/ 5 h 63"/>
                  <a:gd name="T26" fmla="*/ 23 w 47"/>
                  <a:gd name="T27" fmla="*/ 2 h 63"/>
                  <a:gd name="T28" fmla="*/ 18 w 47"/>
                  <a:gd name="T29" fmla="*/ 0 h 63"/>
                  <a:gd name="T30" fmla="*/ 12 w 47"/>
                  <a:gd name="T31" fmla="*/ 1 h 63"/>
                  <a:gd name="T32" fmla="*/ 8 w 47"/>
                  <a:gd name="T33" fmla="*/ 4 h 63"/>
                  <a:gd name="T34" fmla="*/ 5 w 47"/>
                  <a:gd name="T35" fmla="*/ 10 h 63"/>
                  <a:gd name="T36" fmla="*/ 3 w 47"/>
                  <a:gd name="T37" fmla="*/ 17 h 63"/>
                  <a:gd name="T38" fmla="*/ 2 w 47"/>
                  <a:gd name="T39" fmla="*/ 25 h 63"/>
                  <a:gd name="T40" fmla="*/ 0 w 47"/>
                  <a:gd name="T41" fmla="*/ 43 h 63"/>
                  <a:gd name="T42" fmla="*/ 0 w 47"/>
                  <a:gd name="T43" fmla="*/ 52 h 63"/>
                  <a:gd name="T44" fmla="*/ 0 w 47"/>
                  <a:gd name="T45" fmla="*/ 60 h 63"/>
                  <a:gd name="T46" fmla="*/ 0 w 47"/>
                  <a:gd name="T47" fmla="*/ 62 h 63"/>
                  <a:gd name="T48" fmla="*/ 1 w 47"/>
                  <a:gd name="T49" fmla="*/ 63 h 63"/>
                  <a:gd name="T50" fmla="*/ 5 w 47"/>
                  <a:gd name="T51" fmla="*/ 63 h 63"/>
                  <a:gd name="T52" fmla="*/ 8 w 47"/>
                  <a:gd name="T53" fmla="*/ 61 h 63"/>
                  <a:gd name="T54" fmla="*/ 12 w 47"/>
                  <a:gd name="T55" fmla="*/ 6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7" h="63">
                    <a:moveTo>
                      <a:pt x="12" y="60"/>
                    </a:moveTo>
                    <a:lnTo>
                      <a:pt x="17" y="58"/>
                    </a:lnTo>
                    <a:lnTo>
                      <a:pt x="23" y="56"/>
                    </a:lnTo>
                    <a:lnTo>
                      <a:pt x="34" y="55"/>
                    </a:lnTo>
                    <a:lnTo>
                      <a:pt x="39" y="53"/>
                    </a:lnTo>
                    <a:lnTo>
                      <a:pt x="43" y="50"/>
                    </a:lnTo>
                    <a:lnTo>
                      <a:pt x="46" y="46"/>
                    </a:lnTo>
                    <a:lnTo>
                      <a:pt x="47" y="40"/>
                    </a:lnTo>
                    <a:lnTo>
                      <a:pt x="46" y="32"/>
                    </a:lnTo>
                    <a:lnTo>
                      <a:pt x="44" y="24"/>
                    </a:lnTo>
                    <a:lnTo>
                      <a:pt x="40" y="17"/>
                    </a:lnTo>
                    <a:lnTo>
                      <a:pt x="35" y="10"/>
                    </a:lnTo>
                    <a:lnTo>
                      <a:pt x="29" y="5"/>
                    </a:lnTo>
                    <a:lnTo>
                      <a:pt x="23" y="2"/>
                    </a:lnTo>
                    <a:lnTo>
                      <a:pt x="18" y="0"/>
                    </a:lnTo>
                    <a:lnTo>
                      <a:pt x="12" y="1"/>
                    </a:lnTo>
                    <a:lnTo>
                      <a:pt x="8" y="4"/>
                    </a:lnTo>
                    <a:lnTo>
                      <a:pt x="5" y="10"/>
                    </a:lnTo>
                    <a:lnTo>
                      <a:pt x="3" y="17"/>
                    </a:lnTo>
                    <a:lnTo>
                      <a:pt x="2" y="25"/>
                    </a:lnTo>
                    <a:lnTo>
                      <a:pt x="0" y="43"/>
                    </a:lnTo>
                    <a:lnTo>
                      <a:pt x="0" y="52"/>
                    </a:lnTo>
                    <a:lnTo>
                      <a:pt x="0" y="60"/>
                    </a:lnTo>
                    <a:lnTo>
                      <a:pt x="0" y="62"/>
                    </a:lnTo>
                    <a:lnTo>
                      <a:pt x="1" y="63"/>
                    </a:lnTo>
                    <a:lnTo>
                      <a:pt x="5" y="63"/>
                    </a:lnTo>
                    <a:lnTo>
                      <a:pt x="8" y="61"/>
                    </a:lnTo>
                    <a:lnTo>
                      <a:pt x="12" y="60"/>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62" name="Freeform 106"/>
              <p:cNvSpPr>
                <a:spLocks/>
              </p:cNvSpPr>
              <p:nvPr/>
            </p:nvSpPr>
            <p:spPr bwMode="auto">
              <a:xfrm>
                <a:off x="2101" y="2650"/>
                <a:ext cx="30" cy="23"/>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63" name="Freeform 107"/>
              <p:cNvSpPr>
                <a:spLocks/>
              </p:cNvSpPr>
              <p:nvPr/>
            </p:nvSpPr>
            <p:spPr bwMode="auto">
              <a:xfrm>
                <a:off x="2015" y="2521"/>
                <a:ext cx="30" cy="23"/>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64" name="Freeform 108"/>
              <p:cNvSpPr>
                <a:spLocks/>
              </p:cNvSpPr>
              <p:nvPr/>
            </p:nvSpPr>
            <p:spPr bwMode="auto">
              <a:xfrm>
                <a:off x="3283" y="3079"/>
                <a:ext cx="59" cy="53"/>
              </a:xfrm>
              <a:custGeom>
                <a:avLst/>
                <a:gdLst>
                  <a:gd name="T0" fmla="*/ 62 w 62"/>
                  <a:gd name="T1" fmla="*/ 0 h 56"/>
                  <a:gd name="T2" fmla="*/ 60 w 62"/>
                  <a:gd name="T3" fmla="*/ 13 h 56"/>
                  <a:gd name="T4" fmla="*/ 59 w 62"/>
                  <a:gd name="T5" fmla="*/ 24 h 56"/>
                  <a:gd name="T6" fmla="*/ 58 w 62"/>
                  <a:gd name="T7" fmla="*/ 34 h 56"/>
                  <a:gd name="T8" fmla="*/ 57 w 62"/>
                  <a:gd name="T9" fmla="*/ 41 h 56"/>
                  <a:gd name="T10" fmla="*/ 55 w 62"/>
                  <a:gd name="T11" fmla="*/ 47 h 56"/>
                  <a:gd name="T12" fmla="*/ 54 w 62"/>
                  <a:gd name="T13" fmla="*/ 51 h 56"/>
                  <a:gd name="T14" fmla="*/ 53 w 62"/>
                  <a:gd name="T15" fmla="*/ 54 h 56"/>
                  <a:gd name="T16" fmla="*/ 51 w 62"/>
                  <a:gd name="T17" fmla="*/ 56 h 56"/>
                  <a:gd name="T18" fmla="*/ 48 w 62"/>
                  <a:gd name="T19" fmla="*/ 56 h 56"/>
                  <a:gd name="T20" fmla="*/ 44 w 62"/>
                  <a:gd name="T21" fmla="*/ 56 h 56"/>
                  <a:gd name="T22" fmla="*/ 40 w 62"/>
                  <a:gd name="T23" fmla="*/ 54 h 56"/>
                  <a:gd name="T24" fmla="*/ 35 w 62"/>
                  <a:gd name="T25" fmla="*/ 52 h 56"/>
                  <a:gd name="T26" fmla="*/ 28 w 62"/>
                  <a:gd name="T27" fmla="*/ 49 h 56"/>
                  <a:gd name="T28" fmla="*/ 20 w 62"/>
                  <a:gd name="T29" fmla="*/ 46 h 56"/>
                  <a:gd name="T30" fmla="*/ 11 w 62"/>
                  <a:gd name="T31" fmla="*/ 42 h 56"/>
                  <a:gd name="T32" fmla="*/ 0 w 62"/>
                  <a:gd name="T33" fmla="*/ 38 h 56"/>
                  <a:gd name="T34" fmla="*/ 2 w 62"/>
                  <a:gd name="T35" fmla="*/ 31 h 56"/>
                  <a:gd name="T36" fmla="*/ 4 w 62"/>
                  <a:gd name="T37" fmla="*/ 26 h 56"/>
                  <a:gd name="T38" fmla="*/ 9 w 62"/>
                  <a:gd name="T39" fmla="*/ 17 h 56"/>
                  <a:gd name="T40" fmla="*/ 15 w 62"/>
                  <a:gd name="T41" fmla="*/ 11 h 56"/>
                  <a:gd name="T42" fmla="*/ 21 w 62"/>
                  <a:gd name="T43" fmla="*/ 8 h 56"/>
                  <a:gd name="T44" fmla="*/ 29 w 62"/>
                  <a:gd name="T45" fmla="*/ 6 h 56"/>
                  <a:gd name="T46" fmla="*/ 38 w 62"/>
                  <a:gd name="T47" fmla="*/ 4 h 56"/>
                  <a:gd name="T48" fmla="*/ 49 w 62"/>
                  <a:gd name="T49" fmla="*/ 2 h 56"/>
                  <a:gd name="T50" fmla="*/ 62 w 62"/>
                  <a:gd name="T5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 h="56">
                    <a:moveTo>
                      <a:pt x="62" y="0"/>
                    </a:moveTo>
                    <a:lnTo>
                      <a:pt x="60" y="13"/>
                    </a:lnTo>
                    <a:lnTo>
                      <a:pt x="59" y="24"/>
                    </a:lnTo>
                    <a:lnTo>
                      <a:pt x="58" y="34"/>
                    </a:lnTo>
                    <a:lnTo>
                      <a:pt x="57" y="41"/>
                    </a:lnTo>
                    <a:lnTo>
                      <a:pt x="55" y="47"/>
                    </a:lnTo>
                    <a:lnTo>
                      <a:pt x="54" y="51"/>
                    </a:lnTo>
                    <a:lnTo>
                      <a:pt x="53" y="54"/>
                    </a:lnTo>
                    <a:lnTo>
                      <a:pt x="51" y="56"/>
                    </a:lnTo>
                    <a:lnTo>
                      <a:pt x="48" y="56"/>
                    </a:lnTo>
                    <a:lnTo>
                      <a:pt x="44" y="56"/>
                    </a:lnTo>
                    <a:lnTo>
                      <a:pt x="40" y="54"/>
                    </a:lnTo>
                    <a:lnTo>
                      <a:pt x="35" y="52"/>
                    </a:lnTo>
                    <a:lnTo>
                      <a:pt x="28" y="49"/>
                    </a:lnTo>
                    <a:lnTo>
                      <a:pt x="20" y="46"/>
                    </a:lnTo>
                    <a:lnTo>
                      <a:pt x="11" y="42"/>
                    </a:lnTo>
                    <a:lnTo>
                      <a:pt x="0" y="38"/>
                    </a:lnTo>
                    <a:lnTo>
                      <a:pt x="2" y="31"/>
                    </a:lnTo>
                    <a:lnTo>
                      <a:pt x="4" y="26"/>
                    </a:lnTo>
                    <a:lnTo>
                      <a:pt x="9" y="17"/>
                    </a:lnTo>
                    <a:lnTo>
                      <a:pt x="15" y="11"/>
                    </a:lnTo>
                    <a:lnTo>
                      <a:pt x="21" y="8"/>
                    </a:lnTo>
                    <a:lnTo>
                      <a:pt x="29" y="6"/>
                    </a:lnTo>
                    <a:lnTo>
                      <a:pt x="38" y="4"/>
                    </a:lnTo>
                    <a:lnTo>
                      <a:pt x="49" y="2"/>
                    </a:lnTo>
                    <a:lnTo>
                      <a:pt x="62" y="0"/>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65" name="Freeform 109"/>
              <p:cNvSpPr>
                <a:spLocks/>
              </p:cNvSpPr>
              <p:nvPr/>
            </p:nvSpPr>
            <p:spPr bwMode="auto">
              <a:xfrm>
                <a:off x="1970" y="2606"/>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66" name="Freeform 110"/>
              <p:cNvSpPr>
                <a:spLocks/>
              </p:cNvSpPr>
              <p:nvPr/>
            </p:nvSpPr>
            <p:spPr bwMode="auto">
              <a:xfrm>
                <a:off x="2189" y="2563"/>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67" name="Freeform 111"/>
              <p:cNvSpPr>
                <a:spLocks/>
              </p:cNvSpPr>
              <p:nvPr/>
            </p:nvSpPr>
            <p:spPr bwMode="auto">
              <a:xfrm>
                <a:off x="1665" y="2434"/>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68" name="Freeform 112"/>
              <p:cNvSpPr>
                <a:spLocks/>
              </p:cNvSpPr>
              <p:nvPr/>
            </p:nvSpPr>
            <p:spPr bwMode="auto">
              <a:xfrm>
                <a:off x="2639" y="2915"/>
                <a:ext cx="60" cy="53"/>
              </a:xfrm>
              <a:custGeom>
                <a:avLst/>
                <a:gdLst>
                  <a:gd name="T0" fmla="*/ 62 w 62"/>
                  <a:gd name="T1" fmla="*/ 0 h 56"/>
                  <a:gd name="T2" fmla="*/ 60 w 62"/>
                  <a:gd name="T3" fmla="*/ 13 h 56"/>
                  <a:gd name="T4" fmla="*/ 59 w 62"/>
                  <a:gd name="T5" fmla="*/ 24 h 56"/>
                  <a:gd name="T6" fmla="*/ 58 w 62"/>
                  <a:gd name="T7" fmla="*/ 34 h 56"/>
                  <a:gd name="T8" fmla="*/ 57 w 62"/>
                  <a:gd name="T9" fmla="*/ 41 h 56"/>
                  <a:gd name="T10" fmla="*/ 55 w 62"/>
                  <a:gd name="T11" fmla="*/ 47 h 56"/>
                  <a:gd name="T12" fmla="*/ 54 w 62"/>
                  <a:gd name="T13" fmla="*/ 51 h 56"/>
                  <a:gd name="T14" fmla="*/ 53 w 62"/>
                  <a:gd name="T15" fmla="*/ 54 h 56"/>
                  <a:gd name="T16" fmla="*/ 51 w 62"/>
                  <a:gd name="T17" fmla="*/ 56 h 56"/>
                  <a:gd name="T18" fmla="*/ 48 w 62"/>
                  <a:gd name="T19" fmla="*/ 56 h 56"/>
                  <a:gd name="T20" fmla="*/ 44 w 62"/>
                  <a:gd name="T21" fmla="*/ 56 h 56"/>
                  <a:gd name="T22" fmla="*/ 40 w 62"/>
                  <a:gd name="T23" fmla="*/ 54 h 56"/>
                  <a:gd name="T24" fmla="*/ 35 w 62"/>
                  <a:gd name="T25" fmla="*/ 52 h 56"/>
                  <a:gd name="T26" fmla="*/ 28 w 62"/>
                  <a:gd name="T27" fmla="*/ 49 h 56"/>
                  <a:gd name="T28" fmla="*/ 20 w 62"/>
                  <a:gd name="T29" fmla="*/ 46 h 56"/>
                  <a:gd name="T30" fmla="*/ 11 w 62"/>
                  <a:gd name="T31" fmla="*/ 42 h 56"/>
                  <a:gd name="T32" fmla="*/ 0 w 62"/>
                  <a:gd name="T33" fmla="*/ 38 h 56"/>
                  <a:gd name="T34" fmla="*/ 2 w 62"/>
                  <a:gd name="T35" fmla="*/ 31 h 56"/>
                  <a:gd name="T36" fmla="*/ 4 w 62"/>
                  <a:gd name="T37" fmla="*/ 26 h 56"/>
                  <a:gd name="T38" fmla="*/ 9 w 62"/>
                  <a:gd name="T39" fmla="*/ 17 h 56"/>
                  <a:gd name="T40" fmla="*/ 15 w 62"/>
                  <a:gd name="T41" fmla="*/ 11 h 56"/>
                  <a:gd name="T42" fmla="*/ 21 w 62"/>
                  <a:gd name="T43" fmla="*/ 8 h 56"/>
                  <a:gd name="T44" fmla="*/ 29 w 62"/>
                  <a:gd name="T45" fmla="*/ 6 h 56"/>
                  <a:gd name="T46" fmla="*/ 38 w 62"/>
                  <a:gd name="T47" fmla="*/ 4 h 56"/>
                  <a:gd name="T48" fmla="*/ 49 w 62"/>
                  <a:gd name="T49" fmla="*/ 2 h 56"/>
                  <a:gd name="T50" fmla="*/ 62 w 62"/>
                  <a:gd name="T5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 h="56">
                    <a:moveTo>
                      <a:pt x="62" y="0"/>
                    </a:moveTo>
                    <a:lnTo>
                      <a:pt x="60" y="13"/>
                    </a:lnTo>
                    <a:lnTo>
                      <a:pt x="59" y="24"/>
                    </a:lnTo>
                    <a:lnTo>
                      <a:pt x="58" y="34"/>
                    </a:lnTo>
                    <a:lnTo>
                      <a:pt x="57" y="41"/>
                    </a:lnTo>
                    <a:lnTo>
                      <a:pt x="55" y="47"/>
                    </a:lnTo>
                    <a:lnTo>
                      <a:pt x="54" y="51"/>
                    </a:lnTo>
                    <a:lnTo>
                      <a:pt x="53" y="54"/>
                    </a:lnTo>
                    <a:lnTo>
                      <a:pt x="51" y="56"/>
                    </a:lnTo>
                    <a:lnTo>
                      <a:pt x="48" y="56"/>
                    </a:lnTo>
                    <a:lnTo>
                      <a:pt x="44" y="56"/>
                    </a:lnTo>
                    <a:lnTo>
                      <a:pt x="40" y="54"/>
                    </a:lnTo>
                    <a:lnTo>
                      <a:pt x="35" y="52"/>
                    </a:lnTo>
                    <a:lnTo>
                      <a:pt x="28" y="49"/>
                    </a:lnTo>
                    <a:lnTo>
                      <a:pt x="20" y="46"/>
                    </a:lnTo>
                    <a:lnTo>
                      <a:pt x="11" y="42"/>
                    </a:lnTo>
                    <a:lnTo>
                      <a:pt x="0" y="38"/>
                    </a:lnTo>
                    <a:lnTo>
                      <a:pt x="2" y="31"/>
                    </a:lnTo>
                    <a:lnTo>
                      <a:pt x="4" y="26"/>
                    </a:lnTo>
                    <a:lnTo>
                      <a:pt x="9" y="17"/>
                    </a:lnTo>
                    <a:lnTo>
                      <a:pt x="15" y="11"/>
                    </a:lnTo>
                    <a:lnTo>
                      <a:pt x="21" y="8"/>
                    </a:lnTo>
                    <a:lnTo>
                      <a:pt x="29" y="6"/>
                    </a:lnTo>
                    <a:lnTo>
                      <a:pt x="38" y="4"/>
                    </a:lnTo>
                    <a:lnTo>
                      <a:pt x="49" y="2"/>
                    </a:lnTo>
                    <a:lnTo>
                      <a:pt x="62" y="0"/>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69" name="Freeform 113"/>
              <p:cNvSpPr>
                <a:spLocks/>
              </p:cNvSpPr>
              <p:nvPr/>
            </p:nvSpPr>
            <p:spPr bwMode="auto">
              <a:xfrm>
                <a:off x="2768" y="2731"/>
                <a:ext cx="60" cy="53"/>
              </a:xfrm>
              <a:custGeom>
                <a:avLst/>
                <a:gdLst>
                  <a:gd name="T0" fmla="*/ 62 w 62"/>
                  <a:gd name="T1" fmla="*/ 0 h 56"/>
                  <a:gd name="T2" fmla="*/ 60 w 62"/>
                  <a:gd name="T3" fmla="*/ 13 h 56"/>
                  <a:gd name="T4" fmla="*/ 59 w 62"/>
                  <a:gd name="T5" fmla="*/ 24 h 56"/>
                  <a:gd name="T6" fmla="*/ 58 w 62"/>
                  <a:gd name="T7" fmla="*/ 34 h 56"/>
                  <a:gd name="T8" fmla="*/ 57 w 62"/>
                  <a:gd name="T9" fmla="*/ 41 h 56"/>
                  <a:gd name="T10" fmla="*/ 55 w 62"/>
                  <a:gd name="T11" fmla="*/ 47 h 56"/>
                  <a:gd name="T12" fmla="*/ 54 w 62"/>
                  <a:gd name="T13" fmla="*/ 51 h 56"/>
                  <a:gd name="T14" fmla="*/ 53 w 62"/>
                  <a:gd name="T15" fmla="*/ 54 h 56"/>
                  <a:gd name="T16" fmla="*/ 51 w 62"/>
                  <a:gd name="T17" fmla="*/ 56 h 56"/>
                  <a:gd name="T18" fmla="*/ 48 w 62"/>
                  <a:gd name="T19" fmla="*/ 56 h 56"/>
                  <a:gd name="T20" fmla="*/ 44 w 62"/>
                  <a:gd name="T21" fmla="*/ 56 h 56"/>
                  <a:gd name="T22" fmla="*/ 40 w 62"/>
                  <a:gd name="T23" fmla="*/ 54 h 56"/>
                  <a:gd name="T24" fmla="*/ 35 w 62"/>
                  <a:gd name="T25" fmla="*/ 52 h 56"/>
                  <a:gd name="T26" fmla="*/ 28 w 62"/>
                  <a:gd name="T27" fmla="*/ 49 h 56"/>
                  <a:gd name="T28" fmla="*/ 20 w 62"/>
                  <a:gd name="T29" fmla="*/ 46 h 56"/>
                  <a:gd name="T30" fmla="*/ 11 w 62"/>
                  <a:gd name="T31" fmla="*/ 42 h 56"/>
                  <a:gd name="T32" fmla="*/ 0 w 62"/>
                  <a:gd name="T33" fmla="*/ 38 h 56"/>
                  <a:gd name="T34" fmla="*/ 2 w 62"/>
                  <a:gd name="T35" fmla="*/ 31 h 56"/>
                  <a:gd name="T36" fmla="*/ 4 w 62"/>
                  <a:gd name="T37" fmla="*/ 26 h 56"/>
                  <a:gd name="T38" fmla="*/ 9 w 62"/>
                  <a:gd name="T39" fmla="*/ 17 h 56"/>
                  <a:gd name="T40" fmla="*/ 15 w 62"/>
                  <a:gd name="T41" fmla="*/ 11 h 56"/>
                  <a:gd name="T42" fmla="*/ 21 w 62"/>
                  <a:gd name="T43" fmla="*/ 8 h 56"/>
                  <a:gd name="T44" fmla="*/ 29 w 62"/>
                  <a:gd name="T45" fmla="*/ 6 h 56"/>
                  <a:gd name="T46" fmla="*/ 38 w 62"/>
                  <a:gd name="T47" fmla="*/ 4 h 56"/>
                  <a:gd name="T48" fmla="*/ 49 w 62"/>
                  <a:gd name="T49" fmla="*/ 2 h 56"/>
                  <a:gd name="T50" fmla="*/ 62 w 62"/>
                  <a:gd name="T5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 h="56">
                    <a:moveTo>
                      <a:pt x="62" y="0"/>
                    </a:moveTo>
                    <a:lnTo>
                      <a:pt x="60" y="13"/>
                    </a:lnTo>
                    <a:lnTo>
                      <a:pt x="59" y="24"/>
                    </a:lnTo>
                    <a:lnTo>
                      <a:pt x="58" y="34"/>
                    </a:lnTo>
                    <a:lnTo>
                      <a:pt x="57" y="41"/>
                    </a:lnTo>
                    <a:lnTo>
                      <a:pt x="55" y="47"/>
                    </a:lnTo>
                    <a:lnTo>
                      <a:pt x="54" y="51"/>
                    </a:lnTo>
                    <a:lnTo>
                      <a:pt x="53" y="54"/>
                    </a:lnTo>
                    <a:lnTo>
                      <a:pt x="51" y="56"/>
                    </a:lnTo>
                    <a:lnTo>
                      <a:pt x="48" y="56"/>
                    </a:lnTo>
                    <a:lnTo>
                      <a:pt x="44" y="56"/>
                    </a:lnTo>
                    <a:lnTo>
                      <a:pt x="40" y="54"/>
                    </a:lnTo>
                    <a:lnTo>
                      <a:pt x="35" y="52"/>
                    </a:lnTo>
                    <a:lnTo>
                      <a:pt x="28" y="49"/>
                    </a:lnTo>
                    <a:lnTo>
                      <a:pt x="20" y="46"/>
                    </a:lnTo>
                    <a:lnTo>
                      <a:pt x="11" y="42"/>
                    </a:lnTo>
                    <a:lnTo>
                      <a:pt x="0" y="38"/>
                    </a:lnTo>
                    <a:lnTo>
                      <a:pt x="2" y="31"/>
                    </a:lnTo>
                    <a:lnTo>
                      <a:pt x="4" y="26"/>
                    </a:lnTo>
                    <a:lnTo>
                      <a:pt x="9" y="17"/>
                    </a:lnTo>
                    <a:lnTo>
                      <a:pt x="15" y="11"/>
                    </a:lnTo>
                    <a:lnTo>
                      <a:pt x="21" y="8"/>
                    </a:lnTo>
                    <a:lnTo>
                      <a:pt x="29" y="6"/>
                    </a:lnTo>
                    <a:lnTo>
                      <a:pt x="38" y="4"/>
                    </a:lnTo>
                    <a:lnTo>
                      <a:pt x="49" y="2"/>
                    </a:lnTo>
                    <a:lnTo>
                      <a:pt x="62" y="0"/>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70" name="Freeform 114"/>
              <p:cNvSpPr>
                <a:spLocks/>
              </p:cNvSpPr>
              <p:nvPr/>
            </p:nvSpPr>
            <p:spPr bwMode="auto">
              <a:xfrm>
                <a:off x="2536" y="2915"/>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71" name="Freeform 115"/>
              <p:cNvSpPr>
                <a:spLocks/>
              </p:cNvSpPr>
              <p:nvPr/>
            </p:nvSpPr>
            <p:spPr bwMode="auto">
              <a:xfrm>
                <a:off x="2583" y="2779"/>
                <a:ext cx="29" cy="23"/>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72" name="Freeform 116"/>
              <p:cNvSpPr>
                <a:spLocks/>
              </p:cNvSpPr>
              <p:nvPr/>
            </p:nvSpPr>
            <p:spPr bwMode="auto">
              <a:xfrm>
                <a:off x="2259" y="2779"/>
                <a:ext cx="30" cy="23"/>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73" name="Freeform 117"/>
              <p:cNvSpPr>
                <a:spLocks/>
              </p:cNvSpPr>
              <p:nvPr/>
            </p:nvSpPr>
            <p:spPr bwMode="auto">
              <a:xfrm>
                <a:off x="2444" y="2688"/>
                <a:ext cx="30" cy="23"/>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74" name="Freeform 118"/>
              <p:cNvSpPr>
                <a:spLocks/>
              </p:cNvSpPr>
              <p:nvPr/>
            </p:nvSpPr>
            <p:spPr bwMode="auto">
              <a:xfrm>
                <a:off x="2212" y="2642"/>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75" name="Freeform 119"/>
              <p:cNvSpPr>
                <a:spLocks/>
              </p:cNvSpPr>
              <p:nvPr/>
            </p:nvSpPr>
            <p:spPr bwMode="auto">
              <a:xfrm>
                <a:off x="2351" y="2870"/>
                <a:ext cx="30" cy="23"/>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76" name="Freeform 120"/>
              <p:cNvSpPr>
                <a:spLocks/>
              </p:cNvSpPr>
              <p:nvPr/>
            </p:nvSpPr>
            <p:spPr bwMode="auto">
              <a:xfrm>
                <a:off x="2721" y="2824"/>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77" name="Freeform 121"/>
              <p:cNvSpPr>
                <a:spLocks/>
              </p:cNvSpPr>
              <p:nvPr/>
            </p:nvSpPr>
            <p:spPr bwMode="auto">
              <a:xfrm>
                <a:off x="2629" y="2642"/>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78" name="Freeform 122"/>
              <p:cNvSpPr>
                <a:spLocks/>
              </p:cNvSpPr>
              <p:nvPr/>
            </p:nvSpPr>
            <p:spPr bwMode="auto">
              <a:xfrm>
                <a:off x="2305" y="2596"/>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79" name="Freeform 123"/>
              <p:cNvSpPr>
                <a:spLocks/>
              </p:cNvSpPr>
              <p:nvPr/>
            </p:nvSpPr>
            <p:spPr bwMode="auto">
              <a:xfrm>
                <a:off x="2536" y="2642"/>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80" name="Freeform 124"/>
              <p:cNvSpPr>
                <a:spLocks/>
              </p:cNvSpPr>
              <p:nvPr/>
            </p:nvSpPr>
            <p:spPr bwMode="auto">
              <a:xfrm>
                <a:off x="2860" y="2733"/>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81" name="Freeform 125"/>
              <p:cNvSpPr>
                <a:spLocks/>
              </p:cNvSpPr>
              <p:nvPr/>
            </p:nvSpPr>
            <p:spPr bwMode="auto">
              <a:xfrm>
                <a:off x="2629" y="2733"/>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82" name="Freeform 126"/>
              <p:cNvSpPr>
                <a:spLocks/>
              </p:cNvSpPr>
              <p:nvPr/>
            </p:nvSpPr>
            <p:spPr bwMode="auto">
              <a:xfrm>
                <a:off x="2444" y="2915"/>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83" name="Freeform 127"/>
              <p:cNvSpPr>
                <a:spLocks/>
              </p:cNvSpPr>
              <p:nvPr/>
            </p:nvSpPr>
            <p:spPr bwMode="auto">
              <a:xfrm>
                <a:off x="2212" y="2824"/>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84" name="Freeform 128"/>
              <p:cNvSpPr>
                <a:spLocks/>
              </p:cNvSpPr>
              <p:nvPr/>
            </p:nvSpPr>
            <p:spPr bwMode="auto">
              <a:xfrm>
                <a:off x="2814" y="2915"/>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85" name="Freeform 129"/>
              <p:cNvSpPr>
                <a:spLocks/>
              </p:cNvSpPr>
              <p:nvPr/>
            </p:nvSpPr>
            <p:spPr bwMode="auto">
              <a:xfrm>
                <a:off x="3309" y="3179"/>
                <a:ext cx="59" cy="53"/>
              </a:xfrm>
              <a:custGeom>
                <a:avLst/>
                <a:gdLst>
                  <a:gd name="T0" fmla="*/ 62 w 62"/>
                  <a:gd name="T1" fmla="*/ 0 h 56"/>
                  <a:gd name="T2" fmla="*/ 60 w 62"/>
                  <a:gd name="T3" fmla="*/ 13 h 56"/>
                  <a:gd name="T4" fmla="*/ 59 w 62"/>
                  <a:gd name="T5" fmla="*/ 24 h 56"/>
                  <a:gd name="T6" fmla="*/ 58 w 62"/>
                  <a:gd name="T7" fmla="*/ 34 h 56"/>
                  <a:gd name="T8" fmla="*/ 57 w 62"/>
                  <a:gd name="T9" fmla="*/ 41 h 56"/>
                  <a:gd name="T10" fmla="*/ 55 w 62"/>
                  <a:gd name="T11" fmla="*/ 47 h 56"/>
                  <a:gd name="T12" fmla="*/ 54 w 62"/>
                  <a:gd name="T13" fmla="*/ 51 h 56"/>
                  <a:gd name="T14" fmla="*/ 53 w 62"/>
                  <a:gd name="T15" fmla="*/ 54 h 56"/>
                  <a:gd name="T16" fmla="*/ 51 w 62"/>
                  <a:gd name="T17" fmla="*/ 56 h 56"/>
                  <a:gd name="T18" fmla="*/ 48 w 62"/>
                  <a:gd name="T19" fmla="*/ 56 h 56"/>
                  <a:gd name="T20" fmla="*/ 44 w 62"/>
                  <a:gd name="T21" fmla="*/ 56 h 56"/>
                  <a:gd name="T22" fmla="*/ 40 w 62"/>
                  <a:gd name="T23" fmla="*/ 54 h 56"/>
                  <a:gd name="T24" fmla="*/ 35 w 62"/>
                  <a:gd name="T25" fmla="*/ 52 h 56"/>
                  <a:gd name="T26" fmla="*/ 28 w 62"/>
                  <a:gd name="T27" fmla="*/ 49 h 56"/>
                  <a:gd name="T28" fmla="*/ 20 w 62"/>
                  <a:gd name="T29" fmla="*/ 46 h 56"/>
                  <a:gd name="T30" fmla="*/ 11 w 62"/>
                  <a:gd name="T31" fmla="*/ 42 h 56"/>
                  <a:gd name="T32" fmla="*/ 0 w 62"/>
                  <a:gd name="T33" fmla="*/ 38 h 56"/>
                  <a:gd name="T34" fmla="*/ 2 w 62"/>
                  <a:gd name="T35" fmla="*/ 31 h 56"/>
                  <a:gd name="T36" fmla="*/ 4 w 62"/>
                  <a:gd name="T37" fmla="*/ 26 h 56"/>
                  <a:gd name="T38" fmla="*/ 9 w 62"/>
                  <a:gd name="T39" fmla="*/ 17 h 56"/>
                  <a:gd name="T40" fmla="*/ 15 w 62"/>
                  <a:gd name="T41" fmla="*/ 11 h 56"/>
                  <a:gd name="T42" fmla="*/ 21 w 62"/>
                  <a:gd name="T43" fmla="*/ 8 h 56"/>
                  <a:gd name="T44" fmla="*/ 29 w 62"/>
                  <a:gd name="T45" fmla="*/ 6 h 56"/>
                  <a:gd name="T46" fmla="*/ 38 w 62"/>
                  <a:gd name="T47" fmla="*/ 4 h 56"/>
                  <a:gd name="T48" fmla="*/ 49 w 62"/>
                  <a:gd name="T49" fmla="*/ 2 h 56"/>
                  <a:gd name="T50" fmla="*/ 62 w 62"/>
                  <a:gd name="T5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 h="56">
                    <a:moveTo>
                      <a:pt x="62" y="0"/>
                    </a:moveTo>
                    <a:lnTo>
                      <a:pt x="60" y="13"/>
                    </a:lnTo>
                    <a:lnTo>
                      <a:pt x="59" y="24"/>
                    </a:lnTo>
                    <a:lnTo>
                      <a:pt x="58" y="34"/>
                    </a:lnTo>
                    <a:lnTo>
                      <a:pt x="57" y="41"/>
                    </a:lnTo>
                    <a:lnTo>
                      <a:pt x="55" y="47"/>
                    </a:lnTo>
                    <a:lnTo>
                      <a:pt x="54" y="51"/>
                    </a:lnTo>
                    <a:lnTo>
                      <a:pt x="53" y="54"/>
                    </a:lnTo>
                    <a:lnTo>
                      <a:pt x="51" y="56"/>
                    </a:lnTo>
                    <a:lnTo>
                      <a:pt x="48" y="56"/>
                    </a:lnTo>
                    <a:lnTo>
                      <a:pt x="44" y="56"/>
                    </a:lnTo>
                    <a:lnTo>
                      <a:pt x="40" y="54"/>
                    </a:lnTo>
                    <a:lnTo>
                      <a:pt x="35" y="52"/>
                    </a:lnTo>
                    <a:lnTo>
                      <a:pt x="28" y="49"/>
                    </a:lnTo>
                    <a:lnTo>
                      <a:pt x="20" y="46"/>
                    </a:lnTo>
                    <a:lnTo>
                      <a:pt x="11" y="42"/>
                    </a:lnTo>
                    <a:lnTo>
                      <a:pt x="0" y="38"/>
                    </a:lnTo>
                    <a:lnTo>
                      <a:pt x="2" y="31"/>
                    </a:lnTo>
                    <a:lnTo>
                      <a:pt x="4" y="26"/>
                    </a:lnTo>
                    <a:lnTo>
                      <a:pt x="9" y="17"/>
                    </a:lnTo>
                    <a:lnTo>
                      <a:pt x="15" y="11"/>
                    </a:lnTo>
                    <a:lnTo>
                      <a:pt x="21" y="8"/>
                    </a:lnTo>
                    <a:lnTo>
                      <a:pt x="29" y="6"/>
                    </a:lnTo>
                    <a:lnTo>
                      <a:pt x="38" y="4"/>
                    </a:lnTo>
                    <a:lnTo>
                      <a:pt x="49" y="2"/>
                    </a:lnTo>
                    <a:lnTo>
                      <a:pt x="62" y="0"/>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86" name="Freeform 130"/>
              <p:cNvSpPr>
                <a:spLocks/>
              </p:cNvSpPr>
              <p:nvPr/>
            </p:nvSpPr>
            <p:spPr bwMode="auto">
              <a:xfrm>
                <a:off x="3170" y="3181"/>
                <a:ext cx="30" cy="23"/>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87" name="Freeform 131"/>
              <p:cNvSpPr>
                <a:spLocks/>
              </p:cNvSpPr>
              <p:nvPr/>
            </p:nvSpPr>
            <p:spPr bwMode="auto">
              <a:xfrm>
                <a:off x="3540" y="3181"/>
                <a:ext cx="30" cy="23"/>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88" name="Freeform 132"/>
              <p:cNvSpPr>
                <a:spLocks/>
              </p:cNvSpPr>
              <p:nvPr/>
            </p:nvSpPr>
            <p:spPr bwMode="auto">
              <a:xfrm>
                <a:off x="3262" y="3091"/>
                <a:ext cx="47" cy="39"/>
              </a:xfrm>
              <a:custGeom>
                <a:avLst/>
                <a:gdLst>
                  <a:gd name="T0" fmla="*/ 12 w 48"/>
                  <a:gd name="T1" fmla="*/ 40 h 42"/>
                  <a:gd name="T2" fmla="*/ 23 w 48"/>
                  <a:gd name="T3" fmla="*/ 38 h 42"/>
                  <a:gd name="T4" fmla="*/ 35 w 48"/>
                  <a:gd name="T5" fmla="*/ 37 h 42"/>
                  <a:gd name="T6" fmla="*/ 40 w 48"/>
                  <a:gd name="T7" fmla="*/ 36 h 42"/>
                  <a:gd name="T8" fmla="*/ 44 w 48"/>
                  <a:gd name="T9" fmla="*/ 34 h 42"/>
                  <a:gd name="T10" fmla="*/ 47 w 48"/>
                  <a:gd name="T11" fmla="*/ 31 h 42"/>
                  <a:gd name="T12" fmla="*/ 48 w 48"/>
                  <a:gd name="T13" fmla="*/ 27 h 42"/>
                  <a:gd name="T14" fmla="*/ 47 w 48"/>
                  <a:gd name="T15" fmla="*/ 21 h 42"/>
                  <a:gd name="T16" fmla="*/ 44 w 48"/>
                  <a:gd name="T17" fmla="*/ 16 h 42"/>
                  <a:gd name="T18" fmla="*/ 40 w 48"/>
                  <a:gd name="T19" fmla="*/ 11 h 42"/>
                  <a:gd name="T20" fmla="*/ 35 w 48"/>
                  <a:gd name="T21" fmla="*/ 7 h 42"/>
                  <a:gd name="T22" fmla="*/ 30 w 48"/>
                  <a:gd name="T23" fmla="*/ 3 h 42"/>
                  <a:gd name="T24" fmla="*/ 24 w 48"/>
                  <a:gd name="T25" fmla="*/ 1 h 42"/>
                  <a:gd name="T26" fmla="*/ 18 w 48"/>
                  <a:gd name="T27" fmla="*/ 0 h 42"/>
                  <a:gd name="T28" fmla="*/ 12 w 48"/>
                  <a:gd name="T29" fmla="*/ 0 h 42"/>
                  <a:gd name="T30" fmla="*/ 8 w 48"/>
                  <a:gd name="T31" fmla="*/ 2 h 42"/>
                  <a:gd name="T32" fmla="*/ 5 w 48"/>
                  <a:gd name="T33" fmla="*/ 6 h 42"/>
                  <a:gd name="T34" fmla="*/ 3 w 48"/>
                  <a:gd name="T35" fmla="*/ 11 h 42"/>
                  <a:gd name="T36" fmla="*/ 2 w 48"/>
                  <a:gd name="T37" fmla="*/ 17 h 42"/>
                  <a:gd name="T38" fmla="*/ 0 w 48"/>
                  <a:gd name="T39" fmla="*/ 29 h 42"/>
                  <a:gd name="T40" fmla="*/ 0 w 48"/>
                  <a:gd name="T41" fmla="*/ 40 h 42"/>
                  <a:gd name="T42" fmla="*/ 1 w 48"/>
                  <a:gd name="T43" fmla="*/ 42 h 42"/>
                  <a:gd name="T44" fmla="*/ 5 w 48"/>
                  <a:gd name="T45" fmla="*/ 42 h 42"/>
                  <a:gd name="T46" fmla="*/ 8 w 48"/>
                  <a:gd name="T47" fmla="*/ 41 h 42"/>
                  <a:gd name="T48" fmla="*/ 12 w 48"/>
                  <a:gd name="T49" fmla="*/ 4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 h="42">
                    <a:moveTo>
                      <a:pt x="12" y="40"/>
                    </a:moveTo>
                    <a:lnTo>
                      <a:pt x="23" y="38"/>
                    </a:lnTo>
                    <a:lnTo>
                      <a:pt x="35" y="37"/>
                    </a:lnTo>
                    <a:lnTo>
                      <a:pt x="40" y="36"/>
                    </a:lnTo>
                    <a:lnTo>
                      <a:pt x="44" y="34"/>
                    </a:lnTo>
                    <a:lnTo>
                      <a:pt x="47" y="31"/>
                    </a:lnTo>
                    <a:lnTo>
                      <a:pt x="48" y="27"/>
                    </a:lnTo>
                    <a:lnTo>
                      <a:pt x="47" y="21"/>
                    </a:lnTo>
                    <a:lnTo>
                      <a:pt x="44" y="16"/>
                    </a:lnTo>
                    <a:lnTo>
                      <a:pt x="40" y="11"/>
                    </a:lnTo>
                    <a:lnTo>
                      <a:pt x="35" y="7"/>
                    </a:lnTo>
                    <a:lnTo>
                      <a:pt x="30" y="3"/>
                    </a:lnTo>
                    <a:lnTo>
                      <a:pt x="24" y="1"/>
                    </a:lnTo>
                    <a:lnTo>
                      <a:pt x="18" y="0"/>
                    </a:lnTo>
                    <a:lnTo>
                      <a:pt x="12" y="0"/>
                    </a:lnTo>
                    <a:lnTo>
                      <a:pt x="8" y="2"/>
                    </a:lnTo>
                    <a:lnTo>
                      <a:pt x="5" y="6"/>
                    </a:lnTo>
                    <a:lnTo>
                      <a:pt x="3" y="11"/>
                    </a:lnTo>
                    <a:lnTo>
                      <a:pt x="2" y="17"/>
                    </a:lnTo>
                    <a:lnTo>
                      <a:pt x="0" y="29"/>
                    </a:lnTo>
                    <a:lnTo>
                      <a:pt x="0" y="40"/>
                    </a:lnTo>
                    <a:lnTo>
                      <a:pt x="1" y="42"/>
                    </a:lnTo>
                    <a:lnTo>
                      <a:pt x="5" y="42"/>
                    </a:lnTo>
                    <a:lnTo>
                      <a:pt x="8" y="41"/>
                    </a:lnTo>
                    <a:lnTo>
                      <a:pt x="12" y="40"/>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89" name="Freeform 133"/>
              <p:cNvSpPr>
                <a:spLocks/>
              </p:cNvSpPr>
              <p:nvPr/>
            </p:nvSpPr>
            <p:spPr bwMode="auto">
              <a:xfrm>
                <a:off x="2985" y="3042"/>
                <a:ext cx="59" cy="53"/>
              </a:xfrm>
              <a:custGeom>
                <a:avLst/>
                <a:gdLst>
                  <a:gd name="T0" fmla="*/ 62 w 62"/>
                  <a:gd name="T1" fmla="*/ 0 h 56"/>
                  <a:gd name="T2" fmla="*/ 60 w 62"/>
                  <a:gd name="T3" fmla="*/ 13 h 56"/>
                  <a:gd name="T4" fmla="*/ 59 w 62"/>
                  <a:gd name="T5" fmla="*/ 24 h 56"/>
                  <a:gd name="T6" fmla="*/ 58 w 62"/>
                  <a:gd name="T7" fmla="*/ 34 h 56"/>
                  <a:gd name="T8" fmla="*/ 57 w 62"/>
                  <a:gd name="T9" fmla="*/ 41 h 56"/>
                  <a:gd name="T10" fmla="*/ 55 w 62"/>
                  <a:gd name="T11" fmla="*/ 47 h 56"/>
                  <a:gd name="T12" fmla="*/ 54 w 62"/>
                  <a:gd name="T13" fmla="*/ 51 h 56"/>
                  <a:gd name="T14" fmla="*/ 53 w 62"/>
                  <a:gd name="T15" fmla="*/ 54 h 56"/>
                  <a:gd name="T16" fmla="*/ 51 w 62"/>
                  <a:gd name="T17" fmla="*/ 56 h 56"/>
                  <a:gd name="T18" fmla="*/ 48 w 62"/>
                  <a:gd name="T19" fmla="*/ 56 h 56"/>
                  <a:gd name="T20" fmla="*/ 44 w 62"/>
                  <a:gd name="T21" fmla="*/ 56 h 56"/>
                  <a:gd name="T22" fmla="*/ 40 w 62"/>
                  <a:gd name="T23" fmla="*/ 54 h 56"/>
                  <a:gd name="T24" fmla="*/ 35 w 62"/>
                  <a:gd name="T25" fmla="*/ 52 h 56"/>
                  <a:gd name="T26" fmla="*/ 28 w 62"/>
                  <a:gd name="T27" fmla="*/ 49 h 56"/>
                  <a:gd name="T28" fmla="*/ 20 w 62"/>
                  <a:gd name="T29" fmla="*/ 46 h 56"/>
                  <a:gd name="T30" fmla="*/ 11 w 62"/>
                  <a:gd name="T31" fmla="*/ 42 h 56"/>
                  <a:gd name="T32" fmla="*/ 0 w 62"/>
                  <a:gd name="T33" fmla="*/ 38 h 56"/>
                  <a:gd name="T34" fmla="*/ 2 w 62"/>
                  <a:gd name="T35" fmla="*/ 31 h 56"/>
                  <a:gd name="T36" fmla="*/ 4 w 62"/>
                  <a:gd name="T37" fmla="*/ 26 h 56"/>
                  <a:gd name="T38" fmla="*/ 9 w 62"/>
                  <a:gd name="T39" fmla="*/ 17 h 56"/>
                  <a:gd name="T40" fmla="*/ 15 w 62"/>
                  <a:gd name="T41" fmla="*/ 11 h 56"/>
                  <a:gd name="T42" fmla="*/ 21 w 62"/>
                  <a:gd name="T43" fmla="*/ 8 h 56"/>
                  <a:gd name="T44" fmla="*/ 29 w 62"/>
                  <a:gd name="T45" fmla="*/ 6 h 56"/>
                  <a:gd name="T46" fmla="*/ 38 w 62"/>
                  <a:gd name="T47" fmla="*/ 4 h 56"/>
                  <a:gd name="T48" fmla="*/ 49 w 62"/>
                  <a:gd name="T49" fmla="*/ 2 h 56"/>
                  <a:gd name="T50" fmla="*/ 62 w 62"/>
                  <a:gd name="T5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 h="56">
                    <a:moveTo>
                      <a:pt x="62" y="0"/>
                    </a:moveTo>
                    <a:lnTo>
                      <a:pt x="60" y="13"/>
                    </a:lnTo>
                    <a:lnTo>
                      <a:pt x="59" y="24"/>
                    </a:lnTo>
                    <a:lnTo>
                      <a:pt x="58" y="34"/>
                    </a:lnTo>
                    <a:lnTo>
                      <a:pt x="57" y="41"/>
                    </a:lnTo>
                    <a:lnTo>
                      <a:pt x="55" y="47"/>
                    </a:lnTo>
                    <a:lnTo>
                      <a:pt x="54" y="51"/>
                    </a:lnTo>
                    <a:lnTo>
                      <a:pt x="53" y="54"/>
                    </a:lnTo>
                    <a:lnTo>
                      <a:pt x="51" y="56"/>
                    </a:lnTo>
                    <a:lnTo>
                      <a:pt x="48" y="56"/>
                    </a:lnTo>
                    <a:lnTo>
                      <a:pt x="44" y="56"/>
                    </a:lnTo>
                    <a:lnTo>
                      <a:pt x="40" y="54"/>
                    </a:lnTo>
                    <a:lnTo>
                      <a:pt x="35" y="52"/>
                    </a:lnTo>
                    <a:lnTo>
                      <a:pt x="28" y="49"/>
                    </a:lnTo>
                    <a:lnTo>
                      <a:pt x="20" y="46"/>
                    </a:lnTo>
                    <a:lnTo>
                      <a:pt x="11" y="42"/>
                    </a:lnTo>
                    <a:lnTo>
                      <a:pt x="0" y="38"/>
                    </a:lnTo>
                    <a:lnTo>
                      <a:pt x="2" y="31"/>
                    </a:lnTo>
                    <a:lnTo>
                      <a:pt x="4" y="26"/>
                    </a:lnTo>
                    <a:lnTo>
                      <a:pt x="9" y="17"/>
                    </a:lnTo>
                    <a:lnTo>
                      <a:pt x="15" y="11"/>
                    </a:lnTo>
                    <a:lnTo>
                      <a:pt x="21" y="8"/>
                    </a:lnTo>
                    <a:lnTo>
                      <a:pt x="29" y="6"/>
                    </a:lnTo>
                    <a:lnTo>
                      <a:pt x="38" y="4"/>
                    </a:lnTo>
                    <a:lnTo>
                      <a:pt x="49" y="2"/>
                    </a:lnTo>
                    <a:lnTo>
                      <a:pt x="62" y="0"/>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90" name="Freeform 134"/>
              <p:cNvSpPr>
                <a:spLocks/>
              </p:cNvSpPr>
              <p:nvPr/>
            </p:nvSpPr>
            <p:spPr bwMode="auto">
              <a:xfrm>
                <a:off x="3216" y="3044"/>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91" name="Freeform 135"/>
              <p:cNvSpPr>
                <a:spLocks/>
              </p:cNvSpPr>
              <p:nvPr/>
            </p:nvSpPr>
            <p:spPr bwMode="auto">
              <a:xfrm>
                <a:off x="2938" y="3044"/>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92" name="Freeform 136"/>
              <p:cNvSpPr>
                <a:spLocks/>
              </p:cNvSpPr>
              <p:nvPr/>
            </p:nvSpPr>
            <p:spPr bwMode="auto">
              <a:xfrm>
                <a:off x="2846" y="2999"/>
                <a:ext cx="30" cy="23"/>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93" name="Freeform 137"/>
              <p:cNvSpPr>
                <a:spLocks/>
              </p:cNvSpPr>
              <p:nvPr/>
            </p:nvSpPr>
            <p:spPr bwMode="auto">
              <a:xfrm>
                <a:off x="2753" y="2999"/>
                <a:ext cx="30" cy="23"/>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94" name="Freeform 138"/>
              <p:cNvSpPr>
                <a:spLocks/>
              </p:cNvSpPr>
              <p:nvPr/>
            </p:nvSpPr>
            <p:spPr bwMode="auto">
              <a:xfrm>
                <a:off x="3494" y="2999"/>
                <a:ext cx="30" cy="23"/>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95" name="Freeform 139"/>
              <p:cNvSpPr>
                <a:spLocks/>
              </p:cNvSpPr>
              <p:nvPr/>
            </p:nvSpPr>
            <p:spPr bwMode="auto">
              <a:xfrm>
                <a:off x="3355" y="2999"/>
                <a:ext cx="30" cy="23"/>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96" name="Freeform 140"/>
              <p:cNvSpPr>
                <a:spLocks/>
              </p:cNvSpPr>
              <p:nvPr/>
            </p:nvSpPr>
            <p:spPr bwMode="auto">
              <a:xfrm>
                <a:off x="3077" y="3090"/>
                <a:ext cx="30" cy="23"/>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97" name="Freeform 141"/>
              <p:cNvSpPr>
                <a:spLocks/>
              </p:cNvSpPr>
              <p:nvPr/>
            </p:nvSpPr>
            <p:spPr bwMode="auto">
              <a:xfrm>
                <a:off x="3170" y="2999"/>
                <a:ext cx="30" cy="23"/>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98" name="Freeform 142"/>
              <p:cNvSpPr>
                <a:spLocks/>
              </p:cNvSpPr>
              <p:nvPr/>
            </p:nvSpPr>
            <p:spPr bwMode="auto">
              <a:xfrm>
                <a:off x="2661" y="2999"/>
                <a:ext cx="30" cy="23"/>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199" name="Freeform 143"/>
              <p:cNvSpPr>
                <a:spLocks/>
              </p:cNvSpPr>
              <p:nvPr/>
            </p:nvSpPr>
            <p:spPr bwMode="auto">
              <a:xfrm>
                <a:off x="3355" y="3090"/>
                <a:ext cx="30" cy="23"/>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00" name="Freeform 144"/>
              <p:cNvSpPr>
                <a:spLocks/>
              </p:cNvSpPr>
              <p:nvPr/>
            </p:nvSpPr>
            <p:spPr bwMode="auto">
              <a:xfrm>
                <a:off x="2753" y="2724"/>
                <a:ext cx="60" cy="53"/>
              </a:xfrm>
              <a:custGeom>
                <a:avLst/>
                <a:gdLst>
                  <a:gd name="T0" fmla="*/ 62 w 62"/>
                  <a:gd name="T1" fmla="*/ 0 h 56"/>
                  <a:gd name="T2" fmla="*/ 60 w 62"/>
                  <a:gd name="T3" fmla="*/ 13 h 56"/>
                  <a:gd name="T4" fmla="*/ 59 w 62"/>
                  <a:gd name="T5" fmla="*/ 24 h 56"/>
                  <a:gd name="T6" fmla="*/ 58 w 62"/>
                  <a:gd name="T7" fmla="*/ 34 h 56"/>
                  <a:gd name="T8" fmla="*/ 57 w 62"/>
                  <a:gd name="T9" fmla="*/ 41 h 56"/>
                  <a:gd name="T10" fmla="*/ 55 w 62"/>
                  <a:gd name="T11" fmla="*/ 47 h 56"/>
                  <a:gd name="T12" fmla="*/ 54 w 62"/>
                  <a:gd name="T13" fmla="*/ 51 h 56"/>
                  <a:gd name="T14" fmla="*/ 53 w 62"/>
                  <a:gd name="T15" fmla="*/ 54 h 56"/>
                  <a:gd name="T16" fmla="*/ 51 w 62"/>
                  <a:gd name="T17" fmla="*/ 56 h 56"/>
                  <a:gd name="T18" fmla="*/ 48 w 62"/>
                  <a:gd name="T19" fmla="*/ 56 h 56"/>
                  <a:gd name="T20" fmla="*/ 44 w 62"/>
                  <a:gd name="T21" fmla="*/ 56 h 56"/>
                  <a:gd name="T22" fmla="*/ 40 w 62"/>
                  <a:gd name="T23" fmla="*/ 54 h 56"/>
                  <a:gd name="T24" fmla="*/ 35 w 62"/>
                  <a:gd name="T25" fmla="*/ 52 h 56"/>
                  <a:gd name="T26" fmla="*/ 28 w 62"/>
                  <a:gd name="T27" fmla="*/ 49 h 56"/>
                  <a:gd name="T28" fmla="*/ 20 w 62"/>
                  <a:gd name="T29" fmla="*/ 46 h 56"/>
                  <a:gd name="T30" fmla="*/ 11 w 62"/>
                  <a:gd name="T31" fmla="*/ 42 h 56"/>
                  <a:gd name="T32" fmla="*/ 0 w 62"/>
                  <a:gd name="T33" fmla="*/ 38 h 56"/>
                  <a:gd name="T34" fmla="*/ 2 w 62"/>
                  <a:gd name="T35" fmla="*/ 31 h 56"/>
                  <a:gd name="T36" fmla="*/ 4 w 62"/>
                  <a:gd name="T37" fmla="*/ 26 h 56"/>
                  <a:gd name="T38" fmla="*/ 9 w 62"/>
                  <a:gd name="T39" fmla="*/ 17 h 56"/>
                  <a:gd name="T40" fmla="*/ 15 w 62"/>
                  <a:gd name="T41" fmla="*/ 11 h 56"/>
                  <a:gd name="T42" fmla="*/ 21 w 62"/>
                  <a:gd name="T43" fmla="*/ 8 h 56"/>
                  <a:gd name="T44" fmla="*/ 29 w 62"/>
                  <a:gd name="T45" fmla="*/ 6 h 56"/>
                  <a:gd name="T46" fmla="*/ 38 w 62"/>
                  <a:gd name="T47" fmla="*/ 4 h 56"/>
                  <a:gd name="T48" fmla="*/ 49 w 62"/>
                  <a:gd name="T49" fmla="*/ 2 h 56"/>
                  <a:gd name="T50" fmla="*/ 62 w 62"/>
                  <a:gd name="T5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 h="56">
                    <a:moveTo>
                      <a:pt x="62" y="0"/>
                    </a:moveTo>
                    <a:lnTo>
                      <a:pt x="60" y="13"/>
                    </a:lnTo>
                    <a:lnTo>
                      <a:pt x="59" y="24"/>
                    </a:lnTo>
                    <a:lnTo>
                      <a:pt x="58" y="34"/>
                    </a:lnTo>
                    <a:lnTo>
                      <a:pt x="57" y="41"/>
                    </a:lnTo>
                    <a:lnTo>
                      <a:pt x="55" y="47"/>
                    </a:lnTo>
                    <a:lnTo>
                      <a:pt x="54" y="51"/>
                    </a:lnTo>
                    <a:lnTo>
                      <a:pt x="53" y="54"/>
                    </a:lnTo>
                    <a:lnTo>
                      <a:pt x="51" y="56"/>
                    </a:lnTo>
                    <a:lnTo>
                      <a:pt x="48" y="56"/>
                    </a:lnTo>
                    <a:lnTo>
                      <a:pt x="44" y="56"/>
                    </a:lnTo>
                    <a:lnTo>
                      <a:pt x="40" y="54"/>
                    </a:lnTo>
                    <a:lnTo>
                      <a:pt x="35" y="52"/>
                    </a:lnTo>
                    <a:lnTo>
                      <a:pt x="28" y="49"/>
                    </a:lnTo>
                    <a:lnTo>
                      <a:pt x="20" y="46"/>
                    </a:lnTo>
                    <a:lnTo>
                      <a:pt x="11" y="42"/>
                    </a:lnTo>
                    <a:lnTo>
                      <a:pt x="0" y="38"/>
                    </a:lnTo>
                    <a:lnTo>
                      <a:pt x="2" y="31"/>
                    </a:lnTo>
                    <a:lnTo>
                      <a:pt x="4" y="26"/>
                    </a:lnTo>
                    <a:lnTo>
                      <a:pt x="9" y="17"/>
                    </a:lnTo>
                    <a:lnTo>
                      <a:pt x="15" y="11"/>
                    </a:lnTo>
                    <a:lnTo>
                      <a:pt x="21" y="8"/>
                    </a:lnTo>
                    <a:lnTo>
                      <a:pt x="29" y="6"/>
                    </a:lnTo>
                    <a:lnTo>
                      <a:pt x="38" y="4"/>
                    </a:lnTo>
                    <a:lnTo>
                      <a:pt x="49" y="2"/>
                    </a:lnTo>
                    <a:lnTo>
                      <a:pt x="62" y="0"/>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01" name="Freeform 145"/>
              <p:cNvSpPr>
                <a:spLocks/>
              </p:cNvSpPr>
              <p:nvPr/>
            </p:nvSpPr>
            <p:spPr bwMode="auto">
              <a:xfrm>
                <a:off x="2846" y="3037"/>
                <a:ext cx="60" cy="53"/>
              </a:xfrm>
              <a:custGeom>
                <a:avLst/>
                <a:gdLst>
                  <a:gd name="T0" fmla="*/ 62 w 62"/>
                  <a:gd name="T1" fmla="*/ 0 h 56"/>
                  <a:gd name="T2" fmla="*/ 60 w 62"/>
                  <a:gd name="T3" fmla="*/ 13 h 56"/>
                  <a:gd name="T4" fmla="*/ 59 w 62"/>
                  <a:gd name="T5" fmla="*/ 24 h 56"/>
                  <a:gd name="T6" fmla="*/ 58 w 62"/>
                  <a:gd name="T7" fmla="*/ 34 h 56"/>
                  <a:gd name="T8" fmla="*/ 57 w 62"/>
                  <a:gd name="T9" fmla="*/ 41 h 56"/>
                  <a:gd name="T10" fmla="*/ 55 w 62"/>
                  <a:gd name="T11" fmla="*/ 47 h 56"/>
                  <a:gd name="T12" fmla="*/ 54 w 62"/>
                  <a:gd name="T13" fmla="*/ 51 h 56"/>
                  <a:gd name="T14" fmla="*/ 53 w 62"/>
                  <a:gd name="T15" fmla="*/ 54 h 56"/>
                  <a:gd name="T16" fmla="*/ 51 w 62"/>
                  <a:gd name="T17" fmla="*/ 56 h 56"/>
                  <a:gd name="T18" fmla="*/ 48 w 62"/>
                  <a:gd name="T19" fmla="*/ 56 h 56"/>
                  <a:gd name="T20" fmla="*/ 44 w 62"/>
                  <a:gd name="T21" fmla="*/ 56 h 56"/>
                  <a:gd name="T22" fmla="*/ 40 w 62"/>
                  <a:gd name="T23" fmla="*/ 54 h 56"/>
                  <a:gd name="T24" fmla="*/ 35 w 62"/>
                  <a:gd name="T25" fmla="*/ 52 h 56"/>
                  <a:gd name="T26" fmla="*/ 28 w 62"/>
                  <a:gd name="T27" fmla="*/ 49 h 56"/>
                  <a:gd name="T28" fmla="*/ 20 w 62"/>
                  <a:gd name="T29" fmla="*/ 46 h 56"/>
                  <a:gd name="T30" fmla="*/ 11 w 62"/>
                  <a:gd name="T31" fmla="*/ 42 h 56"/>
                  <a:gd name="T32" fmla="*/ 0 w 62"/>
                  <a:gd name="T33" fmla="*/ 38 h 56"/>
                  <a:gd name="T34" fmla="*/ 2 w 62"/>
                  <a:gd name="T35" fmla="*/ 31 h 56"/>
                  <a:gd name="T36" fmla="*/ 4 w 62"/>
                  <a:gd name="T37" fmla="*/ 26 h 56"/>
                  <a:gd name="T38" fmla="*/ 9 w 62"/>
                  <a:gd name="T39" fmla="*/ 17 h 56"/>
                  <a:gd name="T40" fmla="*/ 15 w 62"/>
                  <a:gd name="T41" fmla="*/ 11 h 56"/>
                  <a:gd name="T42" fmla="*/ 21 w 62"/>
                  <a:gd name="T43" fmla="*/ 8 h 56"/>
                  <a:gd name="T44" fmla="*/ 29 w 62"/>
                  <a:gd name="T45" fmla="*/ 6 h 56"/>
                  <a:gd name="T46" fmla="*/ 38 w 62"/>
                  <a:gd name="T47" fmla="*/ 4 h 56"/>
                  <a:gd name="T48" fmla="*/ 49 w 62"/>
                  <a:gd name="T49" fmla="*/ 2 h 56"/>
                  <a:gd name="T50" fmla="*/ 62 w 62"/>
                  <a:gd name="T5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 h="56">
                    <a:moveTo>
                      <a:pt x="62" y="0"/>
                    </a:moveTo>
                    <a:lnTo>
                      <a:pt x="60" y="13"/>
                    </a:lnTo>
                    <a:lnTo>
                      <a:pt x="59" y="24"/>
                    </a:lnTo>
                    <a:lnTo>
                      <a:pt x="58" y="34"/>
                    </a:lnTo>
                    <a:lnTo>
                      <a:pt x="57" y="41"/>
                    </a:lnTo>
                    <a:lnTo>
                      <a:pt x="55" y="47"/>
                    </a:lnTo>
                    <a:lnTo>
                      <a:pt x="54" y="51"/>
                    </a:lnTo>
                    <a:lnTo>
                      <a:pt x="53" y="54"/>
                    </a:lnTo>
                    <a:lnTo>
                      <a:pt x="51" y="56"/>
                    </a:lnTo>
                    <a:lnTo>
                      <a:pt x="48" y="56"/>
                    </a:lnTo>
                    <a:lnTo>
                      <a:pt x="44" y="56"/>
                    </a:lnTo>
                    <a:lnTo>
                      <a:pt x="40" y="54"/>
                    </a:lnTo>
                    <a:lnTo>
                      <a:pt x="35" y="52"/>
                    </a:lnTo>
                    <a:lnTo>
                      <a:pt x="28" y="49"/>
                    </a:lnTo>
                    <a:lnTo>
                      <a:pt x="20" y="46"/>
                    </a:lnTo>
                    <a:lnTo>
                      <a:pt x="11" y="42"/>
                    </a:lnTo>
                    <a:lnTo>
                      <a:pt x="0" y="38"/>
                    </a:lnTo>
                    <a:lnTo>
                      <a:pt x="2" y="31"/>
                    </a:lnTo>
                    <a:lnTo>
                      <a:pt x="4" y="26"/>
                    </a:lnTo>
                    <a:lnTo>
                      <a:pt x="9" y="17"/>
                    </a:lnTo>
                    <a:lnTo>
                      <a:pt x="15" y="11"/>
                    </a:lnTo>
                    <a:lnTo>
                      <a:pt x="21" y="8"/>
                    </a:lnTo>
                    <a:lnTo>
                      <a:pt x="29" y="6"/>
                    </a:lnTo>
                    <a:lnTo>
                      <a:pt x="38" y="4"/>
                    </a:lnTo>
                    <a:lnTo>
                      <a:pt x="49" y="2"/>
                    </a:lnTo>
                    <a:lnTo>
                      <a:pt x="62" y="0"/>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02" name="Freeform 146"/>
              <p:cNvSpPr>
                <a:spLocks/>
              </p:cNvSpPr>
              <p:nvPr/>
            </p:nvSpPr>
            <p:spPr bwMode="auto">
              <a:xfrm>
                <a:off x="3239" y="2865"/>
                <a:ext cx="60" cy="53"/>
              </a:xfrm>
              <a:custGeom>
                <a:avLst/>
                <a:gdLst>
                  <a:gd name="T0" fmla="*/ 62 w 62"/>
                  <a:gd name="T1" fmla="*/ 0 h 56"/>
                  <a:gd name="T2" fmla="*/ 60 w 62"/>
                  <a:gd name="T3" fmla="*/ 13 h 56"/>
                  <a:gd name="T4" fmla="*/ 59 w 62"/>
                  <a:gd name="T5" fmla="*/ 24 h 56"/>
                  <a:gd name="T6" fmla="*/ 58 w 62"/>
                  <a:gd name="T7" fmla="*/ 34 h 56"/>
                  <a:gd name="T8" fmla="*/ 57 w 62"/>
                  <a:gd name="T9" fmla="*/ 41 h 56"/>
                  <a:gd name="T10" fmla="*/ 55 w 62"/>
                  <a:gd name="T11" fmla="*/ 47 h 56"/>
                  <a:gd name="T12" fmla="*/ 54 w 62"/>
                  <a:gd name="T13" fmla="*/ 51 h 56"/>
                  <a:gd name="T14" fmla="*/ 53 w 62"/>
                  <a:gd name="T15" fmla="*/ 54 h 56"/>
                  <a:gd name="T16" fmla="*/ 51 w 62"/>
                  <a:gd name="T17" fmla="*/ 56 h 56"/>
                  <a:gd name="T18" fmla="*/ 48 w 62"/>
                  <a:gd name="T19" fmla="*/ 56 h 56"/>
                  <a:gd name="T20" fmla="*/ 44 w 62"/>
                  <a:gd name="T21" fmla="*/ 56 h 56"/>
                  <a:gd name="T22" fmla="*/ 40 w 62"/>
                  <a:gd name="T23" fmla="*/ 54 h 56"/>
                  <a:gd name="T24" fmla="*/ 35 w 62"/>
                  <a:gd name="T25" fmla="*/ 52 h 56"/>
                  <a:gd name="T26" fmla="*/ 28 w 62"/>
                  <a:gd name="T27" fmla="*/ 49 h 56"/>
                  <a:gd name="T28" fmla="*/ 20 w 62"/>
                  <a:gd name="T29" fmla="*/ 46 h 56"/>
                  <a:gd name="T30" fmla="*/ 11 w 62"/>
                  <a:gd name="T31" fmla="*/ 42 h 56"/>
                  <a:gd name="T32" fmla="*/ 0 w 62"/>
                  <a:gd name="T33" fmla="*/ 38 h 56"/>
                  <a:gd name="T34" fmla="*/ 2 w 62"/>
                  <a:gd name="T35" fmla="*/ 31 h 56"/>
                  <a:gd name="T36" fmla="*/ 4 w 62"/>
                  <a:gd name="T37" fmla="*/ 26 h 56"/>
                  <a:gd name="T38" fmla="*/ 9 w 62"/>
                  <a:gd name="T39" fmla="*/ 17 h 56"/>
                  <a:gd name="T40" fmla="*/ 15 w 62"/>
                  <a:gd name="T41" fmla="*/ 11 h 56"/>
                  <a:gd name="T42" fmla="*/ 21 w 62"/>
                  <a:gd name="T43" fmla="*/ 8 h 56"/>
                  <a:gd name="T44" fmla="*/ 29 w 62"/>
                  <a:gd name="T45" fmla="*/ 6 h 56"/>
                  <a:gd name="T46" fmla="*/ 38 w 62"/>
                  <a:gd name="T47" fmla="*/ 4 h 56"/>
                  <a:gd name="T48" fmla="*/ 49 w 62"/>
                  <a:gd name="T49" fmla="*/ 2 h 56"/>
                  <a:gd name="T50" fmla="*/ 62 w 62"/>
                  <a:gd name="T5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 h="56">
                    <a:moveTo>
                      <a:pt x="62" y="0"/>
                    </a:moveTo>
                    <a:lnTo>
                      <a:pt x="60" y="13"/>
                    </a:lnTo>
                    <a:lnTo>
                      <a:pt x="59" y="24"/>
                    </a:lnTo>
                    <a:lnTo>
                      <a:pt x="58" y="34"/>
                    </a:lnTo>
                    <a:lnTo>
                      <a:pt x="57" y="41"/>
                    </a:lnTo>
                    <a:lnTo>
                      <a:pt x="55" y="47"/>
                    </a:lnTo>
                    <a:lnTo>
                      <a:pt x="54" y="51"/>
                    </a:lnTo>
                    <a:lnTo>
                      <a:pt x="53" y="54"/>
                    </a:lnTo>
                    <a:lnTo>
                      <a:pt x="51" y="56"/>
                    </a:lnTo>
                    <a:lnTo>
                      <a:pt x="48" y="56"/>
                    </a:lnTo>
                    <a:lnTo>
                      <a:pt x="44" y="56"/>
                    </a:lnTo>
                    <a:lnTo>
                      <a:pt x="40" y="54"/>
                    </a:lnTo>
                    <a:lnTo>
                      <a:pt x="35" y="52"/>
                    </a:lnTo>
                    <a:lnTo>
                      <a:pt x="28" y="49"/>
                    </a:lnTo>
                    <a:lnTo>
                      <a:pt x="20" y="46"/>
                    </a:lnTo>
                    <a:lnTo>
                      <a:pt x="11" y="42"/>
                    </a:lnTo>
                    <a:lnTo>
                      <a:pt x="0" y="38"/>
                    </a:lnTo>
                    <a:lnTo>
                      <a:pt x="2" y="31"/>
                    </a:lnTo>
                    <a:lnTo>
                      <a:pt x="4" y="26"/>
                    </a:lnTo>
                    <a:lnTo>
                      <a:pt x="9" y="17"/>
                    </a:lnTo>
                    <a:lnTo>
                      <a:pt x="15" y="11"/>
                    </a:lnTo>
                    <a:lnTo>
                      <a:pt x="21" y="8"/>
                    </a:lnTo>
                    <a:lnTo>
                      <a:pt x="29" y="6"/>
                    </a:lnTo>
                    <a:lnTo>
                      <a:pt x="38" y="4"/>
                    </a:lnTo>
                    <a:lnTo>
                      <a:pt x="49" y="2"/>
                    </a:lnTo>
                    <a:lnTo>
                      <a:pt x="62" y="0"/>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03" name="Freeform 147"/>
              <p:cNvSpPr>
                <a:spLocks/>
              </p:cNvSpPr>
              <p:nvPr/>
            </p:nvSpPr>
            <p:spPr bwMode="auto">
              <a:xfrm>
                <a:off x="3108" y="2821"/>
                <a:ext cx="46" cy="39"/>
              </a:xfrm>
              <a:custGeom>
                <a:avLst/>
                <a:gdLst>
                  <a:gd name="T0" fmla="*/ 12 w 48"/>
                  <a:gd name="T1" fmla="*/ 2 h 41"/>
                  <a:gd name="T2" fmla="*/ 23 w 48"/>
                  <a:gd name="T3" fmla="*/ 4 h 41"/>
                  <a:gd name="T4" fmla="*/ 35 w 48"/>
                  <a:gd name="T5" fmla="*/ 6 h 41"/>
                  <a:gd name="T6" fmla="*/ 40 w 48"/>
                  <a:gd name="T7" fmla="*/ 7 h 41"/>
                  <a:gd name="T8" fmla="*/ 44 w 48"/>
                  <a:gd name="T9" fmla="*/ 8 h 41"/>
                  <a:gd name="T10" fmla="*/ 47 w 48"/>
                  <a:gd name="T11" fmla="*/ 11 h 41"/>
                  <a:gd name="T12" fmla="*/ 48 w 48"/>
                  <a:gd name="T13" fmla="*/ 15 h 41"/>
                  <a:gd name="T14" fmla="*/ 47 w 48"/>
                  <a:gd name="T15" fmla="*/ 20 h 41"/>
                  <a:gd name="T16" fmla="*/ 44 w 48"/>
                  <a:gd name="T17" fmla="*/ 25 h 41"/>
                  <a:gd name="T18" fmla="*/ 40 w 48"/>
                  <a:gd name="T19" fmla="*/ 30 h 41"/>
                  <a:gd name="T20" fmla="*/ 35 w 48"/>
                  <a:gd name="T21" fmla="*/ 34 h 41"/>
                  <a:gd name="T22" fmla="*/ 30 w 48"/>
                  <a:gd name="T23" fmla="*/ 38 h 41"/>
                  <a:gd name="T24" fmla="*/ 24 w 48"/>
                  <a:gd name="T25" fmla="*/ 40 h 41"/>
                  <a:gd name="T26" fmla="*/ 18 w 48"/>
                  <a:gd name="T27" fmla="*/ 41 h 41"/>
                  <a:gd name="T28" fmla="*/ 12 w 48"/>
                  <a:gd name="T29" fmla="*/ 41 h 41"/>
                  <a:gd name="T30" fmla="*/ 8 w 48"/>
                  <a:gd name="T31" fmla="*/ 39 h 41"/>
                  <a:gd name="T32" fmla="*/ 5 w 48"/>
                  <a:gd name="T33" fmla="*/ 36 h 41"/>
                  <a:gd name="T34" fmla="*/ 3 w 48"/>
                  <a:gd name="T35" fmla="*/ 31 h 41"/>
                  <a:gd name="T36" fmla="*/ 2 w 48"/>
                  <a:gd name="T37" fmla="*/ 25 h 41"/>
                  <a:gd name="T38" fmla="*/ 0 w 48"/>
                  <a:gd name="T39" fmla="*/ 13 h 41"/>
                  <a:gd name="T40" fmla="*/ 0 w 48"/>
                  <a:gd name="T41" fmla="*/ 2 h 41"/>
                  <a:gd name="T42" fmla="*/ 1 w 48"/>
                  <a:gd name="T43" fmla="*/ 0 h 41"/>
                  <a:gd name="T44" fmla="*/ 5 w 48"/>
                  <a:gd name="T45" fmla="*/ 0 h 41"/>
                  <a:gd name="T46" fmla="*/ 8 w 48"/>
                  <a:gd name="T47" fmla="*/ 1 h 41"/>
                  <a:gd name="T48" fmla="*/ 12 w 48"/>
                  <a:gd name="T49" fmla="*/ 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 h="41">
                    <a:moveTo>
                      <a:pt x="12" y="2"/>
                    </a:moveTo>
                    <a:lnTo>
                      <a:pt x="23" y="4"/>
                    </a:lnTo>
                    <a:lnTo>
                      <a:pt x="35" y="6"/>
                    </a:lnTo>
                    <a:lnTo>
                      <a:pt x="40" y="7"/>
                    </a:lnTo>
                    <a:lnTo>
                      <a:pt x="44" y="8"/>
                    </a:lnTo>
                    <a:lnTo>
                      <a:pt x="47" y="11"/>
                    </a:lnTo>
                    <a:lnTo>
                      <a:pt x="48" y="15"/>
                    </a:lnTo>
                    <a:lnTo>
                      <a:pt x="47" y="20"/>
                    </a:lnTo>
                    <a:lnTo>
                      <a:pt x="44" y="25"/>
                    </a:lnTo>
                    <a:lnTo>
                      <a:pt x="40" y="30"/>
                    </a:lnTo>
                    <a:lnTo>
                      <a:pt x="35" y="34"/>
                    </a:lnTo>
                    <a:lnTo>
                      <a:pt x="30" y="38"/>
                    </a:lnTo>
                    <a:lnTo>
                      <a:pt x="24" y="40"/>
                    </a:lnTo>
                    <a:lnTo>
                      <a:pt x="18" y="41"/>
                    </a:lnTo>
                    <a:lnTo>
                      <a:pt x="12" y="41"/>
                    </a:lnTo>
                    <a:lnTo>
                      <a:pt x="8" y="39"/>
                    </a:lnTo>
                    <a:lnTo>
                      <a:pt x="5" y="36"/>
                    </a:lnTo>
                    <a:lnTo>
                      <a:pt x="3" y="31"/>
                    </a:lnTo>
                    <a:lnTo>
                      <a:pt x="2" y="25"/>
                    </a:lnTo>
                    <a:lnTo>
                      <a:pt x="0" y="13"/>
                    </a:lnTo>
                    <a:lnTo>
                      <a:pt x="0" y="2"/>
                    </a:lnTo>
                    <a:lnTo>
                      <a:pt x="1" y="0"/>
                    </a:lnTo>
                    <a:lnTo>
                      <a:pt x="5" y="0"/>
                    </a:lnTo>
                    <a:lnTo>
                      <a:pt x="8" y="1"/>
                    </a:lnTo>
                    <a:lnTo>
                      <a:pt x="12" y="2"/>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04" name="Freeform 148"/>
              <p:cNvSpPr>
                <a:spLocks/>
              </p:cNvSpPr>
              <p:nvPr/>
            </p:nvSpPr>
            <p:spPr bwMode="auto">
              <a:xfrm>
                <a:off x="3031" y="2953"/>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05" name="Freeform 149"/>
              <p:cNvSpPr>
                <a:spLocks/>
              </p:cNvSpPr>
              <p:nvPr/>
            </p:nvSpPr>
            <p:spPr bwMode="auto">
              <a:xfrm>
                <a:off x="2892" y="2816"/>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06" name="Freeform 150"/>
              <p:cNvSpPr>
                <a:spLocks/>
              </p:cNvSpPr>
              <p:nvPr/>
            </p:nvSpPr>
            <p:spPr bwMode="auto">
              <a:xfrm>
                <a:off x="3170" y="2908"/>
                <a:ext cx="30" cy="23"/>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07" name="Freeform 151"/>
              <p:cNvSpPr>
                <a:spLocks/>
              </p:cNvSpPr>
              <p:nvPr/>
            </p:nvSpPr>
            <p:spPr bwMode="auto">
              <a:xfrm>
                <a:off x="2938" y="2725"/>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08" name="Freeform 152"/>
              <p:cNvSpPr>
                <a:spLocks/>
              </p:cNvSpPr>
              <p:nvPr/>
            </p:nvSpPr>
            <p:spPr bwMode="auto">
              <a:xfrm>
                <a:off x="2938" y="2908"/>
                <a:ext cx="30" cy="23"/>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09" name="Freeform 153"/>
              <p:cNvSpPr>
                <a:spLocks/>
              </p:cNvSpPr>
              <p:nvPr/>
            </p:nvSpPr>
            <p:spPr bwMode="auto">
              <a:xfrm>
                <a:off x="2661" y="2725"/>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10" name="Line 154"/>
              <p:cNvSpPr>
                <a:spLocks noChangeShapeType="1"/>
              </p:cNvSpPr>
              <p:nvPr/>
            </p:nvSpPr>
            <p:spPr bwMode="auto">
              <a:xfrm>
                <a:off x="3031" y="2997"/>
                <a:ext cx="1"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2221211" name="Freeform 155"/>
              <p:cNvSpPr>
                <a:spLocks/>
              </p:cNvSpPr>
              <p:nvPr/>
            </p:nvSpPr>
            <p:spPr bwMode="auto">
              <a:xfrm>
                <a:off x="3447" y="2908"/>
                <a:ext cx="30" cy="23"/>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12" name="Freeform 156"/>
              <p:cNvSpPr>
                <a:spLocks/>
              </p:cNvSpPr>
              <p:nvPr/>
            </p:nvSpPr>
            <p:spPr bwMode="auto">
              <a:xfrm>
                <a:off x="2846" y="2908"/>
                <a:ext cx="30" cy="23"/>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13" name="Freeform 157"/>
              <p:cNvSpPr>
                <a:spLocks/>
              </p:cNvSpPr>
              <p:nvPr/>
            </p:nvSpPr>
            <p:spPr bwMode="auto">
              <a:xfrm>
                <a:off x="2753" y="2816"/>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14" name="Freeform 158"/>
              <p:cNvSpPr>
                <a:spLocks/>
              </p:cNvSpPr>
              <p:nvPr/>
            </p:nvSpPr>
            <p:spPr bwMode="auto">
              <a:xfrm>
                <a:off x="2661" y="2908"/>
                <a:ext cx="30" cy="23"/>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15" name="Freeform 159"/>
              <p:cNvSpPr>
                <a:spLocks/>
              </p:cNvSpPr>
              <p:nvPr/>
            </p:nvSpPr>
            <p:spPr bwMode="auto">
              <a:xfrm>
                <a:off x="3491" y="3467"/>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16" name="Freeform 160"/>
              <p:cNvSpPr>
                <a:spLocks/>
              </p:cNvSpPr>
              <p:nvPr/>
            </p:nvSpPr>
            <p:spPr bwMode="auto">
              <a:xfrm>
                <a:off x="3491" y="3285"/>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17" name="Freeform 161"/>
              <p:cNvSpPr>
                <a:spLocks/>
              </p:cNvSpPr>
              <p:nvPr/>
            </p:nvSpPr>
            <p:spPr bwMode="auto">
              <a:xfrm>
                <a:off x="3630" y="3376"/>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18" name="Freeform 162"/>
              <p:cNvSpPr>
                <a:spLocks/>
              </p:cNvSpPr>
              <p:nvPr/>
            </p:nvSpPr>
            <p:spPr bwMode="auto">
              <a:xfrm>
                <a:off x="3676" y="3239"/>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19" name="Freeform 163"/>
              <p:cNvSpPr>
                <a:spLocks/>
              </p:cNvSpPr>
              <p:nvPr/>
            </p:nvSpPr>
            <p:spPr bwMode="auto">
              <a:xfrm>
                <a:off x="3537" y="3604"/>
                <a:ext cx="30" cy="23"/>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20" name="Freeform 164"/>
              <p:cNvSpPr>
                <a:spLocks/>
              </p:cNvSpPr>
              <p:nvPr/>
            </p:nvSpPr>
            <p:spPr bwMode="auto">
              <a:xfrm>
                <a:off x="3537" y="3513"/>
                <a:ext cx="30" cy="23"/>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21" name="Freeform 165"/>
              <p:cNvSpPr>
                <a:spLocks/>
              </p:cNvSpPr>
              <p:nvPr/>
            </p:nvSpPr>
            <p:spPr bwMode="auto">
              <a:xfrm>
                <a:off x="3445" y="3558"/>
                <a:ext cx="29"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22" name="Freeform 166"/>
              <p:cNvSpPr>
                <a:spLocks/>
              </p:cNvSpPr>
              <p:nvPr/>
            </p:nvSpPr>
            <p:spPr bwMode="auto">
              <a:xfrm>
                <a:off x="3676" y="3467"/>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23" name="Freeform 167"/>
              <p:cNvSpPr>
                <a:spLocks/>
              </p:cNvSpPr>
              <p:nvPr/>
            </p:nvSpPr>
            <p:spPr bwMode="auto">
              <a:xfrm>
                <a:off x="3537" y="3194"/>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24" name="Freeform 168"/>
              <p:cNvSpPr>
                <a:spLocks/>
              </p:cNvSpPr>
              <p:nvPr/>
            </p:nvSpPr>
            <p:spPr bwMode="auto">
              <a:xfrm>
                <a:off x="3491" y="3695"/>
                <a:ext cx="30" cy="23"/>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25" name="Freeform 169"/>
              <p:cNvSpPr>
                <a:spLocks/>
              </p:cNvSpPr>
              <p:nvPr/>
            </p:nvSpPr>
            <p:spPr bwMode="auto">
              <a:xfrm>
                <a:off x="3722" y="3649"/>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26" name="Freeform 170"/>
              <p:cNvSpPr>
                <a:spLocks/>
              </p:cNvSpPr>
              <p:nvPr/>
            </p:nvSpPr>
            <p:spPr bwMode="auto">
              <a:xfrm>
                <a:off x="3769" y="3285"/>
                <a:ext cx="29"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27" name="Freeform 171"/>
              <p:cNvSpPr>
                <a:spLocks/>
              </p:cNvSpPr>
              <p:nvPr/>
            </p:nvSpPr>
            <p:spPr bwMode="auto">
              <a:xfrm>
                <a:off x="3630" y="3604"/>
                <a:ext cx="30" cy="23"/>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28" name="Freeform 172"/>
              <p:cNvSpPr>
                <a:spLocks/>
              </p:cNvSpPr>
              <p:nvPr/>
            </p:nvSpPr>
            <p:spPr bwMode="auto">
              <a:xfrm>
                <a:off x="3445" y="3331"/>
                <a:ext cx="29" cy="23"/>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29" name="Freeform 173"/>
              <p:cNvSpPr>
                <a:spLocks/>
              </p:cNvSpPr>
              <p:nvPr/>
            </p:nvSpPr>
            <p:spPr bwMode="auto">
              <a:xfrm>
                <a:off x="3583" y="3695"/>
                <a:ext cx="30" cy="23"/>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30" name="Freeform 174"/>
              <p:cNvSpPr>
                <a:spLocks/>
              </p:cNvSpPr>
              <p:nvPr/>
            </p:nvSpPr>
            <p:spPr bwMode="auto">
              <a:xfrm>
                <a:off x="3398" y="3239"/>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pPr>
                <a:endParaRPr lang="de-CH">
                  <a:solidFill>
                    <a:srgbClr val="000000"/>
                  </a:solidFill>
                </a:endParaRPr>
              </a:p>
            </p:txBody>
          </p:sp>
          <p:sp>
            <p:nvSpPr>
              <p:cNvPr id="2221231" name="Freeform 175"/>
              <p:cNvSpPr>
                <a:spLocks/>
              </p:cNvSpPr>
              <p:nvPr/>
            </p:nvSpPr>
            <p:spPr bwMode="auto">
              <a:xfrm>
                <a:off x="3769" y="3376"/>
                <a:ext cx="29"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32" name="Freeform 176"/>
              <p:cNvSpPr>
                <a:spLocks/>
              </p:cNvSpPr>
              <p:nvPr/>
            </p:nvSpPr>
            <p:spPr bwMode="auto">
              <a:xfrm>
                <a:off x="3769" y="3558"/>
                <a:ext cx="29"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33" name="Freeform 177"/>
              <p:cNvSpPr>
                <a:spLocks/>
              </p:cNvSpPr>
              <p:nvPr/>
            </p:nvSpPr>
            <p:spPr bwMode="auto">
              <a:xfrm>
                <a:off x="3583" y="3423"/>
                <a:ext cx="46" cy="60"/>
              </a:xfrm>
              <a:custGeom>
                <a:avLst/>
                <a:gdLst>
                  <a:gd name="T0" fmla="*/ 12 w 47"/>
                  <a:gd name="T1" fmla="*/ 60 h 63"/>
                  <a:gd name="T2" fmla="*/ 17 w 47"/>
                  <a:gd name="T3" fmla="*/ 58 h 63"/>
                  <a:gd name="T4" fmla="*/ 23 w 47"/>
                  <a:gd name="T5" fmla="*/ 56 h 63"/>
                  <a:gd name="T6" fmla="*/ 34 w 47"/>
                  <a:gd name="T7" fmla="*/ 55 h 63"/>
                  <a:gd name="T8" fmla="*/ 39 w 47"/>
                  <a:gd name="T9" fmla="*/ 53 h 63"/>
                  <a:gd name="T10" fmla="*/ 43 w 47"/>
                  <a:gd name="T11" fmla="*/ 50 h 63"/>
                  <a:gd name="T12" fmla="*/ 46 w 47"/>
                  <a:gd name="T13" fmla="*/ 46 h 63"/>
                  <a:gd name="T14" fmla="*/ 47 w 47"/>
                  <a:gd name="T15" fmla="*/ 40 h 63"/>
                  <a:gd name="T16" fmla="*/ 46 w 47"/>
                  <a:gd name="T17" fmla="*/ 32 h 63"/>
                  <a:gd name="T18" fmla="*/ 44 w 47"/>
                  <a:gd name="T19" fmla="*/ 24 h 63"/>
                  <a:gd name="T20" fmla="*/ 40 w 47"/>
                  <a:gd name="T21" fmla="*/ 17 h 63"/>
                  <a:gd name="T22" fmla="*/ 35 w 47"/>
                  <a:gd name="T23" fmla="*/ 10 h 63"/>
                  <a:gd name="T24" fmla="*/ 29 w 47"/>
                  <a:gd name="T25" fmla="*/ 5 h 63"/>
                  <a:gd name="T26" fmla="*/ 23 w 47"/>
                  <a:gd name="T27" fmla="*/ 2 h 63"/>
                  <a:gd name="T28" fmla="*/ 18 w 47"/>
                  <a:gd name="T29" fmla="*/ 0 h 63"/>
                  <a:gd name="T30" fmla="*/ 12 w 47"/>
                  <a:gd name="T31" fmla="*/ 1 h 63"/>
                  <a:gd name="T32" fmla="*/ 8 w 47"/>
                  <a:gd name="T33" fmla="*/ 4 h 63"/>
                  <a:gd name="T34" fmla="*/ 5 w 47"/>
                  <a:gd name="T35" fmla="*/ 10 h 63"/>
                  <a:gd name="T36" fmla="*/ 3 w 47"/>
                  <a:gd name="T37" fmla="*/ 17 h 63"/>
                  <a:gd name="T38" fmla="*/ 2 w 47"/>
                  <a:gd name="T39" fmla="*/ 25 h 63"/>
                  <a:gd name="T40" fmla="*/ 0 w 47"/>
                  <a:gd name="T41" fmla="*/ 43 h 63"/>
                  <a:gd name="T42" fmla="*/ 0 w 47"/>
                  <a:gd name="T43" fmla="*/ 52 h 63"/>
                  <a:gd name="T44" fmla="*/ 0 w 47"/>
                  <a:gd name="T45" fmla="*/ 60 h 63"/>
                  <a:gd name="T46" fmla="*/ 0 w 47"/>
                  <a:gd name="T47" fmla="*/ 62 h 63"/>
                  <a:gd name="T48" fmla="*/ 1 w 47"/>
                  <a:gd name="T49" fmla="*/ 63 h 63"/>
                  <a:gd name="T50" fmla="*/ 5 w 47"/>
                  <a:gd name="T51" fmla="*/ 63 h 63"/>
                  <a:gd name="T52" fmla="*/ 8 w 47"/>
                  <a:gd name="T53" fmla="*/ 61 h 63"/>
                  <a:gd name="T54" fmla="*/ 12 w 47"/>
                  <a:gd name="T55" fmla="*/ 6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7" h="63">
                    <a:moveTo>
                      <a:pt x="12" y="60"/>
                    </a:moveTo>
                    <a:lnTo>
                      <a:pt x="17" y="58"/>
                    </a:lnTo>
                    <a:lnTo>
                      <a:pt x="23" y="56"/>
                    </a:lnTo>
                    <a:lnTo>
                      <a:pt x="34" y="55"/>
                    </a:lnTo>
                    <a:lnTo>
                      <a:pt x="39" y="53"/>
                    </a:lnTo>
                    <a:lnTo>
                      <a:pt x="43" y="50"/>
                    </a:lnTo>
                    <a:lnTo>
                      <a:pt x="46" y="46"/>
                    </a:lnTo>
                    <a:lnTo>
                      <a:pt x="47" y="40"/>
                    </a:lnTo>
                    <a:lnTo>
                      <a:pt x="46" y="32"/>
                    </a:lnTo>
                    <a:lnTo>
                      <a:pt x="44" y="24"/>
                    </a:lnTo>
                    <a:lnTo>
                      <a:pt x="40" y="17"/>
                    </a:lnTo>
                    <a:lnTo>
                      <a:pt x="35" y="10"/>
                    </a:lnTo>
                    <a:lnTo>
                      <a:pt x="29" y="5"/>
                    </a:lnTo>
                    <a:lnTo>
                      <a:pt x="23" y="2"/>
                    </a:lnTo>
                    <a:lnTo>
                      <a:pt x="18" y="0"/>
                    </a:lnTo>
                    <a:lnTo>
                      <a:pt x="12" y="1"/>
                    </a:lnTo>
                    <a:lnTo>
                      <a:pt x="8" y="4"/>
                    </a:lnTo>
                    <a:lnTo>
                      <a:pt x="5" y="10"/>
                    </a:lnTo>
                    <a:lnTo>
                      <a:pt x="3" y="17"/>
                    </a:lnTo>
                    <a:lnTo>
                      <a:pt x="2" y="25"/>
                    </a:lnTo>
                    <a:lnTo>
                      <a:pt x="0" y="43"/>
                    </a:lnTo>
                    <a:lnTo>
                      <a:pt x="0" y="52"/>
                    </a:lnTo>
                    <a:lnTo>
                      <a:pt x="0" y="60"/>
                    </a:lnTo>
                    <a:lnTo>
                      <a:pt x="0" y="62"/>
                    </a:lnTo>
                    <a:lnTo>
                      <a:pt x="1" y="63"/>
                    </a:lnTo>
                    <a:lnTo>
                      <a:pt x="5" y="63"/>
                    </a:lnTo>
                    <a:lnTo>
                      <a:pt x="8" y="61"/>
                    </a:lnTo>
                    <a:lnTo>
                      <a:pt x="12" y="60"/>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34" name="Freeform 178"/>
              <p:cNvSpPr>
                <a:spLocks/>
              </p:cNvSpPr>
              <p:nvPr/>
            </p:nvSpPr>
            <p:spPr bwMode="auto">
              <a:xfrm>
                <a:off x="3722" y="3148"/>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35" name="Freeform 179"/>
              <p:cNvSpPr>
                <a:spLocks/>
              </p:cNvSpPr>
              <p:nvPr/>
            </p:nvSpPr>
            <p:spPr bwMode="auto">
              <a:xfrm>
                <a:off x="3445" y="3422"/>
                <a:ext cx="29" cy="23"/>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36" name="Freeform 180"/>
              <p:cNvSpPr>
                <a:spLocks/>
              </p:cNvSpPr>
              <p:nvPr/>
            </p:nvSpPr>
            <p:spPr bwMode="auto">
              <a:xfrm>
                <a:off x="3445" y="3148"/>
                <a:ext cx="29"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37" name="Freeform 181"/>
              <p:cNvSpPr>
                <a:spLocks/>
              </p:cNvSpPr>
              <p:nvPr/>
            </p:nvSpPr>
            <p:spPr bwMode="auto">
              <a:xfrm>
                <a:off x="3352" y="3055"/>
                <a:ext cx="60" cy="54"/>
              </a:xfrm>
              <a:custGeom>
                <a:avLst/>
                <a:gdLst>
                  <a:gd name="T0" fmla="*/ 62 w 62"/>
                  <a:gd name="T1" fmla="*/ 0 h 56"/>
                  <a:gd name="T2" fmla="*/ 60 w 62"/>
                  <a:gd name="T3" fmla="*/ 13 h 56"/>
                  <a:gd name="T4" fmla="*/ 59 w 62"/>
                  <a:gd name="T5" fmla="*/ 24 h 56"/>
                  <a:gd name="T6" fmla="*/ 58 w 62"/>
                  <a:gd name="T7" fmla="*/ 34 h 56"/>
                  <a:gd name="T8" fmla="*/ 57 w 62"/>
                  <a:gd name="T9" fmla="*/ 41 h 56"/>
                  <a:gd name="T10" fmla="*/ 55 w 62"/>
                  <a:gd name="T11" fmla="*/ 47 h 56"/>
                  <a:gd name="T12" fmla="*/ 54 w 62"/>
                  <a:gd name="T13" fmla="*/ 51 h 56"/>
                  <a:gd name="T14" fmla="*/ 53 w 62"/>
                  <a:gd name="T15" fmla="*/ 54 h 56"/>
                  <a:gd name="T16" fmla="*/ 51 w 62"/>
                  <a:gd name="T17" fmla="*/ 56 h 56"/>
                  <a:gd name="T18" fmla="*/ 48 w 62"/>
                  <a:gd name="T19" fmla="*/ 56 h 56"/>
                  <a:gd name="T20" fmla="*/ 44 w 62"/>
                  <a:gd name="T21" fmla="*/ 56 h 56"/>
                  <a:gd name="T22" fmla="*/ 40 w 62"/>
                  <a:gd name="T23" fmla="*/ 54 h 56"/>
                  <a:gd name="T24" fmla="*/ 35 w 62"/>
                  <a:gd name="T25" fmla="*/ 52 h 56"/>
                  <a:gd name="T26" fmla="*/ 28 w 62"/>
                  <a:gd name="T27" fmla="*/ 49 h 56"/>
                  <a:gd name="T28" fmla="*/ 20 w 62"/>
                  <a:gd name="T29" fmla="*/ 46 h 56"/>
                  <a:gd name="T30" fmla="*/ 11 w 62"/>
                  <a:gd name="T31" fmla="*/ 42 h 56"/>
                  <a:gd name="T32" fmla="*/ 0 w 62"/>
                  <a:gd name="T33" fmla="*/ 38 h 56"/>
                  <a:gd name="T34" fmla="*/ 2 w 62"/>
                  <a:gd name="T35" fmla="*/ 31 h 56"/>
                  <a:gd name="T36" fmla="*/ 4 w 62"/>
                  <a:gd name="T37" fmla="*/ 26 h 56"/>
                  <a:gd name="T38" fmla="*/ 9 w 62"/>
                  <a:gd name="T39" fmla="*/ 17 h 56"/>
                  <a:gd name="T40" fmla="*/ 15 w 62"/>
                  <a:gd name="T41" fmla="*/ 11 h 56"/>
                  <a:gd name="T42" fmla="*/ 21 w 62"/>
                  <a:gd name="T43" fmla="*/ 8 h 56"/>
                  <a:gd name="T44" fmla="*/ 29 w 62"/>
                  <a:gd name="T45" fmla="*/ 6 h 56"/>
                  <a:gd name="T46" fmla="*/ 38 w 62"/>
                  <a:gd name="T47" fmla="*/ 4 h 56"/>
                  <a:gd name="T48" fmla="*/ 49 w 62"/>
                  <a:gd name="T49" fmla="*/ 2 h 56"/>
                  <a:gd name="T50" fmla="*/ 62 w 62"/>
                  <a:gd name="T5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 h="56">
                    <a:moveTo>
                      <a:pt x="62" y="0"/>
                    </a:moveTo>
                    <a:lnTo>
                      <a:pt x="60" y="13"/>
                    </a:lnTo>
                    <a:lnTo>
                      <a:pt x="59" y="24"/>
                    </a:lnTo>
                    <a:lnTo>
                      <a:pt x="58" y="34"/>
                    </a:lnTo>
                    <a:lnTo>
                      <a:pt x="57" y="41"/>
                    </a:lnTo>
                    <a:lnTo>
                      <a:pt x="55" y="47"/>
                    </a:lnTo>
                    <a:lnTo>
                      <a:pt x="54" y="51"/>
                    </a:lnTo>
                    <a:lnTo>
                      <a:pt x="53" y="54"/>
                    </a:lnTo>
                    <a:lnTo>
                      <a:pt x="51" y="56"/>
                    </a:lnTo>
                    <a:lnTo>
                      <a:pt x="48" y="56"/>
                    </a:lnTo>
                    <a:lnTo>
                      <a:pt x="44" y="56"/>
                    </a:lnTo>
                    <a:lnTo>
                      <a:pt x="40" y="54"/>
                    </a:lnTo>
                    <a:lnTo>
                      <a:pt x="35" y="52"/>
                    </a:lnTo>
                    <a:lnTo>
                      <a:pt x="28" y="49"/>
                    </a:lnTo>
                    <a:lnTo>
                      <a:pt x="20" y="46"/>
                    </a:lnTo>
                    <a:lnTo>
                      <a:pt x="11" y="42"/>
                    </a:lnTo>
                    <a:lnTo>
                      <a:pt x="0" y="38"/>
                    </a:lnTo>
                    <a:lnTo>
                      <a:pt x="2" y="31"/>
                    </a:lnTo>
                    <a:lnTo>
                      <a:pt x="4" y="26"/>
                    </a:lnTo>
                    <a:lnTo>
                      <a:pt x="9" y="17"/>
                    </a:lnTo>
                    <a:lnTo>
                      <a:pt x="15" y="11"/>
                    </a:lnTo>
                    <a:lnTo>
                      <a:pt x="21" y="8"/>
                    </a:lnTo>
                    <a:lnTo>
                      <a:pt x="29" y="6"/>
                    </a:lnTo>
                    <a:lnTo>
                      <a:pt x="38" y="4"/>
                    </a:lnTo>
                    <a:lnTo>
                      <a:pt x="49" y="2"/>
                    </a:lnTo>
                    <a:lnTo>
                      <a:pt x="62" y="0"/>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38" name="Freeform 182"/>
              <p:cNvSpPr>
                <a:spLocks/>
              </p:cNvSpPr>
              <p:nvPr/>
            </p:nvSpPr>
            <p:spPr bwMode="auto">
              <a:xfrm>
                <a:off x="3537" y="3057"/>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39" name="Freeform 183"/>
              <p:cNvSpPr>
                <a:spLocks/>
              </p:cNvSpPr>
              <p:nvPr/>
            </p:nvSpPr>
            <p:spPr bwMode="auto">
              <a:xfrm>
                <a:off x="3722" y="3103"/>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40" name="Freeform 184"/>
              <p:cNvSpPr>
                <a:spLocks/>
              </p:cNvSpPr>
              <p:nvPr/>
            </p:nvSpPr>
            <p:spPr bwMode="auto">
              <a:xfrm>
                <a:off x="3630" y="3059"/>
                <a:ext cx="45" cy="60"/>
              </a:xfrm>
              <a:custGeom>
                <a:avLst/>
                <a:gdLst>
                  <a:gd name="T0" fmla="*/ 12 w 47"/>
                  <a:gd name="T1" fmla="*/ 60 h 63"/>
                  <a:gd name="T2" fmla="*/ 17 w 47"/>
                  <a:gd name="T3" fmla="*/ 58 h 63"/>
                  <a:gd name="T4" fmla="*/ 23 w 47"/>
                  <a:gd name="T5" fmla="*/ 56 h 63"/>
                  <a:gd name="T6" fmla="*/ 34 w 47"/>
                  <a:gd name="T7" fmla="*/ 55 h 63"/>
                  <a:gd name="T8" fmla="*/ 39 w 47"/>
                  <a:gd name="T9" fmla="*/ 53 h 63"/>
                  <a:gd name="T10" fmla="*/ 43 w 47"/>
                  <a:gd name="T11" fmla="*/ 50 h 63"/>
                  <a:gd name="T12" fmla="*/ 46 w 47"/>
                  <a:gd name="T13" fmla="*/ 46 h 63"/>
                  <a:gd name="T14" fmla="*/ 47 w 47"/>
                  <a:gd name="T15" fmla="*/ 40 h 63"/>
                  <a:gd name="T16" fmla="*/ 46 w 47"/>
                  <a:gd name="T17" fmla="*/ 32 h 63"/>
                  <a:gd name="T18" fmla="*/ 44 w 47"/>
                  <a:gd name="T19" fmla="*/ 24 h 63"/>
                  <a:gd name="T20" fmla="*/ 40 w 47"/>
                  <a:gd name="T21" fmla="*/ 17 h 63"/>
                  <a:gd name="T22" fmla="*/ 35 w 47"/>
                  <a:gd name="T23" fmla="*/ 10 h 63"/>
                  <a:gd name="T24" fmla="*/ 29 w 47"/>
                  <a:gd name="T25" fmla="*/ 5 h 63"/>
                  <a:gd name="T26" fmla="*/ 23 w 47"/>
                  <a:gd name="T27" fmla="*/ 2 h 63"/>
                  <a:gd name="T28" fmla="*/ 18 w 47"/>
                  <a:gd name="T29" fmla="*/ 0 h 63"/>
                  <a:gd name="T30" fmla="*/ 12 w 47"/>
                  <a:gd name="T31" fmla="*/ 1 h 63"/>
                  <a:gd name="T32" fmla="*/ 8 w 47"/>
                  <a:gd name="T33" fmla="*/ 4 h 63"/>
                  <a:gd name="T34" fmla="*/ 5 w 47"/>
                  <a:gd name="T35" fmla="*/ 10 h 63"/>
                  <a:gd name="T36" fmla="*/ 3 w 47"/>
                  <a:gd name="T37" fmla="*/ 17 h 63"/>
                  <a:gd name="T38" fmla="*/ 2 w 47"/>
                  <a:gd name="T39" fmla="*/ 25 h 63"/>
                  <a:gd name="T40" fmla="*/ 0 w 47"/>
                  <a:gd name="T41" fmla="*/ 43 h 63"/>
                  <a:gd name="T42" fmla="*/ 0 w 47"/>
                  <a:gd name="T43" fmla="*/ 52 h 63"/>
                  <a:gd name="T44" fmla="*/ 0 w 47"/>
                  <a:gd name="T45" fmla="*/ 60 h 63"/>
                  <a:gd name="T46" fmla="*/ 0 w 47"/>
                  <a:gd name="T47" fmla="*/ 62 h 63"/>
                  <a:gd name="T48" fmla="*/ 1 w 47"/>
                  <a:gd name="T49" fmla="*/ 63 h 63"/>
                  <a:gd name="T50" fmla="*/ 5 w 47"/>
                  <a:gd name="T51" fmla="*/ 63 h 63"/>
                  <a:gd name="T52" fmla="*/ 8 w 47"/>
                  <a:gd name="T53" fmla="*/ 61 h 63"/>
                  <a:gd name="T54" fmla="*/ 12 w 47"/>
                  <a:gd name="T55" fmla="*/ 6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7" h="63">
                    <a:moveTo>
                      <a:pt x="12" y="60"/>
                    </a:moveTo>
                    <a:lnTo>
                      <a:pt x="17" y="58"/>
                    </a:lnTo>
                    <a:lnTo>
                      <a:pt x="23" y="56"/>
                    </a:lnTo>
                    <a:lnTo>
                      <a:pt x="34" y="55"/>
                    </a:lnTo>
                    <a:lnTo>
                      <a:pt x="39" y="53"/>
                    </a:lnTo>
                    <a:lnTo>
                      <a:pt x="43" y="50"/>
                    </a:lnTo>
                    <a:lnTo>
                      <a:pt x="46" y="46"/>
                    </a:lnTo>
                    <a:lnTo>
                      <a:pt x="47" y="40"/>
                    </a:lnTo>
                    <a:lnTo>
                      <a:pt x="46" y="32"/>
                    </a:lnTo>
                    <a:lnTo>
                      <a:pt x="44" y="24"/>
                    </a:lnTo>
                    <a:lnTo>
                      <a:pt x="40" y="17"/>
                    </a:lnTo>
                    <a:lnTo>
                      <a:pt x="35" y="10"/>
                    </a:lnTo>
                    <a:lnTo>
                      <a:pt x="29" y="5"/>
                    </a:lnTo>
                    <a:lnTo>
                      <a:pt x="23" y="2"/>
                    </a:lnTo>
                    <a:lnTo>
                      <a:pt x="18" y="0"/>
                    </a:lnTo>
                    <a:lnTo>
                      <a:pt x="12" y="1"/>
                    </a:lnTo>
                    <a:lnTo>
                      <a:pt x="8" y="4"/>
                    </a:lnTo>
                    <a:lnTo>
                      <a:pt x="5" y="10"/>
                    </a:lnTo>
                    <a:lnTo>
                      <a:pt x="3" y="17"/>
                    </a:lnTo>
                    <a:lnTo>
                      <a:pt x="2" y="25"/>
                    </a:lnTo>
                    <a:lnTo>
                      <a:pt x="0" y="43"/>
                    </a:lnTo>
                    <a:lnTo>
                      <a:pt x="0" y="52"/>
                    </a:lnTo>
                    <a:lnTo>
                      <a:pt x="0" y="60"/>
                    </a:lnTo>
                    <a:lnTo>
                      <a:pt x="0" y="62"/>
                    </a:lnTo>
                    <a:lnTo>
                      <a:pt x="1" y="63"/>
                    </a:lnTo>
                    <a:lnTo>
                      <a:pt x="5" y="63"/>
                    </a:lnTo>
                    <a:lnTo>
                      <a:pt x="8" y="61"/>
                    </a:lnTo>
                    <a:lnTo>
                      <a:pt x="12" y="60"/>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41" name="Freeform 185"/>
              <p:cNvSpPr>
                <a:spLocks/>
              </p:cNvSpPr>
              <p:nvPr/>
            </p:nvSpPr>
            <p:spPr bwMode="auto">
              <a:xfrm>
                <a:off x="2055" y="2700"/>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42" name="Freeform 186"/>
              <p:cNvSpPr>
                <a:spLocks/>
              </p:cNvSpPr>
              <p:nvPr/>
            </p:nvSpPr>
            <p:spPr bwMode="auto">
              <a:xfrm>
                <a:off x="2101" y="2563"/>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43" name="Freeform 187"/>
              <p:cNvSpPr>
                <a:spLocks/>
              </p:cNvSpPr>
              <p:nvPr/>
            </p:nvSpPr>
            <p:spPr bwMode="auto">
              <a:xfrm>
                <a:off x="1778" y="2563"/>
                <a:ext cx="29"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44" name="Freeform 188"/>
              <p:cNvSpPr>
                <a:spLocks/>
              </p:cNvSpPr>
              <p:nvPr/>
            </p:nvSpPr>
            <p:spPr bwMode="auto">
              <a:xfrm>
                <a:off x="1963" y="2472"/>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45" name="Freeform 189"/>
              <p:cNvSpPr>
                <a:spLocks/>
              </p:cNvSpPr>
              <p:nvPr/>
            </p:nvSpPr>
            <p:spPr bwMode="auto">
              <a:xfrm>
                <a:off x="1731" y="2427"/>
                <a:ext cx="30" cy="23"/>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46" name="Freeform 190"/>
              <p:cNvSpPr>
                <a:spLocks/>
              </p:cNvSpPr>
              <p:nvPr/>
            </p:nvSpPr>
            <p:spPr bwMode="auto">
              <a:xfrm>
                <a:off x="1870" y="2654"/>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47" name="Freeform 191"/>
              <p:cNvSpPr>
                <a:spLocks/>
              </p:cNvSpPr>
              <p:nvPr/>
            </p:nvSpPr>
            <p:spPr bwMode="auto">
              <a:xfrm>
                <a:off x="2148" y="2427"/>
                <a:ext cx="30" cy="23"/>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48" name="Freeform 192"/>
              <p:cNvSpPr>
                <a:spLocks/>
              </p:cNvSpPr>
              <p:nvPr/>
            </p:nvSpPr>
            <p:spPr bwMode="auto">
              <a:xfrm>
                <a:off x="1824" y="2381"/>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49" name="Freeform 193"/>
              <p:cNvSpPr>
                <a:spLocks/>
              </p:cNvSpPr>
              <p:nvPr/>
            </p:nvSpPr>
            <p:spPr bwMode="auto">
              <a:xfrm>
                <a:off x="2055" y="2427"/>
                <a:ext cx="30" cy="23"/>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50" name="Freeform 194"/>
              <p:cNvSpPr>
                <a:spLocks/>
              </p:cNvSpPr>
              <p:nvPr/>
            </p:nvSpPr>
            <p:spPr bwMode="auto">
              <a:xfrm>
                <a:off x="2148" y="2518"/>
                <a:ext cx="30" cy="23"/>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51" name="Freeform 195"/>
              <p:cNvSpPr>
                <a:spLocks/>
              </p:cNvSpPr>
              <p:nvPr/>
            </p:nvSpPr>
            <p:spPr bwMode="auto">
              <a:xfrm>
                <a:off x="1963" y="2700"/>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52" name="Freeform 196"/>
              <p:cNvSpPr>
                <a:spLocks/>
              </p:cNvSpPr>
              <p:nvPr/>
            </p:nvSpPr>
            <p:spPr bwMode="auto">
              <a:xfrm>
                <a:off x="1731" y="2609"/>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53" name="Freeform 197"/>
              <p:cNvSpPr>
                <a:spLocks/>
              </p:cNvSpPr>
              <p:nvPr/>
            </p:nvSpPr>
            <p:spPr bwMode="auto">
              <a:xfrm>
                <a:off x="2933" y="2779"/>
                <a:ext cx="59" cy="53"/>
              </a:xfrm>
              <a:custGeom>
                <a:avLst/>
                <a:gdLst>
                  <a:gd name="T0" fmla="*/ 62 w 62"/>
                  <a:gd name="T1" fmla="*/ 0 h 56"/>
                  <a:gd name="T2" fmla="*/ 60 w 62"/>
                  <a:gd name="T3" fmla="*/ 13 h 56"/>
                  <a:gd name="T4" fmla="*/ 59 w 62"/>
                  <a:gd name="T5" fmla="*/ 24 h 56"/>
                  <a:gd name="T6" fmla="*/ 58 w 62"/>
                  <a:gd name="T7" fmla="*/ 34 h 56"/>
                  <a:gd name="T8" fmla="*/ 57 w 62"/>
                  <a:gd name="T9" fmla="*/ 41 h 56"/>
                  <a:gd name="T10" fmla="*/ 55 w 62"/>
                  <a:gd name="T11" fmla="*/ 47 h 56"/>
                  <a:gd name="T12" fmla="*/ 54 w 62"/>
                  <a:gd name="T13" fmla="*/ 51 h 56"/>
                  <a:gd name="T14" fmla="*/ 53 w 62"/>
                  <a:gd name="T15" fmla="*/ 54 h 56"/>
                  <a:gd name="T16" fmla="*/ 51 w 62"/>
                  <a:gd name="T17" fmla="*/ 56 h 56"/>
                  <a:gd name="T18" fmla="*/ 48 w 62"/>
                  <a:gd name="T19" fmla="*/ 56 h 56"/>
                  <a:gd name="T20" fmla="*/ 44 w 62"/>
                  <a:gd name="T21" fmla="*/ 56 h 56"/>
                  <a:gd name="T22" fmla="*/ 40 w 62"/>
                  <a:gd name="T23" fmla="*/ 54 h 56"/>
                  <a:gd name="T24" fmla="*/ 35 w 62"/>
                  <a:gd name="T25" fmla="*/ 52 h 56"/>
                  <a:gd name="T26" fmla="*/ 28 w 62"/>
                  <a:gd name="T27" fmla="*/ 49 h 56"/>
                  <a:gd name="T28" fmla="*/ 20 w 62"/>
                  <a:gd name="T29" fmla="*/ 46 h 56"/>
                  <a:gd name="T30" fmla="*/ 11 w 62"/>
                  <a:gd name="T31" fmla="*/ 42 h 56"/>
                  <a:gd name="T32" fmla="*/ 0 w 62"/>
                  <a:gd name="T33" fmla="*/ 38 h 56"/>
                  <a:gd name="T34" fmla="*/ 2 w 62"/>
                  <a:gd name="T35" fmla="*/ 31 h 56"/>
                  <a:gd name="T36" fmla="*/ 4 w 62"/>
                  <a:gd name="T37" fmla="*/ 26 h 56"/>
                  <a:gd name="T38" fmla="*/ 9 w 62"/>
                  <a:gd name="T39" fmla="*/ 17 h 56"/>
                  <a:gd name="T40" fmla="*/ 15 w 62"/>
                  <a:gd name="T41" fmla="*/ 11 h 56"/>
                  <a:gd name="T42" fmla="*/ 21 w 62"/>
                  <a:gd name="T43" fmla="*/ 8 h 56"/>
                  <a:gd name="T44" fmla="*/ 29 w 62"/>
                  <a:gd name="T45" fmla="*/ 6 h 56"/>
                  <a:gd name="T46" fmla="*/ 38 w 62"/>
                  <a:gd name="T47" fmla="*/ 4 h 56"/>
                  <a:gd name="T48" fmla="*/ 49 w 62"/>
                  <a:gd name="T49" fmla="*/ 2 h 56"/>
                  <a:gd name="T50" fmla="*/ 62 w 62"/>
                  <a:gd name="T5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 h="56">
                    <a:moveTo>
                      <a:pt x="62" y="0"/>
                    </a:moveTo>
                    <a:lnTo>
                      <a:pt x="60" y="13"/>
                    </a:lnTo>
                    <a:lnTo>
                      <a:pt x="59" y="24"/>
                    </a:lnTo>
                    <a:lnTo>
                      <a:pt x="58" y="34"/>
                    </a:lnTo>
                    <a:lnTo>
                      <a:pt x="57" y="41"/>
                    </a:lnTo>
                    <a:lnTo>
                      <a:pt x="55" y="47"/>
                    </a:lnTo>
                    <a:lnTo>
                      <a:pt x="54" y="51"/>
                    </a:lnTo>
                    <a:lnTo>
                      <a:pt x="53" y="54"/>
                    </a:lnTo>
                    <a:lnTo>
                      <a:pt x="51" y="56"/>
                    </a:lnTo>
                    <a:lnTo>
                      <a:pt x="48" y="56"/>
                    </a:lnTo>
                    <a:lnTo>
                      <a:pt x="44" y="56"/>
                    </a:lnTo>
                    <a:lnTo>
                      <a:pt x="40" y="54"/>
                    </a:lnTo>
                    <a:lnTo>
                      <a:pt x="35" y="52"/>
                    </a:lnTo>
                    <a:lnTo>
                      <a:pt x="28" y="49"/>
                    </a:lnTo>
                    <a:lnTo>
                      <a:pt x="20" y="46"/>
                    </a:lnTo>
                    <a:lnTo>
                      <a:pt x="11" y="42"/>
                    </a:lnTo>
                    <a:lnTo>
                      <a:pt x="0" y="38"/>
                    </a:lnTo>
                    <a:lnTo>
                      <a:pt x="2" y="31"/>
                    </a:lnTo>
                    <a:lnTo>
                      <a:pt x="4" y="26"/>
                    </a:lnTo>
                    <a:lnTo>
                      <a:pt x="9" y="17"/>
                    </a:lnTo>
                    <a:lnTo>
                      <a:pt x="15" y="11"/>
                    </a:lnTo>
                    <a:lnTo>
                      <a:pt x="21" y="8"/>
                    </a:lnTo>
                    <a:lnTo>
                      <a:pt x="29" y="6"/>
                    </a:lnTo>
                    <a:lnTo>
                      <a:pt x="38" y="4"/>
                    </a:lnTo>
                    <a:lnTo>
                      <a:pt x="49" y="2"/>
                    </a:lnTo>
                    <a:lnTo>
                      <a:pt x="62" y="0"/>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54" name="Freeform 198"/>
              <p:cNvSpPr>
                <a:spLocks/>
              </p:cNvSpPr>
              <p:nvPr/>
            </p:nvSpPr>
            <p:spPr bwMode="auto">
              <a:xfrm>
                <a:off x="2493" y="2872"/>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55" name="Freeform 199"/>
              <p:cNvSpPr>
                <a:spLocks/>
              </p:cNvSpPr>
              <p:nvPr/>
            </p:nvSpPr>
            <p:spPr bwMode="auto">
              <a:xfrm>
                <a:off x="2539" y="2736"/>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56" name="Freeform 200"/>
              <p:cNvSpPr>
                <a:spLocks/>
              </p:cNvSpPr>
              <p:nvPr/>
            </p:nvSpPr>
            <p:spPr bwMode="auto">
              <a:xfrm>
                <a:off x="2215" y="2736"/>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57" name="Freeform 201"/>
              <p:cNvSpPr>
                <a:spLocks/>
              </p:cNvSpPr>
              <p:nvPr/>
            </p:nvSpPr>
            <p:spPr bwMode="auto">
              <a:xfrm>
                <a:off x="2400" y="2645"/>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58" name="Freeform 202"/>
              <p:cNvSpPr>
                <a:spLocks/>
              </p:cNvSpPr>
              <p:nvPr/>
            </p:nvSpPr>
            <p:spPr bwMode="auto">
              <a:xfrm>
                <a:off x="2169" y="2599"/>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59" name="Freeform 203"/>
              <p:cNvSpPr>
                <a:spLocks/>
              </p:cNvSpPr>
              <p:nvPr/>
            </p:nvSpPr>
            <p:spPr bwMode="auto">
              <a:xfrm>
                <a:off x="2308" y="2827"/>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60" name="Freeform 204"/>
              <p:cNvSpPr>
                <a:spLocks/>
              </p:cNvSpPr>
              <p:nvPr/>
            </p:nvSpPr>
            <p:spPr bwMode="auto">
              <a:xfrm>
                <a:off x="2585" y="2599"/>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61" name="Freeform 205"/>
              <p:cNvSpPr>
                <a:spLocks/>
              </p:cNvSpPr>
              <p:nvPr/>
            </p:nvSpPr>
            <p:spPr bwMode="auto">
              <a:xfrm>
                <a:off x="2262" y="2554"/>
                <a:ext cx="29" cy="23"/>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62" name="Freeform 206"/>
              <p:cNvSpPr>
                <a:spLocks/>
              </p:cNvSpPr>
              <p:nvPr/>
            </p:nvSpPr>
            <p:spPr bwMode="auto">
              <a:xfrm>
                <a:off x="2493" y="2599"/>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63" name="Freeform 207"/>
              <p:cNvSpPr>
                <a:spLocks/>
              </p:cNvSpPr>
              <p:nvPr/>
            </p:nvSpPr>
            <p:spPr bwMode="auto">
              <a:xfrm>
                <a:off x="2585" y="2690"/>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64" name="Freeform 208"/>
              <p:cNvSpPr>
                <a:spLocks/>
              </p:cNvSpPr>
              <p:nvPr/>
            </p:nvSpPr>
            <p:spPr bwMode="auto">
              <a:xfrm>
                <a:off x="2400" y="2872"/>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65" name="Freeform 209"/>
              <p:cNvSpPr>
                <a:spLocks/>
              </p:cNvSpPr>
              <p:nvPr/>
            </p:nvSpPr>
            <p:spPr bwMode="auto">
              <a:xfrm>
                <a:off x="2169" y="2781"/>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66" name="Freeform 210"/>
              <p:cNvSpPr>
                <a:spLocks/>
              </p:cNvSpPr>
              <p:nvPr/>
            </p:nvSpPr>
            <p:spPr bwMode="auto">
              <a:xfrm>
                <a:off x="2987" y="3047"/>
                <a:ext cx="29"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67" name="Freeform 211"/>
              <p:cNvSpPr>
                <a:spLocks/>
              </p:cNvSpPr>
              <p:nvPr/>
            </p:nvSpPr>
            <p:spPr bwMode="auto">
              <a:xfrm>
                <a:off x="2987" y="2865"/>
                <a:ext cx="29"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68" name="Freeform 212"/>
              <p:cNvSpPr>
                <a:spLocks/>
              </p:cNvSpPr>
              <p:nvPr/>
            </p:nvSpPr>
            <p:spPr bwMode="auto">
              <a:xfrm>
                <a:off x="2801" y="2865"/>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69" name="Freeform 213"/>
              <p:cNvSpPr>
                <a:spLocks/>
              </p:cNvSpPr>
              <p:nvPr/>
            </p:nvSpPr>
            <p:spPr bwMode="auto">
              <a:xfrm>
                <a:off x="2758" y="2736"/>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70" name="Freeform 214"/>
              <p:cNvSpPr>
                <a:spLocks/>
              </p:cNvSpPr>
              <p:nvPr/>
            </p:nvSpPr>
            <p:spPr bwMode="auto">
              <a:xfrm>
                <a:off x="3125" y="2956"/>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71" name="Freeform 215"/>
              <p:cNvSpPr>
                <a:spLocks/>
              </p:cNvSpPr>
              <p:nvPr/>
            </p:nvSpPr>
            <p:spPr bwMode="auto">
              <a:xfrm>
                <a:off x="3151" y="2865"/>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72" name="Freeform 216"/>
              <p:cNvSpPr>
                <a:spLocks/>
              </p:cNvSpPr>
              <p:nvPr/>
            </p:nvSpPr>
            <p:spPr bwMode="auto">
              <a:xfrm>
                <a:off x="3033" y="3092"/>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73" name="Freeform 217"/>
              <p:cNvSpPr>
                <a:spLocks/>
              </p:cNvSpPr>
              <p:nvPr/>
            </p:nvSpPr>
            <p:spPr bwMode="auto">
              <a:xfrm>
                <a:off x="2940" y="3138"/>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74" name="Freeform 218"/>
              <p:cNvSpPr>
                <a:spLocks/>
              </p:cNvSpPr>
              <p:nvPr/>
            </p:nvSpPr>
            <p:spPr bwMode="auto">
              <a:xfrm>
                <a:off x="3172" y="3047"/>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75" name="Freeform 219"/>
              <p:cNvSpPr>
                <a:spLocks/>
              </p:cNvSpPr>
              <p:nvPr/>
            </p:nvSpPr>
            <p:spPr bwMode="auto">
              <a:xfrm>
                <a:off x="3033" y="2774"/>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76" name="Freeform 220"/>
              <p:cNvSpPr>
                <a:spLocks/>
              </p:cNvSpPr>
              <p:nvPr/>
            </p:nvSpPr>
            <p:spPr bwMode="auto">
              <a:xfrm>
                <a:off x="3326" y="2950"/>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77" name="Freeform 221"/>
              <p:cNvSpPr>
                <a:spLocks/>
              </p:cNvSpPr>
              <p:nvPr/>
            </p:nvSpPr>
            <p:spPr bwMode="auto">
              <a:xfrm>
                <a:off x="2940" y="2910"/>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78" name="Freeform 222"/>
              <p:cNvSpPr>
                <a:spLocks/>
              </p:cNvSpPr>
              <p:nvPr/>
            </p:nvSpPr>
            <p:spPr bwMode="auto">
              <a:xfrm>
                <a:off x="2894" y="2819"/>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79" name="Freeform 223"/>
              <p:cNvSpPr>
                <a:spLocks/>
              </p:cNvSpPr>
              <p:nvPr/>
            </p:nvSpPr>
            <p:spPr bwMode="auto">
              <a:xfrm>
                <a:off x="3264" y="2956"/>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80" name="Freeform 224"/>
              <p:cNvSpPr>
                <a:spLocks/>
              </p:cNvSpPr>
              <p:nvPr/>
            </p:nvSpPr>
            <p:spPr bwMode="auto">
              <a:xfrm>
                <a:off x="3264" y="3138"/>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81" name="Freeform 225"/>
              <p:cNvSpPr>
                <a:spLocks/>
              </p:cNvSpPr>
              <p:nvPr/>
            </p:nvSpPr>
            <p:spPr bwMode="auto">
              <a:xfrm>
                <a:off x="3079" y="3003"/>
                <a:ext cx="45" cy="60"/>
              </a:xfrm>
              <a:custGeom>
                <a:avLst/>
                <a:gdLst>
                  <a:gd name="T0" fmla="*/ 12 w 47"/>
                  <a:gd name="T1" fmla="*/ 60 h 63"/>
                  <a:gd name="T2" fmla="*/ 17 w 47"/>
                  <a:gd name="T3" fmla="*/ 58 h 63"/>
                  <a:gd name="T4" fmla="*/ 23 w 47"/>
                  <a:gd name="T5" fmla="*/ 56 h 63"/>
                  <a:gd name="T6" fmla="*/ 34 w 47"/>
                  <a:gd name="T7" fmla="*/ 55 h 63"/>
                  <a:gd name="T8" fmla="*/ 39 w 47"/>
                  <a:gd name="T9" fmla="*/ 53 h 63"/>
                  <a:gd name="T10" fmla="*/ 43 w 47"/>
                  <a:gd name="T11" fmla="*/ 50 h 63"/>
                  <a:gd name="T12" fmla="*/ 46 w 47"/>
                  <a:gd name="T13" fmla="*/ 46 h 63"/>
                  <a:gd name="T14" fmla="*/ 47 w 47"/>
                  <a:gd name="T15" fmla="*/ 40 h 63"/>
                  <a:gd name="T16" fmla="*/ 46 w 47"/>
                  <a:gd name="T17" fmla="*/ 32 h 63"/>
                  <a:gd name="T18" fmla="*/ 44 w 47"/>
                  <a:gd name="T19" fmla="*/ 24 h 63"/>
                  <a:gd name="T20" fmla="*/ 40 w 47"/>
                  <a:gd name="T21" fmla="*/ 17 h 63"/>
                  <a:gd name="T22" fmla="*/ 35 w 47"/>
                  <a:gd name="T23" fmla="*/ 10 h 63"/>
                  <a:gd name="T24" fmla="*/ 29 w 47"/>
                  <a:gd name="T25" fmla="*/ 5 h 63"/>
                  <a:gd name="T26" fmla="*/ 23 w 47"/>
                  <a:gd name="T27" fmla="*/ 2 h 63"/>
                  <a:gd name="T28" fmla="*/ 18 w 47"/>
                  <a:gd name="T29" fmla="*/ 0 h 63"/>
                  <a:gd name="T30" fmla="*/ 12 w 47"/>
                  <a:gd name="T31" fmla="*/ 1 h 63"/>
                  <a:gd name="T32" fmla="*/ 8 w 47"/>
                  <a:gd name="T33" fmla="*/ 4 h 63"/>
                  <a:gd name="T34" fmla="*/ 5 w 47"/>
                  <a:gd name="T35" fmla="*/ 10 h 63"/>
                  <a:gd name="T36" fmla="*/ 3 w 47"/>
                  <a:gd name="T37" fmla="*/ 17 h 63"/>
                  <a:gd name="T38" fmla="*/ 2 w 47"/>
                  <a:gd name="T39" fmla="*/ 25 h 63"/>
                  <a:gd name="T40" fmla="*/ 0 w 47"/>
                  <a:gd name="T41" fmla="*/ 43 h 63"/>
                  <a:gd name="T42" fmla="*/ 0 w 47"/>
                  <a:gd name="T43" fmla="*/ 52 h 63"/>
                  <a:gd name="T44" fmla="*/ 0 w 47"/>
                  <a:gd name="T45" fmla="*/ 60 h 63"/>
                  <a:gd name="T46" fmla="*/ 0 w 47"/>
                  <a:gd name="T47" fmla="*/ 62 h 63"/>
                  <a:gd name="T48" fmla="*/ 1 w 47"/>
                  <a:gd name="T49" fmla="*/ 63 h 63"/>
                  <a:gd name="T50" fmla="*/ 5 w 47"/>
                  <a:gd name="T51" fmla="*/ 63 h 63"/>
                  <a:gd name="T52" fmla="*/ 8 w 47"/>
                  <a:gd name="T53" fmla="*/ 61 h 63"/>
                  <a:gd name="T54" fmla="*/ 12 w 47"/>
                  <a:gd name="T55" fmla="*/ 6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7" h="63">
                    <a:moveTo>
                      <a:pt x="12" y="60"/>
                    </a:moveTo>
                    <a:lnTo>
                      <a:pt x="17" y="58"/>
                    </a:lnTo>
                    <a:lnTo>
                      <a:pt x="23" y="56"/>
                    </a:lnTo>
                    <a:lnTo>
                      <a:pt x="34" y="55"/>
                    </a:lnTo>
                    <a:lnTo>
                      <a:pt x="39" y="53"/>
                    </a:lnTo>
                    <a:lnTo>
                      <a:pt x="43" y="50"/>
                    </a:lnTo>
                    <a:lnTo>
                      <a:pt x="46" y="46"/>
                    </a:lnTo>
                    <a:lnTo>
                      <a:pt x="47" y="40"/>
                    </a:lnTo>
                    <a:lnTo>
                      <a:pt x="46" y="32"/>
                    </a:lnTo>
                    <a:lnTo>
                      <a:pt x="44" y="24"/>
                    </a:lnTo>
                    <a:lnTo>
                      <a:pt x="40" y="17"/>
                    </a:lnTo>
                    <a:lnTo>
                      <a:pt x="35" y="10"/>
                    </a:lnTo>
                    <a:lnTo>
                      <a:pt x="29" y="5"/>
                    </a:lnTo>
                    <a:lnTo>
                      <a:pt x="23" y="2"/>
                    </a:lnTo>
                    <a:lnTo>
                      <a:pt x="18" y="0"/>
                    </a:lnTo>
                    <a:lnTo>
                      <a:pt x="12" y="1"/>
                    </a:lnTo>
                    <a:lnTo>
                      <a:pt x="8" y="4"/>
                    </a:lnTo>
                    <a:lnTo>
                      <a:pt x="5" y="10"/>
                    </a:lnTo>
                    <a:lnTo>
                      <a:pt x="3" y="17"/>
                    </a:lnTo>
                    <a:lnTo>
                      <a:pt x="2" y="25"/>
                    </a:lnTo>
                    <a:lnTo>
                      <a:pt x="0" y="43"/>
                    </a:lnTo>
                    <a:lnTo>
                      <a:pt x="0" y="52"/>
                    </a:lnTo>
                    <a:lnTo>
                      <a:pt x="0" y="60"/>
                    </a:lnTo>
                    <a:lnTo>
                      <a:pt x="0" y="62"/>
                    </a:lnTo>
                    <a:lnTo>
                      <a:pt x="1" y="63"/>
                    </a:lnTo>
                    <a:lnTo>
                      <a:pt x="5" y="63"/>
                    </a:lnTo>
                    <a:lnTo>
                      <a:pt x="8" y="61"/>
                    </a:lnTo>
                    <a:lnTo>
                      <a:pt x="12" y="60"/>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82" name="Freeform 226"/>
              <p:cNvSpPr>
                <a:spLocks/>
              </p:cNvSpPr>
              <p:nvPr/>
            </p:nvSpPr>
            <p:spPr bwMode="auto">
              <a:xfrm>
                <a:off x="2940" y="3001"/>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83" name="Freeform 227"/>
              <p:cNvSpPr>
                <a:spLocks/>
              </p:cNvSpPr>
              <p:nvPr/>
            </p:nvSpPr>
            <p:spPr bwMode="auto">
              <a:xfrm>
                <a:off x="3118" y="2994"/>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84" name="Freeform 228"/>
              <p:cNvSpPr>
                <a:spLocks/>
              </p:cNvSpPr>
              <p:nvPr/>
            </p:nvSpPr>
            <p:spPr bwMode="auto">
              <a:xfrm>
                <a:off x="2933" y="2994"/>
                <a:ext cx="29"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85" name="Freeform 229"/>
              <p:cNvSpPr>
                <a:spLocks/>
              </p:cNvSpPr>
              <p:nvPr/>
            </p:nvSpPr>
            <p:spPr bwMode="auto">
              <a:xfrm>
                <a:off x="2933" y="2903"/>
                <a:ext cx="29"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86" name="Freeform 230"/>
              <p:cNvSpPr>
                <a:spLocks/>
              </p:cNvSpPr>
              <p:nvPr/>
            </p:nvSpPr>
            <p:spPr bwMode="auto">
              <a:xfrm>
                <a:off x="3164" y="2903"/>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87" name="Freeform 231"/>
              <p:cNvSpPr>
                <a:spLocks/>
              </p:cNvSpPr>
              <p:nvPr/>
            </p:nvSpPr>
            <p:spPr bwMode="auto">
              <a:xfrm>
                <a:off x="3071" y="3039"/>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88" name="Freeform 232"/>
              <p:cNvSpPr>
                <a:spLocks/>
              </p:cNvSpPr>
              <p:nvPr/>
            </p:nvSpPr>
            <p:spPr bwMode="auto">
              <a:xfrm>
                <a:off x="3025" y="2948"/>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89" name="Freeform 233"/>
              <p:cNvSpPr>
                <a:spLocks/>
              </p:cNvSpPr>
              <p:nvPr/>
            </p:nvSpPr>
            <p:spPr bwMode="auto">
              <a:xfrm>
                <a:off x="3071" y="2857"/>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90" name="Freeform 234"/>
              <p:cNvSpPr>
                <a:spLocks/>
              </p:cNvSpPr>
              <p:nvPr/>
            </p:nvSpPr>
            <p:spPr bwMode="auto">
              <a:xfrm>
                <a:off x="3118" y="2994"/>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91" name="Freeform 235"/>
              <p:cNvSpPr>
                <a:spLocks/>
              </p:cNvSpPr>
              <p:nvPr/>
            </p:nvSpPr>
            <p:spPr bwMode="auto">
              <a:xfrm>
                <a:off x="2933" y="2994"/>
                <a:ext cx="29"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92" name="Freeform 236"/>
              <p:cNvSpPr>
                <a:spLocks/>
              </p:cNvSpPr>
              <p:nvPr/>
            </p:nvSpPr>
            <p:spPr bwMode="auto">
              <a:xfrm>
                <a:off x="2933" y="2903"/>
                <a:ext cx="29"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93" name="Freeform 237"/>
              <p:cNvSpPr>
                <a:spLocks/>
              </p:cNvSpPr>
              <p:nvPr/>
            </p:nvSpPr>
            <p:spPr bwMode="auto">
              <a:xfrm>
                <a:off x="3257" y="3085"/>
                <a:ext cx="29"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94" name="Freeform 238"/>
              <p:cNvSpPr>
                <a:spLocks/>
              </p:cNvSpPr>
              <p:nvPr/>
            </p:nvSpPr>
            <p:spPr bwMode="auto">
              <a:xfrm>
                <a:off x="3414" y="2950"/>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95" name="Freeform 239"/>
              <p:cNvSpPr>
                <a:spLocks/>
              </p:cNvSpPr>
              <p:nvPr/>
            </p:nvSpPr>
            <p:spPr bwMode="auto">
              <a:xfrm>
                <a:off x="3164" y="2903"/>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96" name="Freeform 240"/>
              <p:cNvSpPr>
                <a:spLocks/>
              </p:cNvSpPr>
              <p:nvPr/>
            </p:nvSpPr>
            <p:spPr bwMode="auto">
              <a:xfrm>
                <a:off x="3071" y="3039"/>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97" name="Freeform 241"/>
              <p:cNvSpPr>
                <a:spLocks/>
              </p:cNvSpPr>
              <p:nvPr/>
            </p:nvSpPr>
            <p:spPr bwMode="auto">
              <a:xfrm>
                <a:off x="3025" y="2948"/>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98" name="Freeform 242"/>
              <p:cNvSpPr>
                <a:spLocks/>
              </p:cNvSpPr>
              <p:nvPr/>
            </p:nvSpPr>
            <p:spPr bwMode="auto">
              <a:xfrm>
                <a:off x="3071" y="3130"/>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299" name="Freeform 243"/>
              <p:cNvSpPr>
                <a:spLocks/>
              </p:cNvSpPr>
              <p:nvPr/>
            </p:nvSpPr>
            <p:spPr bwMode="auto">
              <a:xfrm>
                <a:off x="3071" y="2857"/>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300" name="Freeform 244"/>
              <p:cNvSpPr>
                <a:spLocks/>
              </p:cNvSpPr>
              <p:nvPr/>
            </p:nvSpPr>
            <p:spPr bwMode="auto">
              <a:xfrm>
                <a:off x="3249" y="3123"/>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301" name="Freeform 245"/>
              <p:cNvSpPr>
                <a:spLocks/>
              </p:cNvSpPr>
              <p:nvPr/>
            </p:nvSpPr>
            <p:spPr bwMode="auto">
              <a:xfrm>
                <a:off x="3064" y="3123"/>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302" name="Freeform 246"/>
              <p:cNvSpPr>
                <a:spLocks/>
              </p:cNvSpPr>
              <p:nvPr/>
            </p:nvSpPr>
            <p:spPr bwMode="auto">
              <a:xfrm>
                <a:off x="3064" y="3032"/>
                <a:ext cx="30" cy="23"/>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303" name="Freeform 247"/>
              <p:cNvSpPr>
                <a:spLocks/>
              </p:cNvSpPr>
              <p:nvPr/>
            </p:nvSpPr>
            <p:spPr bwMode="auto">
              <a:xfrm>
                <a:off x="3295" y="3032"/>
                <a:ext cx="30" cy="23"/>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304" name="Freeform 248"/>
              <p:cNvSpPr>
                <a:spLocks/>
              </p:cNvSpPr>
              <p:nvPr/>
            </p:nvSpPr>
            <p:spPr bwMode="auto">
              <a:xfrm>
                <a:off x="3156" y="3077"/>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305" name="Freeform 249"/>
              <p:cNvSpPr>
                <a:spLocks/>
              </p:cNvSpPr>
              <p:nvPr/>
            </p:nvSpPr>
            <p:spPr bwMode="auto">
              <a:xfrm>
                <a:off x="3203" y="2986"/>
                <a:ext cx="29"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306" name="Freeform 250"/>
              <p:cNvSpPr>
                <a:spLocks/>
              </p:cNvSpPr>
              <p:nvPr/>
            </p:nvSpPr>
            <p:spPr bwMode="auto">
              <a:xfrm>
                <a:off x="2630" y="2838"/>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307" name="Freeform 251"/>
              <p:cNvSpPr>
                <a:spLocks/>
              </p:cNvSpPr>
              <p:nvPr/>
            </p:nvSpPr>
            <p:spPr bwMode="auto">
              <a:xfrm>
                <a:off x="2353" y="2702"/>
                <a:ext cx="30" cy="23"/>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308" name="Freeform 252"/>
              <p:cNvSpPr>
                <a:spLocks/>
              </p:cNvSpPr>
              <p:nvPr/>
            </p:nvSpPr>
            <p:spPr bwMode="auto">
              <a:xfrm>
                <a:off x="2445" y="2793"/>
                <a:ext cx="30" cy="23"/>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309" name="Freeform 253"/>
              <p:cNvSpPr>
                <a:spLocks/>
              </p:cNvSpPr>
              <p:nvPr/>
            </p:nvSpPr>
            <p:spPr bwMode="auto">
              <a:xfrm>
                <a:off x="2538" y="2838"/>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310" name="Freeform 254"/>
              <p:cNvSpPr>
                <a:spLocks/>
              </p:cNvSpPr>
              <p:nvPr/>
            </p:nvSpPr>
            <p:spPr bwMode="auto">
              <a:xfrm>
                <a:off x="2306" y="2747"/>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311" name="Freeform 255"/>
              <p:cNvSpPr>
                <a:spLocks/>
              </p:cNvSpPr>
              <p:nvPr/>
            </p:nvSpPr>
            <p:spPr bwMode="auto">
              <a:xfrm>
                <a:off x="2587" y="2795"/>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312" name="Freeform 256"/>
              <p:cNvSpPr>
                <a:spLocks/>
              </p:cNvSpPr>
              <p:nvPr/>
            </p:nvSpPr>
            <p:spPr bwMode="auto">
              <a:xfrm>
                <a:off x="2309" y="2659"/>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313" name="Freeform 257"/>
              <p:cNvSpPr>
                <a:spLocks/>
              </p:cNvSpPr>
              <p:nvPr/>
            </p:nvSpPr>
            <p:spPr bwMode="auto">
              <a:xfrm>
                <a:off x="2402" y="2750"/>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314" name="Freeform 258"/>
              <p:cNvSpPr>
                <a:spLocks/>
              </p:cNvSpPr>
              <p:nvPr/>
            </p:nvSpPr>
            <p:spPr bwMode="auto">
              <a:xfrm>
                <a:off x="2494" y="2795"/>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315" name="Freeform 259"/>
              <p:cNvSpPr>
                <a:spLocks/>
              </p:cNvSpPr>
              <p:nvPr/>
            </p:nvSpPr>
            <p:spPr bwMode="auto">
              <a:xfrm>
                <a:off x="2263" y="2704"/>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316" name="Freeform 260"/>
              <p:cNvSpPr>
                <a:spLocks/>
              </p:cNvSpPr>
              <p:nvPr/>
            </p:nvSpPr>
            <p:spPr bwMode="auto">
              <a:xfrm>
                <a:off x="3558" y="3244"/>
                <a:ext cx="59" cy="53"/>
              </a:xfrm>
              <a:custGeom>
                <a:avLst/>
                <a:gdLst>
                  <a:gd name="T0" fmla="*/ 62 w 62"/>
                  <a:gd name="T1" fmla="*/ 0 h 56"/>
                  <a:gd name="T2" fmla="*/ 60 w 62"/>
                  <a:gd name="T3" fmla="*/ 13 h 56"/>
                  <a:gd name="T4" fmla="*/ 59 w 62"/>
                  <a:gd name="T5" fmla="*/ 24 h 56"/>
                  <a:gd name="T6" fmla="*/ 58 w 62"/>
                  <a:gd name="T7" fmla="*/ 34 h 56"/>
                  <a:gd name="T8" fmla="*/ 57 w 62"/>
                  <a:gd name="T9" fmla="*/ 41 h 56"/>
                  <a:gd name="T10" fmla="*/ 55 w 62"/>
                  <a:gd name="T11" fmla="*/ 47 h 56"/>
                  <a:gd name="T12" fmla="*/ 54 w 62"/>
                  <a:gd name="T13" fmla="*/ 51 h 56"/>
                  <a:gd name="T14" fmla="*/ 53 w 62"/>
                  <a:gd name="T15" fmla="*/ 54 h 56"/>
                  <a:gd name="T16" fmla="*/ 51 w 62"/>
                  <a:gd name="T17" fmla="*/ 56 h 56"/>
                  <a:gd name="T18" fmla="*/ 48 w 62"/>
                  <a:gd name="T19" fmla="*/ 56 h 56"/>
                  <a:gd name="T20" fmla="*/ 44 w 62"/>
                  <a:gd name="T21" fmla="*/ 56 h 56"/>
                  <a:gd name="T22" fmla="*/ 40 w 62"/>
                  <a:gd name="T23" fmla="*/ 54 h 56"/>
                  <a:gd name="T24" fmla="*/ 35 w 62"/>
                  <a:gd name="T25" fmla="*/ 52 h 56"/>
                  <a:gd name="T26" fmla="*/ 28 w 62"/>
                  <a:gd name="T27" fmla="*/ 49 h 56"/>
                  <a:gd name="T28" fmla="*/ 20 w 62"/>
                  <a:gd name="T29" fmla="*/ 46 h 56"/>
                  <a:gd name="T30" fmla="*/ 11 w 62"/>
                  <a:gd name="T31" fmla="*/ 42 h 56"/>
                  <a:gd name="T32" fmla="*/ 0 w 62"/>
                  <a:gd name="T33" fmla="*/ 38 h 56"/>
                  <a:gd name="T34" fmla="*/ 2 w 62"/>
                  <a:gd name="T35" fmla="*/ 31 h 56"/>
                  <a:gd name="T36" fmla="*/ 4 w 62"/>
                  <a:gd name="T37" fmla="*/ 26 h 56"/>
                  <a:gd name="T38" fmla="*/ 9 w 62"/>
                  <a:gd name="T39" fmla="*/ 17 h 56"/>
                  <a:gd name="T40" fmla="*/ 15 w 62"/>
                  <a:gd name="T41" fmla="*/ 11 h 56"/>
                  <a:gd name="T42" fmla="*/ 21 w 62"/>
                  <a:gd name="T43" fmla="*/ 8 h 56"/>
                  <a:gd name="T44" fmla="*/ 29 w 62"/>
                  <a:gd name="T45" fmla="*/ 6 h 56"/>
                  <a:gd name="T46" fmla="*/ 38 w 62"/>
                  <a:gd name="T47" fmla="*/ 4 h 56"/>
                  <a:gd name="T48" fmla="*/ 49 w 62"/>
                  <a:gd name="T49" fmla="*/ 2 h 56"/>
                  <a:gd name="T50" fmla="*/ 62 w 62"/>
                  <a:gd name="T5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 h="56">
                    <a:moveTo>
                      <a:pt x="62" y="0"/>
                    </a:moveTo>
                    <a:lnTo>
                      <a:pt x="60" y="13"/>
                    </a:lnTo>
                    <a:lnTo>
                      <a:pt x="59" y="24"/>
                    </a:lnTo>
                    <a:lnTo>
                      <a:pt x="58" y="34"/>
                    </a:lnTo>
                    <a:lnTo>
                      <a:pt x="57" y="41"/>
                    </a:lnTo>
                    <a:lnTo>
                      <a:pt x="55" y="47"/>
                    </a:lnTo>
                    <a:lnTo>
                      <a:pt x="54" y="51"/>
                    </a:lnTo>
                    <a:lnTo>
                      <a:pt x="53" y="54"/>
                    </a:lnTo>
                    <a:lnTo>
                      <a:pt x="51" y="56"/>
                    </a:lnTo>
                    <a:lnTo>
                      <a:pt x="48" y="56"/>
                    </a:lnTo>
                    <a:lnTo>
                      <a:pt x="44" y="56"/>
                    </a:lnTo>
                    <a:lnTo>
                      <a:pt x="40" y="54"/>
                    </a:lnTo>
                    <a:lnTo>
                      <a:pt x="35" y="52"/>
                    </a:lnTo>
                    <a:lnTo>
                      <a:pt x="28" y="49"/>
                    </a:lnTo>
                    <a:lnTo>
                      <a:pt x="20" y="46"/>
                    </a:lnTo>
                    <a:lnTo>
                      <a:pt x="11" y="42"/>
                    </a:lnTo>
                    <a:lnTo>
                      <a:pt x="0" y="38"/>
                    </a:lnTo>
                    <a:lnTo>
                      <a:pt x="2" y="31"/>
                    </a:lnTo>
                    <a:lnTo>
                      <a:pt x="4" y="26"/>
                    </a:lnTo>
                    <a:lnTo>
                      <a:pt x="9" y="17"/>
                    </a:lnTo>
                    <a:lnTo>
                      <a:pt x="15" y="11"/>
                    </a:lnTo>
                    <a:lnTo>
                      <a:pt x="21" y="8"/>
                    </a:lnTo>
                    <a:lnTo>
                      <a:pt x="29" y="6"/>
                    </a:lnTo>
                    <a:lnTo>
                      <a:pt x="38" y="4"/>
                    </a:lnTo>
                    <a:lnTo>
                      <a:pt x="49" y="2"/>
                    </a:lnTo>
                    <a:lnTo>
                      <a:pt x="62" y="0"/>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317" name="Freeform 261"/>
              <p:cNvSpPr>
                <a:spLocks/>
              </p:cNvSpPr>
              <p:nvPr/>
            </p:nvSpPr>
            <p:spPr bwMode="auto">
              <a:xfrm>
                <a:off x="3511" y="3246"/>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318" name="Freeform 262"/>
              <p:cNvSpPr>
                <a:spLocks/>
              </p:cNvSpPr>
              <p:nvPr/>
            </p:nvSpPr>
            <p:spPr bwMode="auto">
              <a:xfrm>
                <a:off x="3650" y="3292"/>
                <a:ext cx="30" cy="23"/>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319" name="Line 263"/>
              <p:cNvSpPr>
                <a:spLocks noChangeShapeType="1"/>
              </p:cNvSpPr>
              <p:nvPr/>
            </p:nvSpPr>
            <p:spPr bwMode="auto">
              <a:xfrm>
                <a:off x="3604" y="3199"/>
                <a:ext cx="1"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2221320" name="Freeform 264"/>
              <p:cNvSpPr>
                <a:spLocks/>
              </p:cNvSpPr>
              <p:nvPr/>
            </p:nvSpPr>
            <p:spPr bwMode="auto">
              <a:xfrm>
                <a:off x="3560" y="3249"/>
                <a:ext cx="29"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321" name="Freeform 265"/>
              <p:cNvSpPr>
                <a:spLocks/>
              </p:cNvSpPr>
              <p:nvPr/>
            </p:nvSpPr>
            <p:spPr bwMode="auto">
              <a:xfrm>
                <a:off x="3606" y="3294"/>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322" name="Freeform 266"/>
              <p:cNvSpPr>
                <a:spLocks/>
              </p:cNvSpPr>
              <p:nvPr/>
            </p:nvSpPr>
            <p:spPr bwMode="auto">
              <a:xfrm>
                <a:off x="3513" y="3340"/>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323" name="Freeform 267"/>
              <p:cNvSpPr>
                <a:spLocks/>
              </p:cNvSpPr>
              <p:nvPr/>
            </p:nvSpPr>
            <p:spPr bwMode="auto">
              <a:xfrm>
                <a:off x="3652" y="3205"/>
                <a:ext cx="45" cy="60"/>
              </a:xfrm>
              <a:custGeom>
                <a:avLst/>
                <a:gdLst>
                  <a:gd name="T0" fmla="*/ 12 w 47"/>
                  <a:gd name="T1" fmla="*/ 60 h 63"/>
                  <a:gd name="T2" fmla="*/ 17 w 47"/>
                  <a:gd name="T3" fmla="*/ 58 h 63"/>
                  <a:gd name="T4" fmla="*/ 23 w 47"/>
                  <a:gd name="T5" fmla="*/ 56 h 63"/>
                  <a:gd name="T6" fmla="*/ 34 w 47"/>
                  <a:gd name="T7" fmla="*/ 55 h 63"/>
                  <a:gd name="T8" fmla="*/ 39 w 47"/>
                  <a:gd name="T9" fmla="*/ 53 h 63"/>
                  <a:gd name="T10" fmla="*/ 43 w 47"/>
                  <a:gd name="T11" fmla="*/ 50 h 63"/>
                  <a:gd name="T12" fmla="*/ 46 w 47"/>
                  <a:gd name="T13" fmla="*/ 46 h 63"/>
                  <a:gd name="T14" fmla="*/ 47 w 47"/>
                  <a:gd name="T15" fmla="*/ 40 h 63"/>
                  <a:gd name="T16" fmla="*/ 46 w 47"/>
                  <a:gd name="T17" fmla="*/ 32 h 63"/>
                  <a:gd name="T18" fmla="*/ 44 w 47"/>
                  <a:gd name="T19" fmla="*/ 24 h 63"/>
                  <a:gd name="T20" fmla="*/ 40 w 47"/>
                  <a:gd name="T21" fmla="*/ 17 h 63"/>
                  <a:gd name="T22" fmla="*/ 35 w 47"/>
                  <a:gd name="T23" fmla="*/ 10 h 63"/>
                  <a:gd name="T24" fmla="*/ 29 w 47"/>
                  <a:gd name="T25" fmla="*/ 5 h 63"/>
                  <a:gd name="T26" fmla="*/ 23 w 47"/>
                  <a:gd name="T27" fmla="*/ 2 h 63"/>
                  <a:gd name="T28" fmla="*/ 18 w 47"/>
                  <a:gd name="T29" fmla="*/ 0 h 63"/>
                  <a:gd name="T30" fmla="*/ 12 w 47"/>
                  <a:gd name="T31" fmla="*/ 1 h 63"/>
                  <a:gd name="T32" fmla="*/ 8 w 47"/>
                  <a:gd name="T33" fmla="*/ 4 h 63"/>
                  <a:gd name="T34" fmla="*/ 5 w 47"/>
                  <a:gd name="T35" fmla="*/ 10 h 63"/>
                  <a:gd name="T36" fmla="*/ 3 w 47"/>
                  <a:gd name="T37" fmla="*/ 17 h 63"/>
                  <a:gd name="T38" fmla="*/ 2 w 47"/>
                  <a:gd name="T39" fmla="*/ 25 h 63"/>
                  <a:gd name="T40" fmla="*/ 0 w 47"/>
                  <a:gd name="T41" fmla="*/ 43 h 63"/>
                  <a:gd name="T42" fmla="*/ 0 w 47"/>
                  <a:gd name="T43" fmla="*/ 52 h 63"/>
                  <a:gd name="T44" fmla="*/ 0 w 47"/>
                  <a:gd name="T45" fmla="*/ 60 h 63"/>
                  <a:gd name="T46" fmla="*/ 0 w 47"/>
                  <a:gd name="T47" fmla="*/ 62 h 63"/>
                  <a:gd name="T48" fmla="*/ 1 w 47"/>
                  <a:gd name="T49" fmla="*/ 63 h 63"/>
                  <a:gd name="T50" fmla="*/ 5 w 47"/>
                  <a:gd name="T51" fmla="*/ 63 h 63"/>
                  <a:gd name="T52" fmla="*/ 8 w 47"/>
                  <a:gd name="T53" fmla="*/ 61 h 63"/>
                  <a:gd name="T54" fmla="*/ 12 w 47"/>
                  <a:gd name="T55" fmla="*/ 6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7" h="63">
                    <a:moveTo>
                      <a:pt x="12" y="60"/>
                    </a:moveTo>
                    <a:lnTo>
                      <a:pt x="17" y="58"/>
                    </a:lnTo>
                    <a:lnTo>
                      <a:pt x="23" y="56"/>
                    </a:lnTo>
                    <a:lnTo>
                      <a:pt x="34" y="55"/>
                    </a:lnTo>
                    <a:lnTo>
                      <a:pt x="39" y="53"/>
                    </a:lnTo>
                    <a:lnTo>
                      <a:pt x="43" y="50"/>
                    </a:lnTo>
                    <a:lnTo>
                      <a:pt x="46" y="46"/>
                    </a:lnTo>
                    <a:lnTo>
                      <a:pt x="47" y="40"/>
                    </a:lnTo>
                    <a:lnTo>
                      <a:pt x="46" y="32"/>
                    </a:lnTo>
                    <a:lnTo>
                      <a:pt x="44" y="24"/>
                    </a:lnTo>
                    <a:lnTo>
                      <a:pt x="40" y="17"/>
                    </a:lnTo>
                    <a:lnTo>
                      <a:pt x="35" y="10"/>
                    </a:lnTo>
                    <a:lnTo>
                      <a:pt x="29" y="5"/>
                    </a:lnTo>
                    <a:lnTo>
                      <a:pt x="23" y="2"/>
                    </a:lnTo>
                    <a:lnTo>
                      <a:pt x="18" y="0"/>
                    </a:lnTo>
                    <a:lnTo>
                      <a:pt x="12" y="1"/>
                    </a:lnTo>
                    <a:lnTo>
                      <a:pt x="8" y="4"/>
                    </a:lnTo>
                    <a:lnTo>
                      <a:pt x="5" y="10"/>
                    </a:lnTo>
                    <a:lnTo>
                      <a:pt x="3" y="17"/>
                    </a:lnTo>
                    <a:lnTo>
                      <a:pt x="2" y="25"/>
                    </a:lnTo>
                    <a:lnTo>
                      <a:pt x="0" y="43"/>
                    </a:lnTo>
                    <a:lnTo>
                      <a:pt x="0" y="52"/>
                    </a:lnTo>
                    <a:lnTo>
                      <a:pt x="0" y="60"/>
                    </a:lnTo>
                    <a:lnTo>
                      <a:pt x="0" y="62"/>
                    </a:lnTo>
                    <a:lnTo>
                      <a:pt x="1" y="63"/>
                    </a:lnTo>
                    <a:lnTo>
                      <a:pt x="5" y="63"/>
                    </a:lnTo>
                    <a:lnTo>
                      <a:pt x="8" y="61"/>
                    </a:lnTo>
                    <a:lnTo>
                      <a:pt x="12" y="60"/>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324" name="Freeform 268"/>
              <p:cNvSpPr>
                <a:spLocks/>
              </p:cNvSpPr>
              <p:nvPr/>
            </p:nvSpPr>
            <p:spPr bwMode="auto">
              <a:xfrm>
                <a:off x="3513" y="3203"/>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325" name="Freeform 269"/>
              <p:cNvSpPr>
                <a:spLocks/>
              </p:cNvSpPr>
              <p:nvPr/>
            </p:nvSpPr>
            <p:spPr bwMode="auto">
              <a:xfrm>
                <a:off x="3506" y="3196"/>
                <a:ext cx="29"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326" name="Freeform 270"/>
              <p:cNvSpPr>
                <a:spLocks/>
              </p:cNvSpPr>
              <p:nvPr/>
            </p:nvSpPr>
            <p:spPr bwMode="auto">
              <a:xfrm>
                <a:off x="3644" y="3241"/>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327" name="Freeform 271"/>
              <p:cNvSpPr>
                <a:spLocks/>
              </p:cNvSpPr>
              <p:nvPr/>
            </p:nvSpPr>
            <p:spPr bwMode="auto">
              <a:xfrm>
                <a:off x="3506" y="3196"/>
                <a:ext cx="29"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328" name="Freeform 272"/>
              <p:cNvSpPr>
                <a:spLocks/>
              </p:cNvSpPr>
              <p:nvPr/>
            </p:nvSpPr>
            <p:spPr bwMode="auto">
              <a:xfrm>
                <a:off x="3644" y="3241"/>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329" name="Freeform 273"/>
              <p:cNvSpPr>
                <a:spLocks/>
              </p:cNvSpPr>
              <p:nvPr/>
            </p:nvSpPr>
            <p:spPr bwMode="auto">
              <a:xfrm>
                <a:off x="3644" y="3332"/>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330" name="Freeform 274"/>
              <p:cNvSpPr>
                <a:spLocks/>
              </p:cNvSpPr>
              <p:nvPr/>
            </p:nvSpPr>
            <p:spPr bwMode="auto">
              <a:xfrm>
                <a:off x="3637" y="3325"/>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331" name="Freeform 275"/>
              <p:cNvSpPr>
                <a:spLocks/>
              </p:cNvSpPr>
              <p:nvPr/>
            </p:nvSpPr>
            <p:spPr bwMode="auto">
              <a:xfrm>
                <a:off x="3637" y="3234"/>
                <a:ext cx="30" cy="23"/>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332" name="Freeform 276"/>
              <p:cNvSpPr>
                <a:spLocks/>
              </p:cNvSpPr>
              <p:nvPr/>
            </p:nvSpPr>
            <p:spPr bwMode="auto">
              <a:xfrm>
                <a:off x="3421" y="3112"/>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333" name="Freeform 277"/>
              <p:cNvSpPr>
                <a:spLocks/>
              </p:cNvSpPr>
              <p:nvPr/>
            </p:nvSpPr>
            <p:spPr bwMode="auto">
              <a:xfrm>
                <a:off x="3560" y="3021"/>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334" name="Freeform 278"/>
              <p:cNvSpPr>
                <a:spLocks/>
              </p:cNvSpPr>
              <p:nvPr/>
            </p:nvSpPr>
            <p:spPr bwMode="auto">
              <a:xfrm>
                <a:off x="3467" y="3249"/>
                <a:ext cx="30" cy="23"/>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335" name="Freeform 279"/>
              <p:cNvSpPr>
                <a:spLocks/>
              </p:cNvSpPr>
              <p:nvPr/>
            </p:nvSpPr>
            <p:spPr bwMode="auto">
              <a:xfrm>
                <a:off x="3467" y="3158"/>
                <a:ext cx="30" cy="23"/>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336" name="Freeform 280"/>
              <p:cNvSpPr>
                <a:spLocks/>
              </p:cNvSpPr>
              <p:nvPr/>
            </p:nvSpPr>
            <p:spPr bwMode="auto">
              <a:xfrm>
                <a:off x="3375" y="3203"/>
                <a:ext cx="29"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337" name="Freeform 281"/>
              <p:cNvSpPr>
                <a:spLocks/>
              </p:cNvSpPr>
              <p:nvPr/>
            </p:nvSpPr>
            <p:spPr bwMode="auto">
              <a:xfrm>
                <a:off x="3606" y="3112"/>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338" name="Freeform 282"/>
              <p:cNvSpPr>
                <a:spLocks/>
              </p:cNvSpPr>
              <p:nvPr/>
            </p:nvSpPr>
            <p:spPr bwMode="auto">
              <a:xfrm>
                <a:off x="3421" y="3340"/>
                <a:ext cx="30" cy="23"/>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339" name="Freeform 283"/>
              <p:cNvSpPr>
                <a:spLocks/>
              </p:cNvSpPr>
              <p:nvPr/>
            </p:nvSpPr>
            <p:spPr bwMode="auto">
              <a:xfrm>
                <a:off x="3652" y="3294"/>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340" name="Freeform 284"/>
              <p:cNvSpPr>
                <a:spLocks/>
              </p:cNvSpPr>
              <p:nvPr/>
            </p:nvSpPr>
            <p:spPr bwMode="auto">
              <a:xfrm>
                <a:off x="3560" y="3249"/>
                <a:ext cx="30" cy="23"/>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341" name="Freeform 285"/>
              <p:cNvSpPr>
                <a:spLocks/>
              </p:cNvSpPr>
              <p:nvPr/>
            </p:nvSpPr>
            <p:spPr bwMode="auto">
              <a:xfrm>
                <a:off x="3375" y="2976"/>
                <a:ext cx="29" cy="23"/>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342" name="Freeform 286"/>
              <p:cNvSpPr>
                <a:spLocks/>
              </p:cNvSpPr>
              <p:nvPr/>
            </p:nvSpPr>
            <p:spPr bwMode="auto">
              <a:xfrm>
                <a:off x="3513" y="3340"/>
                <a:ext cx="30" cy="23"/>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343" name="Freeform 287"/>
              <p:cNvSpPr>
                <a:spLocks/>
              </p:cNvSpPr>
              <p:nvPr/>
            </p:nvSpPr>
            <p:spPr bwMode="auto">
              <a:xfrm>
                <a:off x="3699" y="3021"/>
                <a:ext cx="29"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344" name="Freeform 288"/>
              <p:cNvSpPr>
                <a:spLocks/>
              </p:cNvSpPr>
              <p:nvPr/>
            </p:nvSpPr>
            <p:spPr bwMode="auto">
              <a:xfrm>
                <a:off x="3699" y="3203"/>
                <a:ext cx="29"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345" name="Freeform 289"/>
              <p:cNvSpPr>
                <a:spLocks/>
              </p:cNvSpPr>
              <p:nvPr/>
            </p:nvSpPr>
            <p:spPr bwMode="auto">
              <a:xfrm>
                <a:off x="3513" y="3068"/>
                <a:ext cx="46" cy="60"/>
              </a:xfrm>
              <a:custGeom>
                <a:avLst/>
                <a:gdLst>
                  <a:gd name="T0" fmla="*/ 12 w 47"/>
                  <a:gd name="T1" fmla="*/ 60 h 63"/>
                  <a:gd name="T2" fmla="*/ 17 w 47"/>
                  <a:gd name="T3" fmla="*/ 58 h 63"/>
                  <a:gd name="T4" fmla="*/ 23 w 47"/>
                  <a:gd name="T5" fmla="*/ 56 h 63"/>
                  <a:gd name="T6" fmla="*/ 34 w 47"/>
                  <a:gd name="T7" fmla="*/ 55 h 63"/>
                  <a:gd name="T8" fmla="*/ 39 w 47"/>
                  <a:gd name="T9" fmla="*/ 53 h 63"/>
                  <a:gd name="T10" fmla="*/ 43 w 47"/>
                  <a:gd name="T11" fmla="*/ 50 h 63"/>
                  <a:gd name="T12" fmla="*/ 46 w 47"/>
                  <a:gd name="T13" fmla="*/ 46 h 63"/>
                  <a:gd name="T14" fmla="*/ 47 w 47"/>
                  <a:gd name="T15" fmla="*/ 40 h 63"/>
                  <a:gd name="T16" fmla="*/ 46 w 47"/>
                  <a:gd name="T17" fmla="*/ 32 h 63"/>
                  <a:gd name="T18" fmla="*/ 44 w 47"/>
                  <a:gd name="T19" fmla="*/ 24 h 63"/>
                  <a:gd name="T20" fmla="*/ 40 w 47"/>
                  <a:gd name="T21" fmla="*/ 17 h 63"/>
                  <a:gd name="T22" fmla="*/ 35 w 47"/>
                  <a:gd name="T23" fmla="*/ 10 h 63"/>
                  <a:gd name="T24" fmla="*/ 29 w 47"/>
                  <a:gd name="T25" fmla="*/ 5 h 63"/>
                  <a:gd name="T26" fmla="*/ 23 w 47"/>
                  <a:gd name="T27" fmla="*/ 2 h 63"/>
                  <a:gd name="T28" fmla="*/ 18 w 47"/>
                  <a:gd name="T29" fmla="*/ 0 h 63"/>
                  <a:gd name="T30" fmla="*/ 12 w 47"/>
                  <a:gd name="T31" fmla="*/ 1 h 63"/>
                  <a:gd name="T32" fmla="*/ 8 w 47"/>
                  <a:gd name="T33" fmla="*/ 4 h 63"/>
                  <a:gd name="T34" fmla="*/ 5 w 47"/>
                  <a:gd name="T35" fmla="*/ 10 h 63"/>
                  <a:gd name="T36" fmla="*/ 3 w 47"/>
                  <a:gd name="T37" fmla="*/ 17 h 63"/>
                  <a:gd name="T38" fmla="*/ 2 w 47"/>
                  <a:gd name="T39" fmla="*/ 25 h 63"/>
                  <a:gd name="T40" fmla="*/ 0 w 47"/>
                  <a:gd name="T41" fmla="*/ 43 h 63"/>
                  <a:gd name="T42" fmla="*/ 0 w 47"/>
                  <a:gd name="T43" fmla="*/ 52 h 63"/>
                  <a:gd name="T44" fmla="*/ 0 w 47"/>
                  <a:gd name="T45" fmla="*/ 60 h 63"/>
                  <a:gd name="T46" fmla="*/ 0 w 47"/>
                  <a:gd name="T47" fmla="*/ 62 h 63"/>
                  <a:gd name="T48" fmla="*/ 1 w 47"/>
                  <a:gd name="T49" fmla="*/ 63 h 63"/>
                  <a:gd name="T50" fmla="*/ 5 w 47"/>
                  <a:gd name="T51" fmla="*/ 63 h 63"/>
                  <a:gd name="T52" fmla="*/ 8 w 47"/>
                  <a:gd name="T53" fmla="*/ 61 h 63"/>
                  <a:gd name="T54" fmla="*/ 12 w 47"/>
                  <a:gd name="T55" fmla="*/ 6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7" h="63">
                    <a:moveTo>
                      <a:pt x="12" y="60"/>
                    </a:moveTo>
                    <a:lnTo>
                      <a:pt x="17" y="58"/>
                    </a:lnTo>
                    <a:lnTo>
                      <a:pt x="23" y="56"/>
                    </a:lnTo>
                    <a:lnTo>
                      <a:pt x="34" y="55"/>
                    </a:lnTo>
                    <a:lnTo>
                      <a:pt x="39" y="53"/>
                    </a:lnTo>
                    <a:lnTo>
                      <a:pt x="43" y="50"/>
                    </a:lnTo>
                    <a:lnTo>
                      <a:pt x="46" y="46"/>
                    </a:lnTo>
                    <a:lnTo>
                      <a:pt x="47" y="40"/>
                    </a:lnTo>
                    <a:lnTo>
                      <a:pt x="46" y="32"/>
                    </a:lnTo>
                    <a:lnTo>
                      <a:pt x="44" y="24"/>
                    </a:lnTo>
                    <a:lnTo>
                      <a:pt x="40" y="17"/>
                    </a:lnTo>
                    <a:lnTo>
                      <a:pt x="35" y="10"/>
                    </a:lnTo>
                    <a:lnTo>
                      <a:pt x="29" y="5"/>
                    </a:lnTo>
                    <a:lnTo>
                      <a:pt x="23" y="2"/>
                    </a:lnTo>
                    <a:lnTo>
                      <a:pt x="18" y="0"/>
                    </a:lnTo>
                    <a:lnTo>
                      <a:pt x="12" y="1"/>
                    </a:lnTo>
                    <a:lnTo>
                      <a:pt x="8" y="4"/>
                    </a:lnTo>
                    <a:lnTo>
                      <a:pt x="5" y="10"/>
                    </a:lnTo>
                    <a:lnTo>
                      <a:pt x="3" y="17"/>
                    </a:lnTo>
                    <a:lnTo>
                      <a:pt x="2" y="25"/>
                    </a:lnTo>
                    <a:lnTo>
                      <a:pt x="0" y="43"/>
                    </a:lnTo>
                    <a:lnTo>
                      <a:pt x="0" y="52"/>
                    </a:lnTo>
                    <a:lnTo>
                      <a:pt x="0" y="60"/>
                    </a:lnTo>
                    <a:lnTo>
                      <a:pt x="0" y="62"/>
                    </a:lnTo>
                    <a:lnTo>
                      <a:pt x="1" y="63"/>
                    </a:lnTo>
                    <a:lnTo>
                      <a:pt x="5" y="63"/>
                    </a:lnTo>
                    <a:lnTo>
                      <a:pt x="8" y="61"/>
                    </a:lnTo>
                    <a:lnTo>
                      <a:pt x="12" y="60"/>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346" name="Freeform 290"/>
              <p:cNvSpPr>
                <a:spLocks/>
              </p:cNvSpPr>
              <p:nvPr/>
            </p:nvSpPr>
            <p:spPr bwMode="auto">
              <a:xfrm>
                <a:off x="3375" y="3067"/>
                <a:ext cx="29" cy="23"/>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347" name="Freeform 291"/>
              <p:cNvSpPr>
                <a:spLocks/>
              </p:cNvSpPr>
              <p:nvPr/>
            </p:nvSpPr>
            <p:spPr bwMode="auto">
              <a:xfrm>
                <a:off x="3443" y="2985"/>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348" name="Freeform 292"/>
              <p:cNvSpPr>
                <a:spLocks/>
              </p:cNvSpPr>
              <p:nvPr/>
            </p:nvSpPr>
            <p:spPr bwMode="auto">
              <a:xfrm>
                <a:off x="3574" y="2977"/>
                <a:ext cx="30" cy="24"/>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grpSp>
        <p:sp>
          <p:nvSpPr>
            <p:cNvPr id="2221349" name="Freeform 293"/>
            <p:cNvSpPr>
              <a:spLocks/>
            </p:cNvSpPr>
            <p:nvPr/>
          </p:nvSpPr>
          <p:spPr bwMode="auto">
            <a:xfrm>
              <a:off x="1910" y="2284"/>
              <a:ext cx="710" cy="261"/>
            </a:xfrm>
            <a:custGeom>
              <a:avLst/>
              <a:gdLst>
                <a:gd name="T0" fmla="*/ 9 w 1929"/>
                <a:gd name="T1" fmla="*/ 0 h 742"/>
                <a:gd name="T2" fmla="*/ 0 w 1929"/>
                <a:gd name="T3" fmla="*/ 22 h 742"/>
                <a:gd name="T4" fmla="*/ 1920 w 1929"/>
                <a:gd name="T5" fmla="*/ 742 h 742"/>
                <a:gd name="T6" fmla="*/ 1929 w 1929"/>
                <a:gd name="T7" fmla="*/ 720 h 742"/>
                <a:gd name="T8" fmla="*/ 9 w 1929"/>
                <a:gd name="T9" fmla="*/ 0 h 742"/>
              </a:gdLst>
              <a:ahLst/>
              <a:cxnLst>
                <a:cxn ang="0">
                  <a:pos x="T0" y="T1"/>
                </a:cxn>
                <a:cxn ang="0">
                  <a:pos x="T2" y="T3"/>
                </a:cxn>
                <a:cxn ang="0">
                  <a:pos x="T4" y="T5"/>
                </a:cxn>
                <a:cxn ang="0">
                  <a:pos x="T6" y="T7"/>
                </a:cxn>
                <a:cxn ang="0">
                  <a:pos x="T8" y="T9"/>
                </a:cxn>
              </a:cxnLst>
              <a:rect l="0" t="0" r="r" b="b"/>
              <a:pathLst>
                <a:path w="1929" h="742">
                  <a:moveTo>
                    <a:pt x="9" y="0"/>
                  </a:moveTo>
                  <a:lnTo>
                    <a:pt x="0" y="22"/>
                  </a:lnTo>
                  <a:lnTo>
                    <a:pt x="1920" y="742"/>
                  </a:lnTo>
                  <a:lnTo>
                    <a:pt x="1929" y="720"/>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a:solidFill>
                  <a:srgbClr val="000000"/>
                </a:solidFill>
              </a:endParaRPr>
            </a:p>
          </p:txBody>
        </p:sp>
        <p:sp>
          <p:nvSpPr>
            <p:cNvPr id="2221350" name="Freeform 294"/>
            <p:cNvSpPr>
              <a:spLocks/>
            </p:cNvSpPr>
            <p:nvPr/>
          </p:nvSpPr>
          <p:spPr bwMode="auto">
            <a:xfrm>
              <a:off x="2613" y="2542"/>
              <a:ext cx="10" cy="135"/>
            </a:xfrm>
            <a:custGeom>
              <a:avLst/>
              <a:gdLst>
                <a:gd name="T0" fmla="*/ 24 w 25"/>
                <a:gd name="T1" fmla="*/ 0 h 384"/>
                <a:gd name="T2" fmla="*/ 0 w 25"/>
                <a:gd name="T3" fmla="*/ 0 h 384"/>
                <a:gd name="T4" fmla="*/ 1 w 25"/>
                <a:gd name="T5" fmla="*/ 384 h 384"/>
                <a:gd name="T6" fmla="*/ 25 w 25"/>
                <a:gd name="T7" fmla="*/ 384 h 384"/>
                <a:gd name="T8" fmla="*/ 24 w 25"/>
                <a:gd name="T9" fmla="*/ 0 h 384"/>
              </a:gdLst>
              <a:ahLst/>
              <a:cxnLst>
                <a:cxn ang="0">
                  <a:pos x="T0" y="T1"/>
                </a:cxn>
                <a:cxn ang="0">
                  <a:pos x="T2" y="T3"/>
                </a:cxn>
                <a:cxn ang="0">
                  <a:pos x="T4" y="T5"/>
                </a:cxn>
                <a:cxn ang="0">
                  <a:pos x="T6" y="T7"/>
                </a:cxn>
                <a:cxn ang="0">
                  <a:pos x="T8" y="T9"/>
                </a:cxn>
              </a:cxnLst>
              <a:rect l="0" t="0" r="r" b="b"/>
              <a:pathLst>
                <a:path w="25" h="384">
                  <a:moveTo>
                    <a:pt x="24" y="0"/>
                  </a:moveTo>
                  <a:lnTo>
                    <a:pt x="0" y="0"/>
                  </a:lnTo>
                  <a:lnTo>
                    <a:pt x="1" y="384"/>
                  </a:lnTo>
                  <a:lnTo>
                    <a:pt x="25" y="384"/>
                  </a:lnTo>
                  <a:lnTo>
                    <a:pt x="24" y="0"/>
                  </a:lnTo>
                  <a:close/>
                </a:path>
              </a:pathLst>
            </a:custGeom>
            <a:solidFill>
              <a:schemeClr val="tx1"/>
            </a:solidFill>
            <a:ln w="9525">
              <a:solidFill>
                <a:schemeClr val="tx1"/>
              </a:solidFill>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351" name="Freeform 295"/>
            <p:cNvSpPr>
              <a:spLocks/>
            </p:cNvSpPr>
            <p:nvPr/>
          </p:nvSpPr>
          <p:spPr bwMode="auto">
            <a:xfrm>
              <a:off x="2790" y="2406"/>
              <a:ext cx="9" cy="271"/>
            </a:xfrm>
            <a:custGeom>
              <a:avLst/>
              <a:gdLst>
                <a:gd name="T0" fmla="*/ 0 w 25"/>
                <a:gd name="T1" fmla="*/ 768 h 768"/>
                <a:gd name="T2" fmla="*/ 24 w 25"/>
                <a:gd name="T3" fmla="*/ 768 h 768"/>
                <a:gd name="T4" fmla="*/ 25 w 25"/>
                <a:gd name="T5" fmla="*/ 0 h 768"/>
                <a:gd name="T6" fmla="*/ 1 w 25"/>
                <a:gd name="T7" fmla="*/ 0 h 768"/>
                <a:gd name="T8" fmla="*/ 0 w 25"/>
                <a:gd name="T9" fmla="*/ 768 h 768"/>
              </a:gdLst>
              <a:ahLst/>
              <a:cxnLst>
                <a:cxn ang="0">
                  <a:pos x="T0" y="T1"/>
                </a:cxn>
                <a:cxn ang="0">
                  <a:pos x="T2" y="T3"/>
                </a:cxn>
                <a:cxn ang="0">
                  <a:pos x="T4" y="T5"/>
                </a:cxn>
                <a:cxn ang="0">
                  <a:pos x="T6" y="T7"/>
                </a:cxn>
                <a:cxn ang="0">
                  <a:pos x="T8" y="T9"/>
                </a:cxn>
              </a:cxnLst>
              <a:rect l="0" t="0" r="r" b="b"/>
              <a:pathLst>
                <a:path w="25" h="768">
                  <a:moveTo>
                    <a:pt x="0" y="768"/>
                  </a:moveTo>
                  <a:lnTo>
                    <a:pt x="24" y="768"/>
                  </a:lnTo>
                  <a:lnTo>
                    <a:pt x="25" y="0"/>
                  </a:lnTo>
                  <a:lnTo>
                    <a:pt x="1" y="0"/>
                  </a:lnTo>
                  <a:lnTo>
                    <a:pt x="0" y="7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a:solidFill>
                  <a:srgbClr val="000000"/>
                </a:solidFill>
              </a:endParaRPr>
            </a:p>
          </p:txBody>
        </p:sp>
        <p:sp>
          <p:nvSpPr>
            <p:cNvPr id="2221352" name="Freeform 296"/>
            <p:cNvSpPr>
              <a:spLocks/>
            </p:cNvSpPr>
            <p:nvPr/>
          </p:nvSpPr>
          <p:spPr bwMode="auto">
            <a:xfrm>
              <a:off x="2949" y="2288"/>
              <a:ext cx="9" cy="389"/>
            </a:xfrm>
            <a:custGeom>
              <a:avLst/>
              <a:gdLst>
                <a:gd name="T0" fmla="*/ 0 w 25"/>
                <a:gd name="T1" fmla="*/ 1104 h 1104"/>
                <a:gd name="T2" fmla="*/ 24 w 25"/>
                <a:gd name="T3" fmla="*/ 1104 h 1104"/>
                <a:gd name="T4" fmla="*/ 25 w 25"/>
                <a:gd name="T5" fmla="*/ 0 h 1104"/>
                <a:gd name="T6" fmla="*/ 1 w 25"/>
                <a:gd name="T7" fmla="*/ 0 h 1104"/>
                <a:gd name="T8" fmla="*/ 0 w 25"/>
                <a:gd name="T9" fmla="*/ 1104 h 1104"/>
              </a:gdLst>
              <a:ahLst/>
              <a:cxnLst>
                <a:cxn ang="0">
                  <a:pos x="T0" y="T1"/>
                </a:cxn>
                <a:cxn ang="0">
                  <a:pos x="T2" y="T3"/>
                </a:cxn>
                <a:cxn ang="0">
                  <a:pos x="T4" y="T5"/>
                </a:cxn>
                <a:cxn ang="0">
                  <a:pos x="T6" y="T7"/>
                </a:cxn>
                <a:cxn ang="0">
                  <a:pos x="T8" y="T9"/>
                </a:cxn>
              </a:cxnLst>
              <a:rect l="0" t="0" r="r" b="b"/>
              <a:pathLst>
                <a:path w="25" h="1104">
                  <a:moveTo>
                    <a:pt x="0" y="1104"/>
                  </a:moveTo>
                  <a:lnTo>
                    <a:pt x="24" y="1104"/>
                  </a:lnTo>
                  <a:lnTo>
                    <a:pt x="25" y="0"/>
                  </a:lnTo>
                  <a:lnTo>
                    <a:pt x="1" y="0"/>
                  </a:lnTo>
                  <a:lnTo>
                    <a:pt x="0" y="1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a:solidFill>
                  <a:srgbClr val="000000"/>
                </a:solidFill>
              </a:endParaRPr>
            </a:p>
          </p:txBody>
        </p:sp>
        <p:sp>
          <p:nvSpPr>
            <p:cNvPr id="2221353" name="Freeform 297"/>
            <p:cNvSpPr>
              <a:spLocks/>
            </p:cNvSpPr>
            <p:nvPr/>
          </p:nvSpPr>
          <p:spPr bwMode="auto">
            <a:xfrm>
              <a:off x="1907" y="1882"/>
              <a:ext cx="9" cy="406"/>
            </a:xfrm>
            <a:custGeom>
              <a:avLst/>
              <a:gdLst>
                <a:gd name="T0" fmla="*/ 0 w 25"/>
                <a:gd name="T1" fmla="*/ 1152 h 1152"/>
                <a:gd name="T2" fmla="*/ 24 w 25"/>
                <a:gd name="T3" fmla="*/ 1152 h 1152"/>
                <a:gd name="T4" fmla="*/ 25 w 25"/>
                <a:gd name="T5" fmla="*/ 0 h 1152"/>
                <a:gd name="T6" fmla="*/ 1 w 25"/>
                <a:gd name="T7" fmla="*/ 0 h 1152"/>
                <a:gd name="T8" fmla="*/ 0 w 25"/>
                <a:gd name="T9" fmla="*/ 1152 h 1152"/>
              </a:gdLst>
              <a:ahLst/>
              <a:cxnLst>
                <a:cxn ang="0">
                  <a:pos x="T0" y="T1"/>
                </a:cxn>
                <a:cxn ang="0">
                  <a:pos x="T2" y="T3"/>
                </a:cxn>
                <a:cxn ang="0">
                  <a:pos x="T4" y="T5"/>
                </a:cxn>
                <a:cxn ang="0">
                  <a:pos x="T6" y="T7"/>
                </a:cxn>
                <a:cxn ang="0">
                  <a:pos x="T8" y="T9"/>
                </a:cxn>
              </a:cxnLst>
              <a:rect l="0" t="0" r="r" b="b"/>
              <a:pathLst>
                <a:path w="25" h="1152">
                  <a:moveTo>
                    <a:pt x="0" y="1152"/>
                  </a:moveTo>
                  <a:lnTo>
                    <a:pt x="24" y="1152"/>
                  </a:lnTo>
                  <a:lnTo>
                    <a:pt x="25" y="0"/>
                  </a:lnTo>
                  <a:lnTo>
                    <a:pt x="1" y="0"/>
                  </a:lnTo>
                  <a:lnTo>
                    <a:pt x="0" y="11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a:solidFill>
                  <a:srgbClr val="000000"/>
                </a:solidFill>
              </a:endParaRPr>
            </a:p>
          </p:txBody>
        </p:sp>
        <p:grpSp>
          <p:nvGrpSpPr>
            <p:cNvPr id="2221354" name="Group 298"/>
            <p:cNvGrpSpPr>
              <a:grpSpLocks/>
            </p:cNvGrpSpPr>
            <p:nvPr/>
          </p:nvGrpSpPr>
          <p:grpSpPr bwMode="auto">
            <a:xfrm>
              <a:off x="1910" y="2098"/>
              <a:ext cx="886" cy="312"/>
              <a:chOff x="1294" y="2103"/>
              <a:chExt cx="2408" cy="886"/>
            </a:xfrm>
          </p:grpSpPr>
          <p:sp>
            <p:nvSpPr>
              <p:cNvPr id="2221355" name="Freeform 299"/>
              <p:cNvSpPr>
                <a:spLocks/>
              </p:cNvSpPr>
              <p:nvPr/>
            </p:nvSpPr>
            <p:spPr bwMode="auto">
              <a:xfrm>
                <a:off x="3604" y="2934"/>
                <a:ext cx="98" cy="55"/>
              </a:xfrm>
              <a:custGeom>
                <a:avLst/>
                <a:gdLst>
                  <a:gd name="T0" fmla="*/ 90 w 98"/>
                  <a:gd name="T1" fmla="*/ 55 h 55"/>
                  <a:gd name="T2" fmla="*/ 98 w 98"/>
                  <a:gd name="T3" fmla="*/ 33 h 55"/>
                  <a:gd name="T4" fmla="*/ 8 w 98"/>
                  <a:gd name="T5" fmla="*/ 0 h 55"/>
                  <a:gd name="T6" fmla="*/ 0 w 98"/>
                  <a:gd name="T7" fmla="*/ 22 h 55"/>
                  <a:gd name="T8" fmla="*/ 90 w 98"/>
                  <a:gd name="T9" fmla="*/ 55 h 55"/>
                </a:gdLst>
                <a:ahLst/>
                <a:cxnLst>
                  <a:cxn ang="0">
                    <a:pos x="T0" y="T1"/>
                  </a:cxn>
                  <a:cxn ang="0">
                    <a:pos x="T2" y="T3"/>
                  </a:cxn>
                  <a:cxn ang="0">
                    <a:pos x="T4" y="T5"/>
                  </a:cxn>
                  <a:cxn ang="0">
                    <a:pos x="T6" y="T7"/>
                  </a:cxn>
                  <a:cxn ang="0">
                    <a:pos x="T8" y="T9"/>
                  </a:cxn>
                </a:cxnLst>
                <a:rect l="0" t="0" r="r" b="b"/>
                <a:pathLst>
                  <a:path w="98" h="55">
                    <a:moveTo>
                      <a:pt x="90" y="55"/>
                    </a:moveTo>
                    <a:lnTo>
                      <a:pt x="98" y="33"/>
                    </a:lnTo>
                    <a:lnTo>
                      <a:pt x="8" y="0"/>
                    </a:lnTo>
                    <a:lnTo>
                      <a:pt x="0" y="22"/>
                    </a:lnTo>
                    <a:lnTo>
                      <a:pt x="90" y="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a:solidFill>
                    <a:srgbClr val="000000"/>
                  </a:solidFill>
                </a:endParaRPr>
              </a:p>
            </p:txBody>
          </p:sp>
          <p:sp>
            <p:nvSpPr>
              <p:cNvPr id="2221356" name="Freeform 300"/>
              <p:cNvSpPr>
                <a:spLocks/>
              </p:cNvSpPr>
              <p:nvPr/>
            </p:nvSpPr>
            <p:spPr bwMode="auto">
              <a:xfrm>
                <a:off x="3446" y="2878"/>
                <a:ext cx="98" cy="54"/>
              </a:xfrm>
              <a:custGeom>
                <a:avLst/>
                <a:gdLst>
                  <a:gd name="T0" fmla="*/ 90 w 98"/>
                  <a:gd name="T1" fmla="*/ 54 h 54"/>
                  <a:gd name="T2" fmla="*/ 98 w 98"/>
                  <a:gd name="T3" fmla="*/ 32 h 54"/>
                  <a:gd name="T4" fmla="*/ 8 w 98"/>
                  <a:gd name="T5" fmla="*/ 0 h 54"/>
                  <a:gd name="T6" fmla="*/ 0 w 98"/>
                  <a:gd name="T7" fmla="*/ 22 h 54"/>
                  <a:gd name="T8" fmla="*/ 90 w 98"/>
                  <a:gd name="T9" fmla="*/ 54 h 54"/>
                </a:gdLst>
                <a:ahLst/>
                <a:cxnLst>
                  <a:cxn ang="0">
                    <a:pos x="T0" y="T1"/>
                  </a:cxn>
                  <a:cxn ang="0">
                    <a:pos x="T2" y="T3"/>
                  </a:cxn>
                  <a:cxn ang="0">
                    <a:pos x="T4" y="T5"/>
                  </a:cxn>
                  <a:cxn ang="0">
                    <a:pos x="T6" y="T7"/>
                  </a:cxn>
                  <a:cxn ang="0">
                    <a:pos x="T8" y="T9"/>
                  </a:cxn>
                </a:cxnLst>
                <a:rect l="0" t="0" r="r" b="b"/>
                <a:pathLst>
                  <a:path w="98" h="54">
                    <a:moveTo>
                      <a:pt x="90" y="54"/>
                    </a:moveTo>
                    <a:lnTo>
                      <a:pt x="98" y="32"/>
                    </a:lnTo>
                    <a:lnTo>
                      <a:pt x="8" y="0"/>
                    </a:lnTo>
                    <a:lnTo>
                      <a:pt x="0" y="22"/>
                    </a:lnTo>
                    <a:lnTo>
                      <a:pt x="90"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a:solidFill>
                    <a:srgbClr val="000000"/>
                  </a:solidFill>
                </a:endParaRPr>
              </a:p>
            </p:txBody>
          </p:sp>
          <p:sp>
            <p:nvSpPr>
              <p:cNvPr id="2221357" name="Freeform 301"/>
              <p:cNvSpPr>
                <a:spLocks/>
              </p:cNvSpPr>
              <p:nvPr/>
            </p:nvSpPr>
            <p:spPr bwMode="auto">
              <a:xfrm>
                <a:off x="3288" y="2821"/>
                <a:ext cx="98" cy="54"/>
              </a:xfrm>
              <a:custGeom>
                <a:avLst/>
                <a:gdLst>
                  <a:gd name="T0" fmla="*/ 90 w 98"/>
                  <a:gd name="T1" fmla="*/ 54 h 54"/>
                  <a:gd name="T2" fmla="*/ 98 w 98"/>
                  <a:gd name="T3" fmla="*/ 32 h 54"/>
                  <a:gd name="T4" fmla="*/ 8 w 98"/>
                  <a:gd name="T5" fmla="*/ 0 h 54"/>
                  <a:gd name="T6" fmla="*/ 0 w 98"/>
                  <a:gd name="T7" fmla="*/ 22 h 54"/>
                  <a:gd name="T8" fmla="*/ 90 w 98"/>
                  <a:gd name="T9" fmla="*/ 54 h 54"/>
                </a:gdLst>
                <a:ahLst/>
                <a:cxnLst>
                  <a:cxn ang="0">
                    <a:pos x="T0" y="T1"/>
                  </a:cxn>
                  <a:cxn ang="0">
                    <a:pos x="T2" y="T3"/>
                  </a:cxn>
                  <a:cxn ang="0">
                    <a:pos x="T4" y="T5"/>
                  </a:cxn>
                  <a:cxn ang="0">
                    <a:pos x="T6" y="T7"/>
                  </a:cxn>
                  <a:cxn ang="0">
                    <a:pos x="T8" y="T9"/>
                  </a:cxn>
                </a:cxnLst>
                <a:rect l="0" t="0" r="r" b="b"/>
                <a:pathLst>
                  <a:path w="98" h="54">
                    <a:moveTo>
                      <a:pt x="90" y="54"/>
                    </a:moveTo>
                    <a:lnTo>
                      <a:pt x="98" y="32"/>
                    </a:lnTo>
                    <a:lnTo>
                      <a:pt x="8" y="0"/>
                    </a:lnTo>
                    <a:lnTo>
                      <a:pt x="0" y="22"/>
                    </a:lnTo>
                    <a:lnTo>
                      <a:pt x="90"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a:solidFill>
                    <a:srgbClr val="000000"/>
                  </a:solidFill>
                </a:endParaRPr>
              </a:p>
            </p:txBody>
          </p:sp>
          <p:sp>
            <p:nvSpPr>
              <p:cNvPr id="2221358" name="Freeform 302"/>
              <p:cNvSpPr>
                <a:spLocks/>
              </p:cNvSpPr>
              <p:nvPr/>
            </p:nvSpPr>
            <p:spPr bwMode="auto">
              <a:xfrm>
                <a:off x="3129" y="2764"/>
                <a:ext cx="99" cy="54"/>
              </a:xfrm>
              <a:custGeom>
                <a:avLst/>
                <a:gdLst>
                  <a:gd name="T0" fmla="*/ 91 w 99"/>
                  <a:gd name="T1" fmla="*/ 54 h 54"/>
                  <a:gd name="T2" fmla="*/ 99 w 99"/>
                  <a:gd name="T3" fmla="*/ 32 h 54"/>
                  <a:gd name="T4" fmla="*/ 8 w 99"/>
                  <a:gd name="T5" fmla="*/ 0 h 54"/>
                  <a:gd name="T6" fmla="*/ 0 w 99"/>
                  <a:gd name="T7" fmla="*/ 22 h 54"/>
                  <a:gd name="T8" fmla="*/ 91 w 99"/>
                  <a:gd name="T9" fmla="*/ 54 h 54"/>
                </a:gdLst>
                <a:ahLst/>
                <a:cxnLst>
                  <a:cxn ang="0">
                    <a:pos x="T0" y="T1"/>
                  </a:cxn>
                  <a:cxn ang="0">
                    <a:pos x="T2" y="T3"/>
                  </a:cxn>
                  <a:cxn ang="0">
                    <a:pos x="T4" y="T5"/>
                  </a:cxn>
                  <a:cxn ang="0">
                    <a:pos x="T6" y="T7"/>
                  </a:cxn>
                  <a:cxn ang="0">
                    <a:pos x="T8" y="T9"/>
                  </a:cxn>
                </a:cxnLst>
                <a:rect l="0" t="0" r="r" b="b"/>
                <a:pathLst>
                  <a:path w="99" h="54">
                    <a:moveTo>
                      <a:pt x="91" y="54"/>
                    </a:moveTo>
                    <a:lnTo>
                      <a:pt x="99" y="32"/>
                    </a:lnTo>
                    <a:lnTo>
                      <a:pt x="8" y="0"/>
                    </a:lnTo>
                    <a:lnTo>
                      <a:pt x="0" y="22"/>
                    </a:lnTo>
                    <a:lnTo>
                      <a:pt x="91"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a:solidFill>
                    <a:srgbClr val="000000"/>
                  </a:solidFill>
                </a:endParaRPr>
              </a:p>
            </p:txBody>
          </p:sp>
          <p:sp>
            <p:nvSpPr>
              <p:cNvPr id="2221359" name="Freeform 303"/>
              <p:cNvSpPr>
                <a:spLocks/>
              </p:cNvSpPr>
              <p:nvPr/>
            </p:nvSpPr>
            <p:spPr bwMode="auto">
              <a:xfrm>
                <a:off x="2971" y="2707"/>
                <a:ext cx="99" cy="54"/>
              </a:xfrm>
              <a:custGeom>
                <a:avLst/>
                <a:gdLst>
                  <a:gd name="T0" fmla="*/ 91 w 99"/>
                  <a:gd name="T1" fmla="*/ 54 h 54"/>
                  <a:gd name="T2" fmla="*/ 99 w 99"/>
                  <a:gd name="T3" fmla="*/ 32 h 54"/>
                  <a:gd name="T4" fmla="*/ 8 w 99"/>
                  <a:gd name="T5" fmla="*/ 0 h 54"/>
                  <a:gd name="T6" fmla="*/ 0 w 99"/>
                  <a:gd name="T7" fmla="*/ 22 h 54"/>
                  <a:gd name="T8" fmla="*/ 91 w 99"/>
                  <a:gd name="T9" fmla="*/ 54 h 54"/>
                </a:gdLst>
                <a:ahLst/>
                <a:cxnLst>
                  <a:cxn ang="0">
                    <a:pos x="T0" y="T1"/>
                  </a:cxn>
                  <a:cxn ang="0">
                    <a:pos x="T2" y="T3"/>
                  </a:cxn>
                  <a:cxn ang="0">
                    <a:pos x="T4" y="T5"/>
                  </a:cxn>
                  <a:cxn ang="0">
                    <a:pos x="T6" y="T7"/>
                  </a:cxn>
                  <a:cxn ang="0">
                    <a:pos x="T8" y="T9"/>
                  </a:cxn>
                </a:cxnLst>
                <a:rect l="0" t="0" r="r" b="b"/>
                <a:pathLst>
                  <a:path w="99" h="54">
                    <a:moveTo>
                      <a:pt x="91" y="54"/>
                    </a:moveTo>
                    <a:lnTo>
                      <a:pt x="99" y="32"/>
                    </a:lnTo>
                    <a:lnTo>
                      <a:pt x="8" y="0"/>
                    </a:lnTo>
                    <a:lnTo>
                      <a:pt x="0" y="22"/>
                    </a:lnTo>
                    <a:lnTo>
                      <a:pt x="91"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a:solidFill>
                    <a:srgbClr val="000000"/>
                  </a:solidFill>
                </a:endParaRPr>
              </a:p>
            </p:txBody>
          </p:sp>
          <p:sp>
            <p:nvSpPr>
              <p:cNvPr id="2221360" name="Freeform 304"/>
              <p:cNvSpPr>
                <a:spLocks/>
              </p:cNvSpPr>
              <p:nvPr/>
            </p:nvSpPr>
            <p:spPr bwMode="auto">
              <a:xfrm>
                <a:off x="2813" y="2650"/>
                <a:ext cx="99" cy="54"/>
              </a:xfrm>
              <a:custGeom>
                <a:avLst/>
                <a:gdLst>
                  <a:gd name="T0" fmla="*/ 91 w 99"/>
                  <a:gd name="T1" fmla="*/ 54 h 54"/>
                  <a:gd name="T2" fmla="*/ 99 w 99"/>
                  <a:gd name="T3" fmla="*/ 32 h 54"/>
                  <a:gd name="T4" fmla="*/ 8 w 99"/>
                  <a:gd name="T5" fmla="*/ 0 h 54"/>
                  <a:gd name="T6" fmla="*/ 0 w 99"/>
                  <a:gd name="T7" fmla="*/ 22 h 54"/>
                  <a:gd name="T8" fmla="*/ 91 w 99"/>
                  <a:gd name="T9" fmla="*/ 54 h 54"/>
                </a:gdLst>
                <a:ahLst/>
                <a:cxnLst>
                  <a:cxn ang="0">
                    <a:pos x="T0" y="T1"/>
                  </a:cxn>
                  <a:cxn ang="0">
                    <a:pos x="T2" y="T3"/>
                  </a:cxn>
                  <a:cxn ang="0">
                    <a:pos x="T4" y="T5"/>
                  </a:cxn>
                  <a:cxn ang="0">
                    <a:pos x="T6" y="T7"/>
                  </a:cxn>
                  <a:cxn ang="0">
                    <a:pos x="T8" y="T9"/>
                  </a:cxn>
                </a:cxnLst>
                <a:rect l="0" t="0" r="r" b="b"/>
                <a:pathLst>
                  <a:path w="99" h="54">
                    <a:moveTo>
                      <a:pt x="91" y="54"/>
                    </a:moveTo>
                    <a:lnTo>
                      <a:pt x="99" y="32"/>
                    </a:lnTo>
                    <a:lnTo>
                      <a:pt x="8" y="0"/>
                    </a:lnTo>
                    <a:lnTo>
                      <a:pt x="0" y="22"/>
                    </a:lnTo>
                    <a:lnTo>
                      <a:pt x="91"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a:solidFill>
                    <a:srgbClr val="000000"/>
                  </a:solidFill>
                </a:endParaRPr>
              </a:p>
            </p:txBody>
          </p:sp>
          <p:sp>
            <p:nvSpPr>
              <p:cNvPr id="2221361" name="Freeform 305"/>
              <p:cNvSpPr>
                <a:spLocks/>
              </p:cNvSpPr>
              <p:nvPr/>
            </p:nvSpPr>
            <p:spPr bwMode="auto">
              <a:xfrm>
                <a:off x="2655" y="2593"/>
                <a:ext cx="99" cy="55"/>
              </a:xfrm>
              <a:custGeom>
                <a:avLst/>
                <a:gdLst>
                  <a:gd name="T0" fmla="*/ 91 w 99"/>
                  <a:gd name="T1" fmla="*/ 55 h 55"/>
                  <a:gd name="T2" fmla="*/ 99 w 99"/>
                  <a:gd name="T3" fmla="*/ 33 h 55"/>
                  <a:gd name="T4" fmla="*/ 8 w 99"/>
                  <a:gd name="T5" fmla="*/ 0 h 55"/>
                  <a:gd name="T6" fmla="*/ 0 w 99"/>
                  <a:gd name="T7" fmla="*/ 22 h 55"/>
                  <a:gd name="T8" fmla="*/ 91 w 99"/>
                  <a:gd name="T9" fmla="*/ 55 h 55"/>
                </a:gdLst>
                <a:ahLst/>
                <a:cxnLst>
                  <a:cxn ang="0">
                    <a:pos x="T0" y="T1"/>
                  </a:cxn>
                  <a:cxn ang="0">
                    <a:pos x="T2" y="T3"/>
                  </a:cxn>
                  <a:cxn ang="0">
                    <a:pos x="T4" y="T5"/>
                  </a:cxn>
                  <a:cxn ang="0">
                    <a:pos x="T6" y="T7"/>
                  </a:cxn>
                  <a:cxn ang="0">
                    <a:pos x="T8" y="T9"/>
                  </a:cxn>
                </a:cxnLst>
                <a:rect l="0" t="0" r="r" b="b"/>
                <a:pathLst>
                  <a:path w="99" h="55">
                    <a:moveTo>
                      <a:pt x="91" y="55"/>
                    </a:moveTo>
                    <a:lnTo>
                      <a:pt x="99" y="33"/>
                    </a:lnTo>
                    <a:lnTo>
                      <a:pt x="8" y="0"/>
                    </a:lnTo>
                    <a:lnTo>
                      <a:pt x="0" y="22"/>
                    </a:lnTo>
                    <a:lnTo>
                      <a:pt x="91" y="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a:solidFill>
                    <a:srgbClr val="000000"/>
                  </a:solidFill>
                </a:endParaRPr>
              </a:p>
            </p:txBody>
          </p:sp>
          <p:sp>
            <p:nvSpPr>
              <p:cNvPr id="2221362" name="Freeform 306"/>
              <p:cNvSpPr>
                <a:spLocks/>
              </p:cNvSpPr>
              <p:nvPr/>
            </p:nvSpPr>
            <p:spPr bwMode="auto">
              <a:xfrm>
                <a:off x="2497" y="2536"/>
                <a:ext cx="99" cy="55"/>
              </a:xfrm>
              <a:custGeom>
                <a:avLst/>
                <a:gdLst>
                  <a:gd name="T0" fmla="*/ 91 w 99"/>
                  <a:gd name="T1" fmla="*/ 55 h 55"/>
                  <a:gd name="T2" fmla="*/ 99 w 99"/>
                  <a:gd name="T3" fmla="*/ 33 h 55"/>
                  <a:gd name="T4" fmla="*/ 8 w 99"/>
                  <a:gd name="T5" fmla="*/ 0 h 55"/>
                  <a:gd name="T6" fmla="*/ 0 w 99"/>
                  <a:gd name="T7" fmla="*/ 22 h 55"/>
                  <a:gd name="T8" fmla="*/ 91 w 99"/>
                  <a:gd name="T9" fmla="*/ 55 h 55"/>
                </a:gdLst>
                <a:ahLst/>
                <a:cxnLst>
                  <a:cxn ang="0">
                    <a:pos x="T0" y="T1"/>
                  </a:cxn>
                  <a:cxn ang="0">
                    <a:pos x="T2" y="T3"/>
                  </a:cxn>
                  <a:cxn ang="0">
                    <a:pos x="T4" y="T5"/>
                  </a:cxn>
                  <a:cxn ang="0">
                    <a:pos x="T6" y="T7"/>
                  </a:cxn>
                  <a:cxn ang="0">
                    <a:pos x="T8" y="T9"/>
                  </a:cxn>
                </a:cxnLst>
                <a:rect l="0" t="0" r="r" b="b"/>
                <a:pathLst>
                  <a:path w="99" h="55">
                    <a:moveTo>
                      <a:pt x="91" y="55"/>
                    </a:moveTo>
                    <a:lnTo>
                      <a:pt x="99" y="33"/>
                    </a:lnTo>
                    <a:lnTo>
                      <a:pt x="8" y="0"/>
                    </a:lnTo>
                    <a:lnTo>
                      <a:pt x="0" y="22"/>
                    </a:lnTo>
                    <a:lnTo>
                      <a:pt x="91" y="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a:solidFill>
                    <a:srgbClr val="000000"/>
                  </a:solidFill>
                </a:endParaRPr>
              </a:p>
            </p:txBody>
          </p:sp>
          <p:sp>
            <p:nvSpPr>
              <p:cNvPr id="2221363" name="Freeform 307"/>
              <p:cNvSpPr>
                <a:spLocks/>
              </p:cNvSpPr>
              <p:nvPr/>
            </p:nvSpPr>
            <p:spPr bwMode="auto">
              <a:xfrm>
                <a:off x="2339" y="2479"/>
                <a:ext cx="98" cy="55"/>
              </a:xfrm>
              <a:custGeom>
                <a:avLst/>
                <a:gdLst>
                  <a:gd name="T0" fmla="*/ 90 w 98"/>
                  <a:gd name="T1" fmla="*/ 55 h 55"/>
                  <a:gd name="T2" fmla="*/ 98 w 98"/>
                  <a:gd name="T3" fmla="*/ 33 h 55"/>
                  <a:gd name="T4" fmla="*/ 8 w 98"/>
                  <a:gd name="T5" fmla="*/ 0 h 55"/>
                  <a:gd name="T6" fmla="*/ 0 w 98"/>
                  <a:gd name="T7" fmla="*/ 22 h 55"/>
                  <a:gd name="T8" fmla="*/ 90 w 98"/>
                  <a:gd name="T9" fmla="*/ 55 h 55"/>
                </a:gdLst>
                <a:ahLst/>
                <a:cxnLst>
                  <a:cxn ang="0">
                    <a:pos x="T0" y="T1"/>
                  </a:cxn>
                  <a:cxn ang="0">
                    <a:pos x="T2" y="T3"/>
                  </a:cxn>
                  <a:cxn ang="0">
                    <a:pos x="T4" y="T5"/>
                  </a:cxn>
                  <a:cxn ang="0">
                    <a:pos x="T6" y="T7"/>
                  </a:cxn>
                  <a:cxn ang="0">
                    <a:pos x="T8" y="T9"/>
                  </a:cxn>
                </a:cxnLst>
                <a:rect l="0" t="0" r="r" b="b"/>
                <a:pathLst>
                  <a:path w="98" h="55">
                    <a:moveTo>
                      <a:pt x="90" y="55"/>
                    </a:moveTo>
                    <a:lnTo>
                      <a:pt x="98" y="33"/>
                    </a:lnTo>
                    <a:lnTo>
                      <a:pt x="8" y="0"/>
                    </a:lnTo>
                    <a:lnTo>
                      <a:pt x="0" y="22"/>
                    </a:lnTo>
                    <a:lnTo>
                      <a:pt x="90" y="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a:solidFill>
                    <a:srgbClr val="000000"/>
                  </a:solidFill>
                </a:endParaRPr>
              </a:p>
            </p:txBody>
          </p:sp>
          <p:sp>
            <p:nvSpPr>
              <p:cNvPr id="2221364" name="Freeform 308"/>
              <p:cNvSpPr>
                <a:spLocks/>
              </p:cNvSpPr>
              <p:nvPr/>
            </p:nvSpPr>
            <p:spPr bwMode="auto">
              <a:xfrm>
                <a:off x="2181" y="2422"/>
                <a:ext cx="98" cy="55"/>
              </a:xfrm>
              <a:custGeom>
                <a:avLst/>
                <a:gdLst>
                  <a:gd name="T0" fmla="*/ 90 w 98"/>
                  <a:gd name="T1" fmla="*/ 55 h 55"/>
                  <a:gd name="T2" fmla="*/ 98 w 98"/>
                  <a:gd name="T3" fmla="*/ 33 h 55"/>
                  <a:gd name="T4" fmla="*/ 8 w 98"/>
                  <a:gd name="T5" fmla="*/ 0 h 55"/>
                  <a:gd name="T6" fmla="*/ 0 w 98"/>
                  <a:gd name="T7" fmla="*/ 22 h 55"/>
                  <a:gd name="T8" fmla="*/ 90 w 98"/>
                  <a:gd name="T9" fmla="*/ 55 h 55"/>
                </a:gdLst>
                <a:ahLst/>
                <a:cxnLst>
                  <a:cxn ang="0">
                    <a:pos x="T0" y="T1"/>
                  </a:cxn>
                  <a:cxn ang="0">
                    <a:pos x="T2" y="T3"/>
                  </a:cxn>
                  <a:cxn ang="0">
                    <a:pos x="T4" y="T5"/>
                  </a:cxn>
                  <a:cxn ang="0">
                    <a:pos x="T6" y="T7"/>
                  </a:cxn>
                  <a:cxn ang="0">
                    <a:pos x="T8" y="T9"/>
                  </a:cxn>
                </a:cxnLst>
                <a:rect l="0" t="0" r="r" b="b"/>
                <a:pathLst>
                  <a:path w="98" h="55">
                    <a:moveTo>
                      <a:pt x="90" y="55"/>
                    </a:moveTo>
                    <a:lnTo>
                      <a:pt x="98" y="33"/>
                    </a:lnTo>
                    <a:lnTo>
                      <a:pt x="8" y="0"/>
                    </a:lnTo>
                    <a:lnTo>
                      <a:pt x="0" y="22"/>
                    </a:lnTo>
                    <a:lnTo>
                      <a:pt x="90" y="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a:solidFill>
                    <a:srgbClr val="000000"/>
                  </a:solidFill>
                </a:endParaRPr>
              </a:p>
            </p:txBody>
          </p:sp>
          <p:sp>
            <p:nvSpPr>
              <p:cNvPr id="2221365" name="Freeform 309"/>
              <p:cNvSpPr>
                <a:spLocks/>
              </p:cNvSpPr>
              <p:nvPr/>
            </p:nvSpPr>
            <p:spPr bwMode="auto">
              <a:xfrm>
                <a:off x="2023" y="2365"/>
                <a:ext cx="98" cy="55"/>
              </a:xfrm>
              <a:custGeom>
                <a:avLst/>
                <a:gdLst>
                  <a:gd name="T0" fmla="*/ 90 w 98"/>
                  <a:gd name="T1" fmla="*/ 55 h 55"/>
                  <a:gd name="T2" fmla="*/ 98 w 98"/>
                  <a:gd name="T3" fmla="*/ 33 h 55"/>
                  <a:gd name="T4" fmla="*/ 8 w 98"/>
                  <a:gd name="T5" fmla="*/ 0 h 55"/>
                  <a:gd name="T6" fmla="*/ 0 w 98"/>
                  <a:gd name="T7" fmla="*/ 22 h 55"/>
                  <a:gd name="T8" fmla="*/ 90 w 98"/>
                  <a:gd name="T9" fmla="*/ 55 h 55"/>
                </a:gdLst>
                <a:ahLst/>
                <a:cxnLst>
                  <a:cxn ang="0">
                    <a:pos x="T0" y="T1"/>
                  </a:cxn>
                  <a:cxn ang="0">
                    <a:pos x="T2" y="T3"/>
                  </a:cxn>
                  <a:cxn ang="0">
                    <a:pos x="T4" y="T5"/>
                  </a:cxn>
                  <a:cxn ang="0">
                    <a:pos x="T6" y="T7"/>
                  </a:cxn>
                  <a:cxn ang="0">
                    <a:pos x="T8" y="T9"/>
                  </a:cxn>
                </a:cxnLst>
                <a:rect l="0" t="0" r="r" b="b"/>
                <a:pathLst>
                  <a:path w="98" h="55">
                    <a:moveTo>
                      <a:pt x="90" y="55"/>
                    </a:moveTo>
                    <a:lnTo>
                      <a:pt x="98" y="33"/>
                    </a:lnTo>
                    <a:lnTo>
                      <a:pt x="8" y="0"/>
                    </a:lnTo>
                    <a:lnTo>
                      <a:pt x="0" y="22"/>
                    </a:lnTo>
                    <a:lnTo>
                      <a:pt x="90" y="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a:solidFill>
                    <a:srgbClr val="000000"/>
                  </a:solidFill>
                </a:endParaRPr>
              </a:p>
            </p:txBody>
          </p:sp>
          <p:sp>
            <p:nvSpPr>
              <p:cNvPr id="2221366" name="Freeform 310"/>
              <p:cNvSpPr>
                <a:spLocks/>
              </p:cNvSpPr>
              <p:nvPr/>
            </p:nvSpPr>
            <p:spPr bwMode="auto">
              <a:xfrm>
                <a:off x="1865" y="2309"/>
                <a:ext cx="98" cy="54"/>
              </a:xfrm>
              <a:custGeom>
                <a:avLst/>
                <a:gdLst>
                  <a:gd name="T0" fmla="*/ 90 w 98"/>
                  <a:gd name="T1" fmla="*/ 54 h 54"/>
                  <a:gd name="T2" fmla="*/ 98 w 98"/>
                  <a:gd name="T3" fmla="*/ 32 h 54"/>
                  <a:gd name="T4" fmla="*/ 8 w 98"/>
                  <a:gd name="T5" fmla="*/ 0 h 54"/>
                  <a:gd name="T6" fmla="*/ 0 w 98"/>
                  <a:gd name="T7" fmla="*/ 22 h 54"/>
                  <a:gd name="T8" fmla="*/ 90 w 98"/>
                  <a:gd name="T9" fmla="*/ 54 h 54"/>
                </a:gdLst>
                <a:ahLst/>
                <a:cxnLst>
                  <a:cxn ang="0">
                    <a:pos x="T0" y="T1"/>
                  </a:cxn>
                  <a:cxn ang="0">
                    <a:pos x="T2" y="T3"/>
                  </a:cxn>
                  <a:cxn ang="0">
                    <a:pos x="T4" y="T5"/>
                  </a:cxn>
                  <a:cxn ang="0">
                    <a:pos x="T6" y="T7"/>
                  </a:cxn>
                  <a:cxn ang="0">
                    <a:pos x="T8" y="T9"/>
                  </a:cxn>
                </a:cxnLst>
                <a:rect l="0" t="0" r="r" b="b"/>
                <a:pathLst>
                  <a:path w="98" h="54">
                    <a:moveTo>
                      <a:pt x="90" y="54"/>
                    </a:moveTo>
                    <a:lnTo>
                      <a:pt x="98" y="32"/>
                    </a:lnTo>
                    <a:lnTo>
                      <a:pt x="8" y="0"/>
                    </a:lnTo>
                    <a:lnTo>
                      <a:pt x="0" y="22"/>
                    </a:lnTo>
                    <a:lnTo>
                      <a:pt x="90"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a:solidFill>
                    <a:srgbClr val="000000"/>
                  </a:solidFill>
                </a:endParaRPr>
              </a:p>
            </p:txBody>
          </p:sp>
          <p:sp>
            <p:nvSpPr>
              <p:cNvPr id="2221367" name="Freeform 311"/>
              <p:cNvSpPr>
                <a:spLocks/>
              </p:cNvSpPr>
              <p:nvPr/>
            </p:nvSpPr>
            <p:spPr bwMode="auto">
              <a:xfrm>
                <a:off x="1707" y="2252"/>
                <a:ext cx="98" cy="54"/>
              </a:xfrm>
              <a:custGeom>
                <a:avLst/>
                <a:gdLst>
                  <a:gd name="T0" fmla="*/ 90 w 98"/>
                  <a:gd name="T1" fmla="*/ 54 h 54"/>
                  <a:gd name="T2" fmla="*/ 98 w 98"/>
                  <a:gd name="T3" fmla="*/ 32 h 54"/>
                  <a:gd name="T4" fmla="*/ 8 w 98"/>
                  <a:gd name="T5" fmla="*/ 0 h 54"/>
                  <a:gd name="T6" fmla="*/ 0 w 98"/>
                  <a:gd name="T7" fmla="*/ 22 h 54"/>
                  <a:gd name="T8" fmla="*/ 90 w 98"/>
                  <a:gd name="T9" fmla="*/ 54 h 54"/>
                </a:gdLst>
                <a:ahLst/>
                <a:cxnLst>
                  <a:cxn ang="0">
                    <a:pos x="T0" y="T1"/>
                  </a:cxn>
                  <a:cxn ang="0">
                    <a:pos x="T2" y="T3"/>
                  </a:cxn>
                  <a:cxn ang="0">
                    <a:pos x="T4" y="T5"/>
                  </a:cxn>
                  <a:cxn ang="0">
                    <a:pos x="T6" y="T7"/>
                  </a:cxn>
                  <a:cxn ang="0">
                    <a:pos x="T8" y="T9"/>
                  </a:cxn>
                </a:cxnLst>
                <a:rect l="0" t="0" r="r" b="b"/>
                <a:pathLst>
                  <a:path w="98" h="54">
                    <a:moveTo>
                      <a:pt x="90" y="54"/>
                    </a:moveTo>
                    <a:lnTo>
                      <a:pt x="98" y="32"/>
                    </a:lnTo>
                    <a:lnTo>
                      <a:pt x="8" y="0"/>
                    </a:lnTo>
                    <a:lnTo>
                      <a:pt x="0" y="22"/>
                    </a:lnTo>
                    <a:lnTo>
                      <a:pt x="90"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a:solidFill>
                    <a:srgbClr val="000000"/>
                  </a:solidFill>
                </a:endParaRPr>
              </a:p>
            </p:txBody>
          </p:sp>
          <p:sp>
            <p:nvSpPr>
              <p:cNvPr id="2221368" name="Freeform 312"/>
              <p:cNvSpPr>
                <a:spLocks/>
              </p:cNvSpPr>
              <p:nvPr/>
            </p:nvSpPr>
            <p:spPr bwMode="auto">
              <a:xfrm>
                <a:off x="1549" y="2195"/>
                <a:ext cx="98" cy="54"/>
              </a:xfrm>
              <a:custGeom>
                <a:avLst/>
                <a:gdLst>
                  <a:gd name="T0" fmla="*/ 90 w 98"/>
                  <a:gd name="T1" fmla="*/ 54 h 54"/>
                  <a:gd name="T2" fmla="*/ 98 w 98"/>
                  <a:gd name="T3" fmla="*/ 32 h 54"/>
                  <a:gd name="T4" fmla="*/ 8 w 98"/>
                  <a:gd name="T5" fmla="*/ 0 h 54"/>
                  <a:gd name="T6" fmla="*/ 0 w 98"/>
                  <a:gd name="T7" fmla="*/ 22 h 54"/>
                  <a:gd name="T8" fmla="*/ 90 w 98"/>
                  <a:gd name="T9" fmla="*/ 54 h 54"/>
                </a:gdLst>
                <a:ahLst/>
                <a:cxnLst>
                  <a:cxn ang="0">
                    <a:pos x="T0" y="T1"/>
                  </a:cxn>
                  <a:cxn ang="0">
                    <a:pos x="T2" y="T3"/>
                  </a:cxn>
                  <a:cxn ang="0">
                    <a:pos x="T4" y="T5"/>
                  </a:cxn>
                  <a:cxn ang="0">
                    <a:pos x="T6" y="T7"/>
                  </a:cxn>
                  <a:cxn ang="0">
                    <a:pos x="T8" y="T9"/>
                  </a:cxn>
                </a:cxnLst>
                <a:rect l="0" t="0" r="r" b="b"/>
                <a:pathLst>
                  <a:path w="98" h="54">
                    <a:moveTo>
                      <a:pt x="90" y="54"/>
                    </a:moveTo>
                    <a:lnTo>
                      <a:pt x="98" y="32"/>
                    </a:lnTo>
                    <a:lnTo>
                      <a:pt x="8" y="0"/>
                    </a:lnTo>
                    <a:lnTo>
                      <a:pt x="0" y="22"/>
                    </a:lnTo>
                    <a:lnTo>
                      <a:pt x="90"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a:solidFill>
                    <a:srgbClr val="000000"/>
                  </a:solidFill>
                </a:endParaRPr>
              </a:p>
            </p:txBody>
          </p:sp>
          <p:sp>
            <p:nvSpPr>
              <p:cNvPr id="2221369" name="Freeform 313"/>
              <p:cNvSpPr>
                <a:spLocks/>
              </p:cNvSpPr>
              <p:nvPr/>
            </p:nvSpPr>
            <p:spPr bwMode="auto">
              <a:xfrm>
                <a:off x="1391" y="2138"/>
                <a:ext cx="98" cy="54"/>
              </a:xfrm>
              <a:custGeom>
                <a:avLst/>
                <a:gdLst>
                  <a:gd name="T0" fmla="*/ 90 w 98"/>
                  <a:gd name="T1" fmla="*/ 54 h 54"/>
                  <a:gd name="T2" fmla="*/ 98 w 98"/>
                  <a:gd name="T3" fmla="*/ 32 h 54"/>
                  <a:gd name="T4" fmla="*/ 8 w 98"/>
                  <a:gd name="T5" fmla="*/ 0 h 54"/>
                  <a:gd name="T6" fmla="*/ 0 w 98"/>
                  <a:gd name="T7" fmla="*/ 22 h 54"/>
                  <a:gd name="T8" fmla="*/ 90 w 98"/>
                  <a:gd name="T9" fmla="*/ 54 h 54"/>
                </a:gdLst>
                <a:ahLst/>
                <a:cxnLst>
                  <a:cxn ang="0">
                    <a:pos x="T0" y="T1"/>
                  </a:cxn>
                  <a:cxn ang="0">
                    <a:pos x="T2" y="T3"/>
                  </a:cxn>
                  <a:cxn ang="0">
                    <a:pos x="T4" y="T5"/>
                  </a:cxn>
                  <a:cxn ang="0">
                    <a:pos x="T6" y="T7"/>
                  </a:cxn>
                  <a:cxn ang="0">
                    <a:pos x="T8" y="T9"/>
                  </a:cxn>
                </a:cxnLst>
                <a:rect l="0" t="0" r="r" b="b"/>
                <a:pathLst>
                  <a:path w="98" h="54">
                    <a:moveTo>
                      <a:pt x="90" y="54"/>
                    </a:moveTo>
                    <a:lnTo>
                      <a:pt x="98" y="32"/>
                    </a:lnTo>
                    <a:lnTo>
                      <a:pt x="8" y="0"/>
                    </a:lnTo>
                    <a:lnTo>
                      <a:pt x="0" y="22"/>
                    </a:lnTo>
                    <a:lnTo>
                      <a:pt x="90"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a:solidFill>
                    <a:srgbClr val="000000"/>
                  </a:solidFill>
                </a:endParaRPr>
              </a:p>
            </p:txBody>
          </p:sp>
          <p:sp>
            <p:nvSpPr>
              <p:cNvPr id="2221370" name="Freeform 314"/>
              <p:cNvSpPr>
                <a:spLocks/>
              </p:cNvSpPr>
              <p:nvPr/>
            </p:nvSpPr>
            <p:spPr bwMode="auto">
              <a:xfrm>
                <a:off x="1294" y="2103"/>
                <a:ext cx="37" cy="32"/>
              </a:xfrm>
              <a:custGeom>
                <a:avLst/>
                <a:gdLst>
                  <a:gd name="T0" fmla="*/ 29 w 37"/>
                  <a:gd name="T1" fmla="*/ 32 h 32"/>
                  <a:gd name="T2" fmla="*/ 37 w 37"/>
                  <a:gd name="T3" fmla="*/ 10 h 32"/>
                  <a:gd name="T4" fmla="*/ 8 w 37"/>
                  <a:gd name="T5" fmla="*/ 0 h 32"/>
                  <a:gd name="T6" fmla="*/ 0 w 37"/>
                  <a:gd name="T7" fmla="*/ 22 h 32"/>
                  <a:gd name="T8" fmla="*/ 29 w 37"/>
                  <a:gd name="T9" fmla="*/ 32 h 32"/>
                </a:gdLst>
                <a:ahLst/>
                <a:cxnLst>
                  <a:cxn ang="0">
                    <a:pos x="T0" y="T1"/>
                  </a:cxn>
                  <a:cxn ang="0">
                    <a:pos x="T2" y="T3"/>
                  </a:cxn>
                  <a:cxn ang="0">
                    <a:pos x="T4" y="T5"/>
                  </a:cxn>
                  <a:cxn ang="0">
                    <a:pos x="T6" y="T7"/>
                  </a:cxn>
                  <a:cxn ang="0">
                    <a:pos x="T8" y="T9"/>
                  </a:cxn>
                </a:cxnLst>
                <a:rect l="0" t="0" r="r" b="b"/>
                <a:pathLst>
                  <a:path w="37" h="32">
                    <a:moveTo>
                      <a:pt x="29" y="32"/>
                    </a:moveTo>
                    <a:lnTo>
                      <a:pt x="37" y="10"/>
                    </a:lnTo>
                    <a:lnTo>
                      <a:pt x="8" y="0"/>
                    </a:lnTo>
                    <a:lnTo>
                      <a:pt x="0" y="22"/>
                    </a:lnTo>
                    <a:lnTo>
                      <a:pt x="29"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a:solidFill>
                    <a:srgbClr val="000000"/>
                  </a:solidFill>
                </a:endParaRPr>
              </a:p>
            </p:txBody>
          </p:sp>
        </p:grpSp>
        <p:grpSp>
          <p:nvGrpSpPr>
            <p:cNvPr id="2221371" name="Group 315"/>
            <p:cNvGrpSpPr>
              <a:grpSpLocks/>
            </p:cNvGrpSpPr>
            <p:nvPr/>
          </p:nvGrpSpPr>
          <p:grpSpPr bwMode="auto">
            <a:xfrm>
              <a:off x="1926" y="1878"/>
              <a:ext cx="1003" cy="742"/>
              <a:chOff x="2064" y="346"/>
              <a:chExt cx="2726" cy="2104"/>
            </a:xfrm>
          </p:grpSpPr>
          <p:grpSp>
            <p:nvGrpSpPr>
              <p:cNvPr id="2221372" name="Group 316"/>
              <p:cNvGrpSpPr>
                <a:grpSpLocks/>
              </p:cNvGrpSpPr>
              <p:nvPr/>
            </p:nvGrpSpPr>
            <p:grpSpPr bwMode="auto">
              <a:xfrm>
                <a:off x="4468" y="2251"/>
                <a:ext cx="228" cy="199"/>
                <a:chOff x="4468" y="2251"/>
                <a:chExt cx="228" cy="199"/>
              </a:xfrm>
            </p:grpSpPr>
            <p:sp>
              <p:nvSpPr>
                <p:cNvPr id="2221373" name="Freeform 317"/>
                <p:cNvSpPr>
                  <a:spLocks/>
                </p:cNvSpPr>
                <p:nvPr/>
              </p:nvSpPr>
              <p:spPr bwMode="auto">
                <a:xfrm>
                  <a:off x="4649" y="2387"/>
                  <a:ext cx="47" cy="63"/>
                </a:xfrm>
                <a:custGeom>
                  <a:avLst/>
                  <a:gdLst>
                    <a:gd name="T0" fmla="*/ 12 w 47"/>
                    <a:gd name="T1" fmla="*/ 60 h 63"/>
                    <a:gd name="T2" fmla="*/ 17 w 47"/>
                    <a:gd name="T3" fmla="*/ 58 h 63"/>
                    <a:gd name="T4" fmla="*/ 23 w 47"/>
                    <a:gd name="T5" fmla="*/ 56 h 63"/>
                    <a:gd name="T6" fmla="*/ 34 w 47"/>
                    <a:gd name="T7" fmla="*/ 55 h 63"/>
                    <a:gd name="T8" fmla="*/ 39 w 47"/>
                    <a:gd name="T9" fmla="*/ 53 h 63"/>
                    <a:gd name="T10" fmla="*/ 43 w 47"/>
                    <a:gd name="T11" fmla="*/ 50 h 63"/>
                    <a:gd name="T12" fmla="*/ 46 w 47"/>
                    <a:gd name="T13" fmla="*/ 46 h 63"/>
                    <a:gd name="T14" fmla="*/ 47 w 47"/>
                    <a:gd name="T15" fmla="*/ 40 h 63"/>
                    <a:gd name="T16" fmla="*/ 46 w 47"/>
                    <a:gd name="T17" fmla="*/ 32 h 63"/>
                    <a:gd name="T18" fmla="*/ 44 w 47"/>
                    <a:gd name="T19" fmla="*/ 24 h 63"/>
                    <a:gd name="T20" fmla="*/ 40 w 47"/>
                    <a:gd name="T21" fmla="*/ 17 h 63"/>
                    <a:gd name="T22" fmla="*/ 35 w 47"/>
                    <a:gd name="T23" fmla="*/ 10 h 63"/>
                    <a:gd name="T24" fmla="*/ 29 w 47"/>
                    <a:gd name="T25" fmla="*/ 5 h 63"/>
                    <a:gd name="T26" fmla="*/ 23 w 47"/>
                    <a:gd name="T27" fmla="*/ 2 h 63"/>
                    <a:gd name="T28" fmla="*/ 18 w 47"/>
                    <a:gd name="T29" fmla="*/ 0 h 63"/>
                    <a:gd name="T30" fmla="*/ 12 w 47"/>
                    <a:gd name="T31" fmla="*/ 1 h 63"/>
                    <a:gd name="T32" fmla="*/ 8 w 47"/>
                    <a:gd name="T33" fmla="*/ 4 h 63"/>
                    <a:gd name="T34" fmla="*/ 5 w 47"/>
                    <a:gd name="T35" fmla="*/ 10 h 63"/>
                    <a:gd name="T36" fmla="*/ 3 w 47"/>
                    <a:gd name="T37" fmla="*/ 17 h 63"/>
                    <a:gd name="T38" fmla="*/ 2 w 47"/>
                    <a:gd name="T39" fmla="*/ 25 h 63"/>
                    <a:gd name="T40" fmla="*/ 0 w 47"/>
                    <a:gd name="T41" fmla="*/ 43 h 63"/>
                    <a:gd name="T42" fmla="*/ 0 w 47"/>
                    <a:gd name="T43" fmla="*/ 52 h 63"/>
                    <a:gd name="T44" fmla="*/ 0 w 47"/>
                    <a:gd name="T45" fmla="*/ 60 h 63"/>
                    <a:gd name="T46" fmla="*/ 0 w 47"/>
                    <a:gd name="T47" fmla="*/ 62 h 63"/>
                    <a:gd name="T48" fmla="*/ 1 w 47"/>
                    <a:gd name="T49" fmla="*/ 63 h 63"/>
                    <a:gd name="T50" fmla="*/ 5 w 47"/>
                    <a:gd name="T51" fmla="*/ 63 h 63"/>
                    <a:gd name="T52" fmla="*/ 8 w 47"/>
                    <a:gd name="T53" fmla="*/ 61 h 63"/>
                    <a:gd name="T54" fmla="*/ 12 w 47"/>
                    <a:gd name="T55" fmla="*/ 6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7" h="63">
                      <a:moveTo>
                        <a:pt x="12" y="60"/>
                      </a:moveTo>
                      <a:lnTo>
                        <a:pt x="17" y="58"/>
                      </a:lnTo>
                      <a:lnTo>
                        <a:pt x="23" y="56"/>
                      </a:lnTo>
                      <a:lnTo>
                        <a:pt x="34" y="55"/>
                      </a:lnTo>
                      <a:lnTo>
                        <a:pt x="39" y="53"/>
                      </a:lnTo>
                      <a:lnTo>
                        <a:pt x="43" y="50"/>
                      </a:lnTo>
                      <a:lnTo>
                        <a:pt x="46" y="46"/>
                      </a:lnTo>
                      <a:lnTo>
                        <a:pt x="47" y="40"/>
                      </a:lnTo>
                      <a:lnTo>
                        <a:pt x="46" y="32"/>
                      </a:lnTo>
                      <a:lnTo>
                        <a:pt x="44" y="24"/>
                      </a:lnTo>
                      <a:lnTo>
                        <a:pt x="40" y="17"/>
                      </a:lnTo>
                      <a:lnTo>
                        <a:pt x="35" y="10"/>
                      </a:lnTo>
                      <a:lnTo>
                        <a:pt x="29" y="5"/>
                      </a:lnTo>
                      <a:lnTo>
                        <a:pt x="23" y="2"/>
                      </a:lnTo>
                      <a:lnTo>
                        <a:pt x="18" y="0"/>
                      </a:lnTo>
                      <a:lnTo>
                        <a:pt x="12" y="1"/>
                      </a:lnTo>
                      <a:lnTo>
                        <a:pt x="8" y="4"/>
                      </a:lnTo>
                      <a:lnTo>
                        <a:pt x="5" y="10"/>
                      </a:lnTo>
                      <a:lnTo>
                        <a:pt x="3" y="17"/>
                      </a:lnTo>
                      <a:lnTo>
                        <a:pt x="2" y="25"/>
                      </a:lnTo>
                      <a:lnTo>
                        <a:pt x="0" y="43"/>
                      </a:lnTo>
                      <a:lnTo>
                        <a:pt x="0" y="52"/>
                      </a:lnTo>
                      <a:lnTo>
                        <a:pt x="0" y="60"/>
                      </a:lnTo>
                      <a:lnTo>
                        <a:pt x="0" y="62"/>
                      </a:lnTo>
                      <a:lnTo>
                        <a:pt x="1" y="63"/>
                      </a:lnTo>
                      <a:lnTo>
                        <a:pt x="5" y="63"/>
                      </a:lnTo>
                      <a:lnTo>
                        <a:pt x="8" y="61"/>
                      </a:lnTo>
                      <a:lnTo>
                        <a:pt x="12" y="6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374" name="Freeform 318"/>
                <p:cNvSpPr>
                  <a:spLocks/>
                </p:cNvSpPr>
                <p:nvPr/>
              </p:nvSpPr>
              <p:spPr bwMode="auto">
                <a:xfrm>
                  <a:off x="4468" y="2251"/>
                  <a:ext cx="126" cy="140"/>
                </a:xfrm>
                <a:custGeom>
                  <a:avLst/>
                  <a:gdLst>
                    <a:gd name="T0" fmla="*/ 28 w 126"/>
                    <a:gd name="T1" fmla="*/ 0 h 140"/>
                    <a:gd name="T2" fmla="*/ 42 w 126"/>
                    <a:gd name="T3" fmla="*/ 3 h 140"/>
                    <a:gd name="T4" fmla="*/ 54 w 126"/>
                    <a:gd name="T5" fmla="*/ 5 h 140"/>
                    <a:gd name="T6" fmla="*/ 76 w 126"/>
                    <a:gd name="T7" fmla="*/ 12 h 140"/>
                    <a:gd name="T8" fmla="*/ 98 w 126"/>
                    <a:gd name="T9" fmla="*/ 20 h 140"/>
                    <a:gd name="T10" fmla="*/ 109 w 126"/>
                    <a:gd name="T11" fmla="*/ 25 h 140"/>
                    <a:gd name="T12" fmla="*/ 121 w 126"/>
                    <a:gd name="T13" fmla="*/ 31 h 140"/>
                    <a:gd name="T14" fmla="*/ 125 w 126"/>
                    <a:gd name="T15" fmla="*/ 48 h 140"/>
                    <a:gd name="T16" fmla="*/ 126 w 126"/>
                    <a:gd name="T17" fmla="*/ 64 h 140"/>
                    <a:gd name="T18" fmla="*/ 123 w 126"/>
                    <a:gd name="T19" fmla="*/ 79 h 140"/>
                    <a:gd name="T20" fmla="*/ 117 w 126"/>
                    <a:gd name="T21" fmla="*/ 93 h 140"/>
                    <a:gd name="T22" fmla="*/ 109 w 126"/>
                    <a:gd name="T23" fmla="*/ 107 h 140"/>
                    <a:gd name="T24" fmla="*/ 99 w 126"/>
                    <a:gd name="T25" fmla="*/ 119 h 140"/>
                    <a:gd name="T26" fmla="*/ 87 w 126"/>
                    <a:gd name="T27" fmla="*/ 130 h 140"/>
                    <a:gd name="T28" fmla="*/ 74 w 126"/>
                    <a:gd name="T29" fmla="*/ 140 h 140"/>
                    <a:gd name="T30" fmla="*/ 62 w 126"/>
                    <a:gd name="T31" fmla="*/ 138 h 140"/>
                    <a:gd name="T32" fmla="*/ 51 w 126"/>
                    <a:gd name="T33" fmla="*/ 135 h 140"/>
                    <a:gd name="T34" fmla="*/ 41 w 126"/>
                    <a:gd name="T35" fmla="*/ 133 h 140"/>
                    <a:gd name="T36" fmla="*/ 32 w 126"/>
                    <a:gd name="T37" fmla="*/ 130 h 140"/>
                    <a:gd name="T38" fmla="*/ 24 w 126"/>
                    <a:gd name="T39" fmla="*/ 126 h 140"/>
                    <a:gd name="T40" fmla="*/ 17 w 126"/>
                    <a:gd name="T41" fmla="*/ 122 h 140"/>
                    <a:gd name="T42" fmla="*/ 12 w 126"/>
                    <a:gd name="T43" fmla="*/ 118 h 140"/>
                    <a:gd name="T44" fmla="*/ 7 w 126"/>
                    <a:gd name="T45" fmla="*/ 112 h 140"/>
                    <a:gd name="T46" fmla="*/ 4 w 126"/>
                    <a:gd name="T47" fmla="*/ 106 h 140"/>
                    <a:gd name="T48" fmla="*/ 1 w 126"/>
                    <a:gd name="T49" fmla="*/ 99 h 140"/>
                    <a:gd name="T50" fmla="*/ 0 w 126"/>
                    <a:gd name="T51" fmla="*/ 91 h 140"/>
                    <a:gd name="T52" fmla="*/ 0 w 126"/>
                    <a:gd name="T53" fmla="*/ 81 h 140"/>
                    <a:gd name="T54" fmla="*/ 2 w 126"/>
                    <a:gd name="T55" fmla="*/ 71 h 140"/>
                    <a:gd name="T56" fmla="*/ 4 w 126"/>
                    <a:gd name="T57" fmla="*/ 59 h 140"/>
                    <a:gd name="T58" fmla="*/ 7 w 126"/>
                    <a:gd name="T59" fmla="*/ 46 h 140"/>
                    <a:gd name="T60" fmla="*/ 12 w 126"/>
                    <a:gd name="T61" fmla="*/ 31 h 140"/>
                    <a:gd name="T62" fmla="*/ 15 w 126"/>
                    <a:gd name="T63" fmla="*/ 24 h 140"/>
                    <a:gd name="T64" fmla="*/ 18 w 126"/>
                    <a:gd name="T65" fmla="*/ 18 h 140"/>
                    <a:gd name="T66" fmla="*/ 21 w 126"/>
                    <a:gd name="T67" fmla="*/ 14 h 140"/>
                    <a:gd name="T68" fmla="*/ 23 w 126"/>
                    <a:gd name="T69" fmla="*/ 12 h 140"/>
                    <a:gd name="T70" fmla="*/ 26 w 126"/>
                    <a:gd name="T71" fmla="*/ 11 h 140"/>
                    <a:gd name="T72" fmla="*/ 28 w 126"/>
                    <a:gd name="T73" fmla="*/ 11 h 140"/>
                    <a:gd name="T74" fmla="*/ 32 w 126"/>
                    <a:gd name="T75" fmla="*/ 13 h 140"/>
                    <a:gd name="T76" fmla="*/ 35 w 126"/>
                    <a:gd name="T77" fmla="*/ 15 h 140"/>
                    <a:gd name="T78" fmla="*/ 35 w 126"/>
                    <a:gd name="T79" fmla="*/ 15 h 140"/>
                    <a:gd name="T80" fmla="*/ 35 w 126"/>
                    <a:gd name="T81" fmla="*/ 15 h 140"/>
                    <a:gd name="T82" fmla="*/ 35 w 126"/>
                    <a:gd name="T83" fmla="*/ 13 h 140"/>
                    <a:gd name="T84" fmla="*/ 33 w 126"/>
                    <a:gd name="T85" fmla="*/ 11 h 140"/>
                    <a:gd name="T86" fmla="*/ 31 w 126"/>
                    <a:gd name="T87" fmla="*/ 6 h 140"/>
                    <a:gd name="T88" fmla="*/ 28 w 126"/>
                    <a:gd name="T89"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6" h="140">
                      <a:moveTo>
                        <a:pt x="28" y="0"/>
                      </a:moveTo>
                      <a:lnTo>
                        <a:pt x="42" y="3"/>
                      </a:lnTo>
                      <a:lnTo>
                        <a:pt x="54" y="5"/>
                      </a:lnTo>
                      <a:lnTo>
                        <a:pt x="76" y="12"/>
                      </a:lnTo>
                      <a:lnTo>
                        <a:pt x="98" y="20"/>
                      </a:lnTo>
                      <a:lnTo>
                        <a:pt x="109" y="25"/>
                      </a:lnTo>
                      <a:lnTo>
                        <a:pt x="121" y="31"/>
                      </a:lnTo>
                      <a:lnTo>
                        <a:pt x="125" y="48"/>
                      </a:lnTo>
                      <a:lnTo>
                        <a:pt x="126" y="64"/>
                      </a:lnTo>
                      <a:lnTo>
                        <a:pt x="123" y="79"/>
                      </a:lnTo>
                      <a:lnTo>
                        <a:pt x="117" y="93"/>
                      </a:lnTo>
                      <a:lnTo>
                        <a:pt x="109" y="107"/>
                      </a:lnTo>
                      <a:lnTo>
                        <a:pt x="99" y="119"/>
                      </a:lnTo>
                      <a:lnTo>
                        <a:pt x="87" y="130"/>
                      </a:lnTo>
                      <a:lnTo>
                        <a:pt x="74" y="140"/>
                      </a:lnTo>
                      <a:lnTo>
                        <a:pt x="62" y="138"/>
                      </a:lnTo>
                      <a:lnTo>
                        <a:pt x="51" y="135"/>
                      </a:lnTo>
                      <a:lnTo>
                        <a:pt x="41" y="133"/>
                      </a:lnTo>
                      <a:lnTo>
                        <a:pt x="32" y="130"/>
                      </a:lnTo>
                      <a:lnTo>
                        <a:pt x="24" y="126"/>
                      </a:lnTo>
                      <a:lnTo>
                        <a:pt x="17" y="122"/>
                      </a:lnTo>
                      <a:lnTo>
                        <a:pt x="12" y="118"/>
                      </a:lnTo>
                      <a:lnTo>
                        <a:pt x="7" y="112"/>
                      </a:lnTo>
                      <a:lnTo>
                        <a:pt x="4" y="106"/>
                      </a:lnTo>
                      <a:lnTo>
                        <a:pt x="1" y="99"/>
                      </a:lnTo>
                      <a:lnTo>
                        <a:pt x="0" y="91"/>
                      </a:lnTo>
                      <a:lnTo>
                        <a:pt x="0" y="81"/>
                      </a:lnTo>
                      <a:lnTo>
                        <a:pt x="2" y="71"/>
                      </a:lnTo>
                      <a:lnTo>
                        <a:pt x="4" y="59"/>
                      </a:lnTo>
                      <a:lnTo>
                        <a:pt x="7" y="46"/>
                      </a:lnTo>
                      <a:lnTo>
                        <a:pt x="12" y="31"/>
                      </a:lnTo>
                      <a:lnTo>
                        <a:pt x="15" y="24"/>
                      </a:lnTo>
                      <a:lnTo>
                        <a:pt x="18" y="18"/>
                      </a:lnTo>
                      <a:lnTo>
                        <a:pt x="21" y="14"/>
                      </a:lnTo>
                      <a:lnTo>
                        <a:pt x="23" y="12"/>
                      </a:lnTo>
                      <a:lnTo>
                        <a:pt x="26" y="11"/>
                      </a:lnTo>
                      <a:lnTo>
                        <a:pt x="28" y="11"/>
                      </a:lnTo>
                      <a:lnTo>
                        <a:pt x="32" y="13"/>
                      </a:lnTo>
                      <a:lnTo>
                        <a:pt x="35" y="15"/>
                      </a:lnTo>
                      <a:lnTo>
                        <a:pt x="35" y="15"/>
                      </a:lnTo>
                      <a:lnTo>
                        <a:pt x="35" y="15"/>
                      </a:lnTo>
                      <a:lnTo>
                        <a:pt x="35" y="13"/>
                      </a:lnTo>
                      <a:lnTo>
                        <a:pt x="33" y="11"/>
                      </a:lnTo>
                      <a:lnTo>
                        <a:pt x="31" y="6"/>
                      </a:lnTo>
                      <a:lnTo>
                        <a:pt x="28" y="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grpSp>
          <p:sp>
            <p:nvSpPr>
              <p:cNvPr id="2221375" name="Freeform 319"/>
              <p:cNvSpPr>
                <a:spLocks/>
              </p:cNvSpPr>
              <p:nvPr/>
            </p:nvSpPr>
            <p:spPr bwMode="auto">
              <a:xfrm>
                <a:off x="3787" y="1389"/>
                <a:ext cx="179" cy="195"/>
              </a:xfrm>
              <a:custGeom>
                <a:avLst/>
                <a:gdLst>
                  <a:gd name="T0" fmla="*/ 46 w 179"/>
                  <a:gd name="T1" fmla="*/ 0 h 195"/>
                  <a:gd name="T2" fmla="*/ 62 w 179"/>
                  <a:gd name="T3" fmla="*/ 2 h 195"/>
                  <a:gd name="T4" fmla="*/ 79 w 179"/>
                  <a:gd name="T5" fmla="*/ 5 h 195"/>
                  <a:gd name="T6" fmla="*/ 95 w 179"/>
                  <a:gd name="T7" fmla="*/ 8 h 195"/>
                  <a:gd name="T8" fmla="*/ 102 w 179"/>
                  <a:gd name="T9" fmla="*/ 11 h 195"/>
                  <a:gd name="T10" fmla="*/ 109 w 179"/>
                  <a:gd name="T11" fmla="*/ 15 h 195"/>
                  <a:gd name="T12" fmla="*/ 124 w 179"/>
                  <a:gd name="T13" fmla="*/ 27 h 195"/>
                  <a:gd name="T14" fmla="*/ 136 w 179"/>
                  <a:gd name="T15" fmla="*/ 41 h 195"/>
                  <a:gd name="T16" fmla="*/ 147 w 179"/>
                  <a:gd name="T17" fmla="*/ 57 h 195"/>
                  <a:gd name="T18" fmla="*/ 156 w 179"/>
                  <a:gd name="T19" fmla="*/ 75 h 195"/>
                  <a:gd name="T20" fmla="*/ 163 w 179"/>
                  <a:gd name="T21" fmla="*/ 93 h 195"/>
                  <a:gd name="T22" fmla="*/ 169 w 179"/>
                  <a:gd name="T23" fmla="*/ 112 h 195"/>
                  <a:gd name="T24" fmla="*/ 174 w 179"/>
                  <a:gd name="T25" fmla="*/ 130 h 195"/>
                  <a:gd name="T26" fmla="*/ 179 w 179"/>
                  <a:gd name="T27" fmla="*/ 148 h 195"/>
                  <a:gd name="T28" fmla="*/ 129 w 179"/>
                  <a:gd name="T29" fmla="*/ 161 h 195"/>
                  <a:gd name="T30" fmla="*/ 104 w 179"/>
                  <a:gd name="T31" fmla="*/ 166 h 195"/>
                  <a:gd name="T32" fmla="*/ 78 w 179"/>
                  <a:gd name="T33" fmla="*/ 171 h 195"/>
                  <a:gd name="T34" fmla="*/ 75 w 179"/>
                  <a:gd name="T35" fmla="*/ 178 h 195"/>
                  <a:gd name="T36" fmla="*/ 72 w 179"/>
                  <a:gd name="T37" fmla="*/ 185 h 195"/>
                  <a:gd name="T38" fmla="*/ 68 w 179"/>
                  <a:gd name="T39" fmla="*/ 192 h 195"/>
                  <a:gd name="T40" fmla="*/ 65 w 179"/>
                  <a:gd name="T41" fmla="*/ 194 h 195"/>
                  <a:gd name="T42" fmla="*/ 62 w 179"/>
                  <a:gd name="T43" fmla="*/ 195 h 195"/>
                  <a:gd name="T44" fmla="*/ 57 w 179"/>
                  <a:gd name="T45" fmla="*/ 195 h 195"/>
                  <a:gd name="T46" fmla="*/ 51 w 179"/>
                  <a:gd name="T47" fmla="*/ 194 h 195"/>
                  <a:gd name="T48" fmla="*/ 46 w 179"/>
                  <a:gd name="T49" fmla="*/ 193 h 195"/>
                  <a:gd name="T50" fmla="*/ 42 w 179"/>
                  <a:gd name="T51" fmla="*/ 190 h 195"/>
                  <a:gd name="T52" fmla="*/ 33 w 179"/>
                  <a:gd name="T53" fmla="*/ 182 h 195"/>
                  <a:gd name="T54" fmla="*/ 24 w 179"/>
                  <a:gd name="T55" fmla="*/ 172 h 195"/>
                  <a:gd name="T56" fmla="*/ 17 w 179"/>
                  <a:gd name="T57" fmla="*/ 161 h 195"/>
                  <a:gd name="T58" fmla="*/ 10 w 179"/>
                  <a:gd name="T59" fmla="*/ 150 h 195"/>
                  <a:gd name="T60" fmla="*/ 5 w 179"/>
                  <a:gd name="T61" fmla="*/ 140 h 195"/>
                  <a:gd name="T62" fmla="*/ 0 w 179"/>
                  <a:gd name="T63" fmla="*/ 132 h 195"/>
                  <a:gd name="T64" fmla="*/ 2 w 179"/>
                  <a:gd name="T65" fmla="*/ 114 h 195"/>
                  <a:gd name="T66" fmla="*/ 3 w 179"/>
                  <a:gd name="T67" fmla="*/ 97 h 195"/>
                  <a:gd name="T68" fmla="*/ 4 w 179"/>
                  <a:gd name="T69" fmla="*/ 79 h 195"/>
                  <a:gd name="T70" fmla="*/ 8 w 179"/>
                  <a:gd name="T71" fmla="*/ 62 h 195"/>
                  <a:gd name="T72" fmla="*/ 12 w 179"/>
                  <a:gd name="T73" fmla="*/ 54 h 195"/>
                  <a:gd name="T74" fmla="*/ 16 w 179"/>
                  <a:gd name="T75" fmla="*/ 46 h 195"/>
                  <a:gd name="T76" fmla="*/ 26 w 179"/>
                  <a:gd name="T77" fmla="*/ 31 h 195"/>
                  <a:gd name="T78" fmla="*/ 37 w 179"/>
                  <a:gd name="T79" fmla="*/ 16 h 195"/>
                  <a:gd name="T80" fmla="*/ 46 w 179"/>
                  <a:gd name="T81"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9" h="195">
                    <a:moveTo>
                      <a:pt x="46" y="0"/>
                    </a:moveTo>
                    <a:lnTo>
                      <a:pt x="62" y="2"/>
                    </a:lnTo>
                    <a:lnTo>
                      <a:pt x="79" y="5"/>
                    </a:lnTo>
                    <a:lnTo>
                      <a:pt x="95" y="8"/>
                    </a:lnTo>
                    <a:lnTo>
                      <a:pt x="102" y="11"/>
                    </a:lnTo>
                    <a:lnTo>
                      <a:pt x="109" y="15"/>
                    </a:lnTo>
                    <a:lnTo>
                      <a:pt x="124" y="27"/>
                    </a:lnTo>
                    <a:lnTo>
                      <a:pt x="136" y="41"/>
                    </a:lnTo>
                    <a:lnTo>
                      <a:pt x="147" y="57"/>
                    </a:lnTo>
                    <a:lnTo>
                      <a:pt x="156" y="75"/>
                    </a:lnTo>
                    <a:lnTo>
                      <a:pt x="163" y="93"/>
                    </a:lnTo>
                    <a:lnTo>
                      <a:pt x="169" y="112"/>
                    </a:lnTo>
                    <a:lnTo>
                      <a:pt x="174" y="130"/>
                    </a:lnTo>
                    <a:lnTo>
                      <a:pt x="179" y="148"/>
                    </a:lnTo>
                    <a:lnTo>
                      <a:pt x="129" y="161"/>
                    </a:lnTo>
                    <a:lnTo>
                      <a:pt x="104" y="166"/>
                    </a:lnTo>
                    <a:lnTo>
                      <a:pt x="78" y="171"/>
                    </a:lnTo>
                    <a:lnTo>
                      <a:pt x="75" y="178"/>
                    </a:lnTo>
                    <a:lnTo>
                      <a:pt x="72" y="185"/>
                    </a:lnTo>
                    <a:lnTo>
                      <a:pt x="68" y="192"/>
                    </a:lnTo>
                    <a:lnTo>
                      <a:pt x="65" y="194"/>
                    </a:lnTo>
                    <a:lnTo>
                      <a:pt x="62" y="195"/>
                    </a:lnTo>
                    <a:lnTo>
                      <a:pt x="57" y="195"/>
                    </a:lnTo>
                    <a:lnTo>
                      <a:pt x="51" y="194"/>
                    </a:lnTo>
                    <a:lnTo>
                      <a:pt x="46" y="193"/>
                    </a:lnTo>
                    <a:lnTo>
                      <a:pt x="42" y="190"/>
                    </a:lnTo>
                    <a:lnTo>
                      <a:pt x="33" y="182"/>
                    </a:lnTo>
                    <a:lnTo>
                      <a:pt x="24" y="172"/>
                    </a:lnTo>
                    <a:lnTo>
                      <a:pt x="17" y="161"/>
                    </a:lnTo>
                    <a:lnTo>
                      <a:pt x="10" y="150"/>
                    </a:lnTo>
                    <a:lnTo>
                      <a:pt x="5" y="140"/>
                    </a:lnTo>
                    <a:lnTo>
                      <a:pt x="0" y="132"/>
                    </a:lnTo>
                    <a:lnTo>
                      <a:pt x="2" y="114"/>
                    </a:lnTo>
                    <a:lnTo>
                      <a:pt x="3" y="97"/>
                    </a:lnTo>
                    <a:lnTo>
                      <a:pt x="4" y="79"/>
                    </a:lnTo>
                    <a:lnTo>
                      <a:pt x="8" y="62"/>
                    </a:lnTo>
                    <a:lnTo>
                      <a:pt x="12" y="54"/>
                    </a:lnTo>
                    <a:lnTo>
                      <a:pt x="16" y="46"/>
                    </a:lnTo>
                    <a:lnTo>
                      <a:pt x="26" y="31"/>
                    </a:lnTo>
                    <a:lnTo>
                      <a:pt x="37" y="16"/>
                    </a:lnTo>
                    <a:lnTo>
                      <a:pt x="46" y="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376" name="Freeform 320"/>
              <p:cNvSpPr>
                <a:spLocks/>
              </p:cNvSpPr>
              <p:nvPr/>
            </p:nvSpPr>
            <p:spPr bwMode="auto">
              <a:xfrm>
                <a:off x="3969" y="1525"/>
                <a:ext cx="31" cy="25"/>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377" name="Freeform 321"/>
              <p:cNvSpPr>
                <a:spLocks/>
              </p:cNvSpPr>
              <p:nvPr/>
            </p:nvSpPr>
            <p:spPr bwMode="auto">
              <a:xfrm>
                <a:off x="4286" y="1616"/>
                <a:ext cx="96" cy="140"/>
              </a:xfrm>
              <a:custGeom>
                <a:avLst/>
                <a:gdLst>
                  <a:gd name="T0" fmla="*/ 25 w 96"/>
                  <a:gd name="T1" fmla="*/ 0 h 140"/>
                  <a:gd name="T2" fmla="*/ 34 w 96"/>
                  <a:gd name="T3" fmla="*/ 2 h 140"/>
                  <a:gd name="T4" fmla="*/ 42 w 96"/>
                  <a:gd name="T5" fmla="*/ 3 h 140"/>
                  <a:gd name="T6" fmla="*/ 51 w 96"/>
                  <a:gd name="T7" fmla="*/ 6 h 140"/>
                  <a:gd name="T8" fmla="*/ 58 w 96"/>
                  <a:gd name="T9" fmla="*/ 11 h 140"/>
                  <a:gd name="T10" fmla="*/ 66 w 96"/>
                  <a:gd name="T11" fmla="*/ 20 h 140"/>
                  <a:gd name="T12" fmla="*/ 73 w 96"/>
                  <a:gd name="T13" fmla="*/ 30 h 140"/>
                  <a:gd name="T14" fmla="*/ 79 w 96"/>
                  <a:gd name="T15" fmla="*/ 41 h 140"/>
                  <a:gd name="T16" fmla="*/ 84 w 96"/>
                  <a:gd name="T17" fmla="*/ 54 h 140"/>
                  <a:gd name="T18" fmla="*/ 91 w 96"/>
                  <a:gd name="T19" fmla="*/ 81 h 140"/>
                  <a:gd name="T20" fmla="*/ 96 w 96"/>
                  <a:gd name="T21" fmla="*/ 107 h 140"/>
                  <a:gd name="T22" fmla="*/ 69 w 96"/>
                  <a:gd name="T23" fmla="*/ 116 h 140"/>
                  <a:gd name="T24" fmla="*/ 42 w 96"/>
                  <a:gd name="T25" fmla="*/ 123 h 140"/>
                  <a:gd name="T26" fmla="*/ 40 w 96"/>
                  <a:gd name="T27" fmla="*/ 128 h 140"/>
                  <a:gd name="T28" fmla="*/ 38 w 96"/>
                  <a:gd name="T29" fmla="*/ 133 h 140"/>
                  <a:gd name="T30" fmla="*/ 36 w 96"/>
                  <a:gd name="T31" fmla="*/ 138 h 140"/>
                  <a:gd name="T32" fmla="*/ 33 w 96"/>
                  <a:gd name="T33" fmla="*/ 140 h 140"/>
                  <a:gd name="T34" fmla="*/ 28 w 96"/>
                  <a:gd name="T35" fmla="*/ 140 h 140"/>
                  <a:gd name="T36" fmla="*/ 22 w 96"/>
                  <a:gd name="T37" fmla="*/ 137 h 140"/>
                  <a:gd name="T38" fmla="*/ 18 w 96"/>
                  <a:gd name="T39" fmla="*/ 131 h 140"/>
                  <a:gd name="T40" fmla="*/ 13 w 96"/>
                  <a:gd name="T41" fmla="*/ 124 h 140"/>
                  <a:gd name="T42" fmla="*/ 6 w 96"/>
                  <a:gd name="T43" fmla="*/ 108 h 140"/>
                  <a:gd name="T44" fmla="*/ 3 w 96"/>
                  <a:gd name="T45" fmla="*/ 101 h 140"/>
                  <a:gd name="T46" fmla="*/ 0 w 96"/>
                  <a:gd name="T47" fmla="*/ 95 h 140"/>
                  <a:gd name="T48" fmla="*/ 1 w 96"/>
                  <a:gd name="T49" fmla="*/ 82 h 140"/>
                  <a:gd name="T50" fmla="*/ 2 w 96"/>
                  <a:gd name="T51" fmla="*/ 69 h 140"/>
                  <a:gd name="T52" fmla="*/ 2 w 96"/>
                  <a:gd name="T53" fmla="*/ 57 h 140"/>
                  <a:gd name="T54" fmla="*/ 4 w 96"/>
                  <a:gd name="T55" fmla="*/ 45 h 140"/>
                  <a:gd name="T56" fmla="*/ 9 w 96"/>
                  <a:gd name="T57" fmla="*/ 33 h 140"/>
                  <a:gd name="T58" fmla="*/ 14 w 96"/>
                  <a:gd name="T59" fmla="*/ 22 h 140"/>
                  <a:gd name="T60" fmla="*/ 20 w 96"/>
                  <a:gd name="T61" fmla="*/ 11 h 140"/>
                  <a:gd name="T62" fmla="*/ 25 w 96"/>
                  <a:gd name="T63"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 h="140">
                    <a:moveTo>
                      <a:pt x="25" y="0"/>
                    </a:moveTo>
                    <a:lnTo>
                      <a:pt x="34" y="2"/>
                    </a:lnTo>
                    <a:lnTo>
                      <a:pt x="42" y="3"/>
                    </a:lnTo>
                    <a:lnTo>
                      <a:pt x="51" y="6"/>
                    </a:lnTo>
                    <a:lnTo>
                      <a:pt x="58" y="11"/>
                    </a:lnTo>
                    <a:lnTo>
                      <a:pt x="66" y="20"/>
                    </a:lnTo>
                    <a:lnTo>
                      <a:pt x="73" y="30"/>
                    </a:lnTo>
                    <a:lnTo>
                      <a:pt x="79" y="41"/>
                    </a:lnTo>
                    <a:lnTo>
                      <a:pt x="84" y="54"/>
                    </a:lnTo>
                    <a:lnTo>
                      <a:pt x="91" y="81"/>
                    </a:lnTo>
                    <a:lnTo>
                      <a:pt x="96" y="107"/>
                    </a:lnTo>
                    <a:lnTo>
                      <a:pt x="69" y="116"/>
                    </a:lnTo>
                    <a:lnTo>
                      <a:pt x="42" y="123"/>
                    </a:lnTo>
                    <a:lnTo>
                      <a:pt x="40" y="128"/>
                    </a:lnTo>
                    <a:lnTo>
                      <a:pt x="38" y="133"/>
                    </a:lnTo>
                    <a:lnTo>
                      <a:pt x="36" y="138"/>
                    </a:lnTo>
                    <a:lnTo>
                      <a:pt x="33" y="140"/>
                    </a:lnTo>
                    <a:lnTo>
                      <a:pt x="28" y="140"/>
                    </a:lnTo>
                    <a:lnTo>
                      <a:pt x="22" y="137"/>
                    </a:lnTo>
                    <a:lnTo>
                      <a:pt x="18" y="131"/>
                    </a:lnTo>
                    <a:lnTo>
                      <a:pt x="13" y="124"/>
                    </a:lnTo>
                    <a:lnTo>
                      <a:pt x="6" y="108"/>
                    </a:lnTo>
                    <a:lnTo>
                      <a:pt x="3" y="101"/>
                    </a:lnTo>
                    <a:lnTo>
                      <a:pt x="0" y="95"/>
                    </a:lnTo>
                    <a:lnTo>
                      <a:pt x="1" y="82"/>
                    </a:lnTo>
                    <a:lnTo>
                      <a:pt x="2" y="69"/>
                    </a:lnTo>
                    <a:lnTo>
                      <a:pt x="2" y="57"/>
                    </a:lnTo>
                    <a:lnTo>
                      <a:pt x="4" y="45"/>
                    </a:lnTo>
                    <a:lnTo>
                      <a:pt x="9" y="33"/>
                    </a:lnTo>
                    <a:lnTo>
                      <a:pt x="14" y="22"/>
                    </a:lnTo>
                    <a:lnTo>
                      <a:pt x="20" y="11"/>
                    </a:lnTo>
                    <a:lnTo>
                      <a:pt x="25" y="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378" name="Freeform 322"/>
              <p:cNvSpPr>
                <a:spLocks/>
              </p:cNvSpPr>
              <p:nvPr/>
            </p:nvSpPr>
            <p:spPr bwMode="auto">
              <a:xfrm>
                <a:off x="2925" y="1117"/>
                <a:ext cx="181" cy="159"/>
              </a:xfrm>
              <a:custGeom>
                <a:avLst/>
                <a:gdLst>
                  <a:gd name="T0" fmla="*/ 89 w 181"/>
                  <a:gd name="T1" fmla="*/ 3 h 159"/>
                  <a:gd name="T2" fmla="*/ 103 w 181"/>
                  <a:gd name="T3" fmla="*/ 8 h 159"/>
                  <a:gd name="T4" fmla="*/ 115 w 181"/>
                  <a:gd name="T5" fmla="*/ 12 h 159"/>
                  <a:gd name="T6" fmla="*/ 125 w 181"/>
                  <a:gd name="T7" fmla="*/ 15 h 159"/>
                  <a:gd name="T8" fmla="*/ 133 w 181"/>
                  <a:gd name="T9" fmla="*/ 18 h 159"/>
                  <a:gd name="T10" fmla="*/ 143 w 181"/>
                  <a:gd name="T11" fmla="*/ 21 h 159"/>
                  <a:gd name="T12" fmla="*/ 159 w 181"/>
                  <a:gd name="T13" fmla="*/ 38 h 159"/>
                  <a:gd name="T14" fmla="*/ 175 w 181"/>
                  <a:gd name="T15" fmla="*/ 67 h 159"/>
                  <a:gd name="T16" fmla="*/ 181 w 181"/>
                  <a:gd name="T17" fmla="*/ 91 h 159"/>
                  <a:gd name="T18" fmla="*/ 180 w 181"/>
                  <a:gd name="T19" fmla="*/ 108 h 159"/>
                  <a:gd name="T20" fmla="*/ 173 w 181"/>
                  <a:gd name="T21" fmla="*/ 126 h 159"/>
                  <a:gd name="T22" fmla="*/ 160 w 181"/>
                  <a:gd name="T23" fmla="*/ 146 h 159"/>
                  <a:gd name="T24" fmla="*/ 147 w 181"/>
                  <a:gd name="T25" fmla="*/ 158 h 159"/>
                  <a:gd name="T26" fmla="*/ 141 w 181"/>
                  <a:gd name="T27" fmla="*/ 159 h 159"/>
                  <a:gd name="T28" fmla="*/ 133 w 181"/>
                  <a:gd name="T29" fmla="*/ 151 h 159"/>
                  <a:gd name="T30" fmla="*/ 122 w 181"/>
                  <a:gd name="T31" fmla="*/ 133 h 159"/>
                  <a:gd name="T32" fmla="*/ 110 w 181"/>
                  <a:gd name="T33" fmla="*/ 115 h 159"/>
                  <a:gd name="T34" fmla="*/ 92 w 181"/>
                  <a:gd name="T35" fmla="*/ 102 h 159"/>
                  <a:gd name="T36" fmla="*/ 73 w 181"/>
                  <a:gd name="T37" fmla="*/ 96 h 159"/>
                  <a:gd name="T38" fmla="*/ 56 w 181"/>
                  <a:gd name="T39" fmla="*/ 103 h 159"/>
                  <a:gd name="T40" fmla="*/ 42 w 181"/>
                  <a:gd name="T41" fmla="*/ 108 h 159"/>
                  <a:gd name="T42" fmla="*/ 30 w 181"/>
                  <a:gd name="T43" fmla="*/ 104 h 159"/>
                  <a:gd name="T44" fmla="*/ 21 w 181"/>
                  <a:gd name="T45" fmla="*/ 97 h 159"/>
                  <a:gd name="T46" fmla="*/ 10 w 181"/>
                  <a:gd name="T47" fmla="*/ 86 h 159"/>
                  <a:gd name="T48" fmla="*/ 2 w 181"/>
                  <a:gd name="T49" fmla="*/ 60 h 159"/>
                  <a:gd name="T50" fmla="*/ 0 w 181"/>
                  <a:gd name="T51" fmla="*/ 38 h 159"/>
                  <a:gd name="T52" fmla="*/ 9 w 181"/>
                  <a:gd name="T53" fmla="*/ 21 h 159"/>
                  <a:gd name="T54" fmla="*/ 19 w 181"/>
                  <a:gd name="T55" fmla="*/ 14 h 159"/>
                  <a:gd name="T56" fmla="*/ 33 w 181"/>
                  <a:gd name="T57" fmla="*/ 8 h 159"/>
                  <a:gd name="T58" fmla="*/ 47 w 181"/>
                  <a:gd name="T59" fmla="*/ 11 h 159"/>
                  <a:gd name="T60" fmla="*/ 57 w 181"/>
                  <a:gd name="T61" fmla="*/ 15 h 159"/>
                  <a:gd name="T62" fmla="*/ 68 w 181"/>
                  <a:gd name="T63" fmla="*/ 18 h 159"/>
                  <a:gd name="T64" fmla="*/ 73 w 181"/>
                  <a:gd name="T65" fmla="*/ 14 h 159"/>
                  <a:gd name="T66" fmla="*/ 80 w 181"/>
                  <a:gd name="T67"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1" h="159">
                    <a:moveTo>
                      <a:pt x="80" y="0"/>
                    </a:moveTo>
                    <a:lnTo>
                      <a:pt x="89" y="3"/>
                    </a:lnTo>
                    <a:lnTo>
                      <a:pt x="97" y="6"/>
                    </a:lnTo>
                    <a:lnTo>
                      <a:pt x="103" y="8"/>
                    </a:lnTo>
                    <a:lnTo>
                      <a:pt x="108" y="10"/>
                    </a:lnTo>
                    <a:lnTo>
                      <a:pt x="115" y="12"/>
                    </a:lnTo>
                    <a:lnTo>
                      <a:pt x="120" y="14"/>
                    </a:lnTo>
                    <a:lnTo>
                      <a:pt x="125" y="15"/>
                    </a:lnTo>
                    <a:lnTo>
                      <a:pt x="130" y="17"/>
                    </a:lnTo>
                    <a:lnTo>
                      <a:pt x="133" y="18"/>
                    </a:lnTo>
                    <a:lnTo>
                      <a:pt x="138" y="19"/>
                    </a:lnTo>
                    <a:lnTo>
                      <a:pt x="143" y="21"/>
                    </a:lnTo>
                    <a:lnTo>
                      <a:pt x="150" y="23"/>
                    </a:lnTo>
                    <a:lnTo>
                      <a:pt x="159" y="38"/>
                    </a:lnTo>
                    <a:lnTo>
                      <a:pt x="168" y="52"/>
                    </a:lnTo>
                    <a:lnTo>
                      <a:pt x="175" y="67"/>
                    </a:lnTo>
                    <a:lnTo>
                      <a:pt x="180" y="83"/>
                    </a:lnTo>
                    <a:lnTo>
                      <a:pt x="181" y="91"/>
                    </a:lnTo>
                    <a:lnTo>
                      <a:pt x="181" y="100"/>
                    </a:lnTo>
                    <a:lnTo>
                      <a:pt x="180" y="108"/>
                    </a:lnTo>
                    <a:lnTo>
                      <a:pt x="177" y="117"/>
                    </a:lnTo>
                    <a:lnTo>
                      <a:pt x="173" y="126"/>
                    </a:lnTo>
                    <a:lnTo>
                      <a:pt x="167" y="136"/>
                    </a:lnTo>
                    <a:lnTo>
                      <a:pt x="160" y="146"/>
                    </a:lnTo>
                    <a:lnTo>
                      <a:pt x="150" y="156"/>
                    </a:lnTo>
                    <a:lnTo>
                      <a:pt x="147" y="158"/>
                    </a:lnTo>
                    <a:lnTo>
                      <a:pt x="144" y="159"/>
                    </a:lnTo>
                    <a:lnTo>
                      <a:pt x="141" y="159"/>
                    </a:lnTo>
                    <a:lnTo>
                      <a:pt x="139" y="157"/>
                    </a:lnTo>
                    <a:lnTo>
                      <a:pt x="133" y="151"/>
                    </a:lnTo>
                    <a:lnTo>
                      <a:pt x="128" y="143"/>
                    </a:lnTo>
                    <a:lnTo>
                      <a:pt x="122" y="133"/>
                    </a:lnTo>
                    <a:lnTo>
                      <a:pt x="116" y="124"/>
                    </a:lnTo>
                    <a:lnTo>
                      <a:pt x="110" y="115"/>
                    </a:lnTo>
                    <a:lnTo>
                      <a:pt x="103" y="109"/>
                    </a:lnTo>
                    <a:lnTo>
                      <a:pt x="92" y="102"/>
                    </a:lnTo>
                    <a:lnTo>
                      <a:pt x="80" y="94"/>
                    </a:lnTo>
                    <a:lnTo>
                      <a:pt x="73" y="96"/>
                    </a:lnTo>
                    <a:lnTo>
                      <a:pt x="66" y="99"/>
                    </a:lnTo>
                    <a:lnTo>
                      <a:pt x="56" y="103"/>
                    </a:lnTo>
                    <a:lnTo>
                      <a:pt x="48" y="106"/>
                    </a:lnTo>
                    <a:lnTo>
                      <a:pt x="42" y="108"/>
                    </a:lnTo>
                    <a:lnTo>
                      <a:pt x="36" y="107"/>
                    </a:lnTo>
                    <a:lnTo>
                      <a:pt x="30" y="104"/>
                    </a:lnTo>
                    <a:lnTo>
                      <a:pt x="26" y="101"/>
                    </a:lnTo>
                    <a:lnTo>
                      <a:pt x="21" y="97"/>
                    </a:lnTo>
                    <a:lnTo>
                      <a:pt x="16" y="92"/>
                    </a:lnTo>
                    <a:lnTo>
                      <a:pt x="10" y="86"/>
                    </a:lnTo>
                    <a:lnTo>
                      <a:pt x="5" y="72"/>
                    </a:lnTo>
                    <a:lnTo>
                      <a:pt x="2" y="60"/>
                    </a:lnTo>
                    <a:lnTo>
                      <a:pt x="0" y="49"/>
                    </a:lnTo>
                    <a:lnTo>
                      <a:pt x="0" y="38"/>
                    </a:lnTo>
                    <a:lnTo>
                      <a:pt x="3" y="29"/>
                    </a:lnTo>
                    <a:lnTo>
                      <a:pt x="9" y="21"/>
                    </a:lnTo>
                    <a:lnTo>
                      <a:pt x="13" y="18"/>
                    </a:lnTo>
                    <a:lnTo>
                      <a:pt x="19" y="14"/>
                    </a:lnTo>
                    <a:lnTo>
                      <a:pt x="25" y="11"/>
                    </a:lnTo>
                    <a:lnTo>
                      <a:pt x="33" y="8"/>
                    </a:lnTo>
                    <a:lnTo>
                      <a:pt x="41" y="10"/>
                    </a:lnTo>
                    <a:lnTo>
                      <a:pt x="47" y="11"/>
                    </a:lnTo>
                    <a:lnTo>
                      <a:pt x="53" y="13"/>
                    </a:lnTo>
                    <a:lnTo>
                      <a:pt x="57" y="15"/>
                    </a:lnTo>
                    <a:lnTo>
                      <a:pt x="64" y="17"/>
                    </a:lnTo>
                    <a:lnTo>
                      <a:pt x="68" y="18"/>
                    </a:lnTo>
                    <a:lnTo>
                      <a:pt x="71" y="17"/>
                    </a:lnTo>
                    <a:lnTo>
                      <a:pt x="73" y="14"/>
                    </a:lnTo>
                    <a:lnTo>
                      <a:pt x="76" y="9"/>
                    </a:lnTo>
                    <a:lnTo>
                      <a:pt x="80" y="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379" name="Freeform 323"/>
              <p:cNvSpPr>
                <a:spLocks/>
              </p:cNvSpPr>
              <p:nvPr/>
            </p:nvSpPr>
            <p:spPr bwMode="auto">
              <a:xfrm>
                <a:off x="2336" y="935"/>
                <a:ext cx="54" cy="86"/>
              </a:xfrm>
              <a:custGeom>
                <a:avLst/>
                <a:gdLst>
                  <a:gd name="T0" fmla="*/ 39 w 54"/>
                  <a:gd name="T1" fmla="*/ 0 h 86"/>
                  <a:gd name="T2" fmla="*/ 42 w 54"/>
                  <a:gd name="T3" fmla="*/ 10 h 86"/>
                  <a:gd name="T4" fmla="*/ 45 w 54"/>
                  <a:gd name="T5" fmla="*/ 19 h 86"/>
                  <a:gd name="T6" fmla="*/ 48 w 54"/>
                  <a:gd name="T7" fmla="*/ 26 h 86"/>
                  <a:gd name="T8" fmla="*/ 50 w 54"/>
                  <a:gd name="T9" fmla="*/ 31 h 86"/>
                  <a:gd name="T10" fmla="*/ 51 w 54"/>
                  <a:gd name="T11" fmla="*/ 35 h 86"/>
                  <a:gd name="T12" fmla="*/ 52 w 54"/>
                  <a:gd name="T13" fmla="*/ 39 h 86"/>
                  <a:gd name="T14" fmla="*/ 54 w 54"/>
                  <a:gd name="T15" fmla="*/ 45 h 86"/>
                  <a:gd name="T16" fmla="*/ 54 w 54"/>
                  <a:gd name="T17" fmla="*/ 50 h 86"/>
                  <a:gd name="T18" fmla="*/ 52 w 54"/>
                  <a:gd name="T19" fmla="*/ 58 h 86"/>
                  <a:gd name="T20" fmla="*/ 51 w 54"/>
                  <a:gd name="T21" fmla="*/ 63 h 86"/>
                  <a:gd name="T22" fmla="*/ 50 w 54"/>
                  <a:gd name="T23" fmla="*/ 69 h 86"/>
                  <a:gd name="T24" fmla="*/ 48 w 54"/>
                  <a:gd name="T25" fmla="*/ 77 h 86"/>
                  <a:gd name="T26" fmla="*/ 46 w 54"/>
                  <a:gd name="T27" fmla="*/ 86 h 86"/>
                  <a:gd name="T28" fmla="*/ 37 w 54"/>
                  <a:gd name="T29" fmla="*/ 83 h 86"/>
                  <a:gd name="T30" fmla="*/ 29 w 54"/>
                  <a:gd name="T31" fmla="*/ 81 h 86"/>
                  <a:gd name="T32" fmla="*/ 23 w 54"/>
                  <a:gd name="T33" fmla="*/ 79 h 86"/>
                  <a:gd name="T34" fmla="*/ 17 w 54"/>
                  <a:gd name="T35" fmla="*/ 78 h 86"/>
                  <a:gd name="T36" fmla="*/ 9 w 54"/>
                  <a:gd name="T37" fmla="*/ 76 h 86"/>
                  <a:gd name="T38" fmla="*/ 4 w 54"/>
                  <a:gd name="T39" fmla="*/ 75 h 86"/>
                  <a:gd name="T40" fmla="*/ 1 w 54"/>
                  <a:gd name="T41" fmla="*/ 73 h 86"/>
                  <a:gd name="T42" fmla="*/ 0 w 54"/>
                  <a:gd name="T43" fmla="*/ 70 h 86"/>
                  <a:gd name="T44" fmla="*/ 0 w 54"/>
                  <a:gd name="T45" fmla="*/ 64 h 86"/>
                  <a:gd name="T46" fmla="*/ 0 w 54"/>
                  <a:gd name="T47" fmla="*/ 59 h 86"/>
                  <a:gd name="T48" fmla="*/ 0 w 54"/>
                  <a:gd name="T49" fmla="*/ 54 h 86"/>
                  <a:gd name="T50" fmla="*/ 39 w 54"/>
                  <a:gd name="T5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86">
                    <a:moveTo>
                      <a:pt x="39" y="0"/>
                    </a:moveTo>
                    <a:lnTo>
                      <a:pt x="42" y="10"/>
                    </a:lnTo>
                    <a:lnTo>
                      <a:pt x="45" y="19"/>
                    </a:lnTo>
                    <a:lnTo>
                      <a:pt x="48" y="26"/>
                    </a:lnTo>
                    <a:lnTo>
                      <a:pt x="50" y="31"/>
                    </a:lnTo>
                    <a:lnTo>
                      <a:pt x="51" y="35"/>
                    </a:lnTo>
                    <a:lnTo>
                      <a:pt x="52" y="39"/>
                    </a:lnTo>
                    <a:lnTo>
                      <a:pt x="54" y="45"/>
                    </a:lnTo>
                    <a:lnTo>
                      <a:pt x="54" y="50"/>
                    </a:lnTo>
                    <a:lnTo>
                      <a:pt x="52" y="58"/>
                    </a:lnTo>
                    <a:lnTo>
                      <a:pt x="51" y="63"/>
                    </a:lnTo>
                    <a:lnTo>
                      <a:pt x="50" y="69"/>
                    </a:lnTo>
                    <a:lnTo>
                      <a:pt x="48" y="77"/>
                    </a:lnTo>
                    <a:lnTo>
                      <a:pt x="46" y="86"/>
                    </a:lnTo>
                    <a:lnTo>
                      <a:pt x="37" y="83"/>
                    </a:lnTo>
                    <a:lnTo>
                      <a:pt x="29" y="81"/>
                    </a:lnTo>
                    <a:lnTo>
                      <a:pt x="23" y="79"/>
                    </a:lnTo>
                    <a:lnTo>
                      <a:pt x="17" y="78"/>
                    </a:lnTo>
                    <a:lnTo>
                      <a:pt x="9" y="76"/>
                    </a:lnTo>
                    <a:lnTo>
                      <a:pt x="4" y="75"/>
                    </a:lnTo>
                    <a:lnTo>
                      <a:pt x="1" y="73"/>
                    </a:lnTo>
                    <a:lnTo>
                      <a:pt x="0" y="70"/>
                    </a:lnTo>
                    <a:lnTo>
                      <a:pt x="0" y="64"/>
                    </a:lnTo>
                    <a:lnTo>
                      <a:pt x="0" y="59"/>
                    </a:lnTo>
                    <a:lnTo>
                      <a:pt x="0" y="54"/>
                    </a:lnTo>
                    <a:lnTo>
                      <a:pt x="39" y="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380" name="Freeform 324"/>
              <p:cNvSpPr>
                <a:spLocks/>
              </p:cNvSpPr>
              <p:nvPr/>
            </p:nvSpPr>
            <p:spPr bwMode="auto">
              <a:xfrm>
                <a:off x="3560" y="1389"/>
                <a:ext cx="81" cy="118"/>
              </a:xfrm>
              <a:custGeom>
                <a:avLst/>
                <a:gdLst>
                  <a:gd name="T0" fmla="*/ 65 w 81"/>
                  <a:gd name="T1" fmla="*/ 0 h 118"/>
                  <a:gd name="T2" fmla="*/ 69 w 81"/>
                  <a:gd name="T3" fmla="*/ 6 h 118"/>
                  <a:gd name="T4" fmla="*/ 74 w 81"/>
                  <a:gd name="T5" fmla="*/ 11 h 118"/>
                  <a:gd name="T6" fmla="*/ 78 w 81"/>
                  <a:gd name="T7" fmla="*/ 17 h 118"/>
                  <a:gd name="T8" fmla="*/ 80 w 81"/>
                  <a:gd name="T9" fmla="*/ 24 h 118"/>
                  <a:gd name="T10" fmla="*/ 81 w 81"/>
                  <a:gd name="T11" fmla="*/ 36 h 118"/>
                  <a:gd name="T12" fmla="*/ 79 w 81"/>
                  <a:gd name="T13" fmla="*/ 47 h 118"/>
                  <a:gd name="T14" fmla="*/ 75 w 81"/>
                  <a:gd name="T15" fmla="*/ 57 h 118"/>
                  <a:gd name="T16" fmla="*/ 70 w 81"/>
                  <a:gd name="T17" fmla="*/ 66 h 118"/>
                  <a:gd name="T18" fmla="*/ 63 w 81"/>
                  <a:gd name="T19" fmla="*/ 75 h 118"/>
                  <a:gd name="T20" fmla="*/ 57 w 81"/>
                  <a:gd name="T21" fmla="*/ 82 h 118"/>
                  <a:gd name="T22" fmla="*/ 51 w 81"/>
                  <a:gd name="T23" fmla="*/ 89 h 118"/>
                  <a:gd name="T24" fmla="*/ 45 w 81"/>
                  <a:gd name="T25" fmla="*/ 94 h 118"/>
                  <a:gd name="T26" fmla="*/ 44 w 81"/>
                  <a:gd name="T27" fmla="*/ 97 h 118"/>
                  <a:gd name="T28" fmla="*/ 43 w 81"/>
                  <a:gd name="T29" fmla="*/ 102 h 118"/>
                  <a:gd name="T30" fmla="*/ 41 w 81"/>
                  <a:gd name="T31" fmla="*/ 110 h 118"/>
                  <a:gd name="T32" fmla="*/ 40 w 81"/>
                  <a:gd name="T33" fmla="*/ 114 h 118"/>
                  <a:gd name="T34" fmla="*/ 38 w 81"/>
                  <a:gd name="T35" fmla="*/ 116 h 118"/>
                  <a:gd name="T36" fmla="*/ 37 w 81"/>
                  <a:gd name="T37" fmla="*/ 118 h 118"/>
                  <a:gd name="T38" fmla="*/ 35 w 81"/>
                  <a:gd name="T39" fmla="*/ 117 h 118"/>
                  <a:gd name="T40" fmla="*/ 32 w 81"/>
                  <a:gd name="T41" fmla="*/ 114 h 118"/>
                  <a:gd name="T42" fmla="*/ 30 w 81"/>
                  <a:gd name="T43" fmla="*/ 111 h 118"/>
                  <a:gd name="T44" fmla="*/ 25 w 81"/>
                  <a:gd name="T45" fmla="*/ 102 h 118"/>
                  <a:gd name="T46" fmla="*/ 19 w 81"/>
                  <a:gd name="T47" fmla="*/ 90 h 118"/>
                  <a:gd name="T48" fmla="*/ 15 w 81"/>
                  <a:gd name="T49" fmla="*/ 77 h 118"/>
                  <a:gd name="T50" fmla="*/ 6 w 81"/>
                  <a:gd name="T51" fmla="*/ 48 h 118"/>
                  <a:gd name="T52" fmla="*/ 3 w 81"/>
                  <a:gd name="T53" fmla="*/ 35 h 118"/>
                  <a:gd name="T54" fmla="*/ 0 w 81"/>
                  <a:gd name="T55" fmla="*/ 24 h 118"/>
                  <a:gd name="T56" fmla="*/ 3 w 81"/>
                  <a:gd name="T57" fmla="*/ 24 h 118"/>
                  <a:gd name="T58" fmla="*/ 7 w 81"/>
                  <a:gd name="T59" fmla="*/ 23 h 118"/>
                  <a:gd name="T60" fmla="*/ 17 w 81"/>
                  <a:gd name="T61" fmla="*/ 22 h 118"/>
                  <a:gd name="T62" fmla="*/ 29 w 81"/>
                  <a:gd name="T63" fmla="*/ 21 h 118"/>
                  <a:gd name="T64" fmla="*/ 42 w 81"/>
                  <a:gd name="T65" fmla="*/ 19 h 118"/>
                  <a:gd name="T66" fmla="*/ 54 w 81"/>
                  <a:gd name="T67" fmla="*/ 17 h 118"/>
                  <a:gd name="T68" fmla="*/ 58 w 81"/>
                  <a:gd name="T69" fmla="*/ 15 h 118"/>
                  <a:gd name="T70" fmla="*/ 62 w 81"/>
                  <a:gd name="T71" fmla="*/ 13 h 118"/>
                  <a:gd name="T72" fmla="*/ 65 w 81"/>
                  <a:gd name="T73" fmla="*/ 10 h 118"/>
                  <a:gd name="T74" fmla="*/ 67 w 81"/>
                  <a:gd name="T75" fmla="*/ 7 h 118"/>
                  <a:gd name="T76" fmla="*/ 67 w 81"/>
                  <a:gd name="T77" fmla="*/ 4 h 118"/>
                  <a:gd name="T78" fmla="*/ 65 w 81"/>
                  <a:gd name="T7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1" h="118">
                    <a:moveTo>
                      <a:pt x="65" y="0"/>
                    </a:moveTo>
                    <a:lnTo>
                      <a:pt x="69" y="6"/>
                    </a:lnTo>
                    <a:lnTo>
                      <a:pt x="74" y="11"/>
                    </a:lnTo>
                    <a:lnTo>
                      <a:pt x="78" y="17"/>
                    </a:lnTo>
                    <a:lnTo>
                      <a:pt x="80" y="24"/>
                    </a:lnTo>
                    <a:lnTo>
                      <a:pt x="81" y="36"/>
                    </a:lnTo>
                    <a:lnTo>
                      <a:pt x="79" y="47"/>
                    </a:lnTo>
                    <a:lnTo>
                      <a:pt x="75" y="57"/>
                    </a:lnTo>
                    <a:lnTo>
                      <a:pt x="70" y="66"/>
                    </a:lnTo>
                    <a:lnTo>
                      <a:pt x="63" y="75"/>
                    </a:lnTo>
                    <a:lnTo>
                      <a:pt x="57" y="82"/>
                    </a:lnTo>
                    <a:lnTo>
                      <a:pt x="51" y="89"/>
                    </a:lnTo>
                    <a:lnTo>
                      <a:pt x="45" y="94"/>
                    </a:lnTo>
                    <a:lnTo>
                      <a:pt x="44" y="97"/>
                    </a:lnTo>
                    <a:lnTo>
                      <a:pt x="43" y="102"/>
                    </a:lnTo>
                    <a:lnTo>
                      <a:pt x="41" y="110"/>
                    </a:lnTo>
                    <a:lnTo>
                      <a:pt x="40" y="114"/>
                    </a:lnTo>
                    <a:lnTo>
                      <a:pt x="38" y="116"/>
                    </a:lnTo>
                    <a:lnTo>
                      <a:pt x="37" y="118"/>
                    </a:lnTo>
                    <a:lnTo>
                      <a:pt x="35" y="117"/>
                    </a:lnTo>
                    <a:lnTo>
                      <a:pt x="32" y="114"/>
                    </a:lnTo>
                    <a:lnTo>
                      <a:pt x="30" y="111"/>
                    </a:lnTo>
                    <a:lnTo>
                      <a:pt x="25" y="102"/>
                    </a:lnTo>
                    <a:lnTo>
                      <a:pt x="19" y="90"/>
                    </a:lnTo>
                    <a:lnTo>
                      <a:pt x="15" y="77"/>
                    </a:lnTo>
                    <a:lnTo>
                      <a:pt x="6" y="48"/>
                    </a:lnTo>
                    <a:lnTo>
                      <a:pt x="3" y="35"/>
                    </a:lnTo>
                    <a:lnTo>
                      <a:pt x="0" y="24"/>
                    </a:lnTo>
                    <a:lnTo>
                      <a:pt x="3" y="24"/>
                    </a:lnTo>
                    <a:lnTo>
                      <a:pt x="7" y="23"/>
                    </a:lnTo>
                    <a:lnTo>
                      <a:pt x="17" y="22"/>
                    </a:lnTo>
                    <a:lnTo>
                      <a:pt x="29" y="21"/>
                    </a:lnTo>
                    <a:lnTo>
                      <a:pt x="42" y="19"/>
                    </a:lnTo>
                    <a:lnTo>
                      <a:pt x="54" y="17"/>
                    </a:lnTo>
                    <a:lnTo>
                      <a:pt x="58" y="15"/>
                    </a:lnTo>
                    <a:lnTo>
                      <a:pt x="62" y="13"/>
                    </a:lnTo>
                    <a:lnTo>
                      <a:pt x="65" y="10"/>
                    </a:lnTo>
                    <a:lnTo>
                      <a:pt x="67" y="7"/>
                    </a:lnTo>
                    <a:lnTo>
                      <a:pt x="67" y="4"/>
                    </a:lnTo>
                    <a:lnTo>
                      <a:pt x="65" y="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381" name="Freeform 325"/>
              <p:cNvSpPr>
                <a:spLocks/>
              </p:cNvSpPr>
              <p:nvPr/>
            </p:nvSpPr>
            <p:spPr bwMode="auto">
              <a:xfrm>
                <a:off x="3152" y="1117"/>
                <a:ext cx="126" cy="140"/>
              </a:xfrm>
              <a:custGeom>
                <a:avLst/>
                <a:gdLst>
                  <a:gd name="T0" fmla="*/ 28 w 126"/>
                  <a:gd name="T1" fmla="*/ 0 h 140"/>
                  <a:gd name="T2" fmla="*/ 42 w 126"/>
                  <a:gd name="T3" fmla="*/ 3 h 140"/>
                  <a:gd name="T4" fmla="*/ 54 w 126"/>
                  <a:gd name="T5" fmla="*/ 5 h 140"/>
                  <a:gd name="T6" fmla="*/ 76 w 126"/>
                  <a:gd name="T7" fmla="*/ 12 h 140"/>
                  <a:gd name="T8" fmla="*/ 98 w 126"/>
                  <a:gd name="T9" fmla="*/ 20 h 140"/>
                  <a:gd name="T10" fmla="*/ 109 w 126"/>
                  <a:gd name="T11" fmla="*/ 25 h 140"/>
                  <a:gd name="T12" fmla="*/ 121 w 126"/>
                  <a:gd name="T13" fmla="*/ 31 h 140"/>
                  <a:gd name="T14" fmla="*/ 125 w 126"/>
                  <a:gd name="T15" fmla="*/ 48 h 140"/>
                  <a:gd name="T16" fmla="*/ 126 w 126"/>
                  <a:gd name="T17" fmla="*/ 64 h 140"/>
                  <a:gd name="T18" fmla="*/ 123 w 126"/>
                  <a:gd name="T19" fmla="*/ 79 h 140"/>
                  <a:gd name="T20" fmla="*/ 117 w 126"/>
                  <a:gd name="T21" fmla="*/ 93 h 140"/>
                  <a:gd name="T22" fmla="*/ 109 w 126"/>
                  <a:gd name="T23" fmla="*/ 107 h 140"/>
                  <a:gd name="T24" fmla="*/ 99 w 126"/>
                  <a:gd name="T25" fmla="*/ 119 h 140"/>
                  <a:gd name="T26" fmla="*/ 87 w 126"/>
                  <a:gd name="T27" fmla="*/ 130 h 140"/>
                  <a:gd name="T28" fmla="*/ 74 w 126"/>
                  <a:gd name="T29" fmla="*/ 140 h 140"/>
                  <a:gd name="T30" fmla="*/ 62 w 126"/>
                  <a:gd name="T31" fmla="*/ 138 h 140"/>
                  <a:gd name="T32" fmla="*/ 51 w 126"/>
                  <a:gd name="T33" fmla="*/ 135 h 140"/>
                  <a:gd name="T34" fmla="*/ 41 w 126"/>
                  <a:gd name="T35" fmla="*/ 133 h 140"/>
                  <a:gd name="T36" fmla="*/ 32 w 126"/>
                  <a:gd name="T37" fmla="*/ 130 h 140"/>
                  <a:gd name="T38" fmla="*/ 24 w 126"/>
                  <a:gd name="T39" fmla="*/ 126 h 140"/>
                  <a:gd name="T40" fmla="*/ 17 w 126"/>
                  <a:gd name="T41" fmla="*/ 122 h 140"/>
                  <a:gd name="T42" fmla="*/ 12 w 126"/>
                  <a:gd name="T43" fmla="*/ 118 h 140"/>
                  <a:gd name="T44" fmla="*/ 7 w 126"/>
                  <a:gd name="T45" fmla="*/ 112 h 140"/>
                  <a:gd name="T46" fmla="*/ 4 w 126"/>
                  <a:gd name="T47" fmla="*/ 106 h 140"/>
                  <a:gd name="T48" fmla="*/ 1 w 126"/>
                  <a:gd name="T49" fmla="*/ 99 h 140"/>
                  <a:gd name="T50" fmla="*/ 0 w 126"/>
                  <a:gd name="T51" fmla="*/ 91 h 140"/>
                  <a:gd name="T52" fmla="*/ 0 w 126"/>
                  <a:gd name="T53" fmla="*/ 81 h 140"/>
                  <a:gd name="T54" fmla="*/ 2 w 126"/>
                  <a:gd name="T55" fmla="*/ 71 h 140"/>
                  <a:gd name="T56" fmla="*/ 4 w 126"/>
                  <a:gd name="T57" fmla="*/ 59 h 140"/>
                  <a:gd name="T58" fmla="*/ 7 w 126"/>
                  <a:gd name="T59" fmla="*/ 46 h 140"/>
                  <a:gd name="T60" fmla="*/ 12 w 126"/>
                  <a:gd name="T61" fmla="*/ 31 h 140"/>
                  <a:gd name="T62" fmla="*/ 15 w 126"/>
                  <a:gd name="T63" fmla="*/ 24 h 140"/>
                  <a:gd name="T64" fmla="*/ 18 w 126"/>
                  <a:gd name="T65" fmla="*/ 18 h 140"/>
                  <a:gd name="T66" fmla="*/ 21 w 126"/>
                  <a:gd name="T67" fmla="*/ 14 h 140"/>
                  <a:gd name="T68" fmla="*/ 23 w 126"/>
                  <a:gd name="T69" fmla="*/ 12 h 140"/>
                  <a:gd name="T70" fmla="*/ 26 w 126"/>
                  <a:gd name="T71" fmla="*/ 11 h 140"/>
                  <a:gd name="T72" fmla="*/ 28 w 126"/>
                  <a:gd name="T73" fmla="*/ 11 h 140"/>
                  <a:gd name="T74" fmla="*/ 32 w 126"/>
                  <a:gd name="T75" fmla="*/ 13 h 140"/>
                  <a:gd name="T76" fmla="*/ 35 w 126"/>
                  <a:gd name="T77" fmla="*/ 15 h 140"/>
                  <a:gd name="T78" fmla="*/ 35 w 126"/>
                  <a:gd name="T79" fmla="*/ 15 h 140"/>
                  <a:gd name="T80" fmla="*/ 35 w 126"/>
                  <a:gd name="T81" fmla="*/ 15 h 140"/>
                  <a:gd name="T82" fmla="*/ 35 w 126"/>
                  <a:gd name="T83" fmla="*/ 13 h 140"/>
                  <a:gd name="T84" fmla="*/ 33 w 126"/>
                  <a:gd name="T85" fmla="*/ 11 h 140"/>
                  <a:gd name="T86" fmla="*/ 31 w 126"/>
                  <a:gd name="T87" fmla="*/ 6 h 140"/>
                  <a:gd name="T88" fmla="*/ 28 w 126"/>
                  <a:gd name="T89"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6" h="140">
                    <a:moveTo>
                      <a:pt x="28" y="0"/>
                    </a:moveTo>
                    <a:lnTo>
                      <a:pt x="42" y="3"/>
                    </a:lnTo>
                    <a:lnTo>
                      <a:pt x="54" y="5"/>
                    </a:lnTo>
                    <a:lnTo>
                      <a:pt x="76" y="12"/>
                    </a:lnTo>
                    <a:lnTo>
                      <a:pt x="98" y="20"/>
                    </a:lnTo>
                    <a:lnTo>
                      <a:pt x="109" y="25"/>
                    </a:lnTo>
                    <a:lnTo>
                      <a:pt x="121" y="31"/>
                    </a:lnTo>
                    <a:lnTo>
                      <a:pt x="125" y="48"/>
                    </a:lnTo>
                    <a:lnTo>
                      <a:pt x="126" y="64"/>
                    </a:lnTo>
                    <a:lnTo>
                      <a:pt x="123" y="79"/>
                    </a:lnTo>
                    <a:lnTo>
                      <a:pt x="117" y="93"/>
                    </a:lnTo>
                    <a:lnTo>
                      <a:pt x="109" y="107"/>
                    </a:lnTo>
                    <a:lnTo>
                      <a:pt x="99" y="119"/>
                    </a:lnTo>
                    <a:lnTo>
                      <a:pt x="87" y="130"/>
                    </a:lnTo>
                    <a:lnTo>
                      <a:pt x="74" y="140"/>
                    </a:lnTo>
                    <a:lnTo>
                      <a:pt x="62" y="138"/>
                    </a:lnTo>
                    <a:lnTo>
                      <a:pt x="51" y="135"/>
                    </a:lnTo>
                    <a:lnTo>
                      <a:pt x="41" y="133"/>
                    </a:lnTo>
                    <a:lnTo>
                      <a:pt x="32" y="130"/>
                    </a:lnTo>
                    <a:lnTo>
                      <a:pt x="24" y="126"/>
                    </a:lnTo>
                    <a:lnTo>
                      <a:pt x="17" y="122"/>
                    </a:lnTo>
                    <a:lnTo>
                      <a:pt x="12" y="118"/>
                    </a:lnTo>
                    <a:lnTo>
                      <a:pt x="7" y="112"/>
                    </a:lnTo>
                    <a:lnTo>
                      <a:pt x="4" y="106"/>
                    </a:lnTo>
                    <a:lnTo>
                      <a:pt x="1" y="99"/>
                    </a:lnTo>
                    <a:lnTo>
                      <a:pt x="0" y="91"/>
                    </a:lnTo>
                    <a:lnTo>
                      <a:pt x="0" y="81"/>
                    </a:lnTo>
                    <a:lnTo>
                      <a:pt x="2" y="71"/>
                    </a:lnTo>
                    <a:lnTo>
                      <a:pt x="4" y="59"/>
                    </a:lnTo>
                    <a:lnTo>
                      <a:pt x="7" y="46"/>
                    </a:lnTo>
                    <a:lnTo>
                      <a:pt x="12" y="31"/>
                    </a:lnTo>
                    <a:lnTo>
                      <a:pt x="15" y="24"/>
                    </a:lnTo>
                    <a:lnTo>
                      <a:pt x="18" y="18"/>
                    </a:lnTo>
                    <a:lnTo>
                      <a:pt x="21" y="14"/>
                    </a:lnTo>
                    <a:lnTo>
                      <a:pt x="23" y="12"/>
                    </a:lnTo>
                    <a:lnTo>
                      <a:pt x="26" y="11"/>
                    </a:lnTo>
                    <a:lnTo>
                      <a:pt x="28" y="11"/>
                    </a:lnTo>
                    <a:lnTo>
                      <a:pt x="32" y="13"/>
                    </a:lnTo>
                    <a:lnTo>
                      <a:pt x="35" y="15"/>
                    </a:lnTo>
                    <a:lnTo>
                      <a:pt x="35" y="15"/>
                    </a:lnTo>
                    <a:lnTo>
                      <a:pt x="35" y="15"/>
                    </a:lnTo>
                    <a:lnTo>
                      <a:pt x="35" y="13"/>
                    </a:lnTo>
                    <a:lnTo>
                      <a:pt x="33" y="11"/>
                    </a:lnTo>
                    <a:lnTo>
                      <a:pt x="31" y="6"/>
                    </a:lnTo>
                    <a:lnTo>
                      <a:pt x="28" y="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382" name="Freeform 326"/>
              <p:cNvSpPr>
                <a:spLocks/>
              </p:cNvSpPr>
              <p:nvPr/>
            </p:nvSpPr>
            <p:spPr bwMode="auto">
              <a:xfrm>
                <a:off x="2578" y="825"/>
                <a:ext cx="79" cy="87"/>
              </a:xfrm>
              <a:custGeom>
                <a:avLst/>
                <a:gdLst>
                  <a:gd name="T0" fmla="*/ 18 w 79"/>
                  <a:gd name="T1" fmla="*/ 0 h 87"/>
                  <a:gd name="T2" fmla="*/ 34 w 79"/>
                  <a:gd name="T3" fmla="*/ 4 h 87"/>
                  <a:gd name="T4" fmla="*/ 48 w 79"/>
                  <a:gd name="T5" fmla="*/ 8 h 87"/>
                  <a:gd name="T6" fmla="*/ 61 w 79"/>
                  <a:gd name="T7" fmla="*/ 13 h 87"/>
                  <a:gd name="T8" fmla="*/ 76 w 79"/>
                  <a:gd name="T9" fmla="*/ 19 h 87"/>
                  <a:gd name="T10" fmla="*/ 79 w 79"/>
                  <a:gd name="T11" fmla="*/ 30 h 87"/>
                  <a:gd name="T12" fmla="*/ 79 w 79"/>
                  <a:gd name="T13" fmla="*/ 40 h 87"/>
                  <a:gd name="T14" fmla="*/ 77 w 79"/>
                  <a:gd name="T15" fmla="*/ 49 h 87"/>
                  <a:gd name="T16" fmla="*/ 74 w 79"/>
                  <a:gd name="T17" fmla="*/ 58 h 87"/>
                  <a:gd name="T18" fmla="*/ 69 w 79"/>
                  <a:gd name="T19" fmla="*/ 67 h 87"/>
                  <a:gd name="T20" fmla="*/ 62 w 79"/>
                  <a:gd name="T21" fmla="*/ 74 h 87"/>
                  <a:gd name="T22" fmla="*/ 55 w 79"/>
                  <a:gd name="T23" fmla="*/ 81 h 87"/>
                  <a:gd name="T24" fmla="*/ 46 w 79"/>
                  <a:gd name="T25" fmla="*/ 87 h 87"/>
                  <a:gd name="T26" fmla="*/ 32 w 79"/>
                  <a:gd name="T27" fmla="*/ 84 h 87"/>
                  <a:gd name="T28" fmla="*/ 20 w 79"/>
                  <a:gd name="T29" fmla="*/ 81 h 87"/>
                  <a:gd name="T30" fmla="*/ 11 w 79"/>
                  <a:gd name="T31" fmla="*/ 76 h 87"/>
                  <a:gd name="T32" fmla="*/ 5 w 79"/>
                  <a:gd name="T33" fmla="*/ 70 h 87"/>
                  <a:gd name="T34" fmla="*/ 1 w 79"/>
                  <a:gd name="T35" fmla="*/ 62 h 87"/>
                  <a:gd name="T36" fmla="*/ 0 w 79"/>
                  <a:gd name="T37" fmla="*/ 51 h 87"/>
                  <a:gd name="T38" fmla="*/ 3 w 79"/>
                  <a:gd name="T39" fmla="*/ 37 h 87"/>
                  <a:gd name="T40" fmla="*/ 5 w 79"/>
                  <a:gd name="T41" fmla="*/ 28 h 87"/>
                  <a:gd name="T42" fmla="*/ 8 w 79"/>
                  <a:gd name="T43" fmla="*/ 19 h 87"/>
                  <a:gd name="T44" fmla="*/ 10 w 79"/>
                  <a:gd name="T45" fmla="*/ 14 h 87"/>
                  <a:gd name="T46" fmla="*/ 11 w 79"/>
                  <a:gd name="T47" fmla="*/ 11 h 87"/>
                  <a:gd name="T48" fmla="*/ 13 w 79"/>
                  <a:gd name="T49" fmla="*/ 9 h 87"/>
                  <a:gd name="T50" fmla="*/ 15 w 79"/>
                  <a:gd name="T51" fmla="*/ 8 h 87"/>
                  <a:gd name="T52" fmla="*/ 18 w 79"/>
                  <a:gd name="T53" fmla="*/ 7 h 87"/>
                  <a:gd name="T54" fmla="*/ 21 w 79"/>
                  <a:gd name="T55" fmla="*/ 8 h 87"/>
                  <a:gd name="T56" fmla="*/ 22 w 79"/>
                  <a:gd name="T57" fmla="*/ 9 h 87"/>
                  <a:gd name="T58" fmla="*/ 22 w 79"/>
                  <a:gd name="T59" fmla="*/ 9 h 87"/>
                  <a:gd name="T60" fmla="*/ 21 w 79"/>
                  <a:gd name="T61" fmla="*/ 7 h 87"/>
                  <a:gd name="T62" fmla="*/ 20 w 79"/>
                  <a:gd name="T63" fmla="*/ 4 h 87"/>
                  <a:gd name="T64" fmla="*/ 18 w 79"/>
                  <a:gd name="T6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9" h="87">
                    <a:moveTo>
                      <a:pt x="18" y="0"/>
                    </a:moveTo>
                    <a:lnTo>
                      <a:pt x="34" y="4"/>
                    </a:lnTo>
                    <a:lnTo>
                      <a:pt x="48" y="8"/>
                    </a:lnTo>
                    <a:lnTo>
                      <a:pt x="61" y="13"/>
                    </a:lnTo>
                    <a:lnTo>
                      <a:pt x="76" y="19"/>
                    </a:lnTo>
                    <a:lnTo>
                      <a:pt x="79" y="30"/>
                    </a:lnTo>
                    <a:lnTo>
                      <a:pt x="79" y="40"/>
                    </a:lnTo>
                    <a:lnTo>
                      <a:pt x="77" y="49"/>
                    </a:lnTo>
                    <a:lnTo>
                      <a:pt x="74" y="58"/>
                    </a:lnTo>
                    <a:lnTo>
                      <a:pt x="69" y="67"/>
                    </a:lnTo>
                    <a:lnTo>
                      <a:pt x="62" y="74"/>
                    </a:lnTo>
                    <a:lnTo>
                      <a:pt x="55" y="81"/>
                    </a:lnTo>
                    <a:lnTo>
                      <a:pt x="46" y="87"/>
                    </a:lnTo>
                    <a:lnTo>
                      <a:pt x="32" y="84"/>
                    </a:lnTo>
                    <a:lnTo>
                      <a:pt x="20" y="81"/>
                    </a:lnTo>
                    <a:lnTo>
                      <a:pt x="11" y="76"/>
                    </a:lnTo>
                    <a:lnTo>
                      <a:pt x="5" y="70"/>
                    </a:lnTo>
                    <a:lnTo>
                      <a:pt x="1" y="62"/>
                    </a:lnTo>
                    <a:lnTo>
                      <a:pt x="0" y="51"/>
                    </a:lnTo>
                    <a:lnTo>
                      <a:pt x="3" y="37"/>
                    </a:lnTo>
                    <a:lnTo>
                      <a:pt x="5" y="28"/>
                    </a:lnTo>
                    <a:lnTo>
                      <a:pt x="8" y="19"/>
                    </a:lnTo>
                    <a:lnTo>
                      <a:pt x="10" y="14"/>
                    </a:lnTo>
                    <a:lnTo>
                      <a:pt x="11" y="11"/>
                    </a:lnTo>
                    <a:lnTo>
                      <a:pt x="13" y="9"/>
                    </a:lnTo>
                    <a:lnTo>
                      <a:pt x="15" y="8"/>
                    </a:lnTo>
                    <a:lnTo>
                      <a:pt x="18" y="7"/>
                    </a:lnTo>
                    <a:lnTo>
                      <a:pt x="21" y="8"/>
                    </a:lnTo>
                    <a:lnTo>
                      <a:pt x="22" y="9"/>
                    </a:lnTo>
                    <a:lnTo>
                      <a:pt x="22" y="9"/>
                    </a:lnTo>
                    <a:lnTo>
                      <a:pt x="21" y="7"/>
                    </a:lnTo>
                    <a:lnTo>
                      <a:pt x="20" y="4"/>
                    </a:lnTo>
                    <a:lnTo>
                      <a:pt x="18" y="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383" name="Freeform 327"/>
              <p:cNvSpPr>
                <a:spLocks/>
              </p:cNvSpPr>
              <p:nvPr/>
            </p:nvSpPr>
            <p:spPr bwMode="auto">
              <a:xfrm>
                <a:off x="2699" y="981"/>
                <a:ext cx="79" cy="87"/>
              </a:xfrm>
              <a:custGeom>
                <a:avLst/>
                <a:gdLst>
                  <a:gd name="T0" fmla="*/ 18 w 79"/>
                  <a:gd name="T1" fmla="*/ 0 h 87"/>
                  <a:gd name="T2" fmla="*/ 34 w 79"/>
                  <a:gd name="T3" fmla="*/ 4 h 87"/>
                  <a:gd name="T4" fmla="*/ 48 w 79"/>
                  <a:gd name="T5" fmla="*/ 8 h 87"/>
                  <a:gd name="T6" fmla="*/ 61 w 79"/>
                  <a:gd name="T7" fmla="*/ 13 h 87"/>
                  <a:gd name="T8" fmla="*/ 76 w 79"/>
                  <a:gd name="T9" fmla="*/ 19 h 87"/>
                  <a:gd name="T10" fmla="*/ 79 w 79"/>
                  <a:gd name="T11" fmla="*/ 30 h 87"/>
                  <a:gd name="T12" fmla="*/ 79 w 79"/>
                  <a:gd name="T13" fmla="*/ 40 h 87"/>
                  <a:gd name="T14" fmla="*/ 77 w 79"/>
                  <a:gd name="T15" fmla="*/ 49 h 87"/>
                  <a:gd name="T16" fmla="*/ 74 w 79"/>
                  <a:gd name="T17" fmla="*/ 58 h 87"/>
                  <a:gd name="T18" fmla="*/ 69 w 79"/>
                  <a:gd name="T19" fmla="*/ 67 h 87"/>
                  <a:gd name="T20" fmla="*/ 62 w 79"/>
                  <a:gd name="T21" fmla="*/ 74 h 87"/>
                  <a:gd name="T22" fmla="*/ 55 w 79"/>
                  <a:gd name="T23" fmla="*/ 81 h 87"/>
                  <a:gd name="T24" fmla="*/ 46 w 79"/>
                  <a:gd name="T25" fmla="*/ 87 h 87"/>
                  <a:gd name="T26" fmla="*/ 32 w 79"/>
                  <a:gd name="T27" fmla="*/ 84 h 87"/>
                  <a:gd name="T28" fmla="*/ 20 w 79"/>
                  <a:gd name="T29" fmla="*/ 81 h 87"/>
                  <a:gd name="T30" fmla="*/ 11 w 79"/>
                  <a:gd name="T31" fmla="*/ 76 h 87"/>
                  <a:gd name="T32" fmla="*/ 5 w 79"/>
                  <a:gd name="T33" fmla="*/ 70 h 87"/>
                  <a:gd name="T34" fmla="*/ 1 w 79"/>
                  <a:gd name="T35" fmla="*/ 62 h 87"/>
                  <a:gd name="T36" fmla="*/ 0 w 79"/>
                  <a:gd name="T37" fmla="*/ 51 h 87"/>
                  <a:gd name="T38" fmla="*/ 3 w 79"/>
                  <a:gd name="T39" fmla="*/ 37 h 87"/>
                  <a:gd name="T40" fmla="*/ 5 w 79"/>
                  <a:gd name="T41" fmla="*/ 28 h 87"/>
                  <a:gd name="T42" fmla="*/ 8 w 79"/>
                  <a:gd name="T43" fmla="*/ 19 h 87"/>
                  <a:gd name="T44" fmla="*/ 10 w 79"/>
                  <a:gd name="T45" fmla="*/ 14 h 87"/>
                  <a:gd name="T46" fmla="*/ 11 w 79"/>
                  <a:gd name="T47" fmla="*/ 11 h 87"/>
                  <a:gd name="T48" fmla="*/ 13 w 79"/>
                  <a:gd name="T49" fmla="*/ 9 h 87"/>
                  <a:gd name="T50" fmla="*/ 15 w 79"/>
                  <a:gd name="T51" fmla="*/ 8 h 87"/>
                  <a:gd name="T52" fmla="*/ 18 w 79"/>
                  <a:gd name="T53" fmla="*/ 7 h 87"/>
                  <a:gd name="T54" fmla="*/ 21 w 79"/>
                  <a:gd name="T55" fmla="*/ 8 h 87"/>
                  <a:gd name="T56" fmla="*/ 22 w 79"/>
                  <a:gd name="T57" fmla="*/ 9 h 87"/>
                  <a:gd name="T58" fmla="*/ 22 w 79"/>
                  <a:gd name="T59" fmla="*/ 9 h 87"/>
                  <a:gd name="T60" fmla="*/ 21 w 79"/>
                  <a:gd name="T61" fmla="*/ 7 h 87"/>
                  <a:gd name="T62" fmla="*/ 20 w 79"/>
                  <a:gd name="T63" fmla="*/ 4 h 87"/>
                  <a:gd name="T64" fmla="*/ 18 w 79"/>
                  <a:gd name="T6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9" h="87">
                    <a:moveTo>
                      <a:pt x="18" y="0"/>
                    </a:moveTo>
                    <a:lnTo>
                      <a:pt x="34" y="4"/>
                    </a:lnTo>
                    <a:lnTo>
                      <a:pt x="48" y="8"/>
                    </a:lnTo>
                    <a:lnTo>
                      <a:pt x="61" y="13"/>
                    </a:lnTo>
                    <a:lnTo>
                      <a:pt x="76" y="19"/>
                    </a:lnTo>
                    <a:lnTo>
                      <a:pt x="79" y="30"/>
                    </a:lnTo>
                    <a:lnTo>
                      <a:pt x="79" y="40"/>
                    </a:lnTo>
                    <a:lnTo>
                      <a:pt x="77" y="49"/>
                    </a:lnTo>
                    <a:lnTo>
                      <a:pt x="74" y="58"/>
                    </a:lnTo>
                    <a:lnTo>
                      <a:pt x="69" y="67"/>
                    </a:lnTo>
                    <a:lnTo>
                      <a:pt x="62" y="74"/>
                    </a:lnTo>
                    <a:lnTo>
                      <a:pt x="55" y="81"/>
                    </a:lnTo>
                    <a:lnTo>
                      <a:pt x="46" y="87"/>
                    </a:lnTo>
                    <a:lnTo>
                      <a:pt x="32" y="84"/>
                    </a:lnTo>
                    <a:lnTo>
                      <a:pt x="20" y="81"/>
                    </a:lnTo>
                    <a:lnTo>
                      <a:pt x="11" y="76"/>
                    </a:lnTo>
                    <a:lnTo>
                      <a:pt x="5" y="70"/>
                    </a:lnTo>
                    <a:lnTo>
                      <a:pt x="1" y="62"/>
                    </a:lnTo>
                    <a:lnTo>
                      <a:pt x="0" y="51"/>
                    </a:lnTo>
                    <a:lnTo>
                      <a:pt x="3" y="37"/>
                    </a:lnTo>
                    <a:lnTo>
                      <a:pt x="5" y="28"/>
                    </a:lnTo>
                    <a:lnTo>
                      <a:pt x="8" y="19"/>
                    </a:lnTo>
                    <a:lnTo>
                      <a:pt x="10" y="14"/>
                    </a:lnTo>
                    <a:lnTo>
                      <a:pt x="11" y="11"/>
                    </a:lnTo>
                    <a:lnTo>
                      <a:pt x="13" y="9"/>
                    </a:lnTo>
                    <a:lnTo>
                      <a:pt x="15" y="8"/>
                    </a:lnTo>
                    <a:lnTo>
                      <a:pt x="18" y="7"/>
                    </a:lnTo>
                    <a:lnTo>
                      <a:pt x="21" y="8"/>
                    </a:lnTo>
                    <a:lnTo>
                      <a:pt x="22" y="9"/>
                    </a:lnTo>
                    <a:lnTo>
                      <a:pt x="22" y="9"/>
                    </a:lnTo>
                    <a:lnTo>
                      <a:pt x="21" y="7"/>
                    </a:lnTo>
                    <a:lnTo>
                      <a:pt x="20" y="4"/>
                    </a:lnTo>
                    <a:lnTo>
                      <a:pt x="18" y="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384" name="Freeform 328"/>
              <p:cNvSpPr>
                <a:spLocks/>
              </p:cNvSpPr>
              <p:nvPr/>
            </p:nvSpPr>
            <p:spPr bwMode="auto">
              <a:xfrm>
                <a:off x="2971" y="981"/>
                <a:ext cx="79" cy="87"/>
              </a:xfrm>
              <a:custGeom>
                <a:avLst/>
                <a:gdLst>
                  <a:gd name="T0" fmla="*/ 18 w 79"/>
                  <a:gd name="T1" fmla="*/ 0 h 87"/>
                  <a:gd name="T2" fmla="*/ 34 w 79"/>
                  <a:gd name="T3" fmla="*/ 4 h 87"/>
                  <a:gd name="T4" fmla="*/ 48 w 79"/>
                  <a:gd name="T5" fmla="*/ 8 h 87"/>
                  <a:gd name="T6" fmla="*/ 61 w 79"/>
                  <a:gd name="T7" fmla="*/ 13 h 87"/>
                  <a:gd name="T8" fmla="*/ 76 w 79"/>
                  <a:gd name="T9" fmla="*/ 19 h 87"/>
                  <a:gd name="T10" fmla="*/ 79 w 79"/>
                  <a:gd name="T11" fmla="*/ 30 h 87"/>
                  <a:gd name="T12" fmla="*/ 79 w 79"/>
                  <a:gd name="T13" fmla="*/ 40 h 87"/>
                  <a:gd name="T14" fmla="*/ 77 w 79"/>
                  <a:gd name="T15" fmla="*/ 49 h 87"/>
                  <a:gd name="T16" fmla="*/ 74 w 79"/>
                  <a:gd name="T17" fmla="*/ 58 h 87"/>
                  <a:gd name="T18" fmla="*/ 69 w 79"/>
                  <a:gd name="T19" fmla="*/ 67 h 87"/>
                  <a:gd name="T20" fmla="*/ 62 w 79"/>
                  <a:gd name="T21" fmla="*/ 74 h 87"/>
                  <a:gd name="T22" fmla="*/ 55 w 79"/>
                  <a:gd name="T23" fmla="*/ 81 h 87"/>
                  <a:gd name="T24" fmla="*/ 46 w 79"/>
                  <a:gd name="T25" fmla="*/ 87 h 87"/>
                  <a:gd name="T26" fmla="*/ 32 w 79"/>
                  <a:gd name="T27" fmla="*/ 84 h 87"/>
                  <a:gd name="T28" fmla="*/ 20 w 79"/>
                  <a:gd name="T29" fmla="*/ 81 h 87"/>
                  <a:gd name="T30" fmla="*/ 11 w 79"/>
                  <a:gd name="T31" fmla="*/ 76 h 87"/>
                  <a:gd name="T32" fmla="*/ 5 w 79"/>
                  <a:gd name="T33" fmla="*/ 70 h 87"/>
                  <a:gd name="T34" fmla="*/ 1 w 79"/>
                  <a:gd name="T35" fmla="*/ 62 h 87"/>
                  <a:gd name="T36" fmla="*/ 0 w 79"/>
                  <a:gd name="T37" fmla="*/ 51 h 87"/>
                  <a:gd name="T38" fmla="*/ 3 w 79"/>
                  <a:gd name="T39" fmla="*/ 37 h 87"/>
                  <a:gd name="T40" fmla="*/ 5 w 79"/>
                  <a:gd name="T41" fmla="*/ 28 h 87"/>
                  <a:gd name="T42" fmla="*/ 8 w 79"/>
                  <a:gd name="T43" fmla="*/ 19 h 87"/>
                  <a:gd name="T44" fmla="*/ 10 w 79"/>
                  <a:gd name="T45" fmla="*/ 14 h 87"/>
                  <a:gd name="T46" fmla="*/ 11 w 79"/>
                  <a:gd name="T47" fmla="*/ 11 h 87"/>
                  <a:gd name="T48" fmla="*/ 13 w 79"/>
                  <a:gd name="T49" fmla="*/ 9 h 87"/>
                  <a:gd name="T50" fmla="*/ 15 w 79"/>
                  <a:gd name="T51" fmla="*/ 8 h 87"/>
                  <a:gd name="T52" fmla="*/ 18 w 79"/>
                  <a:gd name="T53" fmla="*/ 7 h 87"/>
                  <a:gd name="T54" fmla="*/ 21 w 79"/>
                  <a:gd name="T55" fmla="*/ 8 h 87"/>
                  <a:gd name="T56" fmla="*/ 22 w 79"/>
                  <a:gd name="T57" fmla="*/ 9 h 87"/>
                  <a:gd name="T58" fmla="*/ 22 w 79"/>
                  <a:gd name="T59" fmla="*/ 9 h 87"/>
                  <a:gd name="T60" fmla="*/ 21 w 79"/>
                  <a:gd name="T61" fmla="*/ 7 h 87"/>
                  <a:gd name="T62" fmla="*/ 20 w 79"/>
                  <a:gd name="T63" fmla="*/ 4 h 87"/>
                  <a:gd name="T64" fmla="*/ 18 w 79"/>
                  <a:gd name="T6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9" h="87">
                    <a:moveTo>
                      <a:pt x="18" y="0"/>
                    </a:moveTo>
                    <a:lnTo>
                      <a:pt x="34" y="4"/>
                    </a:lnTo>
                    <a:lnTo>
                      <a:pt x="48" y="8"/>
                    </a:lnTo>
                    <a:lnTo>
                      <a:pt x="61" y="13"/>
                    </a:lnTo>
                    <a:lnTo>
                      <a:pt x="76" y="19"/>
                    </a:lnTo>
                    <a:lnTo>
                      <a:pt x="79" y="30"/>
                    </a:lnTo>
                    <a:lnTo>
                      <a:pt x="79" y="40"/>
                    </a:lnTo>
                    <a:lnTo>
                      <a:pt x="77" y="49"/>
                    </a:lnTo>
                    <a:lnTo>
                      <a:pt x="74" y="58"/>
                    </a:lnTo>
                    <a:lnTo>
                      <a:pt x="69" y="67"/>
                    </a:lnTo>
                    <a:lnTo>
                      <a:pt x="62" y="74"/>
                    </a:lnTo>
                    <a:lnTo>
                      <a:pt x="55" y="81"/>
                    </a:lnTo>
                    <a:lnTo>
                      <a:pt x="46" y="87"/>
                    </a:lnTo>
                    <a:lnTo>
                      <a:pt x="32" y="84"/>
                    </a:lnTo>
                    <a:lnTo>
                      <a:pt x="20" y="81"/>
                    </a:lnTo>
                    <a:lnTo>
                      <a:pt x="11" y="76"/>
                    </a:lnTo>
                    <a:lnTo>
                      <a:pt x="5" y="70"/>
                    </a:lnTo>
                    <a:lnTo>
                      <a:pt x="1" y="62"/>
                    </a:lnTo>
                    <a:lnTo>
                      <a:pt x="0" y="51"/>
                    </a:lnTo>
                    <a:lnTo>
                      <a:pt x="3" y="37"/>
                    </a:lnTo>
                    <a:lnTo>
                      <a:pt x="5" y="28"/>
                    </a:lnTo>
                    <a:lnTo>
                      <a:pt x="8" y="19"/>
                    </a:lnTo>
                    <a:lnTo>
                      <a:pt x="10" y="14"/>
                    </a:lnTo>
                    <a:lnTo>
                      <a:pt x="11" y="11"/>
                    </a:lnTo>
                    <a:lnTo>
                      <a:pt x="13" y="9"/>
                    </a:lnTo>
                    <a:lnTo>
                      <a:pt x="15" y="8"/>
                    </a:lnTo>
                    <a:lnTo>
                      <a:pt x="18" y="7"/>
                    </a:lnTo>
                    <a:lnTo>
                      <a:pt x="21" y="8"/>
                    </a:lnTo>
                    <a:lnTo>
                      <a:pt x="22" y="9"/>
                    </a:lnTo>
                    <a:lnTo>
                      <a:pt x="22" y="9"/>
                    </a:lnTo>
                    <a:lnTo>
                      <a:pt x="21" y="7"/>
                    </a:lnTo>
                    <a:lnTo>
                      <a:pt x="20" y="4"/>
                    </a:lnTo>
                    <a:lnTo>
                      <a:pt x="18" y="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385" name="Freeform 329"/>
              <p:cNvSpPr>
                <a:spLocks/>
              </p:cNvSpPr>
              <p:nvPr/>
            </p:nvSpPr>
            <p:spPr bwMode="auto">
              <a:xfrm>
                <a:off x="3334" y="1162"/>
                <a:ext cx="79" cy="87"/>
              </a:xfrm>
              <a:custGeom>
                <a:avLst/>
                <a:gdLst>
                  <a:gd name="T0" fmla="*/ 18 w 79"/>
                  <a:gd name="T1" fmla="*/ 0 h 87"/>
                  <a:gd name="T2" fmla="*/ 34 w 79"/>
                  <a:gd name="T3" fmla="*/ 4 h 87"/>
                  <a:gd name="T4" fmla="*/ 48 w 79"/>
                  <a:gd name="T5" fmla="*/ 8 h 87"/>
                  <a:gd name="T6" fmla="*/ 61 w 79"/>
                  <a:gd name="T7" fmla="*/ 13 h 87"/>
                  <a:gd name="T8" fmla="*/ 76 w 79"/>
                  <a:gd name="T9" fmla="*/ 19 h 87"/>
                  <a:gd name="T10" fmla="*/ 79 w 79"/>
                  <a:gd name="T11" fmla="*/ 30 h 87"/>
                  <a:gd name="T12" fmla="*/ 79 w 79"/>
                  <a:gd name="T13" fmla="*/ 40 h 87"/>
                  <a:gd name="T14" fmla="*/ 77 w 79"/>
                  <a:gd name="T15" fmla="*/ 49 h 87"/>
                  <a:gd name="T16" fmla="*/ 74 w 79"/>
                  <a:gd name="T17" fmla="*/ 58 h 87"/>
                  <a:gd name="T18" fmla="*/ 69 w 79"/>
                  <a:gd name="T19" fmla="*/ 67 h 87"/>
                  <a:gd name="T20" fmla="*/ 62 w 79"/>
                  <a:gd name="T21" fmla="*/ 74 h 87"/>
                  <a:gd name="T22" fmla="*/ 55 w 79"/>
                  <a:gd name="T23" fmla="*/ 81 h 87"/>
                  <a:gd name="T24" fmla="*/ 46 w 79"/>
                  <a:gd name="T25" fmla="*/ 87 h 87"/>
                  <a:gd name="T26" fmla="*/ 32 w 79"/>
                  <a:gd name="T27" fmla="*/ 84 h 87"/>
                  <a:gd name="T28" fmla="*/ 20 w 79"/>
                  <a:gd name="T29" fmla="*/ 81 h 87"/>
                  <a:gd name="T30" fmla="*/ 11 w 79"/>
                  <a:gd name="T31" fmla="*/ 76 h 87"/>
                  <a:gd name="T32" fmla="*/ 5 w 79"/>
                  <a:gd name="T33" fmla="*/ 70 h 87"/>
                  <a:gd name="T34" fmla="*/ 1 w 79"/>
                  <a:gd name="T35" fmla="*/ 62 h 87"/>
                  <a:gd name="T36" fmla="*/ 0 w 79"/>
                  <a:gd name="T37" fmla="*/ 51 h 87"/>
                  <a:gd name="T38" fmla="*/ 3 w 79"/>
                  <a:gd name="T39" fmla="*/ 37 h 87"/>
                  <a:gd name="T40" fmla="*/ 5 w 79"/>
                  <a:gd name="T41" fmla="*/ 28 h 87"/>
                  <a:gd name="T42" fmla="*/ 8 w 79"/>
                  <a:gd name="T43" fmla="*/ 19 h 87"/>
                  <a:gd name="T44" fmla="*/ 10 w 79"/>
                  <a:gd name="T45" fmla="*/ 14 h 87"/>
                  <a:gd name="T46" fmla="*/ 11 w 79"/>
                  <a:gd name="T47" fmla="*/ 11 h 87"/>
                  <a:gd name="T48" fmla="*/ 13 w 79"/>
                  <a:gd name="T49" fmla="*/ 9 h 87"/>
                  <a:gd name="T50" fmla="*/ 15 w 79"/>
                  <a:gd name="T51" fmla="*/ 8 h 87"/>
                  <a:gd name="T52" fmla="*/ 18 w 79"/>
                  <a:gd name="T53" fmla="*/ 7 h 87"/>
                  <a:gd name="T54" fmla="*/ 21 w 79"/>
                  <a:gd name="T55" fmla="*/ 8 h 87"/>
                  <a:gd name="T56" fmla="*/ 22 w 79"/>
                  <a:gd name="T57" fmla="*/ 9 h 87"/>
                  <a:gd name="T58" fmla="*/ 22 w 79"/>
                  <a:gd name="T59" fmla="*/ 9 h 87"/>
                  <a:gd name="T60" fmla="*/ 21 w 79"/>
                  <a:gd name="T61" fmla="*/ 7 h 87"/>
                  <a:gd name="T62" fmla="*/ 20 w 79"/>
                  <a:gd name="T63" fmla="*/ 4 h 87"/>
                  <a:gd name="T64" fmla="*/ 18 w 79"/>
                  <a:gd name="T6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9" h="87">
                    <a:moveTo>
                      <a:pt x="18" y="0"/>
                    </a:moveTo>
                    <a:lnTo>
                      <a:pt x="34" y="4"/>
                    </a:lnTo>
                    <a:lnTo>
                      <a:pt x="48" y="8"/>
                    </a:lnTo>
                    <a:lnTo>
                      <a:pt x="61" y="13"/>
                    </a:lnTo>
                    <a:lnTo>
                      <a:pt x="76" y="19"/>
                    </a:lnTo>
                    <a:lnTo>
                      <a:pt x="79" y="30"/>
                    </a:lnTo>
                    <a:lnTo>
                      <a:pt x="79" y="40"/>
                    </a:lnTo>
                    <a:lnTo>
                      <a:pt x="77" y="49"/>
                    </a:lnTo>
                    <a:lnTo>
                      <a:pt x="74" y="58"/>
                    </a:lnTo>
                    <a:lnTo>
                      <a:pt x="69" y="67"/>
                    </a:lnTo>
                    <a:lnTo>
                      <a:pt x="62" y="74"/>
                    </a:lnTo>
                    <a:lnTo>
                      <a:pt x="55" y="81"/>
                    </a:lnTo>
                    <a:lnTo>
                      <a:pt x="46" y="87"/>
                    </a:lnTo>
                    <a:lnTo>
                      <a:pt x="32" y="84"/>
                    </a:lnTo>
                    <a:lnTo>
                      <a:pt x="20" y="81"/>
                    </a:lnTo>
                    <a:lnTo>
                      <a:pt x="11" y="76"/>
                    </a:lnTo>
                    <a:lnTo>
                      <a:pt x="5" y="70"/>
                    </a:lnTo>
                    <a:lnTo>
                      <a:pt x="1" y="62"/>
                    </a:lnTo>
                    <a:lnTo>
                      <a:pt x="0" y="51"/>
                    </a:lnTo>
                    <a:lnTo>
                      <a:pt x="3" y="37"/>
                    </a:lnTo>
                    <a:lnTo>
                      <a:pt x="5" y="28"/>
                    </a:lnTo>
                    <a:lnTo>
                      <a:pt x="8" y="19"/>
                    </a:lnTo>
                    <a:lnTo>
                      <a:pt x="10" y="14"/>
                    </a:lnTo>
                    <a:lnTo>
                      <a:pt x="11" y="11"/>
                    </a:lnTo>
                    <a:lnTo>
                      <a:pt x="13" y="9"/>
                    </a:lnTo>
                    <a:lnTo>
                      <a:pt x="15" y="8"/>
                    </a:lnTo>
                    <a:lnTo>
                      <a:pt x="18" y="7"/>
                    </a:lnTo>
                    <a:lnTo>
                      <a:pt x="21" y="8"/>
                    </a:lnTo>
                    <a:lnTo>
                      <a:pt x="22" y="9"/>
                    </a:lnTo>
                    <a:lnTo>
                      <a:pt x="22" y="9"/>
                    </a:lnTo>
                    <a:lnTo>
                      <a:pt x="21" y="7"/>
                    </a:lnTo>
                    <a:lnTo>
                      <a:pt x="20" y="4"/>
                    </a:lnTo>
                    <a:lnTo>
                      <a:pt x="18" y="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386" name="Freeform 330"/>
              <p:cNvSpPr>
                <a:spLocks/>
              </p:cNvSpPr>
              <p:nvPr/>
            </p:nvSpPr>
            <p:spPr bwMode="auto">
              <a:xfrm>
                <a:off x="2789" y="1071"/>
                <a:ext cx="79" cy="87"/>
              </a:xfrm>
              <a:custGeom>
                <a:avLst/>
                <a:gdLst>
                  <a:gd name="T0" fmla="*/ 18 w 79"/>
                  <a:gd name="T1" fmla="*/ 0 h 87"/>
                  <a:gd name="T2" fmla="*/ 34 w 79"/>
                  <a:gd name="T3" fmla="*/ 4 h 87"/>
                  <a:gd name="T4" fmla="*/ 48 w 79"/>
                  <a:gd name="T5" fmla="*/ 8 h 87"/>
                  <a:gd name="T6" fmla="*/ 61 w 79"/>
                  <a:gd name="T7" fmla="*/ 13 h 87"/>
                  <a:gd name="T8" fmla="*/ 76 w 79"/>
                  <a:gd name="T9" fmla="*/ 19 h 87"/>
                  <a:gd name="T10" fmla="*/ 79 w 79"/>
                  <a:gd name="T11" fmla="*/ 30 h 87"/>
                  <a:gd name="T12" fmla="*/ 79 w 79"/>
                  <a:gd name="T13" fmla="*/ 40 h 87"/>
                  <a:gd name="T14" fmla="*/ 77 w 79"/>
                  <a:gd name="T15" fmla="*/ 49 h 87"/>
                  <a:gd name="T16" fmla="*/ 74 w 79"/>
                  <a:gd name="T17" fmla="*/ 58 h 87"/>
                  <a:gd name="T18" fmla="*/ 69 w 79"/>
                  <a:gd name="T19" fmla="*/ 67 h 87"/>
                  <a:gd name="T20" fmla="*/ 62 w 79"/>
                  <a:gd name="T21" fmla="*/ 74 h 87"/>
                  <a:gd name="T22" fmla="*/ 55 w 79"/>
                  <a:gd name="T23" fmla="*/ 81 h 87"/>
                  <a:gd name="T24" fmla="*/ 46 w 79"/>
                  <a:gd name="T25" fmla="*/ 87 h 87"/>
                  <a:gd name="T26" fmla="*/ 32 w 79"/>
                  <a:gd name="T27" fmla="*/ 84 h 87"/>
                  <a:gd name="T28" fmla="*/ 20 w 79"/>
                  <a:gd name="T29" fmla="*/ 81 h 87"/>
                  <a:gd name="T30" fmla="*/ 11 w 79"/>
                  <a:gd name="T31" fmla="*/ 76 h 87"/>
                  <a:gd name="T32" fmla="*/ 5 w 79"/>
                  <a:gd name="T33" fmla="*/ 70 h 87"/>
                  <a:gd name="T34" fmla="*/ 1 w 79"/>
                  <a:gd name="T35" fmla="*/ 62 h 87"/>
                  <a:gd name="T36" fmla="*/ 0 w 79"/>
                  <a:gd name="T37" fmla="*/ 51 h 87"/>
                  <a:gd name="T38" fmla="*/ 3 w 79"/>
                  <a:gd name="T39" fmla="*/ 37 h 87"/>
                  <a:gd name="T40" fmla="*/ 5 w 79"/>
                  <a:gd name="T41" fmla="*/ 28 h 87"/>
                  <a:gd name="T42" fmla="*/ 8 w 79"/>
                  <a:gd name="T43" fmla="*/ 19 h 87"/>
                  <a:gd name="T44" fmla="*/ 10 w 79"/>
                  <a:gd name="T45" fmla="*/ 14 h 87"/>
                  <a:gd name="T46" fmla="*/ 11 w 79"/>
                  <a:gd name="T47" fmla="*/ 11 h 87"/>
                  <a:gd name="T48" fmla="*/ 13 w 79"/>
                  <a:gd name="T49" fmla="*/ 9 h 87"/>
                  <a:gd name="T50" fmla="*/ 15 w 79"/>
                  <a:gd name="T51" fmla="*/ 8 h 87"/>
                  <a:gd name="T52" fmla="*/ 18 w 79"/>
                  <a:gd name="T53" fmla="*/ 7 h 87"/>
                  <a:gd name="T54" fmla="*/ 21 w 79"/>
                  <a:gd name="T55" fmla="*/ 8 h 87"/>
                  <a:gd name="T56" fmla="*/ 22 w 79"/>
                  <a:gd name="T57" fmla="*/ 9 h 87"/>
                  <a:gd name="T58" fmla="*/ 22 w 79"/>
                  <a:gd name="T59" fmla="*/ 9 h 87"/>
                  <a:gd name="T60" fmla="*/ 21 w 79"/>
                  <a:gd name="T61" fmla="*/ 7 h 87"/>
                  <a:gd name="T62" fmla="*/ 20 w 79"/>
                  <a:gd name="T63" fmla="*/ 4 h 87"/>
                  <a:gd name="T64" fmla="*/ 18 w 79"/>
                  <a:gd name="T6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9" h="87">
                    <a:moveTo>
                      <a:pt x="18" y="0"/>
                    </a:moveTo>
                    <a:lnTo>
                      <a:pt x="34" y="4"/>
                    </a:lnTo>
                    <a:lnTo>
                      <a:pt x="48" y="8"/>
                    </a:lnTo>
                    <a:lnTo>
                      <a:pt x="61" y="13"/>
                    </a:lnTo>
                    <a:lnTo>
                      <a:pt x="76" y="19"/>
                    </a:lnTo>
                    <a:lnTo>
                      <a:pt x="79" y="30"/>
                    </a:lnTo>
                    <a:lnTo>
                      <a:pt x="79" y="40"/>
                    </a:lnTo>
                    <a:lnTo>
                      <a:pt x="77" y="49"/>
                    </a:lnTo>
                    <a:lnTo>
                      <a:pt x="74" y="58"/>
                    </a:lnTo>
                    <a:lnTo>
                      <a:pt x="69" y="67"/>
                    </a:lnTo>
                    <a:lnTo>
                      <a:pt x="62" y="74"/>
                    </a:lnTo>
                    <a:lnTo>
                      <a:pt x="55" y="81"/>
                    </a:lnTo>
                    <a:lnTo>
                      <a:pt x="46" y="87"/>
                    </a:lnTo>
                    <a:lnTo>
                      <a:pt x="32" y="84"/>
                    </a:lnTo>
                    <a:lnTo>
                      <a:pt x="20" y="81"/>
                    </a:lnTo>
                    <a:lnTo>
                      <a:pt x="11" y="76"/>
                    </a:lnTo>
                    <a:lnTo>
                      <a:pt x="5" y="70"/>
                    </a:lnTo>
                    <a:lnTo>
                      <a:pt x="1" y="62"/>
                    </a:lnTo>
                    <a:lnTo>
                      <a:pt x="0" y="51"/>
                    </a:lnTo>
                    <a:lnTo>
                      <a:pt x="3" y="37"/>
                    </a:lnTo>
                    <a:lnTo>
                      <a:pt x="5" y="28"/>
                    </a:lnTo>
                    <a:lnTo>
                      <a:pt x="8" y="19"/>
                    </a:lnTo>
                    <a:lnTo>
                      <a:pt x="10" y="14"/>
                    </a:lnTo>
                    <a:lnTo>
                      <a:pt x="11" y="11"/>
                    </a:lnTo>
                    <a:lnTo>
                      <a:pt x="13" y="9"/>
                    </a:lnTo>
                    <a:lnTo>
                      <a:pt x="15" y="8"/>
                    </a:lnTo>
                    <a:lnTo>
                      <a:pt x="18" y="7"/>
                    </a:lnTo>
                    <a:lnTo>
                      <a:pt x="21" y="8"/>
                    </a:lnTo>
                    <a:lnTo>
                      <a:pt x="22" y="9"/>
                    </a:lnTo>
                    <a:lnTo>
                      <a:pt x="22" y="9"/>
                    </a:lnTo>
                    <a:lnTo>
                      <a:pt x="21" y="7"/>
                    </a:lnTo>
                    <a:lnTo>
                      <a:pt x="20" y="4"/>
                    </a:lnTo>
                    <a:lnTo>
                      <a:pt x="18" y="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387" name="Freeform 331"/>
              <p:cNvSpPr>
                <a:spLocks/>
              </p:cNvSpPr>
              <p:nvPr/>
            </p:nvSpPr>
            <p:spPr bwMode="auto">
              <a:xfrm>
                <a:off x="2290" y="845"/>
                <a:ext cx="79" cy="87"/>
              </a:xfrm>
              <a:custGeom>
                <a:avLst/>
                <a:gdLst>
                  <a:gd name="T0" fmla="*/ 18 w 79"/>
                  <a:gd name="T1" fmla="*/ 0 h 87"/>
                  <a:gd name="T2" fmla="*/ 34 w 79"/>
                  <a:gd name="T3" fmla="*/ 4 h 87"/>
                  <a:gd name="T4" fmla="*/ 48 w 79"/>
                  <a:gd name="T5" fmla="*/ 8 h 87"/>
                  <a:gd name="T6" fmla="*/ 61 w 79"/>
                  <a:gd name="T7" fmla="*/ 13 h 87"/>
                  <a:gd name="T8" fmla="*/ 76 w 79"/>
                  <a:gd name="T9" fmla="*/ 19 h 87"/>
                  <a:gd name="T10" fmla="*/ 79 w 79"/>
                  <a:gd name="T11" fmla="*/ 30 h 87"/>
                  <a:gd name="T12" fmla="*/ 79 w 79"/>
                  <a:gd name="T13" fmla="*/ 40 h 87"/>
                  <a:gd name="T14" fmla="*/ 77 w 79"/>
                  <a:gd name="T15" fmla="*/ 49 h 87"/>
                  <a:gd name="T16" fmla="*/ 74 w 79"/>
                  <a:gd name="T17" fmla="*/ 58 h 87"/>
                  <a:gd name="T18" fmla="*/ 69 w 79"/>
                  <a:gd name="T19" fmla="*/ 67 h 87"/>
                  <a:gd name="T20" fmla="*/ 62 w 79"/>
                  <a:gd name="T21" fmla="*/ 74 h 87"/>
                  <a:gd name="T22" fmla="*/ 55 w 79"/>
                  <a:gd name="T23" fmla="*/ 81 h 87"/>
                  <a:gd name="T24" fmla="*/ 46 w 79"/>
                  <a:gd name="T25" fmla="*/ 87 h 87"/>
                  <a:gd name="T26" fmla="*/ 32 w 79"/>
                  <a:gd name="T27" fmla="*/ 84 h 87"/>
                  <a:gd name="T28" fmla="*/ 20 w 79"/>
                  <a:gd name="T29" fmla="*/ 81 h 87"/>
                  <a:gd name="T30" fmla="*/ 11 w 79"/>
                  <a:gd name="T31" fmla="*/ 76 h 87"/>
                  <a:gd name="T32" fmla="*/ 5 w 79"/>
                  <a:gd name="T33" fmla="*/ 70 h 87"/>
                  <a:gd name="T34" fmla="*/ 1 w 79"/>
                  <a:gd name="T35" fmla="*/ 62 h 87"/>
                  <a:gd name="T36" fmla="*/ 0 w 79"/>
                  <a:gd name="T37" fmla="*/ 51 h 87"/>
                  <a:gd name="T38" fmla="*/ 3 w 79"/>
                  <a:gd name="T39" fmla="*/ 37 h 87"/>
                  <a:gd name="T40" fmla="*/ 5 w 79"/>
                  <a:gd name="T41" fmla="*/ 28 h 87"/>
                  <a:gd name="T42" fmla="*/ 8 w 79"/>
                  <a:gd name="T43" fmla="*/ 19 h 87"/>
                  <a:gd name="T44" fmla="*/ 10 w 79"/>
                  <a:gd name="T45" fmla="*/ 14 h 87"/>
                  <a:gd name="T46" fmla="*/ 11 w 79"/>
                  <a:gd name="T47" fmla="*/ 11 h 87"/>
                  <a:gd name="T48" fmla="*/ 13 w 79"/>
                  <a:gd name="T49" fmla="*/ 9 h 87"/>
                  <a:gd name="T50" fmla="*/ 15 w 79"/>
                  <a:gd name="T51" fmla="*/ 8 h 87"/>
                  <a:gd name="T52" fmla="*/ 18 w 79"/>
                  <a:gd name="T53" fmla="*/ 7 h 87"/>
                  <a:gd name="T54" fmla="*/ 21 w 79"/>
                  <a:gd name="T55" fmla="*/ 8 h 87"/>
                  <a:gd name="T56" fmla="*/ 22 w 79"/>
                  <a:gd name="T57" fmla="*/ 9 h 87"/>
                  <a:gd name="T58" fmla="*/ 22 w 79"/>
                  <a:gd name="T59" fmla="*/ 9 h 87"/>
                  <a:gd name="T60" fmla="*/ 21 w 79"/>
                  <a:gd name="T61" fmla="*/ 7 h 87"/>
                  <a:gd name="T62" fmla="*/ 20 w 79"/>
                  <a:gd name="T63" fmla="*/ 4 h 87"/>
                  <a:gd name="T64" fmla="*/ 18 w 79"/>
                  <a:gd name="T6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9" h="87">
                    <a:moveTo>
                      <a:pt x="18" y="0"/>
                    </a:moveTo>
                    <a:lnTo>
                      <a:pt x="34" y="4"/>
                    </a:lnTo>
                    <a:lnTo>
                      <a:pt x="48" y="8"/>
                    </a:lnTo>
                    <a:lnTo>
                      <a:pt x="61" y="13"/>
                    </a:lnTo>
                    <a:lnTo>
                      <a:pt x="76" y="19"/>
                    </a:lnTo>
                    <a:lnTo>
                      <a:pt x="79" y="30"/>
                    </a:lnTo>
                    <a:lnTo>
                      <a:pt x="79" y="40"/>
                    </a:lnTo>
                    <a:lnTo>
                      <a:pt x="77" y="49"/>
                    </a:lnTo>
                    <a:lnTo>
                      <a:pt x="74" y="58"/>
                    </a:lnTo>
                    <a:lnTo>
                      <a:pt x="69" y="67"/>
                    </a:lnTo>
                    <a:lnTo>
                      <a:pt x="62" y="74"/>
                    </a:lnTo>
                    <a:lnTo>
                      <a:pt x="55" y="81"/>
                    </a:lnTo>
                    <a:lnTo>
                      <a:pt x="46" y="87"/>
                    </a:lnTo>
                    <a:lnTo>
                      <a:pt x="32" y="84"/>
                    </a:lnTo>
                    <a:lnTo>
                      <a:pt x="20" y="81"/>
                    </a:lnTo>
                    <a:lnTo>
                      <a:pt x="11" y="76"/>
                    </a:lnTo>
                    <a:lnTo>
                      <a:pt x="5" y="70"/>
                    </a:lnTo>
                    <a:lnTo>
                      <a:pt x="1" y="62"/>
                    </a:lnTo>
                    <a:lnTo>
                      <a:pt x="0" y="51"/>
                    </a:lnTo>
                    <a:lnTo>
                      <a:pt x="3" y="37"/>
                    </a:lnTo>
                    <a:lnTo>
                      <a:pt x="5" y="28"/>
                    </a:lnTo>
                    <a:lnTo>
                      <a:pt x="8" y="19"/>
                    </a:lnTo>
                    <a:lnTo>
                      <a:pt x="10" y="14"/>
                    </a:lnTo>
                    <a:lnTo>
                      <a:pt x="11" y="11"/>
                    </a:lnTo>
                    <a:lnTo>
                      <a:pt x="13" y="9"/>
                    </a:lnTo>
                    <a:lnTo>
                      <a:pt x="15" y="8"/>
                    </a:lnTo>
                    <a:lnTo>
                      <a:pt x="18" y="7"/>
                    </a:lnTo>
                    <a:lnTo>
                      <a:pt x="21" y="8"/>
                    </a:lnTo>
                    <a:lnTo>
                      <a:pt x="22" y="9"/>
                    </a:lnTo>
                    <a:lnTo>
                      <a:pt x="22" y="9"/>
                    </a:lnTo>
                    <a:lnTo>
                      <a:pt x="21" y="7"/>
                    </a:lnTo>
                    <a:lnTo>
                      <a:pt x="20" y="4"/>
                    </a:lnTo>
                    <a:lnTo>
                      <a:pt x="18" y="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388" name="Freeform 332"/>
              <p:cNvSpPr>
                <a:spLocks/>
              </p:cNvSpPr>
              <p:nvPr/>
            </p:nvSpPr>
            <p:spPr bwMode="auto">
              <a:xfrm>
                <a:off x="3470" y="1389"/>
                <a:ext cx="79" cy="87"/>
              </a:xfrm>
              <a:custGeom>
                <a:avLst/>
                <a:gdLst>
                  <a:gd name="T0" fmla="*/ 18 w 79"/>
                  <a:gd name="T1" fmla="*/ 0 h 87"/>
                  <a:gd name="T2" fmla="*/ 34 w 79"/>
                  <a:gd name="T3" fmla="*/ 4 h 87"/>
                  <a:gd name="T4" fmla="*/ 48 w 79"/>
                  <a:gd name="T5" fmla="*/ 8 h 87"/>
                  <a:gd name="T6" fmla="*/ 61 w 79"/>
                  <a:gd name="T7" fmla="*/ 13 h 87"/>
                  <a:gd name="T8" fmla="*/ 76 w 79"/>
                  <a:gd name="T9" fmla="*/ 19 h 87"/>
                  <a:gd name="T10" fmla="*/ 79 w 79"/>
                  <a:gd name="T11" fmla="*/ 30 h 87"/>
                  <a:gd name="T12" fmla="*/ 79 w 79"/>
                  <a:gd name="T13" fmla="*/ 40 h 87"/>
                  <a:gd name="T14" fmla="*/ 77 w 79"/>
                  <a:gd name="T15" fmla="*/ 49 h 87"/>
                  <a:gd name="T16" fmla="*/ 74 w 79"/>
                  <a:gd name="T17" fmla="*/ 58 h 87"/>
                  <a:gd name="T18" fmla="*/ 69 w 79"/>
                  <a:gd name="T19" fmla="*/ 67 h 87"/>
                  <a:gd name="T20" fmla="*/ 62 w 79"/>
                  <a:gd name="T21" fmla="*/ 74 h 87"/>
                  <a:gd name="T22" fmla="*/ 55 w 79"/>
                  <a:gd name="T23" fmla="*/ 81 h 87"/>
                  <a:gd name="T24" fmla="*/ 46 w 79"/>
                  <a:gd name="T25" fmla="*/ 87 h 87"/>
                  <a:gd name="T26" fmla="*/ 32 w 79"/>
                  <a:gd name="T27" fmla="*/ 84 h 87"/>
                  <a:gd name="T28" fmla="*/ 20 w 79"/>
                  <a:gd name="T29" fmla="*/ 81 h 87"/>
                  <a:gd name="T30" fmla="*/ 11 w 79"/>
                  <a:gd name="T31" fmla="*/ 76 h 87"/>
                  <a:gd name="T32" fmla="*/ 5 w 79"/>
                  <a:gd name="T33" fmla="*/ 70 h 87"/>
                  <a:gd name="T34" fmla="*/ 1 w 79"/>
                  <a:gd name="T35" fmla="*/ 62 h 87"/>
                  <a:gd name="T36" fmla="*/ 0 w 79"/>
                  <a:gd name="T37" fmla="*/ 51 h 87"/>
                  <a:gd name="T38" fmla="*/ 3 w 79"/>
                  <a:gd name="T39" fmla="*/ 37 h 87"/>
                  <a:gd name="T40" fmla="*/ 5 w 79"/>
                  <a:gd name="T41" fmla="*/ 28 h 87"/>
                  <a:gd name="T42" fmla="*/ 8 w 79"/>
                  <a:gd name="T43" fmla="*/ 19 h 87"/>
                  <a:gd name="T44" fmla="*/ 10 w 79"/>
                  <a:gd name="T45" fmla="*/ 14 h 87"/>
                  <a:gd name="T46" fmla="*/ 11 w 79"/>
                  <a:gd name="T47" fmla="*/ 11 h 87"/>
                  <a:gd name="T48" fmla="*/ 13 w 79"/>
                  <a:gd name="T49" fmla="*/ 9 h 87"/>
                  <a:gd name="T50" fmla="*/ 15 w 79"/>
                  <a:gd name="T51" fmla="*/ 8 h 87"/>
                  <a:gd name="T52" fmla="*/ 18 w 79"/>
                  <a:gd name="T53" fmla="*/ 7 h 87"/>
                  <a:gd name="T54" fmla="*/ 21 w 79"/>
                  <a:gd name="T55" fmla="*/ 8 h 87"/>
                  <a:gd name="T56" fmla="*/ 22 w 79"/>
                  <a:gd name="T57" fmla="*/ 9 h 87"/>
                  <a:gd name="T58" fmla="*/ 22 w 79"/>
                  <a:gd name="T59" fmla="*/ 9 h 87"/>
                  <a:gd name="T60" fmla="*/ 21 w 79"/>
                  <a:gd name="T61" fmla="*/ 7 h 87"/>
                  <a:gd name="T62" fmla="*/ 20 w 79"/>
                  <a:gd name="T63" fmla="*/ 4 h 87"/>
                  <a:gd name="T64" fmla="*/ 18 w 79"/>
                  <a:gd name="T6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9" h="87">
                    <a:moveTo>
                      <a:pt x="18" y="0"/>
                    </a:moveTo>
                    <a:lnTo>
                      <a:pt x="34" y="4"/>
                    </a:lnTo>
                    <a:lnTo>
                      <a:pt x="48" y="8"/>
                    </a:lnTo>
                    <a:lnTo>
                      <a:pt x="61" y="13"/>
                    </a:lnTo>
                    <a:lnTo>
                      <a:pt x="76" y="19"/>
                    </a:lnTo>
                    <a:lnTo>
                      <a:pt x="79" y="30"/>
                    </a:lnTo>
                    <a:lnTo>
                      <a:pt x="79" y="40"/>
                    </a:lnTo>
                    <a:lnTo>
                      <a:pt x="77" y="49"/>
                    </a:lnTo>
                    <a:lnTo>
                      <a:pt x="74" y="58"/>
                    </a:lnTo>
                    <a:lnTo>
                      <a:pt x="69" y="67"/>
                    </a:lnTo>
                    <a:lnTo>
                      <a:pt x="62" y="74"/>
                    </a:lnTo>
                    <a:lnTo>
                      <a:pt x="55" y="81"/>
                    </a:lnTo>
                    <a:lnTo>
                      <a:pt x="46" y="87"/>
                    </a:lnTo>
                    <a:lnTo>
                      <a:pt x="32" y="84"/>
                    </a:lnTo>
                    <a:lnTo>
                      <a:pt x="20" y="81"/>
                    </a:lnTo>
                    <a:lnTo>
                      <a:pt x="11" y="76"/>
                    </a:lnTo>
                    <a:lnTo>
                      <a:pt x="5" y="70"/>
                    </a:lnTo>
                    <a:lnTo>
                      <a:pt x="1" y="62"/>
                    </a:lnTo>
                    <a:lnTo>
                      <a:pt x="0" y="51"/>
                    </a:lnTo>
                    <a:lnTo>
                      <a:pt x="3" y="37"/>
                    </a:lnTo>
                    <a:lnTo>
                      <a:pt x="5" y="28"/>
                    </a:lnTo>
                    <a:lnTo>
                      <a:pt x="8" y="19"/>
                    </a:lnTo>
                    <a:lnTo>
                      <a:pt x="10" y="14"/>
                    </a:lnTo>
                    <a:lnTo>
                      <a:pt x="11" y="11"/>
                    </a:lnTo>
                    <a:lnTo>
                      <a:pt x="13" y="9"/>
                    </a:lnTo>
                    <a:lnTo>
                      <a:pt x="15" y="8"/>
                    </a:lnTo>
                    <a:lnTo>
                      <a:pt x="18" y="7"/>
                    </a:lnTo>
                    <a:lnTo>
                      <a:pt x="21" y="8"/>
                    </a:lnTo>
                    <a:lnTo>
                      <a:pt x="22" y="9"/>
                    </a:lnTo>
                    <a:lnTo>
                      <a:pt x="22" y="9"/>
                    </a:lnTo>
                    <a:lnTo>
                      <a:pt x="21" y="7"/>
                    </a:lnTo>
                    <a:lnTo>
                      <a:pt x="20" y="4"/>
                    </a:lnTo>
                    <a:lnTo>
                      <a:pt x="18" y="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389" name="Freeform 333"/>
              <p:cNvSpPr>
                <a:spLocks/>
              </p:cNvSpPr>
              <p:nvPr/>
            </p:nvSpPr>
            <p:spPr bwMode="auto">
              <a:xfrm>
                <a:off x="3424" y="1207"/>
                <a:ext cx="121" cy="133"/>
              </a:xfrm>
              <a:custGeom>
                <a:avLst/>
                <a:gdLst>
                  <a:gd name="T0" fmla="*/ 53 w 121"/>
                  <a:gd name="T1" fmla="*/ 0 h 133"/>
                  <a:gd name="T2" fmla="*/ 59 w 121"/>
                  <a:gd name="T3" fmla="*/ 3 h 133"/>
                  <a:gd name="T4" fmla="*/ 64 w 121"/>
                  <a:gd name="T5" fmla="*/ 5 h 133"/>
                  <a:gd name="T6" fmla="*/ 72 w 121"/>
                  <a:gd name="T7" fmla="*/ 8 h 133"/>
                  <a:gd name="T8" fmla="*/ 77 w 121"/>
                  <a:gd name="T9" fmla="*/ 10 h 133"/>
                  <a:gd name="T10" fmla="*/ 80 w 121"/>
                  <a:gd name="T11" fmla="*/ 12 h 133"/>
                  <a:gd name="T12" fmla="*/ 83 w 121"/>
                  <a:gd name="T13" fmla="*/ 13 h 133"/>
                  <a:gd name="T14" fmla="*/ 86 w 121"/>
                  <a:gd name="T15" fmla="*/ 14 h 133"/>
                  <a:gd name="T16" fmla="*/ 92 w 121"/>
                  <a:gd name="T17" fmla="*/ 16 h 133"/>
                  <a:gd name="T18" fmla="*/ 95 w 121"/>
                  <a:gd name="T19" fmla="*/ 17 h 133"/>
                  <a:gd name="T20" fmla="*/ 100 w 121"/>
                  <a:gd name="T21" fmla="*/ 19 h 133"/>
                  <a:gd name="T22" fmla="*/ 106 w 121"/>
                  <a:gd name="T23" fmla="*/ 31 h 133"/>
                  <a:gd name="T24" fmla="*/ 112 w 121"/>
                  <a:gd name="T25" fmla="*/ 44 h 133"/>
                  <a:gd name="T26" fmla="*/ 117 w 121"/>
                  <a:gd name="T27" fmla="*/ 57 h 133"/>
                  <a:gd name="T28" fmla="*/ 120 w 121"/>
                  <a:gd name="T29" fmla="*/ 70 h 133"/>
                  <a:gd name="T30" fmla="*/ 121 w 121"/>
                  <a:gd name="T31" fmla="*/ 84 h 133"/>
                  <a:gd name="T32" fmla="*/ 118 w 121"/>
                  <a:gd name="T33" fmla="*/ 98 h 133"/>
                  <a:gd name="T34" fmla="*/ 115 w 121"/>
                  <a:gd name="T35" fmla="*/ 106 h 133"/>
                  <a:gd name="T36" fmla="*/ 111 w 121"/>
                  <a:gd name="T37" fmla="*/ 114 h 133"/>
                  <a:gd name="T38" fmla="*/ 106 w 121"/>
                  <a:gd name="T39" fmla="*/ 122 h 133"/>
                  <a:gd name="T40" fmla="*/ 100 w 121"/>
                  <a:gd name="T41" fmla="*/ 131 h 133"/>
                  <a:gd name="T42" fmla="*/ 98 w 121"/>
                  <a:gd name="T43" fmla="*/ 133 h 133"/>
                  <a:gd name="T44" fmla="*/ 96 w 121"/>
                  <a:gd name="T45" fmla="*/ 133 h 133"/>
                  <a:gd name="T46" fmla="*/ 94 w 121"/>
                  <a:gd name="T47" fmla="*/ 133 h 133"/>
                  <a:gd name="T48" fmla="*/ 92 w 121"/>
                  <a:gd name="T49" fmla="*/ 132 h 133"/>
                  <a:gd name="T50" fmla="*/ 89 w 121"/>
                  <a:gd name="T51" fmla="*/ 127 h 133"/>
                  <a:gd name="T52" fmla="*/ 85 w 121"/>
                  <a:gd name="T53" fmla="*/ 120 h 133"/>
                  <a:gd name="T54" fmla="*/ 81 w 121"/>
                  <a:gd name="T55" fmla="*/ 112 h 133"/>
                  <a:gd name="T56" fmla="*/ 77 w 121"/>
                  <a:gd name="T57" fmla="*/ 103 h 133"/>
                  <a:gd name="T58" fmla="*/ 73 w 121"/>
                  <a:gd name="T59" fmla="*/ 96 h 133"/>
                  <a:gd name="T60" fmla="*/ 69 w 121"/>
                  <a:gd name="T61" fmla="*/ 91 h 133"/>
                  <a:gd name="T62" fmla="*/ 61 w 121"/>
                  <a:gd name="T63" fmla="*/ 85 h 133"/>
                  <a:gd name="T64" fmla="*/ 53 w 121"/>
                  <a:gd name="T65" fmla="*/ 79 h 133"/>
                  <a:gd name="T66" fmla="*/ 44 w 121"/>
                  <a:gd name="T67" fmla="*/ 83 h 133"/>
                  <a:gd name="T68" fmla="*/ 37 w 121"/>
                  <a:gd name="T69" fmla="*/ 87 h 133"/>
                  <a:gd name="T70" fmla="*/ 32 w 121"/>
                  <a:gd name="T71" fmla="*/ 89 h 133"/>
                  <a:gd name="T72" fmla="*/ 28 w 121"/>
                  <a:gd name="T73" fmla="*/ 91 h 133"/>
                  <a:gd name="T74" fmla="*/ 24 w 121"/>
                  <a:gd name="T75" fmla="*/ 90 h 133"/>
                  <a:gd name="T76" fmla="*/ 20 w 121"/>
                  <a:gd name="T77" fmla="*/ 87 h 133"/>
                  <a:gd name="T78" fmla="*/ 14 w 121"/>
                  <a:gd name="T79" fmla="*/ 81 h 133"/>
                  <a:gd name="T80" fmla="*/ 7 w 121"/>
                  <a:gd name="T81" fmla="*/ 72 h 133"/>
                  <a:gd name="T82" fmla="*/ 4 w 121"/>
                  <a:gd name="T83" fmla="*/ 61 h 133"/>
                  <a:gd name="T84" fmla="*/ 2 w 121"/>
                  <a:gd name="T85" fmla="*/ 50 h 133"/>
                  <a:gd name="T86" fmla="*/ 0 w 121"/>
                  <a:gd name="T87" fmla="*/ 41 h 133"/>
                  <a:gd name="T88" fmla="*/ 0 w 121"/>
                  <a:gd name="T89" fmla="*/ 32 h 133"/>
                  <a:gd name="T90" fmla="*/ 2 w 121"/>
                  <a:gd name="T91" fmla="*/ 24 h 133"/>
                  <a:gd name="T92" fmla="*/ 6 w 121"/>
                  <a:gd name="T93" fmla="*/ 18 h 133"/>
                  <a:gd name="T94" fmla="*/ 13 w 121"/>
                  <a:gd name="T95" fmla="*/ 12 h 133"/>
                  <a:gd name="T96" fmla="*/ 22 w 121"/>
                  <a:gd name="T97" fmla="*/ 7 h 133"/>
                  <a:gd name="T98" fmla="*/ 32 w 121"/>
                  <a:gd name="T99" fmla="*/ 10 h 133"/>
                  <a:gd name="T100" fmla="*/ 38 w 121"/>
                  <a:gd name="T101" fmla="*/ 12 h 133"/>
                  <a:gd name="T102" fmla="*/ 43 w 121"/>
                  <a:gd name="T103" fmla="*/ 14 h 133"/>
                  <a:gd name="T104" fmla="*/ 45 w 121"/>
                  <a:gd name="T105" fmla="*/ 15 h 133"/>
                  <a:gd name="T106" fmla="*/ 47 w 121"/>
                  <a:gd name="T107" fmla="*/ 14 h 133"/>
                  <a:gd name="T108" fmla="*/ 49 w 121"/>
                  <a:gd name="T109" fmla="*/ 12 h 133"/>
                  <a:gd name="T110" fmla="*/ 50 w 121"/>
                  <a:gd name="T111" fmla="*/ 7 h 133"/>
                  <a:gd name="T112" fmla="*/ 53 w 121"/>
                  <a:gd name="T113"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1" h="133">
                    <a:moveTo>
                      <a:pt x="53" y="0"/>
                    </a:moveTo>
                    <a:lnTo>
                      <a:pt x="59" y="3"/>
                    </a:lnTo>
                    <a:lnTo>
                      <a:pt x="64" y="5"/>
                    </a:lnTo>
                    <a:lnTo>
                      <a:pt x="72" y="8"/>
                    </a:lnTo>
                    <a:lnTo>
                      <a:pt x="77" y="10"/>
                    </a:lnTo>
                    <a:lnTo>
                      <a:pt x="80" y="12"/>
                    </a:lnTo>
                    <a:lnTo>
                      <a:pt x="83" y="13"/>
                    </a:lnTo>
                    <a:lnTo>
                      <a:pt x="86" y="14"/>
                    </a:lnTo>
                    <a:lnTo>
                      <a:pt x="92" y="16"/>
                    </a:lnTo>
                    <a:lnTo>
                      <a:pt x="95" y="17"/>
                    </a:lnTo>
                    <a:lnTo>
                      <a:pt x="100" y="19"/>
                    </a:lnTo>
                    <a:lnTo>
                      <a:pt x="106" y="31"/>
                    </a:lnTo>
                    <a:lnTo>
                      <a:pt x="112" y="44"/>
                    </a:lnTo>
                    <a:lnTo>
                      <a:pt x="117" y="57"/>
                    </a:lnTo>
                    <a:lnTo>
                      <a:pt x="120" y="70"/>
                    </a:lnTo>
                    <a:lnTo>
                      <a:pt x="121" y="84"/>
                    </a:lnTo>
                    <a:lnTo>
                      <a:pt x="118" y="98"/>
                    </a:lnTo>
                    <a:lnTo>
                      <a:pt x="115" y="106"/>
                    </a:lnTo>
                    <a:lnTo>
                      <a:pt x="111" y="114"/>
                    </a:lnTo>
                    <a:lnTo>
                      <a:pt x="106" y="122"/>
                    </a:lnTo>
                    <a:lnTo>
                      <a:pt x="100" y="131"/>
                    </a:lnTo>
                    <a:lnTo>
                      <a:pt x="98" y="133"/>
                    </a:lnTo>
                    <a:lnTo>
                      <a:pt x="96" y="133"/>
                    </a:lnTo>
                    <a:lnTo>
                      <a:pt x="94" y="133"/>
                    </a:lnTo>
                    <a:lnTo>
                      <a:pt x="92" y="132"/>
                    </a:lnTo>
                    <a:lnTo>
                      <a:pt x="89" y="127"/>
                    </a:lnTo>
                    <a:lnTo>
                      <a:pt x="85" y="120"/>
                    </a:lnTo>
                    <a:lnTo>
                      <a:pt x="81" y="112"/>
                    </a:lnTo>
                    <a:lnTo>
                      <a:pt x="77" y="103"/>
                    </a:lnTo>
                    <a:lnTo>
                      <a:pt x="73" y="96"/>
                    </a:lnTo>
                    <a:lnTo>
                      <a:pt x="69" y="91"/>
                    </a:lnTo>
                    <a:lnTo>
                      <a:pt x="61" y="85"/>
                    </a:lnTo>
                    <a:lnTo>
                      <a:pt x="53" y="79"/>
                    </a:lnTo>
                    <a:lnTo>
                      <a:pt x="44" y="83"/>
                    </a:lnTo>
                    <a:lnTo>
                      <a:pt x="37" y="87"/>
                    </a:lnTo>
                    <a:lnTo>
                      <a:pt x="32" y="89"/>
                    </a:lnTo>
                    <a:lnTo>
                      <a:pt x="28" y="91"/>
                    </a:lnTo>
                    <a:lnTo>
                      <a:pt x="24" y="90"/>
                    </a:lnTo>
                    <a:lnTo>
                      <a:pt x="20" y="87"/>
                    </a:lnTo>
                    <a:lnTo>
                      <a:pt x="14" y="81"/>
                    </a:lnTo>
                    <a:lnTo>
                      <a:pt x="7" y="72"/>
                    </a:lnTo>
                    <a:lnTo>
                      <a:pt x="4" y="61"/>
                    </a:lnTo>
                    <a:lnTo>
                      <a:pt x="2" y="50"/>
                    </a:lnTo>
                    <a:lnTo>
                      <a:pt x="0" y="41"/>
                    </a:lnTo>
                    <a:lnTo>
                      <a:pt x="0" y="32"/>
                    </a:lnTo>
                    <a:lnTo>
                      <a:pt x="2" y="24"/>
                    </a:lnTo>
                    <a:lnTo>
                      <a:pt x="6" y="18"/>
                    </a:lnTo>
                    <a:lnTo>
                      <a:pt x="13" y="12"/>
                    </a:lnTo>
                    <a:lnTo>
                      <a:pt x="22" y="7"/>
                    </a:lnTo>
                    <a:lnTo>
                      <a:pt x="32" y="10"/>
                    </a:lnTo>
                    <a:lnTo>
                      <a:pt x="38" y="12"/>
                    </a:lnTo>
                    <a:lnTo>
                      <a:pt x="43" y="14"/>
                    </a:lnTo>
                    <a:lnTo>
                      <a:pt x="45" y="15"/>
                    </a:lnTo>
                    <a:lnTo>
                      <a:pt x="47" y="14"/>
                    </a:lnTo>
                    <a:lnTo>
                      <a:pt x="49" y="12"/>
                    </a:lnTo>
                    <a:lnTo>
                      <a:pt x="50" y="7"/>
                    </a:lnTo>
                    <a:lnTo>
                      <a:pt x="53" y="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390" name="Freeform 334"/>
              <p:cNvSpPr>
                <a:spLocks/>
              </p:cNvSpPr>
              <p:nvPr/>
            </p:nvSpPr>
            <p:spPr bwMode="auto">
              <a:xfrm>
                <a:off x="2789" y="935"/>
                <a:ext cx="135" cy="118"/>
              </a:xfrm>
              <a:custGeom>
                <a:avLst/>
                <a:gdLst>
                  <a:gd name="T0" fmla="*/ 135 w 135"/>
                  <a:gd name="T1" fmla="*/ 55 h 118"/>
                  <a:gd name="T2" fmla="*/ 132 w 135"/>
                  <a:gd name="T3" fmla="*/ 61 h 118"/>
                  <a:gd name="T4" fmla="*/ 129 w 135"/>
                  <a:gd name="T5" fmla="*/ 66 h 118"/>
                  <a:gd name="T6" fmla="*/ 126 w 135"/>
                  <a:gd name="T7" fmla="*/ 73 h 118"/>
                  <a:gd name="T8" fmla="*/ 123 w 135"/>
                  <a:gd name="T9" fmla="*/ 78 h 118"/>
                  <a:gd name="T10" fmla="*/ 121 w 135"/>
                  <a:gd name="T11" fmla="*/ 81 h 118"/>
                  <a:gd name="T12" fmla="*/ 120 w 135"/>
                  <a:gd name="T13" fmla="*/ 84 h 118"/>
                  <a:gd name="T14" fmla="*/ 119 w 135"/>
                  <a:gd name="T15" fmla="*/ 88 h 118"/>
                  <a:gd name="T16" fmla="*/ 116 w 135"/>
                  <a:gd name="T17" fmla="*/ 93 h 118"/>
                  <a:gd name="T18" fmla="*/ 113 w 135"/>
                  <a:gd name="T19" fmla="*/ 101 h 118"/>
                  <a:gd name="T20" fmla="*/ 100 w 135"/>
                  <a:gd name="T21" fmla="*/ 106 h 118"/>
                  <a:gd name="T22" fmla="*/ 88 w 135"/>
                  <a:gd name="T23" fmla="*/ 111 h 118"/>
                  <a:gd name="T24" fmla="*/ 75 w 135"/>
                  <a:gd name="T25" fmla="*/ 116 h 118"/>
                  <a:gd name="T26" fmla="*/ 61 w 135"/>
                  <a:gd name="T27" fmla="*/ 118 h 118"/>
                  <a:gd name="T28" fmla="*/ 48 w 135"/>
                  <a:gd name="T29" fmla="*/ 118 h 118"/>
                  <a:gd name="T30" fmla="*/ 33 w 135"/>
                  <a:gd name="T31" fmla="*/ 114 h 118"/>
                  <a:gd name="T32" fmla="*/ 26 w 135"/>
                  <a:gd name="T33" fmla="*/ 111 h 118"/>
                  <a:gd name="T34" fmla="*/ 18 w 135"/>
                  <a:gd name="T35" fmla="*/ 107 h 118"/>
                  <a:gd name="T36" fmla="*/ 10 w 135"/>
                  <a:gd name="T37" fmla="*/ 102 h 118"/>
                  <a:gd name="T38" fmla="*/ 2 w 135"/>
                  <a:gd name="T39" fmla="*/ 95 h 118"/>
                  <a:gd name="T40" fmla="*/ 0 w 135"/>
                  <a:gd name="T41" fmla="*/ 93 h 118"/>
                  <a:gd name="T42" fmla="*/ 0 w 135"/>
                  <a:gd name="T43" fmla="*/ 91 h 118"/>
                  <a:gd name="T44" fmla="*/ 0 w 135"/>
                  <a:gd name="T45" fmla="*/ 89 h 118"/>
                  <a:gd name="T46" fmla="*/ 1 w 135"/>
                  <a:gd name="T47" fmla="*/ 87 h 118"/>
                  <a:gd name="T48" fmla="*/ 6 w 135"/>
                  <a:gd name="T49" fmla="*/ 84 h 118"/>
                  <a:gd name="T50" fmla="*/ 14 w 135"/>
                  <a:gd name="T51" fmla="*/ 81 h 118"/>
                  <a:gd name="T52" fmla="*/ 22 w 135"/>
                  <a:gd name="T53" fmla="*/ 77 h 118"/>
                  <a:gd name="T54" fmla="*/ 30 w 135"/>
                  <a:gd name="T55" fmla="*/ 74 h 118"/>
                  <a:gd name="T56" fmla="*/ 38 w 135"/>
                  <a:gd name="T57" fmla="*/ 70 h 118"/>
                  <a:gd name="T58" fmla="*/ 43 w 135"/>
                  <a:gd name="T59" fmla="*/ 66 h 118"/>
                  <a:gd name="T60" fmla="*/ 49 w 135"/>
                  <a:gd name="T61" fmla="*/ 59 h 118"/>
                  <a:gd name="T62" fmla="*/ 56 w 135"/>
                  <a:gd name="T63" fmla="*/ 51 h 118"/>
                  <a:gd name="T64" fmla="*/ 53 w 135"/>
                  <a:gd name="T65" fmla="*/ 42 h 118"/>
                  <a:gd name="T66" fmla="*/ 49 w 135"/>
                  <a:gd name="T67" fmla="*/ 35 h 118"/>
                  <a:gd name="T68" fmla="*/ 47 w 135"/>
                  <a:gd name="T69" fmla="*/ 30 h 118"/>
                  <a:gd name="T70" fmla="*/ 46 w 135"/>
                  <a:gd name="T71" fmla="*/ 25 h 118"/>
                  <a:gd name="T72" fmla="*/ 47 w 135"/>
                  <a:gd name="T73" fmla="*/ 22 h 118"/>
                  <a:gd name="T74" fmla="*/ 50 w 135"/>
                  <a:gd name="T75" fmla="*/ 17 h 118"/>
                  <a:gd name="T76" fmla="*/ 56 w 135"/>
                  <a:gd name="T77" fmla="*/ 12 h 118"/>
                  <a:gd name="T78" fmla="*/ 65 w 135"/>
                  <a:gd name="T79" fmla="*/ 5 h 118"/>
                  <a:gd name="T80" fmla="*/ 77 w 135"/>
                  <a:gd name="T81" fmla="*/ 3 h 118"/>
                  <a:gd name="T82" fmla="*/ 87 w 135"/>
                  <a:gd name="T83" fmla="*/ 1 h 118"/>
                  <a:gd name="T84" fmla="*/ 97 w 135"/>
                  <a:gd name="T85" fmla="*/ 0 h 118"/>
                  <a:gd name="T86" fmla="*/ 105 w 135"/>
                  <a:gd name="T87" fmla="*/ 1 h 118"/>
                  <a:gd name="T88" fmla="*/ 113 w 135"/>
                  <a:gd name="T89" fmla="*/ 3 h 118"/>
                  <a:gd name="T90" fmla="*/ 120 w 135"/>
                  <a:gd name="T91" fmla="*/ 7 h 118"/>
                  <a:gd name="T92" fmla="*/ 125 w 135"/>
                  <a:gd name="T93" fmla="*/ 14 h 118"/>
                  <a:gd name="T94" fmla="*/ 130 w 135"/>
                  <a:gd name="T95" fmla="*/ 24 h 118"/>
                  <a:gd name="T96" fmla="*/ 126 w 135"/>
                  <a:gd name="T97" fmla="*/ 33 h 118"/>
                  <a:gd name="T98" fmla="*/ 123 w 135"/>
                  <a:gd name="T99" fmla="*/ 40 h 118"/>
                  <a:gd name="T100" fmla="*/ 121 w 135"/>
                  <a:gd name="T101" fmla="*/ 44 h 118"/>
                  <a:gd name="T102" fmla="*/ 120 w 135"/>
                  <a:gd name="T103" fmla="*/ 47 h 118"/>
                  <a:gd name="T104" fmla="*/ 121 w 135"/>
                  <a:gd name="T105" fmla="*/ 48 h 118"/>
                  <a:gd name="T106" fmla="*/ 123 w 135"/>
                  <a:gd name="T107" fmla="*/ 50 h 118"/>
                  <a:gd name="T108" fmla="*/ 128 w 135"/>
                  <a:gd name="T109" fmla="*/ 52 h 118"/>
                  <a:gd name="T110" fmla="*/ 135 w 135"/>
                  <a:gd name="T111" fmla="*/ 5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5" h="118">
                    <a:moveTo>
                      <a:pt x="135" y="55"/>
                    </a:moveTo>
                    <a:lnTo>
                      <a:pt x="132" y="61"/>
                    </a:lnTo>
                    <a:lnTo>
                      <a:pt x="129" y="66"/>
                    </a:lnTo>
                    <a:lnTo>
                      <a:pt x="126" y="73"/>
                    </a:lnTo>
                    <a:lnTo>
                      <a:pt x="123" y="78"/>
                    </a:lnTo>
                    <a:lnTo>
                      <a:pt x="121" y="81"/>
                    </a:lnTo>
                    <a:lnTo>
                      <a:pt x="120" y="84"/>
                    </a:lnTo>
                    <a:lnTo>
                      <a:pt x="119" y="88"/>
                    </a:lnTo>
                    <a:lnTo>
                      <a:pt x="116" y="93"/>
                    </a:lnTo>
                    <a:lnTo>
                      <a:pt x="113" y="101"/>
                    </a:lnTo>
                    <a:lnTo>
                      <a:pt x="100" y="106"/>
                    </a:lnTo>
                    <a:lnTo>
                      <a:pt x="88" y="111"/>
                    </a:lnTo>
                    <a:lnTo>
                      <a:pt x="75" y="116"/>
                    </a:lnTo>
                    <a:lnTo>
                      <a:pt x="61" y="118"/>
                    </a:lnTo>
                    <a:lnTo>
                      <a:pt x="48" y="118"/>
                    </a:lnTo>
                    <a:lnTo>
                      <a:pt x="33" y="114"/>
                    </a:lnTo>
                    <a:lnTo>
                      <a:pt x="26" y="111"/>
                    </a:lnTo>
                    <a:lnTo>
                      <a:pt x="18" y="107"/>
                    </a:lnTo>
                    <a:lnTo>
                      <a:pt x="10" y="102"/>
                    </a:lnTo>
                    <a:lnTo>
                      <a:pt x="2" y="95"/>
                    </a:lnTo>
                    <a:lnTo>
                      <a:pt x="0" y="93"/>
                    </a:lnTo>
                    <a:lnTo>
                      <a:pt x="0" y="91"/>
                    </a:lnTo>
                    <a:lnTo>
                      <a:pt x="0" y="89"/>
                    </a:lnTo>
                    <a:lnTo>
                      <a:pt x="1" y="87"/>
                    </a:lnTo>
                    <a:lnTo>
                      <a:pt x="6" y="84"/>
                    </a:lnTo>
                    <a:lnTo>
                      <a:pt x="14" y="81"/>
                    </a:lnTo>
                    <a:lnTo>
                      <a:pt x="22" y="77"/>
                    </a:lnTo>
                    <a:lnTo>
                      <a:pt x="30" y="74"/>
                    </a:lnTo>
                    <a:lnTo>
                      <a:pt x="38" y="70"/>
                    </a:lnTo>
                    <a:lnTo>
                      <a:pt x="43" y="66"/>
                    </a:lnTo>
                    <a:lnTo>
                      <a:pt x="49" y="59"/>
                    </a:lnTo>
                    <a:lnTo>
                      <a:pt x="56" y="51"/>
                    </a:lnTo>
                    <a:lnTo>
                      <a:pt x="53" y="42"/>
                    </a:lnTo>
                    <a:lnTo>
                      <a:pt x="49" y="35"/>
                    </a:lnTo>
                    <a:lnTo>
                      <a:pt x="47" y="30"/>
                    </a:lnTo>
                    <a:lnTo>
                      <a:pt x="46" y="25"/>
                    </a:lnTo>
                    <a:lnTo>
                      <a:pt x="47" y="22"/>
                    </a:lnTo>
                    <a:lnTo>
                      <a:pt x="50" y="17"/>
                    </a:lnTo>
                    <a:lnTo>
                      <a:pt x="56" y="12"/>
                    </a:lnTo>
                    <a:lnTo>
                      <a:pt x="65" y="5"/>
                    </a:lnTo>
                    <a:lnTo>
                      <a:pt x="77" y="3"/>
                    </a:lnTo>
                    <a:lnTo>
                      <a:pt x="87" y="1"/>
                    </a:lnTo>
                    <a:lnTo>
                      <a:pt x="97" y="0"/>
                    </a:lnTo>
                    <a:lnTo>
                      <a:pt x="105" y="1"/>
                    </a:lnTo>
                    <a:lnTo>
                      <a:pt x="113" y="3"/>
                    </a:lnTo>
                    <a:lnTo>
                      <a:pt x="120" y="7"/>
                    </a:lnTo>
                    <a:lnTo>
                      <a:pt x="125" y="14"/>
                    </a:lnTo>
                    <a:lnTo>
                      <a:pt x="130" y="24"/>
                    </a:lnTo>
                    <a:lnTo>
                      <a:pt x="126" y="33"/>
                    </a:lnTo>
                    <a:lnTo>
                      <a:pt x="123" y="40"/>
                    </a:lnTo>
                    <a:lnTo>
                      <a:pt x="121" y="44"/>
                    </a:lnTo>
                    <a:lnTo>
                      <a:pt x="120" y="47"/>
                    </a:lnTo>
                    <a:lnTo>
                      <a:pt x="121" y="48"/>
                    </a:lnTo>
                    <a:lnTo>
                      <a:pt x="123" y="50"/>
                    </a:lnTo>
                    <a:lnTo>
                      <a:pt x="128" y="52"/>
                    </a:lnTo>
                    <a:lnTo>
                      <a:pt x="135" y="55"/>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391" name="Freeform 335"/>
              <p:cNvSpPr>
                <a:spLocks/>
              </p:cNvSpPr>
              <p:nvPr/>
            </p:nvSpPr>
            <p:spPr bwMode="auto">
              <a:xfrm>
                <a:off x="2336" y="754"/>
                <a:ext cx="107" cy="147"/>
              </a:xfrm>
              <a:custGeom>
                <a:avLst/>
                <a:gdLst>
                  <a:gd name="T0" fmla="*/ 76 w 107"/>
                  <a:gd name="T1" fmla="*/ 10 h 147"/>
                  <a:gd name="T2" fmla="*/ 80 w 107"/>
                  <a:gd name="T3" fmla="*/ 15 h 147"/>
                  <a:gd name="T4" fmla="*/ 84 w 107"/>
                  <a:gd name="T5" fmla="*/ 20 h 147"/>
                  <a:gd name="T6" fmla="*/ 88 w 107"/>
                  <a:gd name="T7" fmla="*/ 26 h 147"/>
                  <a:gd name="T8" fmla="*/ 92 w 107"/>
                  <a:gd name="T9" fmla="*/ 30 h 147"/>
                  <a:gd name="T10" fmla="*/ 94 w 107"/>
                  <a:gd name="T11" fmla="*/ 33 h 147"/>
                  <a:gd name="T12" fmla="*/ 96 w 107"/>
                  <a:gd name="T13" fmla="*/ 35 h 147"/>
                  <a:gd name="T14" fmla="*/ 98 w 107"/>
                  <a:gd name="T15" fmla="*/ 38 h 147"/>
                  <a:gd name="T16" fmla="*/ 102 w 107"/>
                  <a:gd name="T17" fmla="*/ 42 h 147"/>
                  <a:gd name="T18" fmla="*/ 107 w 107"/>
                  <a:gd name="T19" fmla="*/ 49 h 147"/>
                  <a:gd name="T20" fmla="*/ 106 w 107"/>
                  <a:gd name="T21" fmla="*/ 63 h 147"/>
                  <a:gd name="T22" fmla="*/ 105 w 107"/>
                  <a:gd name="T23" fmla="*/ 76 h 147"/>
                  <a:gd name="T24" fmla="*/ 104 w 107"/>
                  <a:gd name="T25" fmla="*/ 90 h 147"/>
                  <a:gd name="T26" fmla="*/ 100 w 107"/>
                  <a:gd name="T27" fmla="*/ 103 h 147"/>
                  <a:gd name="T28" fmla="*/ 94 w 107"/>
                  <a:gd name="T29" fmla="*/ 115 h 147"/>
                  <a:gd name="T30" fmla="*/ 84 w 107"/>
                  <a:gd name="T31" fmla="*/ 127 h 147"/>
                  <a:gd name="T32" fmla="*/ 78 w 107"/>
                  <a:gd name="T33" fmla="*/ 132 h 147"/>
                  <a:gd name="T34" fmla="*/ 71 w 107"/>
                  <a:gd name="T35" fmla="*/ 137 h 147"/>
                  <a:gd name="T36" fmla="*/ 63 w 107"/>
                  <a:gd name="T37" fmla="*/ 142 h 147"/>
                  <a:gd name="T38" fmla="*/ 53 w 107"/>
                  <a:gd name="T39" fmla="*/ 146 h 147"/>
                  <a:gd name="T40" fmla="*/ 50 w 107"/>
                  <a:gd name="T41" fmla="*/ 147 h 147"/>
                  <a:gd name="T42" fmla="*/ 48 w 107"/>
                  <a:gd name="T43" fmla="*/ 147 h 147"/>
                  <a:gd name="T44" fmla="*/ 46 w 107"/>
                  <a:gd name="T45" fmla="*/ 143 h 147"/>
                  <a:gd name="T46" fmla="*/ 45 w 107"/>
                  <a:gd name="T47" fmla="*/ 138 h 147"/>
                  <a:gd name="T48" fmla="*/ 45 w 107"/>
                  <a:gd name="T49" fmla="*/ 130 h 147"/>
                  <a:gd name="T50" fmla="*/ 46 w 107"/>
                  <a:gd name="T51" fmla="*/ 121 h 147"/>
                  <a:gd name="T52" fmla="*/ 47 w 107"/>
                  <a:gd name="T53" fmla="*/ 112 h 147"/>
                  <a:gd name="T54" fmla="*/ 46 w 107"/>
                  <a:gd name="T55" fmla="*/ 104 h 147"/>
                  <a:gd name="T56" fmla="*/ 45 w 107"/>
                  <a:gd name="T57" fmla="*/ 97 h 147"/>
                  <a:gd name="T58" fmla="*/ 41 w 107"/>
                  <a:gd name="T59" fmla="*/ 87 h 147"/>
                  <a:gd name="T60" fmla="*/ 38 w 107"/>
                  <a:gd name="T61" fmla="*/ 78 h 147"/>
                  <a:gd name="T62" fmla="*/ 28 w 107"/>
                  <a:gd name="T63" fmla="*/ 77 h 147"/>
                  <a:gd name="T64" fmla="*/ 20 w 107"/>
                  <a:gd name="T65" fmla="*/ 77 h 147"/>
                  <a:gd name="T66" fmla="*/ 14 w 107"/>
                  <a:gd name="T67" fmla="*/ 77 h 147"/>
                  <a:gd name="T68" fmla="*/ 10 w 107"/>
                  <a:gd name="T69" fmla="*/ 76 h 147"/>
                  <a:gd name="T70" fmla="*/ 7 w 107"/>
                  <a:gd name="T71" fmla="*/ 73 h 147"/>
                  <a:gd name="T72" fmla="*/ 4 w 107"/>
                  <a:gd name="T73" fmla="*/ 69 h 147"/>
                  <a:gd name="T74" fmla="*/ 2 w 107"/>
                  <a:gd name="T75" fmla="*/ 61 h 147"/>
                  <a:gd name="T76" fmla="*/ 1 w 107"/>
                  <a:gd name="T77" fmla="*/ 55 h 147"/>
                  <a:gd name="T78" fmla="*/ 0 w 107"/>
                  <a:gd name="T79" fmla="*/ 49 h 147"/>
                  <a:gd name="T80" fmla="*/ 3 w 107"/>
                  <a:gd name="T81" fmla="*/ 38 h 147"/>
                  <a:gd name="T82" fmla="*/ 7 w 107"/>
                  <a:gd name="T83" fmla="*/ 28 h 147"/>
                  <a:gd name="T84" fmla="*/ 10 w 107"/>
                  <a:gd name="T85" fmla="*/ 19 h 147"/>
                  <a:gd name="T86" fmla="*/ 14 w 107"/>
                  <a:gd name="T87" fmla="*/ 12 h 147"/>
                  <a:gd name="T88" fmla="*/ 20 w 107"/>
                  <a:gd name="T89" fmla="*/ 6 h 147"/>
                  <a:gd name="T90" fmla="*/ 27 w 107"/>
                  <a:gd name="T91" fmla="*/ 2 h 147"/>
                  <a:gd name="T92" fmla="*/ 35 w 107"/>
                  <a:gd name="T93" fmla="*/ 0 h 147"/>
                  <a:gd name="T94" fmla="*/ 46 w 107"/>
                  <a:gd name="T95" fmla="*/ 0 h 147"/>
                  <a:gd name="T96" fmla="*/ 53 w 107"/>
                  <a:gd name="T97" fmla="*/ 7 h 147"/>
                  <a:gd name="T98" fmla="*/ 57 w 107"/>
                  <a:gd name="T99" fmla="*/ 13 h 147"/>
                  <a:gd name="T100" fmla="*/ 60 w 107"/>
                  <a:gd name="T101" fmla="*/ 16 h 147"/>
                  <a:gd name="T102" fmla="*/ 62 w 107"/>
                  <a:gd name="T103" fmla="*/ 19 h 147"/>
                  <a:gd name="T104" fmla="*/ 64 w 107"/>
                  <a:gd name="T105" fmla="*/ 19 h 147"/>
                  <a:gd name="T106" fmla="*/ 66 w 107"/>
                  <a:gd name="T107" fmla="*/ 18 h 147"/>
                  <a:gd name="T108" fmla="*/ 70 w 107"/>
                  <a:gd name="T109" fmla="*/ 15 h 147"/>
                  <a:gd name="T110" fmla="*/ 76 w 107"/>
                  <a:gd name="T111" fmla="*/ 1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7" h="147">
                    <a:moveTo>
                      <a:pt x="76" y="10"/>
                    </a:moveTo>
                    <a:lnTo>
                      <a:pt x="80" y="15"/>
                    </a:lnTo>
                    <a:lnTo>
                      <a:pt x="84" y="20"/>
                    </a:lnTo>
                    <a:lnTo>
                      <a:pt x="88" y="26"/>
                    </a:lnTo>
                    <a:lnTo>
                      <a:pt x="92" y="30"/>
                    </a:lnTo>
                    <a:lnTo>
                      <a:pt x="94" y="33"/>
                    </a:lnTo>
                    <a:lnTo>
                      <a:pt x="96" y="35"/>
                    </a:lnTo>
                    <a:lnTo>
                      <a:pt x="98" y="38"/>
                    </a:lnTo>
                    <a:lnTo>
                      <a:pt x="102" y="42"/>
                    </a:lnTo>
                    <a:lnTo>
                      <a:pt x="107" y="49"/>
                    </a:lnTo>
                    <a:lnTo>
                      <a:pt x="106" y="63"/>
                    </a:lnTo>
                    <a:lnTo>
                      <a:pt x="105" y="76"/>
                    </a:lnTo>
                    <a:lnTo>
                      <a:pt x="104" y="90"/>
                    </a:lnTo>
                    <a:lnTo>
                      <a:pt x="100" y="103"/>
                    </a:lnTo>
                    <a:lnTo>
                      <a:pt x="94" y="115"/>
                    </a:lnTo>
                    <a:lnTo>
                      <a:pt x="84" y="127"/>
                    </a:lnTo>
                    <a:lnTo>
                      <a:pt x="78" y="132"/>
                    </a:lnTo>
                    <a:lnTo>
                      <a:pt x="71" y="137"/>
                    </a:lnTo>
                    <a:lnTo>
                      <a:pt x="63" y="142"/>
                    </a:lnTo>
                    <a:lnTo>
                      <a:pt x="53" y="146"/>
                    </a:lnTo>
                    <a:lnTo>
                      <a:pt x="50" y="147"/>
                    </a:lnTo>
                    <a:lnTo>
                      <a:pt x="48" y="147"/>
                    </a:lnTo>
                    <a:lnTo>
                      <a:pt x="46" y="143"/>
                    </a:lnTo>
                    <a:lnTo>
                      <a:pt x="45" y="138"/>
                    </a:lnTo>
                    <a:lnTo>
                      <a:pt x="45" y="130"/>
                    </a:lnTo>
                    <a:lnTo>
                      <a:pt x="46" y="121"/>
                    </a:lnTo>
                    <a:lnTo>
                      <a:pt x="47" y="112"/>
                    </a:lnTo>
                    <a:lnTo>
                      <a:pt x="46" y="104"/>
                    </a:lnTo>
                    <a:lnTo>
                      <a:pt x="45" y="97"/>
                    </a:lnTo>
                    <a:lnTo>
                      <a:pt x="41" y="87"/>
                    </a:lnTo>
                    <a:lnTo>
                      <a:pt x="38" y="78"/>
                    </a:lnTo>
                    <a:lnTo>
                      <a:pt x="28" y="77"/>
                    </a:lnTo>
                    <a:lnTo>
                      <a:pt x="20" y="77"/>
                    </a:lnTo>
                    <a:lnTo>
                      <a:pt x="14" y="77"/>
                    </a:lnTo>
                    <a:lnTo>
                      <a:pt x="10" y="76"/>
                    </a:lnTo>
                    <a:lnTo>
                      <a:pt x="7" y="73"/>
                    </a:lnTo>
                    <a:lnTo>
                      <a:pt x="4" y="69"/>
                    </a:lnTo>
                    <a:lnTo>
                      <a:pt x="2" y="61"/>
                    </a:lnTo>
                    <a:lnTo>
                      <a:pt x="1" y="55"/>
                    </a:lnTo>
                    <a:lnTo>
                      <a:pt x="0" y="49"/>
                    </a:lnTo>
                    <a:lnTo>
                      <a:pt x="3" y="38"/>
                    </a:lnTo>
                    <a:lnTo>
                      <a:pt x="7" y="28"/>
                    </a:lnTo>
                    <a:lnTo>
                      <a:pt x="10" y="19"/>
                    </a:lnTo>
                    <a:lnTo>
                      <a:pt x="14" y="12"/>
                    </a:lnTo>
                    <a:lnTo>
                      <a:pt x="20" y="6"/>
                    </a:lnTo>
                    <a:lnTo>
                      <a:pt x="27" y="2"/>
                    </a:lnTo>
                    <a:lnTo>
                      <a:pt x="35" y="0"/>
                    </a:lnTo>
                    <a:lnTo>
                      <a:pt x="46" y="0"/>
                    </a:lnTo>
                    <a:lnTo>
                      <a:pt x="53" y="7"/>
                    </a:lnTo>
                    <a:lnTo>
                      <a:pt x="57" y="13"/>
                    </a:lnTo>
                    <a:lnTo>
                      <a:pt x="60" y="16"/>
                    </a:lnTo>
                    <a:lnTo>
                      <a:pt x="62" y="19"/>
                    </a:lnTo>
                    <a:lnTo>
                      <a:pt x="64" y="19"/>
                    </a:lnTo>
                    <a:lnTo>
                      <a:pt x="66" y="18"/>
                    </a:lnTo>
                    <a:lnTo>
                      <a:pt x="70" y="15"/>
                    </a:lnTo>
                    <a:lnTo>
                      <a:pt x="76" y="1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392" name="Freeform 336"/>
              <p:cNvSpPr>
                <a:spLocks/>
              </p:cNvSpPr>
              <p:nvPr/>
            </p:nvSpPr>
            <p:spPr bwMode="auto">
              <a:xfrm>
                <a:off x="2154" y="890"/>
                <a:ext cx="31" cy="25"/>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393" name="Freeform 337"/>
              <p:cNvSpPr>
                <a:spLocks/>
              </p:cNvSpPr>
              <p:nvPr/>
            </p:nvSpPr>
            <p:spPr bwMode="auto">
              <a:xfrm>
                <a:off x="2653" y="1071"/>
                <a:ext cx="31" cy="25"/>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394" name="Freeform 338"/>
              <p:cNvSpPr>
                <a:spLocks/>
              </p:cNvSpPr>
              <p:nvPr/>
            </p:nvSpPr>
            <p:spPr bwMode="auto">
              <a:xfrm>
                <a:off x="2517" y="799"/>
                <a:ext cx="31" cy="25"/>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395" name="Freeform 339"/>
              <p:cNvSpPr>
                <a:spLocks/>
              </p:cNvSpPr>
              <p:nvPr/>
            </p:nvSpPr>
            <p:spPr bwMode="auto">
              <a:xfrm>
                <a:off x="3787" y="1298"/>
                <a:ext cx="31" cy="25"/>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396" name="Freeform 340"/>
              <p:cNvSpPr>
                <a:spLocks/>
              </p:cNvSpPr>
              <p:nvPr/>
            </p:nvSpPr>
            <p:spPr bwMode="auto">
              <a:xfrm>
                <a:off x="2109" y="618"/>
                <a:ext cx="31" cy="25"/>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397" name="Freeform 341"/>
              <p:cNvSpPr>
                <a:spLocks/>
              </p:cNvSpPr>
              <p:nvPr/>
            </p:nvSpPr>
            <p:spPr bwMode="auto">
              <a:xfrm>
                <a:off x="2245" y="935"/>
                <a:ext cx="31" cy="25"/>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398" name="Freeform 342"/>
              <p:cNvSpPr>
                <a:spLocks/>
              </p:cNvSpPr>
              <p:nvPr/>
            </p:nvSpPr>
            <p:spPr bwMode="auto">
              <a:xfrm>
                <a:off x="2109" y="527"/>
                <a:ext cx="31" cy="25"/>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399" name="Freeform 343"/>
              <p:cNvSpPr>
                <a:spLocks/>
              </p:cNvSpPr>
              <p:nvPr/>
            </p:nvSpPr>
            <p:spPr bwMode="auto">
              <a:xfrm>
                <a:off x="2245" y="527"/>
                <a:ext cx="126" cy="140"/>
              </a:xfrm>
              <a:custGeom>
                <a:avLst/>
                <a:gdLst>
                  <a:gd name="T0" fmla="*/ 28 w 126"/>
                  <a:gd name="T1" fmla="*/ 0 h 140"/>
                  <a:gd name="T2" fmla="*/ 42 w 126"/>
                  <a:gd name="T3" fmla="*/ 3 h 140"/>
                  <a:gd name="T4" fmla="*/ 54 w 126"/>
                  <a:gd name="T5" fmla="*/ 5 h 140"/>
                  <a:gd name="T6" fmla="*/ 76 w 126"/>
                  <a:gd name="T7" fmla="*/ 12 h 140"/>
                  <a:gd name="T8" fmla="*/ 98 w 126"/>
                  <a:gd name="T9" fmla="*/ 20 h 140"/>
                  <a:gd name="T10" fmla="*/ 109 w 126"/>
                  <a:gd name="T11" fmla="*/ 25 h 140"/>
                  <a:gd name="T12" fmla="*/ 121 w 126"/>
                  <a:gd name="T13" fmla="*/ 31 h 140"/>
                  <a:gd name="T14" fmla="*/ 125 w 126"/>
                  <a:gd name="T15" fmla="*/ 48 h 140"/>
                  <a:gd name="T16" fmla="*/ 126 w 126"/>
                  <a:gd name="T17" fmla="*/ 64 h 140"/>
                  <a:gd name="T18" fmla="*/ 123 w 126"/>
                  <a:gd name="T19" fmla="*/ 79 h 140"/>
                  <a:gd name="T20" fmla="*/ 117 w 126"/>
                  <a:gd name="T21" fmla="*/ 93 h 140"/>
                  <a:gd name="T22" fmla="*/ 109 w 126"/>
                  <a:gd name="T23" fmla="*/ 107 h 140"/>
                  <a:gd name="T24" fmla="*/ 99 w 126"/>
                  <a:gd name="T25" fmla="*/ 119 h 140"/>
                  <a:gd name="T26" fmla="*/ 87 w 126"/>
                  <a:gd name="T27" fmla="*/ 130 h 140"/>
                  <a:gd name="T28" fmla="*/ 74 w 126"/>
                  <a:gd name="T29" fmla="*/ 140 h 140"/>
                  <a:gd name="T30" fmla="*/ 62 w 126"/>
                  <a:gd name="T31" fmla="*/ 138 h 140"/>
                  <a:gd name="T32" fmla="*/ 51 w 126"/>
                  <a:gd name="T33" fmla="*/ 135 h 140"/>
                  <a:gd name="T34" fmla="*/ 41 w 126"/>
                  <a:gd name="T35" fmla="*/ 133 h 140"/>
                  <a:gd name="T36" fmla="*/ 32 w 126"/>
                  <a:gd name="T37" fmla="*/ 130 h 140"/>
                  <a:gd name="T38" fmla="*/ 24 w 126"/>
                  <a:gd name="T39" fmla="*/ 126 h 140"/>
                  <a:gd name="T40" fmla="*/ 17 w 126"/>
                  <a:gd name="T41" fmla="*/ 122 h 140"/>
                  <a:gd name="T42" fmla="*/ 12 w 126"/>
                  <a:gd name="T43" fmla="*/ 118 h 140"/>
                  <a:gd name="T44" fmla="*/ 7 w 126"/>
                  <a:gd name="T45" fmla="*/ 112 h 140"/>
                  <a:gd name="T46" fmla="*/ 4 w 126"/>
                  <a:gd name="T47" fmla="*/ 106 h 140"/>
                  <a:gd name="T48" fmla="*/ 1 w 126"/>
                  <a:gd name="T49" fmla="*/ 99 h 140"/>
                  <a:gd name="T50" fmla="*/ 0 w 126"/>
                  <a:gd name="T51" fmla="*/ 91 h 140"/>
                  <a:gd name="T52" fmla="*/ 0 w 126"/>
                  <a:gd name="T53" fmla="*/ 81 h 140"/>
                  <a:gd name="T54" fmla="*/ 2 w 126"/>
                  <a:gd name="T55" fmla="*/ 71 h 140"/>
                  <a:gd name="T56" fmla="*/ 4 w 126"/>
                  <a:gd name="T57" fmla="*/ 59 h 140"/>
                  <a:gd name="T58" fmla="*/ 7 w 126"/>
                  <a:gd name="T59" fmla="*/ 46 h 140"/>
                  <a:gd name="T60" fmla="*/ 12 w 126"/>
                  <a:gd name="T61" fmla="*/ 31 h 140"/>
                  <a:gd name="T62" fmla="*/ 15 w 126"/>
                  <a:gd name="T63" fmla="*/ 24 h 140"/>
                  <a:gd name="T64" fmla="*/ 18 w 126"/>
                  <a:gd name="T65" fmla="*/ 18 h 140"/>
                  <a:gd name="T66" fmla="*/ 21 w 126"/>
                  <a:gd name="T67" fmla="*/ 14 h 140"/>
                  <a:gd name="T68" fmla="*/ 23 w 126"/>
                  <a:gd name="T69" fmla="*/ 12 h 140"/>
                  <a:gd name="T70" fmla="*/ 26 w 126"/>
                  <a:gd name="T71" fmla="*/ 11 h 140"/>
                  <a:gd name="T72" fmla="*/ 28 w 126"/>
                  <a:gd name="T73" fmla="*/ 11 h 140"/>
                  <a:gd name="T74" fmla="*/ 32 w 126"/>
                  <a:gd name="T75" fmla="*/ 13 h 140"/>
                  <a:gd name="T76" fmla="*/ 35 w 126"/>
                  <a:gd name="T77" fmla="*/ 15 h 140"/>
                  <a:gd name="T78" fmla="*/ 35 w 126"/>
                  <a:gd name="T79" fmla="*/ 15 h 140"/>
                  <a:gd name="T80" fmla="*/ 35 w 126"/>
                  <a:gd name="T81" fmla="*/ 15 h 140"/>
                  <a:gd name="T82" fmla="*/ 35 w 126"/>
                  <a:gd name="T83" fmla="*/ 13 h 140"/>
                  <a:gd name="T84" fmla="*/ 33 w 126"/>
                  <a:gd name="T85" fmla="*/ 11 h 140"/>
                  <a:gd name="T86" fmla="*/ 31 w 126"/>
                  <a:gd name="T87" fmla="*/ 6 h 140"/>
                  <a:gd name="T88" fmla="*/ 28 w 126"/>
                  <a:gd name="T89"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6" h="140">
                    <a:moveTo>
                      <a:pt x="28" y="0"/>
                    </a:moveTo>
                    <a:lnTo>
                      <a:pt x="42" y="3"/>
                    </a:lnTo>
                    <a:lnTo>
                      <a:pt x="54" y="5"/>
                    </a:lnTo>
                    <a:lnTo>
                      <a:pt x="76" y="12"/>
                    </a:lnTo>
                    <a:lnTo>
                      <a:pt x="98" y="20"/>
                    </a:lnTo>
                    <a:lnTo>
                      <a:pt x="109" y="25"/>
                    </a:lnTo>
                    <a:lnTo>
                      <a:pt x="121" y="31"/>
                    </a:lnTo>
                    <a:lnTo>
                      <a:pt x="125" y="48"/>
                    </a:lnTo>
                    <a:lnTo>
                      <a:pt x="126" y="64"/>
                    </a:lnTo>
                    <a:lnTo>
                      <a:pt x="123" y="79"/>
                    </a:lnTo>
                    <a:lnTo>
                      <a:pt x="117" y="93"/>
                    </a:lnTo>
                    <a:lnTo>
                      <a:pt x="109" y="107"/>
                    </a:lnTo>
                    <a:lnTo>
                      <a:pt x="99" y="119"/>
                    </a:lnTo>
                    <a:lnTo>
                      <a:pt x="87" y="130"/>
                    </a:lnTo>
                    <a:lnTo>
                      <a:pt x="74" y="140"/>
                    </a:lnTo>
                    <a:lnTo>
                      <a:pt x="62" y="138"/>
                    </a:lnTo>
                    <a:lnTo>
                      <a:pt x="51" y="135"/>
                    </a:lnTo>
                    <a:lnTo>
                      <a:pt x="41" y="133"/>
                    </a:lnTo>
                    <a:lnTo>
                      <a:pt x="32" y="130"/>
                    </a:lnTo>
                    <a:lnTo>
                      <a:pt x="24" y="126"/>
                    </a:lnTo>
                    <a:lnTo>
                      <a:pt x="17" y="122"/>
                    </a:lnTo>
                    <a:lnTo>
                      <a:pt x="12" y="118"/>
                    </a:lnTo>
                    <a:lnTo>
                      <a:pt x="7" y="112"/>
                    </a:lnTo>
                    <a:lnTo>
                      <a:pt x="4" y="106"/>
                    </a:lnTo>
                    <a:lnTo>
                      <a:pt x="1" y="99"/>
                    </a:lnTo>
                    <a:lnTo>
                      <a:pt x="0" y="91"/>
                    </a:lnTo>
                    <a:lnTo>
                      <a:pt x="0" y="81"/>
                    </a:lnTo>
                    <a:lnTo>
                      <a:pt x="2" y="71"/>
                    </a:lnTo>
                    <a:lnTo>
                      <a:pt x="4" y="59"/>
                    </a:lnTo>
                    <a:lnTo>
                      <a:pt x="7" y="46"/>
                    </a:lnTo>
                    <a:lnTo>
                      <a:pt x="12" y="31"/>
                    </a:lnTo>
                    <a:lnTo>
                      <a:pt x="15" y="24"/>
                    </a:lnTo>
                    <a:lnTo>
                      <a:pt x="18" y="18"/>
                    </a:lnTo>
                    <a:lnTo>
                      <a:pt x="21" y="14"/>
                    </a:lnTo>
                    <a:lnTo>
                      <a:pt x="23" y="12"/>
                    </a:lnTo>
                    <a:lnTo>
                      <a:pt x="26" y="11"/>
                    </a:lnTo>
                    <a:lnTo>
                      <a:pt x="28" y="11"/>
                    </a:lnTo>
                    <a:lnTo>
                      <a:pt x="32" y="13"/>
                    </a:lnTo>
                    <a:lnTo>
                      <a:pt x="35" y="15"/>
                    </a:lnTo>
                    <a:lnTo>
                      <a:pt x="35" y="15"/>
                    </a:lnTo>
                    <a:lnTo>
                      <a:pt x="35" y="15"/>
                    </a:lnTo>
                    <a:lnTo>
                      <a:pt x="35" y="13"/>
                    </a:lnTo>
                    <a:lnTo>
                      <a:pt x="33" y="11"/>
                    </a:lnTo>
                    <a:lnTo>
                      <a:pt x="31" y="6"/>
                    </a:lnTo>
                    <a:lnTo>
                      <a:pt x="28" y="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00" name="Freeform 344"/>
              <p:cNvSpPr>
                <a:spLocks/>
              </p:cNvSpPr>
              <p:nvPr/>
            </p:nvSpPr>
            <p:spPr bwMode="auto">
              <a:xfrm>
                <a:off x="2109" y="754"/>
                <a:ext cx="121" cy="133"/>
              </a:xfrm>
              <a:custGeom>
                <a:avLst/>
                <a:gdLst>
                  <a:gd name="T0" fmla="*/ 53 w 121"/>
                  <a:gd name="T1" fmla="*/ 0 h 133"/>
                  <a:gd name="T2" fmla="*/ 59 w 121"/>
                  <a:gd name="T3" fmla="*/ 3 h 133"/>
                  <a:gd name="T4" fmla="*/ 64 w 121"/>
                  <a:gd name="T5" fmla="*/ 5 h 133"/>
                  <a:gd name="T6" fmla="*/ 72 w 121"/>
                  <a:gd name="T7" fmla="*/ 8 h 133"/>
                  <a:gd name="T8" fmla="*/ 77 w 121"/>
                  <a:gd name="T9" fmla="*/ 10 h 133"/>
                  <a:gd name="T10" fmla="*/ 80 w 121"/>
                  <a:gd name="T11" fmla="*/ 12 h 133"/>
                  <a:gd name="T12" fmla="*/ 83 w 121"/>
                  <a:gd name="T13" fmla="*/ 13 h 133"/>
                  <a:gd name="T14" fmla="*/ 86 w 121"/>
                  <a:gd name="T15" fmla="*/ 14 h 133"/>
                  <a:gd name="T16" fmla="*/ 92 w 121"/>
                  <a:gd name="T17" fmla="*/ 16 h 133"/>
                  <a:gd name="T18" fmla="*/ 95 w 121"/>
                  <a:gd name="T19" fmla="*/ 17 h 133"/>
                  <a:gd name="T20" fmla="*/ 100 w 121"/>
                  <a:gd name="T21" fmla="*/ 19 h 133"/>
                  <a:gd name="T22" fmla="*/ 106 w 121"/>
                  <a:gd name="T23" fmla="*/ 31 h 133"/>
                  <a:gd name="T24" fmla="*/ 112 w 121"/>
                  <a:gd name="T25" fmla="*/ 44 h 133"/>
                  <a:gd name="T26" fmla="*/ 117 w 121"/>
                  <a:gd name="T27" fmla="*/ 57 h 133"/>
                  <a:gd name="T28" fmla="*/ 120 w 121"/>
                  <a:gd name="T29" fmla="*/ 70 h 133"/>
                  <a:gd name="T30" fmla="*/ 121 w 121"/>
                  <a:gd name="T31" fmla="*/ 84 h 133"/>
                  <a:gd name="T32" fmla="*/ 118 w 121"/>
                  <a:gd name="T33" fmla="*/ 98 h 133"/>
                  <a:gd name="T34" fmla="*/ 115 w 121"/>
                  <a:gd name="T35" fmla="*/ 106 h 133"/>
                  <a:gd name="T36" fmla="*/ 111 w 121"/>
                  <a:gd name="T37" fmla="*/ 114 h 133"/>
                  <a:gd name="T38" fmla="*/ 106 w 121"/>
                  <a:gd name="T39" fmla="*/ 122 h 133"/>
                  <a:gd name="T40" fmla="*/ 100 w 121"/>
                  <a:gd name="T41" fmla="*/ 131 h 133"/>
                  <a:gd name="T42" fmla="*/ 98 w 121"/>
                  <a:gd name="T43" fmla="*/ 133 h 133"/>
                  <a:gd name="T44" fmla="*/ 96 w 121"/>
                  <a:gd name="T45" fmla="*/ 133 h 133"/>
                  <a:gd name="T46" fmla="*/ 94 w 121"/>
                  <a:gd name="T47" fmla="*/ 133 h 133"/>
                  <a:gd name="T48" fmla="*/ 92 w 121"/>
                  <a:gd name="T49" fmla="*/ 132 h 133"/>
                  <a:gd name="T50" fmla="*/ 89 w 121"/>
                  <a:gd name="T51" fmla="*/ 127 h 133"/>
                  <a:gd name="T52" fmla="*/ 85 w 121"/>
                  <a:gd name="T53" fmla="*/ 120 h 133"/>
                  <a:gd name="T54" fmla="*/ 81 w 121"/>
                  <a:gd name="T55" fmla="*/ 112 h 133"/>
                  <a:gd name="T56" fmla="*/ 77 w 121"/>
                  <a:gd name="T57" fmla="*/ 103 h 133"/>
                  <a:gd name="T58" fmla="*/ 73 w 121"/>
                  <a:gd name="T59" fmla="*/ 96 h 133"/>
                  <a:gd name="T60" fmla="*/ 69 w 121"/>
                  <a:gd name="T61" fmla="*/ 91 h 133"/>
                  <a:gd name="T62" fmla="*/ 61 w 121"/>
                  <a:gd name="T63" fmla="*/ 85 h 133"/>
                  <a:gd name="T64" fmla="*/ 53 w 121"/>
                  <a:gd name="T65" fmla="*/ 79 h 133"/>
                  <a:gd name="T66" fmla="*/ 44 w 121"/>
                  <a:gd name="T67" fmla="*/ 83 h 133"/>
                  <a:gd name="T68" fmla="*/ 37 w 121"/>
                  <a:gd name="T69" fmla="*/ 87 h 133"/>
                  <a:gd name="T70" fmla="*/ 32 w 121"/>
                  <a:gd name="T71" fmla="*/ 89 h 133"/>
                  <a:gd name="T72" fmla="*/ 28 w 121"/>
                  <a:gd name="T73" fmla="*/ 91 h 133"/>
                  <a:gd name="T74" fmla="*/ 24 w 121"/>
                  <a:gd name="T75" fmla="*/ 90 h 133"/>
                  <a:gd name="T76" fmla="*/ 20 w 121"/>
                  <a:gd name="T77" fmla="*/ 87 h 133"/>
                  <a:gd name="T78" fmla="*/ 14 w 121"/>
                  <a:gd name="T79" fmla="*/ 81 h 133"/>
                  <a:gd name="T80" fmla="*/ 7 w 121"/>
                  <a:gd name="T81" fmla="*/ 72 h 133"/>
                  <a:gd name="T82" fmla="*/ 4 w 121"/>
                  <a:gd name="T83" fmla="*/ 61 h 133"/>
                  <a:gd name="T84" fmla="*/ 2 w 121"/>
                  <a:gd name="T85" fmla="*/ 50 h 133"/>
                  <a:gd name="T86" fmla="*/ 0 w 121"/>
                  <a:gd name="T87" fmla="*/ 41 h 133"/>
                  <a:gd name="T88" fmla="*/ 0 w 121"/>
                  <a:gd name="T89" fmla="*/ 32 h 133"/>
                  <a:gd name="T90" fmla="*/ 2 w 121"/>
                  <a:gd name="T91" fmla="*/ 24 h 133"/>
                  <a:gd name="T92" fmla="*/ 6 w 121"/>
                  <a:gd name="T93" fmla="*/ 18 h 133"/>
                  <a:gd name="T94" fmla="*/ 13 w 121"/>
                  <a:gd name="T95" fmla="*/ 12 h 133"/>
                  <a:gd name="T96" fmla="*/ 22 w 121"/>
                  <a:gd name="T97" fmla="*/ 7 h 133"/>
                  <a:gd name="T98" fmla="*/ 32 w 121"/>
                  <a:gd name="T99" fmla="*/ 10 h 133"/>
                  <a:gd name="T100" fmla="*/ 38 w 121"/>
                  <a:gd name="T101" fmla="*/ 12 h 133"/>
                  <a:gd name="T102" fmla="*/ 43 w 121"/>
                  <a:gd name="T103" fmla="*/ 14 h 133"/>
                  <a:gd name="T104" fmla="*/ 45 w 121"/>
                  <a:gd name="T105" fmla="*/ 15 h 133"/>
                  <a:gd name="T106" fmla="*/ 47 w 121"/>
                  <a:gd name="T107" fmla="*/ 14 h 133"/>
                  <a:gd name="T108" fmla="*/ 49 w 121"/>
                  <a:gd name="T109" fmla="*/ 12 h 133"/>
                  <a:gd name="T110" fmla="*/ 50 w 121"/>
                  <a:gd name="T111" fmla="*/ 7 h 133"/>
                  <a:gd name="T112" fmla="*/ 53 w 121"/>
                  <a:gd name="T113"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1" h="133">
                    <a:moveTo>
                      <a:pt x="53" y="0"/>
                    </a:moveTo>
                    <a:lnTo>
                      <a:pt x="59" y="3"/>
                    </a:lnTo>
                    <a:lnTo>
                      <a:pt x="64" y="5"/>
                    </a:lnTo>
                    <a:lnTo>
                      <a:pt x="72" y="8"/>
                    </a:lnTo>
                    <a:lnTo>
                      <a:pt x="77" y="10"/>
                    </a:lnTo>
                    <a:lnTo>
                      <a:pt x="80" y="12"/>
                    </a:lnTo>
                    <a:lnTo>
                      <a:pt x="83" y="13"/>
                    </a:lnTo>
                    <a:lnTo>
                      <a:pt x="86" y="14"/>
                    </a:lnTo>
                    <a:lnTo>
                      <a:pt x="92" y="16"/>
                    </a:lnTo>
                    <a:lnTo>
                      <a:pt x="95" y="17"/>
                    </a:lnTo>
                    <a:lnTo>
                      <a:pt x="100" y="19"/>
                    </a:lnTo>
                    <a:lnTo>
                      <a:pt x="106" y="31"/>
                    </a:lnTo>
                    <a:lnTo>
                      <a:pt x="112" y="44"/>
                    </a:lnTo>
                    <a:lnTo>
                      <a:pt x="117" y="57"/>
                    </a:lnTo>
                    <a:lnTo>
                      <a:pt x="120" y="70"/>
                    </a:lnTo>
                    <a:lnTo>
                      <a:pt x="121" y="84"/>
                    </a:lnTo>
                    <a:lnTo>
                      <a:pt x="118" y="98"/>
                    </a:lnTo>
                    <a:lnTo>
                      <a:pt x="115" y="106"/>
                    </a:lnTo>
                    <a:lnTo>
                      <a:pt x="111" y="114"/>
                    </a:lnTo>
                    <a:lnTo>
                      <a:pt x="106" y="122"/>
                    </a:lnTo>
                    <a:lnTo>
                      <a:pt x="100" y="131"/>
                    </a:lnTo>
                    <a:lnTo>
                      <a:pt x="98" y="133"/>
                    </a:lnTo>
                    <a:lnTo>
                      <a:pt x="96" y="133"/>
                    </a:lnTo>
                    <a:lnTo>
                      <a:pt x="94" y="133"/>
                    </a:lnTo>
                    <a:lnTo>
                      <a:pt x="92" y="132"/>
                    </a:lnTo>
                    <a:lnTo>
                      <a:pt x="89" y="127"/>
                    </a:lnTo>
                    <a:lnTo>
                      <a:pt x="85" y="120"/>
                    </a:lnTo>
                    <a:lnTo>
                      <a:pt x="81" y="112"/>
                    </a:lnTo>
                    <a:lnTo>
                      <a:pt x="77" y="103"/>
                    </a:lnTo>
                    <a:lnTo>
                      <a:pt x="73" y="96"/>
                    </a:lnTo>
                    <a:lnTo>
                      <a:pt x="69" y="91"/>
                    </a:lnTo>
                    <a:lnTo>
                      <a:pt x="61" y="85"/>
                    </a:lnTo>
                    <a:lnTo>
                      <a:pt x="53" y="79"/>
                    </a:lnTo>
                    <a:lnTo>
                      <a:pt x="44" y="83"/>
                    </a:lnTo>
                    <a:lnTo>
                      <a:pt x="37" y="87"/>
                    </a:lnTo>
                    <a:lnTo>
                      <a:pt x="32" y="89"/>
                    </a:lnTo>
                    <a:lnTo>
                      <a:pt x="28" y="91"/>
                    </a:lnTo>
                    <a:lnTo>
                      <a:pt x="24" y="90"/>
                    </a:lnTo>
                    <a:lnTo>
                      <a:pt x="20" y="87"/>
                    </a:lnTo>
                    <a:lnTo>
                      <a:pt x="14" y="81"/>
                    </a:lnTo>
                    <a:lnTo>
                      <a:pt x="7" y="72"/>
                    </a:lnTo>
                    <a:lnTo>
                      <a:pt x="4" y="61"/>
                    </a:lnTo>
                    <a:lnTo>
                      <a:pt x="2" y="50"/>
                    </a:lnTo>
                    <a:lnTo>
                      <a:pt x="0" y="41"/>
                    </a:lnTo>
                    <a:lnTo>
                      <a:pt x="0" y="32"/>
                    </a:lnTo>
                    <a:lnTo>
                      <a:pt x="2" y="24"/>
                    </a:lnTo>
                    <a:lnTo>
                      <a:pt x="6" y="18"/>
                    </a:lnTo>
                    <a:lnTo>
                      <a:pt x="13" y="12"/>
                    </a:lnTo>
                    <a:lnTo>
                      <a:pt x="22" y="7"/>
                    </a:lnTo>
                    <a:lnTo>
                      <a:pt x="32" y="10"/>
                    </a:lnTo>
                    <a:lnTo>
                      <a:pt x="38" y="12"/>
                    </a:lnTo>
                    <a:lnTo>
                      <a:pt x="43" y="14"/>
                    </a:lnTo>
                    <a:lnTo>
                      <a:pt x="45" y="15"/>
                    </a:lnTo>
                    <a:lnTo>
                      <a:pt x="47" y="14"/>
                    </a:lnTo>
                    <a:lnTo>
                      <a:pt x="49" y="12"/>
                    </a:lnTo>
                    <a:lnTo>
                      <a:pt x="50" y="7"/>
                    </a:lnTo>
                    <a:lnTo>
                      <a:pt x="53" y="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01" name="Freeform 345"/>
              <p:cNvSpPr>
                <a:spLocks/>
              </p:cNvSpPr>
              <p:nvPr/>
            </p:nvSpPr>
            <p:spPr bwMode="auto">
              <a:xfrm>
                <a:off x="2472" y="981"/>
                <a:ext cx="115" cy="126"/>
              </a:xfrm>
              <a:custGeom>
                <a:avLst/>
                <a:gdLst>
                  <a:gd name="T0" fmla="*/ 99 w 115"/>
                  <a:gd name="T1" fmla="*/ 0 h 126"/>
                  <a:gd name="T2" fmla="*/ 104 w 115"/>
                  <a:gd name="T3" fmla="*/ 7 h 126"/>
                  <a:gd name="T4" fmla="*/ 109 w 115"/>
                  <a:gd name="T5" fmla="*/ 15 h 126"/>
                  <a:gd name="T6" fmla="*/ 113 w 115"/>
                  <a:gd name="T7" fmla="*/ 23 h 126"/>
                  <a:gd name="T8" fmla="*/ 115 w 115"/>
                  <a:gd name="T9" fmla="*/ 32 h 126"/>
                  <a:gd name="T10" fmla="*/ 115 w 115"/>
                  <a:gd name="T11" fmla="*/ 44 h 126"/>
                  <a:gd name="T12" fmla="*/ 112 w 115"/>
                  <a:gd name="T13" fmla="*/ 55 h 126"/>
                  <a:gd name="T14" fmla="*/ 108 w 115"/>
                  <a:gd name="T15" fmla="*/ 68 h 126"/>
                  <a:gd name="T16" fmla="*/ 102 w 115"/>
                  <a:gd name="T17" fmla="*/ 80 h 126"/>
                  <a:gd name="T18" fmla="*/ 88 w 115"/>
                  <a:gd name="T19" fmla="*/ 104 h 126"/>
                  <a:gd name="T20" fmla="*/ 73 w 115"/>
                  <a:gd name="T21" fmla="*/ 126 h 126"/>
                  <a:gd name="T22" fmla="*/ 47 w 115"/>
                  <a:gd name="T23" fmla="*/ 113 h 126"/>
                  <a:gd name="T24" fmla="*/ 35 w 115"/>
                  <a:gd name="T25" fmla="*/ 106 h 126"/>
                  <a:gd name="T26" fmla="*/ 23 w 115"/>
                  <a:gd name="T27" fmla="*/ 98 h 126"/>
                  <a:gd name="T28" fmla="*/ 18 w 115"/>
                  <a:gd name="T29" fmla="*/ 100 h 126"/>
                  <a:gd name="T30" fmla="*/ 13 w 115"/>
                  <a:gd name="T31" fmla="*/ 103 h 126"/>
                  <a:gd name="T32" fmla="*/ 9 w 115"/>
                  <a:gd name="T33" fmla="*/ 105 h 126"/>
                  <a:gd name="T34" fmla="*/ 5 w 115"/>
                  <a:gd name="T35" fmla="*/ 104 h 126"/>
                  <a:gd name="T36" fmla="*/ 1 w 115"/>
                  <a:gd name="T37" fmla="*/ 100 h 126"/>
                  <a:gd name="T38" fmla="*/ 0 w 115"/>
                  <a:gd name="T39" fmla="*/ 94 h 126"/>
                  <a:gd name="T40" fmla="*/ 0 w 115"/>
                  <a:gd name="T41" fmla="*/ 87 h 126"/>
                  <a:gd name="T42" fmla="*/ 2 w 115"/>
                  <a:gd name="T43" fmla="*/ 78 h 126"/>
                  <a:gd name="T44" fmla="*/ 9 w 115"/>
                  <a:gd name="T45" fmla="*/ 62 h 126"/>
                  <a:gd name="T46" fmla="*/ 12 w 115"/>
                  <a:gd name="T47" fmla="*/ 55 h 126"/>
                  <a:gd name="T48" fmla="*/ 14 w 115"/>
                  <a:gd name="T49" fmla="*/ 49 h 126"/>
                  <a:gd name="T50" fmla="*/ 33 w 115"/>
                  <a:gd name="T51" fmla="*/ 32 h 126"/>
                  <a:gd name="T52" fmla="*/ 43 w 115"/>
                  <a:gd name="T53" fmla="*/ 24 h 126"/>
                  <a:gd name="T54" fmla="*/ 53 w 115"/>
                  <a:gd name="T55" fmla="*/ 17 h 126"/>
                  <a:gd name="T56" fmla="*/ 64 w 115"/>
                  <a:gd name="T57" fmla="*/ 12 h 126"/>
                  <a:gd name="T58" fmla="*/ 76 w 115"/>
                  <a:gd name="T59" fmla="*/ 8 h 126"/>
                  <a:gd name="T60" fmla="*/ 88 w 115"/>
                  <a:gd name="T61" fmla="*/ 4 h 126"/>
                  <a:gd name="T62" fmla="*/ 99 w 115"/>
                  <a:gd name="T63"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5" h="126">
                    <a:moveTo>
                      <a:pt x="99" y="0"/>
                    </a:moveTo>
                    <a:lnTo>
                      <a:pt x="104" y="7"/>
                    </a:lnTo>
                    <a:lnTo>
                      <a:pt x="109" y="15"/>
                    </a:lnTo>
                    <a:lnTo>
                      <a:pt x="113" y="23"/>
                    </a:lnTo>
                    <a:lnTo>
                      <a:pt x="115" y="32"/>
                    </a:lnTo>
                    <a:lnTo>
                      <a:pt x="115" y="44"/>
                    </a:lnTo>
                    <a:lnTo>
                      <a:pt x="112" y="55"/>
                    </a:lnTo>
                    <a:lnTo>
                      <a:pt x="108" y="68"/>
                    </a:lnTo>
                    <a:lnTo>
                      <a:pt x="102" y="80"/>
                    </a:lnTo>
                    <a:lnTo>
                      <a:pt x="88" y="104"/>
                    </a:lnTo>
                    <a:lnTo>
                      <a:pt x="73" y="126"/>
                    </a:lnTo>
                    <a:lnTo>
                      <a:pt x="47" y="113"/>
                    </a:lnTo>
                    <a:lnTo>
                      <a:pt x="35" y="106"/>
                    </a:lnTo>
                    <a:lnTo>
                      <a:pt x="23" y="98"/>
                    </a:lnTo>
                    <a:lnTo>
                      <a:pt x="18" y="100"/>
                    </a:lnTo>
                    <a:lnTo>
                      <a:pt x="13" y="103"/>
                    </a:lnTo>
                    <a:lnTo>
                      <a:pt x="9" y="105"/>
                    </a:lnTo>
                    <a:lnTo>
                      <a:pt x="5" y="104"/>
                    </a:lnTo>
                    <a:lnTo>
                      <a:pt x="1" y="100"/>
                    </a:lnTo>
                    <a:lnTo>
                      <a:pt x="0" y="94"/>
                    </a:lnTo>
                    <a:lnTo>
                      <a:pt x="0" y="87"/>
                    </a:lnTo>
                    <a:lnTo>
                      <a:pt x="2" y="78"/>
                    </a:lnTo>
                    <a:lnTo>
                      <a:pt x="9" y="62"/>
                    </a:lnTo>
                    <a:lnTo>
                      <a:pt x="12" y="55"/>
                    </a:lnTo>
                    <a:lnTo>
                      <a:pt x="14" y="49"/>
                    </a:lnTo>
                    <a:lnTo>
                      <a:pt x="33" y="32"/>
                    </a:lnTo>
                    <a:lnTo>
                      <a:pt x="43" y="24"/>
                    </a:lnTo>
                    <a:lnTo>
                      <a:pt x="53" y="17"/>
                    </a:lnTo>
                    <a:lnTo>
                      <a:pt x="64" y="12"/>
                    </a:lnTo>
                    <a:lnTo>
                      <a:pt x="76" y="8"/>
                    </a:lnTo>
                    <a:lnTo>
                      <a:pt x="88" y="4"/>
                    </a:lnTo>
                    <a:lnTo>
                      <a:pt x="99" y="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02" name="Freeform 346"/>
              <p:cNvSpPr>
                <a:spLocks/>
              </p:cNvSpPr>
              <p:nvPr/>
            </p:nvSpPr>
            <p:spPr bwMode="auto">
              <a:xfrm>
                <a:off x="4694" y="2024"/>
                <a:ext cx="96" cy="140"/>
              </a:xfrm>
              <a:custGeom>
                <a:avLst/>
                <a:gdLst>
                  <a:gd name="T0" fmla="*/ 25 w 96"/>
                  <a:gd name="T1" fmla="*/ 0 h 140"/>
                  <a:gd name="T2" fmla="*/ 34 w 96"/>
                  <a:gd name="T3" fmla="*/ 2 h 140"/>
                  <a:gd name="T4" fmla="*/ 42 w 96"/>
                  <a:gd name="T5" fmla="*/ 3 h 140"/>
                  <a:gd name="T6" fmla="*/ 51 w 96"/>
                  <a:gd name="T7" fmla="*/ 6 h 140"/>
                  <a:gd name="T8" fmla="*/ 58 w 96"/>
                  <a:gd name="T9" fmla="*/ 11 h 140"/>
                  <a:gd name="T10" fmla="*/ 66 w 96"/>
                  <a:gd name="T11" fmla="*/ 20 h 140"/>
                  <a:gd name="T12" fmla="*/ 73 w 96"/>
                  <a:gd name="T13" fmla="*/ 30 h 140"/>
                  <a:gd name="T14" fmla="*/ 79 w 96"/>
                  <a:gd name="T15" fmla="*/ 41 h 140"/>
                  <a:gd name="T16" fmla="*/ 84 w 96"/>
                  <a:gd name="T17" fmla="*/ 54 h 140"/>
                  <a:gd name="T18" fmla="*/ 91 w 96"/>
                  <a:gd name="T19" fmla="*/ 81 h 140"/>
                  <a:gd name="T20" fmla="*/ 96 w 96"/>
                  <a:gd name="T21" fmla="*/ 107 h 140"/>
                  <a:gd name="T22" fmla="*/ 69 w 96"/>
                  <a:gd name="T23" fmla="*/ 116 h 140"/>
                  <a:gd name="T24" fmla="*/ 42 w 96"/>
                  <a:gd name="T25" fmla="*/ 123 h 140"/>
                  <a:gd name="T26" fmla="*/ 40 w 96"/>
                  <a:gd name="T27" fmla="*/ 128 h 140"/>
                  <a:gd name="T28" fmla="*/ 38 w 96"/>
                  <a:gd name="T29" fmla="*/ 133 h 140"/>
                  <a:gd name="T30" fmla="*/ 36 w 96"/>
                  <a:gd name="T31" fmla="*/ 138 h 140"/>
                  <a:gd name="T32" fmla="*/ 33 w 96"/>
                  <a:gd name="T33" fmla="*/ 140 h 140"/>
                  <a:gd name="T34" fmla="*/ 28 w 96"/>
                  <a:gd name="T35" fmla="*/ 140 h 140"/>
                  <a:gd name="T36" fmla="*/ 22 w 96"/>
                  <a:gd name="T37" fmla="*/ 137 h 140"/>
                  <a:gd name="T38" fmla="*/ 18 w 96"/>
                  <a:gd name="T39" fmla="*/ 131 h 140"/>
                  <a:gd name="T40" fmla="*/ 13 w 96"/>
                  <a:gd name="T41" fmla="*/ 124 h 140"/>
                  <a:gd name="T42" fmla="*/ 6 w 96"/>
                  <a:gd name="T43" fmla="*/ 108 h 140"/>
                  <a:gd name="T44" fmla="*/ 3 w 96"/>
                  <a:gd name="T45" fmla="*/ 101 h 140"/>
                  <a:gd name="T46" fmla="*/ 0 w 96"/>
                  <a:gd name="T47" fmla="*/ 95 h 140"/>
                  <a:gd name="T48" fmla="*/ 1 w 96"/>
                  <a:gd name="T49" fmla="*/ 82 h 140"/>
                  <a:gd name="T50" fmla="*/ 2 w 96"/>
                  <a:gd name="T51" fmla="*/ 69 h 140"/>
                  <a:gd name="T52" fmla="*/ 2 w 96"/>
                  <a:gd name="T53" fmla="*/ 57 h 140"/>
                  <a:gd name="T54" fmla="*/ 4 w 96"/>
                  <a:gd name="T55" fmla="*/ 45 h 140"/>
                  <a:gd name="T56" fmla="*/ 9 w 96"/>
                  <a:gd name="T57" fmla="*/ 33 h 140"/>
                  <a:gd name="T58" fmla="*/ 14 w 96"/>
                  <a:gd name="T59" fmla="*/ 22 h 140"/>
                  <a:gd name="T60" fmla="*/ 20 w 96"/>
                  <a:gd name="T61" fmla="*/ 11 h 140"/>
                  <a:gd name="T62" fmla="*/ 25 w 96"/>
                  <a:gd name="T63"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 h="140">
                    <a:moveTo>
                      <a:pt x="25" y="0"/>
                    </a:moveTo>
                    <a:lnTo>
                      <a:pt x="34" y="2"/>
                    </a:lnTo>
                    <a:lnTo>
                      <a:pt x="42" y="3"/>
                    </a:lnTo>
                    <a:lnTo>
                      <a:pt x="51" y="6"/>
                    </a:lnTo>
                    <a:lnTo>
                      <a:pt x="58" y="11"/>
                    </a:lnTo>
                    <a:lnTo>
                      <a:pt x="66" y="20"/>
                    </a:lnTo>
                    <a:lnTo>
                      <a:pt x="73" y="30"/>
                    </a:lnTo>
                    <a:lnTo>
                      <a:pt x="79" y="41"/>
                    </a:lnTo>
                    <a:lnTo>
                      <a:pt x="84" y="54"/>
                    </a:lnTo>
                    <a:lnTo>
                      <a:pt x="91" y="81"/>
                    </a:lnTo>
                    <a:lnTo>
                      <a:pt x="96" y="107"/>
                    </a:lnTo>
                    <a:lnTo>
                      <a:pt x="69" y="116"/>
                    </a:lnTo>
                    <a:lnTo>
                      <a:pt x="42" y="123"/>
                    </a:lnTo>
                    <a:lnTo>
                      <a:pt x="40" y="128"/>
                    </a:lnTo>
                    <a:lnTo>
                      <a:pt x="38" y="133"/>
                    </a:lnTo>
                    <a:lnTo>
                      <a:pt x="36" y="138"/>
                    </a:lnTo>
                    <a:lnTo>
                      <a:pt x="33" y="140"/>
                    </a:lnTo>
                    <a:lnTo>
                      <a:pt x="28" y="140"/>
                    </a:lnTo>
                    <a:lnTo>
                      <a:pt x="22" y="137"/>
                    </a:lnTo>
                    <a:lnTo>
                      <a:pt x="18" y="131"/>
                    </a:lnTo>
                    <a:lnTo>
                      <a:pt x="13" y="124"/>
                    </a:lnTo>
                    <a:lnTo>
                      <a:pt x="6" y="108"/>
                    </a:lnTo>
                    <a:lnTo>
                      <a:pt x="3" y="101"/>
                    </a:lnTo>
                    <a:lnTo>
                      <a:pt x="0" y="95"/>
                    </a:lnTo>
                    <a:lnTo>
                      <a:pt x="1" y="82"/>
                    </a:lnTo>
                    <a:lnTo>
                      <a:pt x="2" y="69"/>
                    </a:lnTo>
                    <a:lnTo>
                      <a:pt x="2" y="57"/>
                    </a:lnTo>
                    <a:lnTo>
                      <a:pt x="4" y="45"/>
                    </a:lnTo>
                    <a:lnTo>
                      <a:pt x="9" y="33"/>
                    </a:lnTo>
                    <a:lnTo>
                      <a:pt x="14" y="22"/>
                    </a:lnTo>
                    <a:lnTo>
                      <a:pt x="20" y="11"/>
                    </a:lnTo>
                    <a:lnTo>
                      <a:pt x="25" y="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03" name="Freeform 347"/>
              <p:cNvSpPr>
                <a:spLocks/>
              </p:cNvSpPr>
              <p:nvPr/>
            </p:nvSpPr>
            <p:spPr bwMode="auto">
              <a:xfrm>
                <a:off x="4513" y="1933"/>
                <a:ext cx="143" cy="102"/>
              </a:xfrm>
              <a:custGeom>
                <a:avLst/>
                <a:gdLst>
                  <a:gd name="T0" fmla="*/ 116 w 143"/>
                  <a:gd name="T1" fmla="*/ 89 h 102"/>
                  <a:gd name="T2" fmla="*/ 110 w 143"/>
                  <a:gd name="T3" fmla="*/ 91 h 102"/>
                  <a:gd name="T4" fmla="*/ 104 w 143"/>
                  <a:gd name="T5" fmla="*/ 92 h 102"/>
                  <a:gd name="T6" fmla="*/ 96 w 143"/>
                  <a:gd name="T7" fmla="*/ 94 h 102"/>
                  <a:gd name="T8" fmla="*/ 91 w 143"/>
                  <a:gd name="T9" fmla="*/ 95 h 102"/>
                  <a:gd name="T10" fmla="*/ 88 w 143"/>
                  <a:gd name="T11" fmla="*/ 96 h 102"/>
                  <a:gd name="T12" fmla="*/ 85 w 143"/>
                  <a:gd name="T13" fmla="*/ 97 h 102"/>
                  <a:gd name="T14" fmla="*/ 82 w 143"/>
                  <a:gd name="T15" fmla="*/ 98 h 102"/>
                  <a:gd name="T16" fmla="*/ 76 w 143"/>
                  <a:gd name="T17" fmla="*/ 100 h 102"/>
                  <a:gd name="T18" fmla="*/ 73 w 143"/>
                  <a:gd name="T19" fmla="*/ 101 h 102"/>
                  <a:gd name="T20" fmla="*/ 68 w 143"/>
                  <a:gd name="T21" fmla="*/ 102 h 102"/>
                  <a:gd name="T22" fmla="*/ 43 w 143"/>
                  <a:gd name="T23" fmla="*/ 90 h 102"/>
                  <a:gd name="T24" fmla="*/ 32 w 143"/>
                  <a:gd name="T25" fmla="*/ 83 h 102"/>
                  <a:gd name="T26" fmla="*/ 21 w 143"/>
                  <a:gd name="T27" fmla="*/ 75 h 102"/>
                  <a:gd name="T28" fmla="*/ 12 w 143"/>
                  <a:gd name="T29" fmla="*/ 64 h 102"/>
                  <a:gd name="T30" fmla="*/ 6 w 143"/>
                  <a:gd name="T31" fmla="*/ 51 h 102"/>
                  <a:gd name="T32" fmla="*/ 1 w 143"/>
                  <a:gd name="T33" fmla="*/ 34 h 102"/>
                  <a:gd name="T34" fmla="*/ 0 w 143"/>
                  <a:gd name="T35" fmla="*/ 25 h 102"/>
                  <a:gd name="T36" fmla="*/ 0 w 143"/>
                  <a:gd name="T37" fmla="*/ 14 h 102"/>
                  <a:gd name="T38" fmla="*/ 0 w 143"/>
                  <a:gd name="T39" fmla="*/ 11 h 102"/>
                  <a:gd name="T40" fmla="*/ 1 w 143"/>
                  <a:gd name="T41" fmla="*/ 10 h 102"/>
                  <a:gd name="T42" fmla="*/ 5 w 143"/>
                  <a:gd name="T43" fmla="*/ 9 h 102"/>
                  <a:gd name="T44" fmla="*/ 11 w 143"/>
                  <a:gd name="T45" fmla="*/ 10 h 102"/>
                  <a:gd name="T46" fmla="*/ 18 w 143"/>
                  <a:gd name="T47" fmla="*/ 14 h 102"/>
                  <a:gd name="T48" fmla="*/ 34 w 143"/>
                  <a:gd name="T49" fmla="*/ 22 h 102"/>
                  <a:gd name="T50" fmla="*/ 41 w 143"/>
                  <a:gd name="T51" fmla="*/ 25 h 102"/>
                  <a:gd name="T52" fmla="*/ 48 w 143"/>
                  <a:gd name="T53" fmla="*/ 26 h 102"/>
                  <a:gd name="T54" fmla="*/ 58 w 143"/>
                  <a:gd name="T55" fmla="*/ 27 h 102"/>
                  <a:gd name="T56" fmla="*/ 68 w 143"/>
                  <a:gd name="T57" fmla="*/ 27 h 102"/>
                  <a:gd name="T58" fmla="*/ 73 w 143"/>
                  <a:gd name="T59" fmla="*/ 18 h 102"/>
                  <a:gd name="T60" fmla="*/ 76 w 143"/>
                  <a:gd name="T61" fmla="*/ 11 h 102"/>
                  <a:gd name="T62" fmla="*/ 79 w 143"/>
                  <a:gd name="T63" fmla="*/ 6 h 102"/>
                  <a:gd name="T64" fmla="*/ 81 w 143"/>
                  <a:gd name="T65" fmla="*/ 2 h 102"/>
                  <a:gd name="T66" fmla="*/ 84 w 143"/>
                  <a:gd name="T67" fmla="*/ 0 h 102"/>
                  <a:gd name="T68" fmla="*/ 90 w 143"/>
                  <a:gd name="T69" fmla="*/ 0 h 102"/>
                  <a:gd name="T70" fmla="*/ 98 w 143"/>
                  <a:gd name="T71" fmla="*/ 1 h 102"/>
                  <a:gd name="T72" fmla="*/ 103 w 143"/>
                  <a:gd name="T73" fmla="*/ 2 h 102"/>
                  <a:gd name="T74" fmla="*/ 109 w 143"/>
                  <a:gd name="T75" fmla="*/ 3 h 102"/>
                  <a:gd name="T76" fmla="*/ 118 w 143"/>
                  <a:gd name="T77" fmla="*/ 10 h 102"/>
                  <a:gd name="T78" fmla="*/ 126 w 143"/>
                  <a:gd name="T79" fmla="*/ 17 h 102"/>
                  <a:gd name="T80" fmla="*/ 133 w 143"/>
                  <a:gd name="T81" fmla="*/ 24 h 102"/>
                  <a:gd name="T82" fmla="*/ 138 w 143"/>
                  <a:gd name="T83" fmla="*/ 31 h 102"/>
                  <a:gd name="T84" fmla="*/ 142 w 143"/>
                  <a:gd name="T85" fmla="*/ 38 h 102"/>
                  <a:gd name="T86" fmla="*/ 143 w 143"/>
                  <a:gd name="T87" fmla="*/ 46 h 102"/>
                  <a:gd name="T88" fmla="*/ 141 w 143"/>
                  <a:gd name="T89" fmla="*/ 54 h 102"/>
                  <a:gd name="T90" fmla="*/ 137 w 143"/>
                  <a:gd name="T91" fmla="*/ 64 h 102"/>
                  <a:gd name="T92" fmla="*/ 128 w 143"/>
                  <a:gd name="T93" fmla="*/ 68 h 102"/>
                  <a:gd name="T94" fmla="*/ 121 w 143"/>
                  <a:gd name="T95" fmla="*/ 70 h 102"/>
                  <a:gd name="T96" fmla="*/ 116 w 143"/>
                  <a:gd name="T97" fmla="*/ 71 h 102"/>
                  <a:gd name="T98" fmla="*/ 113 w 143"/>
                  <a:gd name="T99" fmla="*/ 72 h 102"/>
                  <a:gd name="T100" fmla="*/ 112 w 143"/>
                  <a:gd name="T101" fmla="*/ 74 h 102"/>
                  <a:gd name="T102" fmla="*/ 112 w 143"/>
                  <a:gd name="T103" fmla="*/ 77 h 102"/>
                  <a:gd name="T104" fmla="*/ 114 w 143"/>
                  <a:gd name="T105" fmla="*/ 82 h 102"/>
                  <a:gd name="T106" fmla="*/ 116 w 143"/>
                  <a:gd name="T107" fmla="*/ 8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3" h="102">
                    <a:moveTo>
                      <a:pt x="116" y="89"/>
                    </a:moveTo>
                    <a:lnTo>
                      <a:pt x="110" y="91"/>
                    </a:lnTo>
                    <a:lnTo>
                      <a:pt x="104" y="92"/>
                    </a:lnTo>
                    <a:lnTo>
                      <a:pt x="96" y="94"/>
                    </a:lnTo>
                    <a:lnTo>
                      <a:pt x="91" y="95"/>
                    </a:lnTo>
                    <a:lnTo>
                      <a:pt x="88" y="96"/>
                    </a:lnTo>
                    <a:lnTo>
                      <a:pt x="85" y="97"/>
                    </a:lnTo>
                    <a:lnTo>
                      <a:pt x="82" y="98"/>
                    </a:lnTo>
                    <a:lnTo>
                      <a:pt x="76" y="100"/>
                    </a:lnTo>
                    <a:lnTo>
                      <a:pt x="73" y="101"/>
                    </a:lnTo>
                    <a:lnTo>
                      <a:pt x="68" y="102"/>
                    </a:lnTo>
                    <a:lnTo>
                      <a:pt x="43" y="90"/>
                    </a:lnTo>
                    <a:lnTo>
                      <a:pt x="32" y="83"/>
                    </a:lnTo>
                    <a:lnTo>
                      <a:pt x="21" y="75"/>
                    </a:lnTo>
                    <a:lnTo>
                      <a:pt x="12" y="64"/>
                    </a:lnTo>
                    <a:lnTo>
                      <a:pt x="6" y="51"/>
                    </a:lnTo>
                    <a:lnTo>
                      <a:pt x="1" y="34"/>
                    </a:lnTo>
                    <a:lnTo>
                      <a:pt x="0" y="25"/>
                    </a:lnTo>
                    <a:lnTo>
                      <a:pt x="0" y="14"/>
                    </a:lnTo>
                    <a:lnTo>
                      <a:pt x="0" y="11"/>
                    </a:lnTo>
                    <a:lnTo>
                      <a:pt x="1" y="10"/>
                    </a:lnTo>
                    <a:lnTo>
                      <a:pt x="5" y="9"/>
                    </a:lnTo>
                    <a:lnTo>
                      <a:pt x="11" y="10"/>
                    </a:lnTo>
                    <a:lnTo>
                      <a:pt x="18" y="14"/>
                    </a:lnTo>
                    <a:lnTo>
                      <a:pt x="34" y="22"/>
                    </a:lnTo>
                    <a:lnTo>
                      <a:pt x="41" y="25"/>
                    </a:lnTo>
                    <a:lnTo>
                      <a:pt x="48" y="26"/>
                    </a:lnTo>
                    <a:lnTo>
                      <a:pt x="58" y="27"/>
                    </a:lnTo>
                    <a:lnTo>
                      <a:pt x="68" y="27"/>
                    </a:lnTo>
                    <a:lnTo>
                      <a:pt x="73" y="18"/>
                    </a:lnTo>
                    <a:lnTo>
                      <a:pt x="76" y="11"/>
                    </a:lnTo>
                    <a:lnTo>
                      <a:pt x="79" y="6"/>
                    </a:lnTo>
                    <a:lnTo>
                      <a:pt x="81" y="2"/>
                    </a:lnTo>
                    <a:lnTo>
                      <a:pt x="84" y="0"/>
                    </a:lnTo>
                    <a:lnTo>
                      <a:pt x="90" y="0"/>
                    </a:lnTo>
                    <a:lnTo>
                      <a:pt x="98" y="1"/>
                    </a:lnTo>
                    <a:lnTo>
                      <a:pt x="103" y="2"/>
                    </a:lnTo>
                    <a:lnTo>
                      <a:pt x="109" y="3"/>
                    </a:lnTo>
                    <a:lnTo>
                      <a:pt x="118" y="10"/>
                    </a:lnTo>
                    <a:lnTo>
                      <a:pt x="126" y="17"/>
                    </a:lnTo>
                    <a:lnTo>
                      <a:pt x="133" y="24"/>
                    </a:lnTo>
                    <a:lnTo>
                      <a:pt x="138" y="31"/>
                    </a:lnTo>
                    <a:lnTo>
                      <a:pt x="142" y="38"/>
                    </a:lnTo>
                    <a:lnTo>
                      <a:pt x="143" y="46"/>
                    </a:lnTo>
                    <a:lnTo>
                      <a:pt x="141" y="54"/>
                    </a:lnTo>
                    <a:lnTo>
                      <a:pt x="137" y="64"/>
                    </a:lnTo>
                    <a:lnTo>
                      <a:pt x="128" y="68"/>
                    </a:lnTo>
                    <a:lnTo>
                      <a:pt x="121" y="70"/>
                    </a:lnTo>
                    <a:lnTo>
                      <a:pt x="116" y="71"/>
                    </a:lnTo>
                    <a:lnTo>
                      <a:pt x="113" y="72"/>
                    </a:lnTo>
                    <a:lnTo>
                      <a:pt x="112" y="74"/>
                    </a:lnTo>
                    <a:lnTo>
                      <a:pt x="112" y="77"/>
                    </a:lnTo>
                    <a:lnTo>
                      <a:pt x="114" y="82"/>
                    </a:lnTo>
                    <a:lnTo>
                      <a:pt x="116" y="89"/>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04" name="Freeform 348"/>
              <p:cNvSpPr>
                <a:spLocks/>
              </p:cNvSpPr>
              <p:nvPr/>
            </p:nvSpPr>
            <p:spPr bwMode="auto">
              <a:xfrm>
                <a:off x="4694" y="2251"/>
                <a:ext cx="47" cy="63"/>
              </a:xfrm>
              <a:custGeom>
                <a:avLst/>
                <a:gdLst>
                  <a:gd name="T0" fmla="*/ 12 w 47"/>
                  <a:gd name="T1" fmla="*/ 60 h 63"/>
                  <a:gd name="T2" fmla="*/ 17 w 47"/>
                  <a:gd name="T3" fmla="*/ 58 h 63"/>
                  <a:gd name="T4" fmla="*/ 23 w 47"/>
                  <a:gd name="T5" fmla="*/ 56 h 63"/>
                  <a:gd name="T6" fmla="*/ 34 w 47"/>
                  <a:gd name="T7" fmla="*/ 55 h 63"/>
                  <a:gd name="T8" fmla="*/ 39 w 47"/>
                  <a:gd name="T9" fmla="*/ 53 h 63"/>
                  <a:gd name="T10" fmla="*/ 43 w 47"/>
                  <a:gd name="T11" fmla="*/ 50 h 63"/>
                  <a:gd name="T12" fmla="*/ 46 w 47"/>
                  <a:gd name="T13" fmla="*/ 46 h 63"/>
                  <a:gd name="T14" fmla="*/ 47 w 47"/>
                  <a:gd name="T15" fmla="*/ 40 h 63"/>
                  <a:gd name="T16" fmla="*/ 46 w 47"/>
                  <a:gd name="T17" fmla="*/ 32 h 63"/>
                  <a:gd name="T18" fmla="*/ 44 w 47"/>
                  <a:gd name="T19" fmla="*/ 24 h 63"/>
                  <a:gd name="T20" fmla="*/ 40 w 47"/>
                  <a:gd name="T21" fmla="*/ 17 h 63"/>
                  <a:gd name="T22" fmla="*/ 35 w 47"/>
                  <a:gd name="T23" fmla="*/ 10 h 63"/>
                  <a:gd name="T24" fmla="*/ 29 w 47"/>
                  <a:gd name="T25" fmla="*/ 5 h 63"/>
                  <a:gd name="T26" fmla="*/ 23 w 47"/>
                  <a:gd name="T27" fmla="*/ 2 h 63"/>
                  <a:gd name="T28" fmla="*/ 18 w 47"/>
                  <a:gd name="T29" fmla="*/ 0 h 63"/>
                  <a:gd name="T30" fmla="*/ 12 w 47"/>
                  <a:gd name="T31" fmla="*/ 1 h 63"/>
                  <a:gd name="T32" fmla="*/ 8 w 47"/>
                  <a:gd name="T33" fmla="*/ 4 h 63"/>
                  <a:gd name="T34" fmla="*/ 5 w 47"/>
                  <a:gd name="T35" fmla="*/ 10 h 63"/>
                  <a:gd name="T36" fmla="*/ 3 w 47"/>
                  <a:gd name="T37" fmla="*/ 17 h 63"/>
                  <a:gd name="T38" fmla="*/ 2 w 47"/>
                  <a:gd name="T39" fmla="*/ 25 h 63"/>
                  <a:gd name="T40" fmla="*/ 0 w 47"/>
                  <a:gd name="T41" fmla="*/ 43 h 63"/>
                  <a:gd name="T42" fmla="*/ 0 w 47"/>
                  <a:gd name="T43" fmla="*/ 52 h 63"/>
                  <a:gd name="T44" fmla="*/ 0 w 47"/>
                  <a:gd name="T45" fmla="*/ 60 h 63"/>
                  <a:gd name="T46" fmla="*/ 0 w 47"/>
                  <a:gd name="T47" fmla="*/ 62 h 63"/>
                  <a:gd name="T48" fmla="*/ 1 w 47"/>
                  <a:gd name="T49" fmla="*/ 63 h 63"/>
                  <a:gd name="T50" fmla="*/ 5 w 47"/>
                  <a:gd name="T51" fmla="*/ 63 h 63"/>
                  <a:gd name="T52" fmla="*/ 8 w 47"/>
                  <a:gd name="T53" fmla="*/ 61 h 63"/>
                  <a:gd name="T54" fmla="*/ 12 w 47"/>
                  <a:gd name="T55" fmla="*/ 6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7" h="63">
                    <a:moveTo>
                      <a:pt x="12" y="60"/>
                    </a:moveTo>
                    <a:lnTo>
                      <a:pt x="17" y="58"/>
                    </a:lnTo>
                    <a:lnTo>
                      <a:pt x="23" y="56"/>
                    </a:lnTo>
                    <a:lnTo>
                      <a:pt x="34" y="55"/>
                    </a:lnTo>
                    <a:lnTo>
                      <a:pt x="39" y="53"/>
                    </a:lnTo>
                    <a:lnTo>
                      <a:pt x="43" y="50"/>
                    </a:lnTo>
                    <a:lnTo>
                      <a:pt x="46" y="46"/>
                    </a:lnTo>
                    <a:lnTo>
                      <a:pt x="47" y="40"/>
                    </a:lnTo>
                    <a:lnTo>
                      <a:pt x="46" y="32"/>
                    </a:lnTo>
                    <a:lnTo>
                      <a:pt x="44" y="24"/>
                    </a:lnTo>
                    <a:lnTo>
                      <a:pt x="40" y="17"/>
                    </a:lnTo>
                    <a:lnTo>
                      <a:pt x="35" y="10"/>
                    </a:lnTo>
                    <a:lnTo>
                      <a:pt x="29" y="5"/>
                    </a:lnTo>
                    <a:lnTo>
                      <a:pt x="23" y="2"/>
                    </a:lnTo>
                    <a:lnTo>
                      <a:pt x="18" y="0"/>
                    </a:lnTo>
                    <a:lnTo>
                      <a:pt x="12" y="1"/>
                    </a:lnTo>
                    <a:lnTo>
                      <a:pt x="8" y="4"/>
                    </a:lnTo>
                    <a:lnTo>
                      <a:pt x="5" y="10"/>
                    </a:lnTo>
                    <a:lnTo>
                      <a:pt x="3" y="17"/>
                    </a:lnTo>
                    <a:lnTo>
                      <a:pt x="2" y="25"/>
                    </a:lnTo>
                    <a:lnTo>
                      <a:pt x="0" y="43"/>
                    </a:lnTo>
                    <a:lnTo>
                      <a:pt x="0" y="52"/>
                    </a:lnTo>
                    <a:lnTo>
                      <a:pt x="0" y="60"/>
                    </a:lnTo>
                    <a:lnTo>
                      <a:pt x="0" y="62"/>
                    </a:lnTo>
                    <a:lnTo>
                      <a:pt x="1" y="63"/>
                    </a:lnTo>
                    <a:lnTo>
                      <a:pt x="5" y="63"/>
                    </a:lnTo>
                    <a:lnTo>
                      <a:pt x="8" y="61"/>
                    </a:lnTo>
                    <a:lnTo>
                      <a:pt x="12" y="6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05" name="Freeform 349"/>
              <p:cNvSpPr>
                <a:spLocks/>
              </p:cNvSpPr>
              <p:nvPr/>
            </p:nvSpPr>
            <p:spPr bwMode="auto">
              <a:xfrm>
                <a:off x="4513" y="2069"/>
                <a:ext cx="47" cy="63"/>
              </a:xfrm>
              <a:custGeom>
                <a:avLst/>
                <a:gdLst>
                  <a:gd name="T0" fmla="*/ 12 w 47"/>
                  <a:gd name="T1" fmla="*/ 60 h 63"/>
                  <a:gd name="T2" fmla="*/ 17 w 47"/>
                  <a:gd name="T3" fmla="*/ 58 h 63"/>
                  <a:gd name="T4" fmla="*/ 23 w 47"/>
                  <a:gd name="T5" fmla="*/ 56 h 63"/>
                  <a:gd name="T6" fmla="*/ 34 w 47"/>
                  <a:gd name="T7" fmla="*/ 55 h 63"/>
                  <a:gd name="T8" fmla="*/ 39 w 47"/>
                  <a:gd name="T9" fmla="*/ 53 h 63"/>
                  <a:gd name="T10" fmla="*/ 43 w 47"/>
                  <a:gd name="T11" fmla="*/ 50 h 63"/>
                  <a:gd name="T12" fmla="*/ 46 w 47"/>
                  <a:gd name="T13" fmla="*/ 46 h 63"/>
                  <a:gd name="T14" fmla="*/ 47 w 47"/>
                  <a:gd name="T15" fmla="*/ 40 h 63"/>
                  <a:gd name="T16" fmla="*/ 46 w 47"/>
                  <a:gd name="T17" fmla="*/ 32 h 63"/>
                  <a:gd name="T18" fmla="*/ 44 w 47"/>
                  <a:gd name="T19" fmla="*/ 24 h 63"/>
                  <a:gd name="T20" fmla="*/ 40 w 47"/>
                  <a:gd name="T21" fmla="*/ 17 h 63"/>
                  <a:gd name="T22" fmla="*/ 35 w 47"/>
                  <a:gd name="T23" fmla="*/ 10 h 63"/>
                  <a:gd name="T24" fmla="*/ 29 w 47"/>
                  <a:gd name="T25" fmla="*/ 5 h 63"/>
                  <a:gd name="T26" fmla="*/ 23 w 47"/>
                  <a:gd name="T27" fmla="*/ 2 h 63"/>
                  <a:gd name="T28" fmla="*/ 18 w 47"/>
                  <a:gd name="T29" fmla="*/ 0 h 63"/>
                  <a:gd name="T30" fmla="*/ 12 w 47"/>
                  <a:gd name="T31" fmla="*/ 1 h 63"/>
                  <a:gd name="T32" fmla="*/ 8 w 47"/>
                  <a:gd name="T33" fmla="*/ 4 h 63"/>
                  <a:gd name="T34" fmla="*/ 5 w 47"/>
                  <a:gd name="T35" fmla="*/ 10 h 63"/>
                  <a:gd name="T36" fmla="*/ 3 w 47"/>
                  <a:gd name="T37" fmla="*/ 17 h 63"/>
                  <a:gd name="T38" fmla="*/ 2 w 47"/>
                  <a:gd name="T39" fmla="*/ 25 h 63"/>
                  <a:gd name="T40" fmla="*/ 0 w 47"/>
                  <a:gd name="T41" fmla="*/ 43 h 63"/>
                  <a:gd name="T42" fmla="*/ 0 w 47"/>
                  <a:gd name="T43" fmla="*/ 52 h 63"/>
                  <a:gd name="T44" fmla="*/ 0 w 47"/>
                  <a:gd name="T45" fmla="*/ 60 h 63"/>
                  <a:gd name="T46" fmla="*/ 0 w 47"/>
                  <a:gd name="T47" fmla="*/ 62 h 63"/>
                  <a:gd name="T48" fmla="*/ 1 w 47"/>
                  <a:gd name="T49" fmla="*/ 63 h 63"/>
                  <a:gd name="T50" fmla="*/ 5 w 47"/>
                  <a:gd name="T51" fmla="*/ 63 h 63"/>
                  <a:gd name="T52" fmla="*/ 8 w 47"/>
                  <a:gd name="T53" fmla="*/ 61 h 63"/>
                  <a:gd name="T54" fmla="*/ 12 w 47"/>
                  <a:gd name="T55" fmla="*/ 6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7" h="63">
                    <a:moveTo>
                      <a:pt x="12" y="60"/>
                    </a:moveTo>
                    <a:lnTo>
                      <a:pt x="17" y="58"/>
                    </a:lnTo>
                    <a:lnTo>
                      <a:pt x="23" y="56"/>
                    </a:lnTo>
                    <a:lnTo>
                      <a:pt x="34" y="55"/>
                    </a:lnTo>
                    <a:lnTo>
                      <a:pt x="39" y="53"/>
                    </a:lnTo>
                    <a:lnTo>
                      <a:pt x="43" y="50"/>
                    </a:lnTo>
                    <a:lnTo>
                      <a:pt x="46" y="46"/>
                    </a:lnTo>
                    <a:lnTo>
                      <a:pt x="47" y="40"/>
                    </a:lnTo>
                    <a:lnTo>
                      <a:pt x="46" y="32"/>
                    </a:lnTo>
                    <a:lnTo>
                      <a:pt x="44" y="24"/>
                    </a:lnTo>
                    <a:lnTo>
                      <a:pt x="40" y="17"/>
                    </a:lnTo>
                    <a:lnTo>
                      <a:pt x="35" y="10"/>
                    </a:lnTo>
                    <a:lnTo>
                      <a:pt x="29" y="5"/>
                    </a:lnTo>
                    <a:lnTo>
                      <a:pt x="23" y="2"/>
                    </a:lnTo>
                    <a:lnTo>
                      <a:pt x="18" y="0"/>
                    </a:lnTo>
                    <a:lnTo>
                      <a:pt x="12" y="1"/>
                    </a:lnTo>
                    <a:lnTo>
                      <a:pt x="8" y="4"/>
                    </a:lnTo>
                    <a:lnTo>
                      <a:pt x="5" y="10"/>
                    </a:lnTo>
                    <a:lnTo>
                      <a:pt x="3" y="17"/>
                    </a:lnTo>
                    <a:lnTo>
                      <a:pt x="2" y="25"/>
                    </a:lnTo>
                    <a:lnTo>
                      <a:pt x="0" y="43"/>
                    </a:lnTo>
                    <a:lnTo>
                      <a:pt x="0" y="52"/>
                    </a:lnTo>
                    <a:lnTo>
                      <a:pt x="0" y="60"/>
                    </a:lnTo>
                    <a:lnTo>
                      <a:pt x="0" y="62"/>
                    </a:lnTo>
                    <a:lnTo>
                      <a:pt x="1" y="63"/>
                    </a:lnTo>
                    <a:lnTo>
                      <a:pt x="5" y="63"/>
                    </a:lnTo>
                    <a:lnTo>
                      <a:pt x="8" y="61"/>
                    </a:lnTo>
                    <a:lnTo>
                      <a:pt x="12" y="6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06" name="Freeform 350"/>
              <p:cNvSpPr>
                <a:spLocks/>
              </p:cNvSpPr>
              <p:nvPr/>
            </p:nvSpPr>
            <p:spPr bwMode="auto">
              <a:xfrm>
                <a:off x="4150" y="1480"/>
                <a:ext cx="140" cy="96"/>
              </a:xfrm>
              <a:custGeom>
                <a:avLst/>
                <a:gdLst>
                  <a:gd name="T0" fmla="*/ 0 w 140"/>
                  <a:gd name="T1" fmla="*/ 71 h 96"/>
                  <a:gd name="T2" fmla="*/ 2 w 140"/>
                  <a:gd name="T3" fmla="*/ 62 h 96"/>
                  <a:gd name="T4" fmla="*/ 3 w 140"/>
                  <a:gd name="T5" fmla="*/ 54 h 96"/>
                  <a:gd name="T6" fmla="*/ 6 w 140"/>
                  <a:gd name="T7" fmla="*/ 45 h 96"/>
                  <a:gd name="T8" fmla="*/ 11 w 140"/>
                  <a:gd name="T9" fmla="*/ 37 h 96"/>
                  <a:gd name="T10" fmla="*/ 20 w 140"/>
                  <a:gd name="T11" fmla="*/ 29 h 96"/>
                  <a:gd name="T12" fmla="*/ 30 w 140"/>
                  <a:gd name="T13" fmla="*/ 22 h 96"/>
                  <a:gd name="T14" fmla="*/ 41 w 140"/>
                  <a:gd name="T15" fmla="*/ 17 h 96"/>
                  <a:gd name="T16" fmla="*/ 54 w 140"/>
                  <a:gd name="T17" fmla="*/ 12 h 96"/>
                  <a:gd name="T18" fmla="*/ 81 w 140"/>
                  <a:gd name="T19" fmla="*/ 5 h 96"/>
                  <a:gd name="T20" fmla="*/ 107 w 140"/>
                  <a:gd name="T21" fmla="*/ 0 h 96"/>
                  <a:gd name="T22" fmla="*/ 116 w 140"/>
                  <a:gd name="T23" fmla="*/ 27 h 96"/>
                  <a:gd name="T24" fmla="*/ 123 w 140"/>
                  <a:gd name="T25" fmla="*/ 54 h 96"/>
                  <a:gd name="T26" fmla="*/ 128 w 140"/>
                  <a:gd name="T27" fmla="*/ 56 h 96"/>
                  <a:gd name="T28" fmla="*/ 133 w 140"/>
                  <a:gd name="T29" fmla="*/ 58 h 96"/>
                  <a:gd name="T30" fmla="*/ 138 w 140"/>
                  <a:gd name="T31" fmla="*/ 60 h 96"/>
                  <a:gd name="T32" fmla="*/ 140 w 140"/>
                  <a:gd name="T33" fmla="*/ 63 h 96"/>
                  <a:gd name="T34" fmla="*/ 140 w 140"/>
                  <a:gd name="T35" fmla="*/ 69 h 96"/>
                  <a:gd name="T36" fmla="*/ 137 w 140"/>
                  <a:gd name="T37" fmla="*/ 74 h 96"/>
                  <a:gd name="T38" fmla="*/ 131 w 140"/>
                  <a:gd name="T39" fmla="*/ 79 h 96"/>
                  <a:gd name="T40" fmla="*/ 124 w 140"/>
                  <a:gd name="T41" fmla="*/ 83 h 96"/>
                  <a:gd name="T42" fmla="*/ 108 w 140"/>
                  <a:gd name="T43" fmla="*/ 91 h 96"/>
                  <a:gd name="T44" fmla="*/ 101 w 140"/>
                  <a:gd name="T45" fmla="*/ 94 h 96"/>
                  <a:gd name="T46" fmla="*/ 95 w 140"/>
                  <a:gd name="T47" fmla="*/ 96 h 96"/>
                  <a:gd name="T48" fmla="*/ 82 w 140"/>
                  <a:gd name="T49" fmla="*/ 95 h 96"/>
                  <a:gd name="T50" fmla="*/ 69 w 140"/>
                  <a:gd name="T51" fmla="*/ 94 h 96"/>
                  <a:gd name="T52" fmla="*/ 56 w 140"/>
                  <a:gd name="T53" fmla="*/ 94 h 96"/>
                  <a:gd name="T54" fmla="*/ 44 w 140"/>
                  <a:gd name="T55" fmla="*/ 92 h 96"/>
                  <a:gd name="T56" fmla="*/ 33 w 140"/>
                  <a:gd name="T57" fmla="*/ 87 h 96"/>
                  <a:gd name="T58" fmla="*/ 22 w 140"/>
                  <a:gd name="T59" fmla="*/ 82 h 96"/>
                  <a:gd name="T60" fmla="*/ 11 w 140"/>
                  <a:gd name="T61" fmla="*/ 76 h 96"/>
                  <a:gd name="T62" fmla="*/ 0 w 140"/>
                  <a:gd name="T63" fmla="*/ 7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0" h="96">
                    <a:moveTo>
                      <a:pt x="0" y="71"/>
                    </a:moveTo>
                    <a:lnTo>
                      <a:pt x="2" y="62"/>
                    </a:lnTo>
                    <a:lnTo>
                      <a:pt x="3" y="54"/>
                    </a:lnTo>
                    <a:lnTo>
                      <a:pt x="6" y="45"/>
                    </a:lnTo>
                    <a:lnTo>
                      <a:pt x="11" y="37"/>
                    </a:lnTo>
                    <a:lnTo>
                      <a:pt x="20" y="29"/>
                    </a:lnTo>
                    <a:lnTo>
                      <a:pt x="30" y="22"/>
                    </a:lnTo>
                    <a:lnTo>
                      <a:pt x="41" y="17"/>
                    </a:lnTo>
                    <a:lnTo>
                      <a:pt x="54" y="12"/>
                    </a:lnTo>
                    <a:lnTo>
                      <a:pt x="81" y="5"/>
                    </a:lnTo>
                    <a:lnTo>
                      <a:pt x="107" y="0"/>
                    </a:lnTo>
                    <a:lnTo>
                      <a:pt x="116" y="27"/>
                    </a:lnTo>
                    <a:lnTo>
                      <a:pt x="123" y="54"/>
                    </a:lnTo>
                    <a:lnTo>
                      <a:pt x="128" y="56"/>
                    </a:lnTo>
                    <a:lnTo>
                      <a:pt x="133" y="58"/>
                    </a:lnTo>
                    <a:lnTo>
                      <a:pt x="138" y="60"/>
                    </a:lnTo>
                    <a:lnTo>
                      <a:pt x="140" y="63"/>
                    </a:lnTo>
                    <a:lnTo>
                      <a:pt x="140" y="69"/>
                    </a:lnTo>
                    <a:lnTo>
                      <a:pt x="137" y="74"/>
                    </a:lnTo>
                    <a:lnTo>
                      <a:pt x="131" y="79"/>
                    </a:lnTo>
                    <a:lnTo>
                      <a:pt x="124" y="83"/>
                    </a:lnTo>
                    <a:lnTo>
                      <a:pt x="108" y="91"/>
                    </a:lnTo>
                    <a:lnTo>
                      <a:pt x="101" y="94"/>
                    </a:lnTo>
                    <a:lnTo>
                      <a:pt x="95" y="96"/>
                    </a:lnTo>
                    <a:lnTo>
                      <a:pt x="82" y="95"/>
                    </a:lnTo>
                    <a:lnTo>
                      <a:pt x="69" y="94"/>
                    </a:lnTo>
                    <a:lnTo>
                      <a:pt x="56" y="94"/>
                    </a:lnTo>
                    <a:lnTo>
                      <a:pt x="44" y="92"/>
                    </a:lnTo>
                    <a:lnTo>
                      <a:pt x="33" y="87"/>
                    </a:lnTo>
                    <a:lnTo>
                      <a:pt x="22" y="82"/>
                    </a:lnTo>
                    <a:lnTo>
                      <a:pt x="11" y="76"/>
                    </a:lnTo>
                    <a:lnTo>
                      <a:pt x="0" y="71"/>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07" name="Freeform 351"/>
              <p:cNvSpPr>
                <a:spLocks/>
              </p:cNvSpPr>
              <p:nvPr/>
            </p:nvSpPr>
            <p:spPr bwMode="auto">
              <a:xfrm>
                <a:off x="4014" y="1525"/>
                <a:ext cx="47" cy="63"/>
              </a:xfrm>
              <a:custGeom>
                <a:avLst/>
                <a:gdLst>
                  <a:gd name="T0" fmla="*/ 12 w 47"/>
                  <a:gd name="T1" fmla="*/ 60 h 63"/>
                  <a:gd name="T2" fmla="*/ 17 w 47"/>
                  <a:gd name="T3" fmla="*/ 58 h 63"/>
                  <a:gd name="T4" fmla="*/ 23 w 47"/>
                  <a:gd name="T5" fmla="*/ 56 h 63"/>
                  <a:gd name="T6" fmla="*/ 34 w 47"/>
                  <a:gd name="T7" fmla="*/ 55 h 63"/>
                  <a:gd name="T8" fmla="*/ 39 w 47"/>
                  <a:gd name="T9" fmla="*/ 53 h 63"/>
                  <a:gd name="T10" fmla="*/ 43 w 47"/>
                  <a:gd name="T11" fmla="*/ 50 h 63"/>
                  <a:gd name="T12" fmla="*/ 46 w 47"/>
                  <a:gd name="T13" fmla="*/ 46 h 63"/>
                  <a:gd name="T14" fmla="*/ 47 w 47"/>
                  <a:gd name="T15" fmla="*/ 40 h 63"/>
                  <a:gd name="T16" fmla="*/ 46 w 47"/>
                  <a:gd name="T17" fmla="*/ 32 h 63"/>
                  <a:gd name="T18" fmla="*/ 44 w 47"/>
                  <a:gd name="T19" fmla="*/ 24 h 63"/>
                  <a:gd name="T20" fmla="*/ 40 w 47"/>
                  <a:gd name="T21" fmla="*/ 17 h 63"/>
                  <a:gd name="T22" fmla="*/ 35 w 47"/>
                  <a:gd name="T23" fmla="*/ 10 h 63"/>
                  <a:gd name="T24" fmla="*/ 29 w 47"/>
                  <a:gd name="T25" fmla="*/ 5 h 63"/>
                  <a:gd name="T26" fmla="*/ 23 w 47"/>
                  <a:gd name="T27" fmla="*/ 2 h 63"/>
                  <a:gd name="T28" fmla="*/ 18 w 47"/>
                  <a:gd name="T29" fmla="*/ 0 h 63"/>
                  <a:gd name="T30" fmla="*/ 12 w 47"/>
                  <a:gd name="T31" fmla="*/ 1 h 63"/>
                  <a:gd name="T32" fmla="*/ 8 w 47"/>
                  <a:gd name="T33" fmla="*/ 4 h 63"/>
                  <a:gd name="T34" fmla="*/ 5 w 47"/>
                  <a:gd name="T35" fmla="*/ 10 h 63"/>
                  <a:gd name="T36" fmla="*/ 3 w 47"/>
                  <a:gd name="T37" fmla="*/ 17 h 63"/>
                  <a:gd name="T38" fmla="*/ 2 w 47"/>
                  <a:gd name="T39" fmla="*/ 25 h 63"/>
                  <a:gd name="T40" fmla="*/ 0 w 47"/>
                  <a:gd name="T41" fmla="*/ 43 h 63"/>
                  <a:gd name="T42" fmla="*/ 0 w 47"/>
                  <a:gd name="T43" fmla="*/ 52 h 63"/>
                  <a:gd name="T44" fmla="*/ 0 w 47"/>
                  <a:gd name="T45" fmla="*/ 60 h 63"/>
                  <a:gd name="T46" fmla="*/ 0 w 47"/>
                  <a:gd name="T47" fmla="*/ 62 h 63"/>
                  <a:gd name="T48" fmla="*/ 1 w 47"/>
                  <a:gd name="T49" fmla="*/ 63 h 63"/>
                  <a:gd name="T50" fmla="*/ 5 w 47"/>
                  <a:gd name="T51" fmla="*/ 63 h 63"/>
                  <a:gd name="T52" fmla="*/ 8 w 47"/>
                  <a:gd name="T53" fmla="*/ 61 h 63"/>
                  <a:gd name="T54" fmla="*/ 12 w 47"/>
                  <a:gd name="T55" fmla="*/ 6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7" h="63">
                    <a:moveTo>
                      <a:pt x="12" y="60"/>
                    </a:moveTo>
                    <a:lnTo>
                      <a:pt x="17" y="58"/>
                    </a:lnTo>
                    <a:lnTo>
                      <a:pt x="23" y="56"/>
                    </a:lnTo>
                    <a:lnTo>
                      <a:pt x="34" y="55"/>
                    </a:lnTo>
                    <a:lnTo>
                      <a:pt x="39" y="53"/>
                    </a:lnTo>
                    <a:lnTo>
                      <a:pt x="43" y="50"/>
                    </a:lnTo>
                    <a:lnTo>
                      <a:pt x="46" y="46"/>
                    </a:lnTo>
                    <a:lnTo>
                      <a:pt x="47" y="40"/>
                    </a:lnTo>
                    <a:lnTo>
                      <a:pt x="46" y="32"/>
                    </a:lnTo>
                    <a:lnTo>
                      <a:pt x="44" y="24"/>
                    </a:lnTo>
                    <a:lnTo>
                      <a:pt x="40" y="17"/>
                    </a:lnTo>
                    <a:lnTo>
                      <a:pt x="35" y="10"/>
                    </a:lnTo>
                    <a:lnTo>
                      <a:pt x="29" y="5"/>
                    </a:lnTo>
                    <a:lnTo>
                      <a:pt x="23" y="2"/>
                    </a:lnTo>
                    <a:lnTo>
                      <a:pt x="18" y="0"/>
                    </a:lnTo>
                    <a:lnTo>
                      <a:pt x="12" y="1"/>
                    </a:lnTo>
                    <a:lnTo>
                      <a:pt x="8" y="4"/>
                    </a:lnTo>
                    <a:lnTo>
                      <a:pt x="5" y="10"/>
                    </a:lnTo>
                    <a:lnTo>
                      <a:pt x="3" y="17"/>
                    </a:lnTo>
                    <a:lnTo>
                      <a:pt x="2" y="25"/>
                    </a:lnTo>
                    <a:lnTo>
                      <a:pt x="0" y="43"/>
                    </a:lnTo>
                    <a:lnTo>
                      <a:pt x="0" y="52"/>
                    </a:lnTo>
                    <a:lnTo>
                      <a:pt x="0" y="60"/>
                    </a:lnTo>
                    <a:lnTo>
                      <a:pt x="0" y="62"/>
                    </a:lnTo>
                    <a:lnTo>
                      <a:pt x="1" y="63"/>
                    </a:lnTo>
                    <a:lnTo>
                      <a:pt x="5" y="63"/>
                    </a:lnTo>
                    <a:lnTo>
                      <a:pt x="8" y="61"/>
                    </a:lnTo>
                    <a:lnTo>
                      <a:pt x="12" y="6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08" name="Freeform 352"/>
              <p:cNvSpPr>
                <a:spLocks/>
              </p:cNvSpPr>
              <p:nvPr/>
            </p:nvSpPr>
            <p:spPr bwMode="auto">
              <a:xfrm>
                <a:off x="3606" y="1304"/>
                <a:ext cx="47" cy="63"/>
              </a:xfrm>
              <a:custGeom>
                <a:avLst/>
                <a:gdLst>
                  <a:gd name="T0" fmla="*/ 12 w 47"/>
                  <a:gd name="T1" fmla="*/ 60 h 63"/>
                  <a:gd name="T2" fmla="*/ 17 w 47"/>
                  <a:gd name="T3" fmla="*/ 58 h 63"/>
                  <a:gd name="T4" fmla="*/ 23 w 47"/>
                  <a:gd name="T5" fmla="*/ 56 h 63"/>
                  <a:gd name="T6" fmla="*/ 34 w 47"/>
                  <a:gd name="T7" fmla="*/ 55 h 63"/>
                  <a:gd name="T8" fmla="*/ 39 w 47"/>
                  <a:gd name="T9" fmla="*/ 53 h 63"/>
                  <a:gd name="T10" fmla="*/ 43 w 47"/>
                  <a:gd name="T11" fmla="*/ 50 h 63"/>
                  <a:gd name="T12" fmla="*/ 46 w 47"/>
                  <a:gd name="T13" fmla="*/ 46 h 63"/>
                  <a:gd name="T14" fmla="*/ 47 w 47"/>
                  <a:gd name="T15" fmla="*/ 40 h 63"/>
                  <a:gd name="T16" fmla="*/ 46 w 47"/>
                  <a:gd name="T17" fmla="*/ 32 h 63"/>
                  <a:gd name="T18" fmla="*/ 44 w 47"/>
                  <a:gd name="T19" fmla="*/ 24 h 63"/>
                  <a:gd name="T20" fmla="*/ 40 w 47"/>
                  <a:gd name="T21" fmla="*/ 17 h 63"/>
                  <a:gd name="T22" fmla="*/ 35 w 47"/>
                  <a:gd name="T23" fmla="*/ 10 h 63"/>
                  <a:gd name="T24" fmla="*/ 29 w 47"/>
                  <a:gd name="T25" fmla="*/ 5 h 63"/>
                  <a:gd name="T26" fmla="*/ 23 w 47"/>
                  <a:gd name="T27" fmla="*/ 2 h 63"/>
                  <a:gd name="T28" fmla="*/ 18 w 47"/>
                  <a:gd name="T29" fmla="*/ 0 h 63"/>
                  <a:gd name="T30" fmla="*/ 12 w 47"/>
                  <a:gd name="T31" fmla="*/ 1 h 63"/>
                  <a:gd name="T32" fmla="*/ 8 w 47"/>
                  <a:gd name="T33" fmla="*/ 4 h 63"/>
                  <a:gd name="T34" fmla="*/ 5 w 47"/>
                  <a:gd name="T35" fmla="*/ 10 h 63"/>
                  <a:gd name="T36" fmla="*/ 3 w 47"/>
                  <a:gd name="T37" fmla="*/ 17 h 63"/>
                  <a:gd name="T38" fmla="*/ 2 w 47"/>
                  <a:gd name="T39" fmla="*/ 25 h 63"/>
                  <a:gd name="T40" fmla="*/ 0 w 47"/>
                  <a:gd name="T41" fmla="*/ 43 h 63"/>
                  <a:gd name="T42" fmla="*/ 0 w 47"/>
                  <a:gd name="T43" fmla="*/ 52 h 63"/>
                  <a:gd name="T44" fmla="*/ 0 w 47"/>
                  <a:gd name="T45" fmla="*/ 60 h 63"/>
                  <a:gd name="T46" fmla="*/ 0 w 47"/>
                  <a:gd name="T47" fmla="*/ 62 h 63"/>
                  <a:gd name="T48" fmla="*/ 1 w 47"/>
                  <a:gd name="T49" fmla="*/ 63 h 63"/>
                  <a:gd name="T50" fmla="*/ 5 w 47"/>
                  <a:gd name="T51" fmla="*/ 63 h 63"/>
                  <a:gd name="T52" fmla="*/ 8 w 47"/>
                  <a:gd name="T53" fmla="*/ 61 h 63"/>
                  <a:gd name="T54" fmla="*/ 12 w 47"/>
                  <a:gd name="T55" fmla="*/ 6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7" h="63">
                    <a:moveTo>
                      <a:pt x="12" y="60"/>
                    </a:moveTo>
                    <a:lnTo>
                      <a:pt x="17" y="58"/>
                    </a:lnTo>
                    <a:lnTo>
                      <a:pt x="23" y="56"/>
                    </a:lnTo>
                    <a:lnTo>
                      <a:pt x="34" y="55"/>
                    </a:lnTo>
                    <a:lnTo>
                      <a:pt x="39" y="53"/>
                    </a:lnTo>
                    <a:lnTo>
                      <a:pt x="43" y="50"/>
                    </a:lnTo>
                    <a:lnTo>
                      <a:pt x="46" y="46"/>
                    </a:lnTo>
                    <a:lnTo>
                      <a:pt x="47" y="40"/>
                    </a:lnTo>
                    <a:lnTo>
                      <a:pt x="46" y="32"/>
                    </a:lnTo>
                    <a:lnTo>
                      <a:pt x="44" y="24"/>
                    </a:lnTo>
                    <a:lnTo>
                      <a:pt x="40" y="17"/>
                    </a:lnTo>
                    <a:lnTo>
                      <a:pt x="35" y="10"/>
                    </a:lnTo>
                    <a:lnTo>
                      <a:pt x="29" y="5"/>
                    </a:lnTo>
                    <a:lnTo>
                      <a:pt x="23" y="2"/>
                    </a:lnTo>
                    <a:lnTo>
                      <a:pt x="18" y="0"/>
                    </a:lnTo>
                    <a:lnTo>
                      <a:pt x="12" y="1"/>
                    </a:lnTo>
                    <a:lnTo>
                      <a:pt x="8" y="4"/>
                    </a:lnTo>
                    <a:lnTo>
                      <a:pt x="5" y="10"/>
                    </a:lnTo>
                    <a:lnTo>
                      <a:pt x="3" y="17"/>
                    </a:lnTo>
                    <a:lnTo>
                      <a:pt x="2" y="25"/>
                    </a:lnTo>
                    <a:lnTo>
                      <a:pt x="0" y="43"/>
                    </a:lnTo>
                    <a:lnTo>
                      <a:pt x="0" y="52"/>
                    </a:lnTo>
                    <a:lnTo>
                      <a:pt x="0" y="60"/>
                    </a:lnTo>
                    <a:lnTo>
                      <a:pt x="0" y="62"/>
                    </a:lnTo>
                    <a:lnTo>
                      <a:pt x="1" y="63"/>
                    </a:lnTo>
                    <a:lnTo>
                      <a:pt x="5" y="63"/>
                    </a:lnTo>
                    <a:lnTo>
                      <a:pt x="8" y="61"/>
                    </a:lnTo>
                    <a:lnTo>
                      <a:pt x="12" y="6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09" name="Freeform 353"/>
              <p:cNvSpPr>
                <a:spLocks/>
              </p:cNvSpPr>
              <p:nvPr/>
            </p:nvSpPr>
            <p:spPr bwMode="auto">
              <a:xfrm>
                <a:off x="3424" y="1117"/>
                <a:ext cx="47" cy="63"/>
              </a:xfrm>
              <a:custGeom>
                <a:avLst/>
                <a:gdLst>
                  <a:gd name="T0" fmla="*/ 12 w 47"/>
                  <a:gd name="T1" fmla="*/ 60 h 63"/>
                  <a:gd name="T2" fmla="*/ 17 w 47"/>
                  <a:gd name="T3" fmla="*/ 58 h 63"/>
                  <a:gd name="T4" fmla="*/ 23 w 47"/>
                  <a:gd name="T5" fmla="*/ 56 h 63"/>
                  <a:gd name="T6" fmla="*/ 34 w 47"/>
                  <a:gd name="T7" fmla="*/ 55 h 63"/>
                  <a:gd name="T8" fmla="*/ 39 w 47"/>
                  <a:gd name="T9" fmla="*/ 53 h 63"/>
                  <a:gd name="T10" fmla="*/ 43 w 47"/>
                  <a:gd name="T11" fmla="*/ 50 h 63"/>
                  <a:gd name="T12" fmla="*/ 46 w 47"/>
                  <a:gd name="T13" fmla="*/ 46 h 63"/>
                  <a:gd name="T14" fmla="*/ 47 w 47"/>
                  <a:gd name="T15" fmla="*/ 40 h 63"/>
                  <a:gd name="T16" fmla="*/ 46 w 47"/>
                  <a:gd name="T17" fmla="*/ 32 h 63"/>
                  <a:gd name="T18" fmla="*/ 44 w 47"/>
                  <a:gd name="T19" fmla="*/ 24 h 63"/>
                  <a:gd name="T20" fmla="*/ 40 w 47"/>
                  <a:gd name="T21" fmla="*/ 17 h 63"/>
                  <a:gd name="T22" fmla="*/ 35 w 47"/>
                  <a:gd name="T23" fmla="*/ 10 h 63"/>
                  <a:gd name="T24" fmla="*/ 29 w 47"/>
                  <a:gd name="T25" fmla="*/ 5 h 63"/>
                  <a:gd name="T26" fmla="*/ 23 w 47"/>
                  <a:gd name="T27" fmla="*/ 2 h 63"/>
                  <a:gd name="T28" fmla="*/ 18 w 47"/>
                  <a:gd name="T29" fmla="*/ 0 h 63"/>
                  <a:gd name="T30" fmla="*/ 12 w 47"/>
                  <a:gd name="T31" fmla="*/ 1 h 63"/>
                  <a:gd name="T32" fmla="*/ 8 w 47"/>
                  <a:gd name="T33" fmla="*/ 4 h 63"/>
                  <a:gd name="T34" fmla="*/ 5 w 47"/>
                  <a:gd name="T35" fmla="*/ 10 h 63"/>
                  <a:gd name="T36" fmla="*/ 3 w 47"/>
                  <a:gd name="T37" fmla="*/ 17 h 63"/>
                  <a:gd name="T38" fmla="*/ 2 w 47"/>
                  <a:gd name="T39" fmla="*/ 25 h 63"/>
                  <a:gd name="T40" fmla="*/ 0 w 47"/>
                  <a:gd name="T41" fmla="*/ 43 h 63"/>
                  <a:gd name="T42" fmla="*/ 0 w 47"/>
                  <a:gd name="T43" fmla="*/ 52 h 63"/>
                  <a:gd name="T44" fmla="*/ 0 w 47"/>
                  <a:gd name="T45" fmla="*/ 60 h 63"/>
                  <a:gd name="T46" fmla="*/ 0 w 47"/>
                  <a:gd name="T47" fmla="*/ 62 h 63"/>
                  <a:gd name="T48" fmla="*/ 1 w 47"/>
                  <a:gd name="T49" fmla="*/ 63 h 63"/>
                  <a:gd name="T50" fmla="*/ 5 w 47"/>
                  <a:gd name="T51" fmla="*/ 63 h 63"/>
                  <a:gd name="T52" fmla="*/ 8 w 47"/>
                  <a:gd name="T53" fmla="*/ 61 h 63"/>
                  <a:gd name="T54" fmla="*/ 12 w 47"/>
                  <a:gd name="T55" fmla="*/ 6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7" h="63">
                    <a:moveTo>
                      <a:pt x="12" y="60"/>
                    </a:moveTo>
                    <a:lnTo>
                      <a:pt x="17" y="58"/>
                    </a:lnTo>
                    <a:lnTo>
                      <a:pt x="23" y="56"/>
                    </a:lnTo>
                    <a:lnTo>
                      <a:pt x="34" y="55"/>
                    </a:lnTo>
                    <a:lnTo>
                      <a:pt x="39" y="53"/>
                    </a:lnTo>
                    <a:lnTo>
                      <a:pt x="43" y="50"/>
                    </a:lnTo>
                    <a:lnTo>
                      <a:pt x="46" y="46"/>
                    </a:lnTo>
                    <a:lnTo>
                      <a:pt x="47" y="40"/>
                    </a:lnTo>
                    <a:lnTo>
                      <a:pt x="46" y="32"/>
                    </a:lnTo>
                    <a:lnTo>
                      <a:pt x="44" y="24"/>
                    </a:lnTo>
                    <a:lnTo>
                      <a:pt x="40" y="17"/>
                    </a:lnTo>
                    <a:lnTo>
                      <a:pt x="35" y="10"/>
                    </a:lnTo>
                    <a:lnTo>
                      <a:pt x="29" y="5"/>
                    </a:lnTo>
                    <a:lnTo>
                      <a:pt x="23" y="2"/>
                    </a:lnTo>
                    <a:lnTo>
                      <a:pt x="18" y="0"/>
                    </a:lnTo>
                    <a:lnTo>
                      <a:pt x="12" y="1"/>
                    </a:lnTo>
                    <a:lnTo>
                      <a:pt x="8" y="4"/>
                    </a:lnTo>
                    <a:lnTo>
                      <a:pt x="5" y="10"/>
                    </a:lnTo>
                    <a:lnTo>
                      <a:pt x="3" y="17"/>
                    </a:lnTo>
                    <a:lnTo>
                      <a:pt x="2" y="25"/>
                    </a:lnTo>
                    <a:lnTo>
                      <a:pt x="0" y="43"/>
                    </a:lnTo>
                    <a:lnTo>
                      <a:pt x="0" y="52"/>
                    </a:lnTo>
                    <a:lnTo>
                      <a:pt x="0" y="60"/>
                    </a:lnTo>
                    <a:lnTo>
                      <a:pt x="0" y="62"/>
                    </a:lnTo>
                    <a:lnTo>
                      <a:pt x="1" y="63"/>
                    </a:lnTo>
                    <a:lnTo>
                      <a:pt x="5" y="63"/>
                    </a:lnTo>
                    <a:lnTo>
                      <a:pt x="8" y="61"/>
                    </a:lnTo>
                    <a:lnTo>
                      <a:pt x="12" y="6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10" name="Freeform 354"/>
              <p:cNvSpPr>
                <a:spLocks/>
              </p:cNvSpPr>
              <p:nvPr/>
            </p:nvSpPr>
            <p:spPr bwMode="auto">
              <a:xfrm>
                <a:off x="3288" y="1253"/>
                <a:ext cx="126" cy="140"/>
              </a:xfrm>
              <a:custGeom>
                <a:avLst/>
                <a:gdLst>
                  <a:gd name="T0" fmla="*/ 28 w 126"/>
                  <a:gd name="T1" fmla="*/ 0 h 140"/>
                  <a:gd name="T2" fmla="*/ 42 w 126"/>
                  <a:gd name="T3" fmla="*/ 3 h 140"/>
                  <a:gd name="T4" fmla="*/ 54 w 126"/>
                  <a:gd name="T5" fmla="*/ 5 h 140"/>
                  <a:gd name="T6" fmla="*/ 76 w 126"/>
                  <a:gd name="T7" fmla="*/ 12 h 140"/>
                  <a:gd name="T8" fmla="*/ 98 w 126"/>
                  <a:gd name="T9" fmla="*/ 20 h 140"/>
                  <a:gd name="T10" fmla="*/ 109 w 126"/>
                  <a:gd name="T11" fmla="*/ 25 h 140"/>
                  <a:gd name="T12" fmla="*/ 121 w 126"/>
                  <a:gd name="T13" fmla="*/ 31 h 140"/>
                  <a:gd name="T14" fmla="*/ 125 w 126"/>
                  <a:gd name="T15" fmla="*/ 48 h 140"/>
                  <a:gd name="T16" fmla="*/ 126 w 126"/>
                  <a:gd name="T17" fmla="*/ 64 h 140"/>
                  <a:gd name="T18" fmla="*/ 123 w 126"/>
                  <a:gd name="T19" fmla="*/ 79 h 140"/>
                  <a:gd name="T20" fmla="*/ 117 w 126"/>
                  <a:gd name="T21" fmla="*/ 93 h 140"/>
                  <a:gd name="T22" fmla="*/ 109 w 126"/>
                  <a:gd name="T23" fmla="*/ 107 h 140"/>
                  <a:gd name="T24" fmla="*/ 99 w 126"/>
                  <a:gd name="T25" fmla="*/ 119 h 140"/>
                  <a:gd name="T26" fmla="*/ 87 w 126"/>
                  <a:gd name="T27" fmla="*/ 130 h 140"/>
                  <a:gd name="T28" fmla="*/ 74 w 126"/>
                  <a:gd name="T29" fmla="*/ 140 h 140"/>
                  <a:gd name="T30" fmla="*/ 62 w 126"/>
                  <a:gd name="T31" fmla="*/ 138 h 140"/>
                  <a:gd name="T32" fmla="*/ 51 w 126"/>
                  <a:gd name="T33" fmla="*/ 135 h 140"/>
                  <a:gd name="T34" fmla="*/ 41 w 126"/>
                  <a:gd name="T35" fmla="*/ 133 h 140"/>
                  <a:gd name="T36" fmla="*/ 32 w 126"/>
                  <a:gd name="T37" fmla="*/ 130 h 140"/>
                  <a:gd name="T38" fmla="*/ 24 w 126"/>
                  <a:gd name="T39" fmla="*/ 126 h 140"/>
                  <a:gd name="T40" fmla="*/ 17 w 126"/>
                  <a:gd name="T41" fmla="*/ 122 h 140"/>
                  <a:gd name="T42" fmla="*/ 12 w 126"/>
                  <a:gd name="T43" fmla="*/ 118 h 140"/>
                  <a:gd name="T44" fmla="*/ 7 w 126"/>
                  <a:gd name="T45" fmla="*/ 112 h 140"/>
                  <a:gd name="T46" fmla="*/ 4 w 126"/>
                  <a:gd name="T47" fmla="*/ 106 h 140"/>
                  <a:gd name="T48" fmla="*/ 1 w 126"/>
                  <a:gd name="T49" fmla="*/ 99 h 140"/>
                  <a:gd name="T50" fmla="*/ 0 w 126"/>
                  <a:gd name="T51" fmla="*/ 91 h 140"/>
                  <a:gd name="T52" fmla="*/ 0 w 126"/>
                  <a:gd name="T53" fmla="*/ 81 h 140"/>
                  <a:gd name="T54" fmla="*/ 2 w 126"/>
                  <a:gd name="T55" fmla="*/ 71 h 140"/>
                  <a:gd name="T56" fmla="*/ 4 w 126"/>
                  <a:gd name="T57" fmla="*/ 59 h 140"/>
                  <a:gd name="T58" fmla="*/ 7 w 126"/>
                  <a:gd name="T59" fmla="*/ 46 h 140"/>
                  <a:gd name="T60" fmla="*/ 12 w 126"/>
                  <a:gd name="T61" fmla="*/ 31 h 140"/>
                  <a:gd name="T62" fmla="*/ 15 w 126"/>
                  <a:gd name="T63" fmla="*/ 24 h 140"/>
                  <a:gd name="T64" fmla="*/ 18 w 126"/>
                  <a:gd name="T65" fmla="*/ 18 h 140"/>
                  <a:gd name="T66" fmla="*/ 21 w 126"/>
                  <a:gd name="T67" fmla="*/ 14 h 140"/>
                  <a:gd name="T68" fmla="*/ 23 w 126"/>
                  <a:gd name="T69" fmla="*/ 12 h 140"/>
                  <a:gd name="T70" fmla="*/ 26 w 126"/>
                  <a:gd name="T71" fmla="*/ 11 h 140"/>
                  <a:gd name="T72" fmla="*/ 28 w 126"/>
                  <a:gd name="T73" fmla="*/ 11 h 140"/>
                  <a:gd name="T74" fmla="*/ 32 w 126"/>
                  <a:gd name="T75" fmla="*/ 13 h 140"/>
                  <a:gd name="T76" fmla="*/ 35 w 126"/>
                  <a:gd name="T77" fmla="*/ 15 h 140"/>
                  <a:gd name="T78" fmla="*/ 35 w 126"/>
                  <a:gd name="T79" fmla="*/ 15 h 140"/>
                  <a:gd name="T80" fmla="*/ 35 w 126"/>
                  <a:gd name="T81" fmla="*/ 15 h 140"/>
                  <a:gd name="T82" fmla="*/ 35 w 126"/>
                  <a:gd name="T83" fmla="*/ 13 h 140"/>
                  <a:gd name="T84" fmla="*/ 33 w 126"/>
                  <a:gd name="T85" fmla="*/ 11 h 140"/>
                  <a:gd name="T86" fmla="*/ 31 w 126"/>
                  <a:gd name="T87" fmla="*/ 6 h 140"/>
                  <a:gd name="T88" fmla="*/ 28 w 126"/>
                  <a:gd name="T89"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6" h="140">
                    <a:moveTo>
                      <a:pt x="28" y="0"/>
                    </a:moveTo>
                    <a:lnTo>
                      <a:pt x="42" y="3"/>
                    </a:lnTo>
                    <a:lnTo>
                      <a:pt x="54" y="5"/>
                    </a:lnTo>
                    <a:lnTo>
                      <a:pt x="76" y="12"/>
                    </a:lnTo>
                    <a:lnTo>
                      <a:pt x="98" y="20"/>
                    </a:lnTo>
                    <a:lnTo>
                      <a:pt x="109" y="25"/>
                    </a:lnTo>
                    <a:lnTo>
                      <a:pt x="121" y="31"/>
                    </a:lnTo>
                    <a:lnTo>
                      <a:pt x="125" y="48"/>
                    </a:lnTo>
                    <a:lnTo>
                      <a:pt x="126" y="64"/>
                    </a:lnTo>
                    <a:lnTo>
                      <a:pt x="123" y="79"/>
                    </a:lnTo>
                    <a:lnTo>
                      <a:pt x="117" y="93"/>
                    </a:lnTo>
                    <a:lnTo>
                      <a:pt x="109" y="107"/>
                    </a:lnTo>
                    <a:lnTo>
                      <a:pt x="99" y="119"/>
                    </a:lnTo>
                    <a:lnTo>
                      <a:pt x="87" y="130"/>
                    </a:lnTo>
                    <a:lnTo>
                      <a:pt x="74" y="140"/>
                    </a:lnTo>
                    <a:lnTo>
                      <a:pt x="62" y="138"/>
                    </a:lnTo>
                    <a:lnTo>
                      <a:pt x="51" y="135"/>
                    </a:lnTo>
                    <a:lnTo>
                      <a:pt x="41" y="133"/>
                    </a:lnTo>
                    <a:lnTo>
                      <a:pt x="32" y="130"/>
                    </a:lnTo>
                    <a:lnTo>
                      <a:pt x="24" y="126"/>
                    </a:lnTo>
                    <a:lnTo>
                      <a:pt x="17" y="122"/>
                    </a:lnTo>
                    <a:lnTo>
                      <a:pt x="12" y="118"/>
                    </a:lnTo>
                    <a:lnTo>
                      <a:pt x="7" y="112"/>
                    </a:lnTo>
                    <a:lnTo>
                      <a:pt x="4" y="106"/>
                    </a:lnTo>
                    <a:lnTo>
                      <a:pt x="1" y="99"/>
                    </a:lnTo>
                    <a:lnTo>
                      <a:pt x="0" y="91"/>
                    </a:lnTo>
                    <a:lnTo>
                      <a:pt x="0" y="81"/>
                    </a:lnTo>
                    <a:lnTo>
                      <a:pt x="2" y="71"/>
                    </a:lnTo>
                    <a:lnTo>
                      <a:pt x="4" y="59"/>
                    </a:lnTo>
                    <a:lnTo>
                      <a:pt x="7" y="46"/>
                    </a:lnTo>
                    <a:lnTo>
                      <a:pt x="12" y="31"/>
                    </a:lnTo>
                    <a:lnTo>
                      <a:pt x="15" y="24"/>
                    </a:lnTo>
                    <a:lnTo>
                      <a:pt x="18" y="18"/>
                    </a:lnTo>
                    <a:lnTo>
                      <a:pt x="21" y="14"/>
                    </a:lnTo>
                    <a:lnTo>
                      <a:pt x="23" y="12"/>
                    </a:lnTo>
                    <a:lnTo>
                      <a:pt x="26" y="11"/>
                    </a:lnTo>
                    <a:lnTo>
                      <a:pt x="28" y="11"/>
                    </a:lnTo>
                    <a:lnTo>
                      <a:pt x="32" y="13"/>
                    </a:lnTo>
                    <a:lnTo>
                      <a:pt x="35" y="15"/>
                    </a:lnTo>
                    <a:lnTo>
                      <a:pt x="35" y="15"/>
                    </a:lnTo>
                    <a:lnTo>
                      <a:pt x="35" y="15"/>
                    </a:lnTo>
                    <a:lnTo>
                      <a:pt x="35" y="13"/>
                    </a:lnTo>
                    <a:lnTo>
                      <a:pt x="33" y="11"/>
                    </a:lnTo>
                    <a:lnTo>
                      <a:pt x="31" y="6"/>
                    </a:lnTo>
                    <a:lnTo>
                      <a:pt x="28" y="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11" name="Freeform 355"/>
              <p:cNvSpPr>
                <a:spLocks/>
              </p:cNvSpPr>
              <p:nvPr/>
            </p:nvSpPr>
            <p:spPr bwMode="auto">
              <a:xfrm>
                <a:off x="2971" y="1071"/>
                <a:ext cx="31" cy="25"/>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12" name="Freeform 356"/>
              <p:cNvSpPr>
                <a:spLocks/>
              </p:cNvSpPr>
              <p:nvPr/>
            </p:nvSpPr>
            <p:spPr bwMode="auto">
              <a:xfrm>
                <a:off x="2426" y="890"/>
                <a:ext cx="79" cy="87"/>
              </a:xfrm>
              <a:custGeom>
                <a:avLst/>
                <a:gdLst>
                  <a:gd name="T0" fmla="*/ 18 w 79"/>
                  <a:gd name="T1" fmla="*/ 0 h 87"/>
                  <a:gd name="T2" fmla="*/ 34 w 79"/>
                  <a:gd name="T3" fmla="*/ 4 h 87"/>
                  <a:gd name="T4" fmla="*/ 48 w 79"/>
                  <a:gd name="T5" fmla="*/ 8 h 87"/>
                  <a:gd name="T6" fmla="*/ 61 w 79"/>
                  <a:gd name="T7" fmla="*/ 13 h 87"/>
                  <a:gd name="T8" fmla="*/ 76 w 79"/>
                  <a:gd name="T9" fmla="*/ 19 h 87"/>
                  <a:gd name="T10" fmla="*/ 79 w 79"/>
                  <a:gd name="T11" fmla="*/ 30 h 87"/>
                  <a:gd name="T12" fmla="*/ 79 w 79"/>
                  <a:gd name="T13" fmla="*/ 40 h 87"/>
                  <a:gd name="T14" fmla="*/ 77 w 79"/>
                  <a:gd name="T15" fmla="*/ 49 h 87"/>
                  <a:gd name="T16" fmla="*/ 74 w 79"/>
                  <a:gd name="T17" fmla="*/ 58 h 87"/>
                  <a:gd name="T18" fmla="*/ 69 w 79"/>
                  <a:gd name="T19" fmla="*/ 67 h 87"/>
                  <a:gd name="T20" fmla="*/ 62 w 79"/>
                  <a:gd name="T21" fmla="*/ 74 h 87"/>
                  <a:gd name="T22" fmla="*/ 55 w 79"/>
                  <a:gd name="T23" fmla="*/ 81 h 87"/>
                  <a:gd name="T24" fmla="*/ 46 w 79"/>
                  <a:gd name="T25" fmla="*/ 87 h 87"/>
                  <a:gd name="T26" fmla="*/ 32 w 79"/>
                  <a:gd name="T27" fmla="*/ 84 h 87"/>
                  <a:gd name="T28" fmla="*/ 20 w 79"/>
                  <a:gd name="T29" fmla="*/ 81 h 87"/>
                  <a:gd name="T30" fmla="*/ 11 w 79"/>
                  <a:gd name="T31" fmla="*/ 76 h 87"/>
                  <a:gd name="T32" fmla="*/ 5 w 79"/>
                  <a:gd name="T33" fmla="*/ 70 h 87"/>
                  <a:gd name="T34" fmla="*/ 1 w 79"/>
                  <a:gd name="T35" fmla="*/ 62 h 87"/>
                  <a:gd name="T36" fmla="*/ 0 w 79"/>
                  <a:gd name="T37" fmla="*/ 51 h 87"/>
                  <a:gd name="T38" fmla="*/ 3 w 79"/>
                  <a:gd name="T39" fmla="*/ 37 h 87"/>
                  <a:gd name="T40" fmla="*/ 5 w 79"/>
                  <a:gd name="T41" fmla="*/ 28 h 87"/>
                  <a:gd name="T42" fmla="*/ 8 w 79"/>
                  <a:gd name="T43" fmla="*/ 19 h 87"/>
                  <a:gd name="T44" fmla="*/ 10 w 79"/>
                  <a:gd name="T45" fmla="*/ 14 h 87"/>
                  <a:gd name="T46" fmla="*/ 11 w 79"/>
                  <a:gd name="T47" fmla="*/ 11 h 87"/>
                  <a:gd name="T48" fmla="*/ 13 w 79"/>
                  <a:gd name="T49" fmla="*/ 9 h 87"/>
                  <a:gd name="T50" fmla="*/ 15 w 79"/>
                  <a:gd name="T51" fmla="*/ 8 h 87"/>
                  <a:gd name="T52" fmla="*/ 18 w 79"/>
                  <a:gd name="T53" fmla="*/ 7 h 87"/>
                  <a:gd name="T54" fmla="*/ 21 w 79"/>
                  <a:gd name="T55" fmla="*/ 8 h 87"/>
                  <a:gd name="T56" fmla="*/ 22 w 79"/>
                  <a:gd name="T57" fmla="*/ 9 h 87"/>
                  <a:gd name="T58" fmla="*/ 22 w 79"/>
                  <a:gd name="T59" fmla="*/ 9 h 87"/>
                  <a:gd name="T60" fmla="*/ 21 w 79"/>
                  <a:gd name="T61" fmla="*/ 7 h 87"/>
                  <a:gd name="T62" fmla="*/ 20 w 79"/>
                  <a:gd name="T63" fmla="*/ 4 h 87"/>
                  <a:gd name="T64" fmla="*/ 18 w 79"/>
                  <a:gd name="T6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9" h="87">
                    <a:moveTo>
                      <a:pt x="18" y="0"/>
                    </a:moveTo>
                    <a:lnTo>
                      <a:pt x="34" y="4"/>
                    </a:lnTo>
                    <a:lnTo>
                      <a:pt x="48" y="8"/>
                    </a:lnTo>
                    <a:lnTo>
                      <a:pt x="61" y="13"/>
                    </a:lnTo>
                    <a:lnTo>
                      <a:pt x="76" y="19"/>
                    </a:lnTo>
                    <a:lnTo>
                      <a:pt x="79" y="30"/>
                    </a:lnTo>
                    <a:lnTo>
                      <a:pt x="79" y="40"/>
                    </a:lnTo>
                    <a:lnTo>
                      <a:pt x="77" y="49"/>
                    </a:lnTo>
                    <a:lnTo>
                      <a:pt x="74" y="58"/>
                    </a:lnTo>
                    <a:lnTo>
                      <a:pt x="69" y="67"/>
                    </a:lnTo>
                    <a:lnTo>
                      <a:pt x="62" y="74"/>
                    </a:lnTo>
                    <a:lnTo>
                      <a:pt x="55" y="81"/>
                    </a:lnTo>
                    <a:lnTo>
                      <a:pt x="46" y="87"/>
                    </a:lnTo>
                    <a:lnTo>
                      <a:pt x="32" y="84"/>
                    </a:lnTo>
                    <a:lnTo>
                      <a:pt x="20" y="81"/>
                    </a:lnTo>
                    <a:lnTo>
                      <a:pt x="11" y="76"/>
                    </a:lnTo>
                    <a:lnTo>
                      <a:pt x="5" y="70"/>
                    </a:lnTo>
                    <a:lnTo>
                      <a:pt x="1" y="62"/>
                    </a:lnTo>
                    <a:lnTo>
                      <a:pt x="0" y="51"/>
                    </a:lnTo>
                    <a:lnTo>
                      <a:pt x="3" y="37"/>
                    </a:lnTo>
                    <a:lnTo>
                      <a:pt x="5" y="28"/>
                    </a:lnTo>
                    <a:lnTo>
                      <a:pt x="8" y="19"/>
                    </a:lnTo>
                    <a:lnTo>
                      <a:pt x="10" y="14"/>
                    </a:lnTo>
                    <a:lnTo>
                      <a:pt x="11" y="11"/>
                    </a:lnTo>
                    <a:lnTo>
                      <a:pt x="13" y="9"/>
                    </a:lnTo>
                    <a:lnTo>
                      <a:pt x="15" y="8"/>
                    </a:lnTo>
                    <a:lnTo>
                      <a:pt x="18" y="7"/>
                    </a:lnTo>
                    <a:lnTo>
                      <a:pt x="21" y="8"/>
                    </a:lnTo>
                    <a:lnTo>
                      <a:pt x="22" y="9"/>
                    </a:lnTo>
                    <a:lnTo>
                      <a:pt x="22" y="9"/>
                    </a:lnTo>
                    <a:lnTo>
                      <a:pt x="21" y="7"/>
                    </a:lnTo>
                    <a:lnTo>
                      <a:pt x="20" y="4"/>
                    </a:lnTo>
                    <a:lnTo>
                      <a:pt x="18" y="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13" name="Freeform 357"/>
              <p:cNvSpPr>
                <a:spLocks/>
              </p:cNvSpPr>
              <p:nvPr/>
            </p:nvSpPr>
            <p:spPr bwMode="auto">
              <a:xfrm>
                <a:off x="3061" y="1026"/>
                <a:ext cx="79" cy="87"/>
              </a:xfrm>
              <a:custGeom>
                <a:avLst/>
                <a:gdLst>
                  <a:gd name="T0" fmla="*/ 18 w 79"/>
                  <a:gd name="T1" fmla="*/ 0 h 87"/>
                  <a:gd name="T2" fmla="*/ 34 w 79"/>
                  <a:gd name="T3" fmla="*/ 4 h 87"/>
                  <a:gd name="T4" fmla="*/ 48 w 79"/>
                  <a:gd name="T5" fmla="*/ 8 h 87"/>
                  <a:gd name="T6" fmla="*/ 61 w 79"/>
                  <a:gd name="T7" fmla="*/ 13 h 87"/>
                  <a:gd name="T8" fmla="*/ 76 w 79"/>
                  <a:gd name="T9" fmla="*/ 19 h 87"/>
                  <a:gd name="T10" fmla="*/ 79 w 79"/>
                  <a:gd name="T11" fmla="*/ 30 h 87"/>
                  <a:gd name="T12" fmla="*/ 79 w 79"/>
                  <a:gd name="T13" fmla="*/ 40 h 87"/>
                  <a:gd name="T14" fmla="*/ 77 w 79"/>
                  <a:gd name="T15" fmla="*/ 49 h 87"/>
                  <a:gd name="T16" fmla="*/ 74 w 79"/>
                  <a:gd name="T17" fmla="*/ 58 h 87"/>
                  <a:gd name="T18" fmla="*/ 69 w 79"/>
                  <a:gd name="T19" fmla="*/ 67 h 87"/>
                  <a:gd name="T20" fmla="*/ 62 w 79"/>
                  <a:gd name="T21" fmla="*/ 74 h 87"/>
                  <a:gd name="T22" fmla="*/ 55 w 79"/>
                  <a:gd name="T23" fmla="*/ 81 h 87"/>
                  <a:gd name="T24" fmla="*/ 46 w 79"/>
                  <a:gd name="T25" fmla="*/ 87 h 87"/>
                  <a:gd name="T26" fmla="*/ 32 w 79"/>
                  <a:gd name="T27" fmla="*/ 84 h 87"/>
                  <a:gd name="T28" fmla="*/ 20 w 79"/>
                  <a:gd name="T29" fmla="*/ 81 h 87"/>
                  <a:gd name="T30" fmla="*/ 11 w 79"/>
                  <a:gd name="T31" fmla="*/ 76 h 87"/>
                  <a:gd name="T32" fmla="*/ 5 w 79"/>
                  <a:gd name="T33" fmla="*/ 70 h 87"/>
                  <a:gd name="T34" fmla="*/ 1 w 79"/>
                  <a:gd name="T35" fmla="*/ 62 h 87"/>
                  <a:gd name="T36" fmla="*/ 0 w 79"/>
                  <a:gd name="T37" fmla="*/ 51 h 87"/>
                  <a:gd name="T38" fmla="*/ 3 w 79"/>
                  <a:gd name="T39" fmla="*/ 37 h 87"/>
                  <a:gd name="T40" fmla="*/ 5 w 79"/>
                  <a:gd name="T41" fmla="*/ 28 h 87"/>
                  <a:gd name="T42" fmla="*/ 8 w 79"/>
                  <a:gd name="T43" fmla="*/ 19 h 87"/>
                  <a:gd name="T44" fmla="*/ 10 w 79"/>
                  <a:gd name="T45" fmla="*/ 14 h 87"/>
                  <a:gd name="T46" fmla="*/ 11 w 79"/>
                  <a:gd name="T47" fmla="*/ 11 h 87"/>
                  <a:gd name="T48" fmla="*/ 13 w 79"/>
                  <a:gd name="T49" fmla="*/ 9 h 87"/>
                  <a:gd name="T50" fmla="*/ 15 w 79"/>
                  <a:gd name="T51" fmla="*/ 8 h 87"/>
                  <a:gd name="T52" fmla="*/ 18 w 79"/>
                  <a:gd name="T53" fmla="*/ 7 h 87"/>
                  <a:gd name="T54" fmla="*/ 21 w 79"/>
                  <a:gd name="T55" fmla="*/ 8 h 87"/>
                  <a:gd name="T56" fmla="*/ 22 w 79"/>
                  <a:gd name="T57" fmla="*/ 9 h 87"/>
                  <a:gd name="T58" fmla="*/ 22 w 79"/>
                  <a:gd name="T59" fmla="*/ 9 h 87"/>
                  <a:gd name="T60" fmla="*/ 21 w 79"/>
                  <a:gd name="T61" fmla="*/ 7 h 87"/>
                  <a:gd name="T62" fmla="*/ 20 w 79"/>
                  <a:gd name="T63" fmla="*/ 4 h 87"/>
                  <a:gd name="T64" fmla="*/ 18 w 79"/>
                  <a:gd name="T6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9" h="87">
                    <a:moveTo>
                      <a:pt x="18" y="0"/>
                    </a:moveTo>
                    <a:lnTo>
                      <a:pt x="34" y="4"/>
                    </a:lnTo>
                    <a:lnTo>
                      <a:pt x="48" y="8"/>
                    </a:lnTo>
                    <a:lnTo>
                      <a:pt x="61" y="13"/>
                    </a:lnTo>
                    <a:lnTo>
                      <a:pt x="76" y="19"/>
                    </a:lnTo>
                    <a:lnTo>
                      <a:pt x="79" y="30"/>
                    </a:lnTo>
                    <a:lnTo>
                      <a:pt x="79" y="40"/>
                    </a:lnTo>
                    <a:lnTo>
                      <a:pt x="77" y="49"/>
                    </a:lnTo>
                    <a:lnTo>
                      <a:pt x="74" y="58"/>
                    </a:lnTo>
                    <a:lnTo>
                      <a:pt x="69" y="67"/>
                    </a:lnTo>
                    <a:lnTo>
                      <a:pt x="62" y="74"/>
                    </a:lnTo>
                    <a:lnTo>
                      <a:pt x="55" y="81"/>
                    </a:lnTo>
                    <a:lnTo>
                      <a:pt x="46" y="87"/>
                    </a:lnTo>
                    <a:lnTo>
                      <a:pt x="32" y="84"/>
                    </a:lnTo>
                    <a:lnTo>
                      <a:pt x="20" y="81"/>
                    </a:lnTo>
                    <a:lnTo>
                      <a:pt x="11" y="76"/>
                    </a:lnTo>
                    <a:lnTo>
                      <a:pt x="5" y="70"/>
                    </a:lnTo>
                    <a:lnTo>
                      <a:pt x="1" y="62"/>
                    </a:lnTo>
                    <a:lnTo>
                      <a:pt x="0" y="51"/>
                    </a:lnTo>
                    <a:lnTo>
                      <a:pt x="3" y="37"/>
                    </a:lnTo>
                    <a:lnTo>
                      <a:pt x="5" y="28"/>
                    </a:lnTo>
                    <a:lnTo>
                      <a:pt x="8" y="19"/>
                    </a:lnTo>
                    <a:lnTo>
                      <a:pt x="10" y="14"/>
                    </a:lnTo>
                    <a:lnTo>
                      <a:pt x="11" y="11"/>
                    </a:lnTo>
                    <a:lnTo>
                      <a:pt x="13" y="9"/>
                    </a:lnTo>
                    <a:lnTo>
                      <a:pt x="15" y="8"/>
                    </a:lnTo>
                    <a:lnTo>
                      <a:pt x="18" y="7"/>
                    </a:lnTo>
                    <a:lnTo>
                      <a:pt x="21" y="8"/>
                    </a:lnTo>
                    <a:lnTo>
                      <a:pt x="22" y="9"/>
                    </a:lnTo>
                    <a:lnTo>
                      <a:pt x="22" y="9"/>
                    </a:lnTo>
                    <a:lnTo>
                      <a:pt x="21" y="7"/>
                    </a:lnTo>
                    <a:lnTo>
                      <a:pt x="20" y="4"/>
                    </a:lnTo>
                    <a:lnTo>
                      <a:pt x="18" y="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14" name="Freeform 358"/>
              <p:cNvSpPr>
                <a:spLocks/>
              </p:cNvSpPr>
              <p:nvPr/>
            </p:nvSpPr>
            <p:spPr bwMode="auto">
              <a:xfrm>
                <a:off x="2835" y="845"/>
                <a:ext cx="47" cy="63"/>
              </a:xfrm>
              <a:custGeom>
                <a:avLst/>
                <a:gdLst>
                  <a:gd name="T0" fmla="*/ 12 w 47"/>
                  <a:gd name="T1" fmla="*/ 60 h 63"/>
                  <a:gd name="T2" fmla="*/ 17 w 47"/>
                  <a:gd name="T3" fmla="*/ 58 h 63"/>
                  <a:gd name="T4" fmla="*/ 23 w 47"/>
                  <a:gd name="T5" fmla="*/ 56 h 63"/>
                  <a:gd name="T6" fmla="*/ 34 w 47"/>
                  <a:gd name="T7" fmla="*/ 55 h 63"/>
                  <a:gd name="T8" fmla="*/ 39 w 47"/>
                  <a:gd name="T9" fmla="*/ 53 h 63"/>
                  <a:gd name="T10" fmla="*/ 43 w 47"/>
                  <a:gd name="T11" fmla="*/ 50 h 63"/>
                  <a:gd name="T12" fmla="*/ 46 w 47"/>
                  <a:gd name="T13" fmla="*/ 46 h 63"/>
                  <a:gd name="T14" fmla="*/ 47 w 47"/>
                  <a:gd name="T15" fmla="*/ 40 h 63"/>
                  <a:gd name="T16" fmla="*/ 46 w 47"/>
                  <a:gd name="T17" fmla="*/ 32 h 63"/>
                  <a:gd name="T18" fmla="*/ 44 w 47"/>
                  <a:gd name="T19" fmla="*/ 24 h 63"/>
                  <a:gd name="T20" fmla="*/ 40 w 47"/>
                  <a:gd name="T21" fmla="*/ 17 h 63"/>
                  <a:gd name="T22" fmla="*/ 35 w 47"/>
                  <a:gd name="T23" fmla="*/ 10 h 63"/>
                  <a:gd name="T24" fmla="*/ 29 w 47"/>
                  <a:gd name="T25" fmla="*/ 5 h 63"/>
                  <a:gd name="T26" fmla="*/ 23 w 47"/>
                  <a:gd name="T27" fmla="*/ 2 h 63"/>
                  <a:gd name="T28" fmla="*/ 18 w 47"/>
                  <a:gd name="T29" fmla="*/ 0 h 63"/>
                  <a:gd name="T30" fmla="*/ 12 w 47"/>
                  <a:gd name="T31" fmla="*/ 1 h 63"/>
                  <a:gd name="T32" fmla="*/ 8 w 47"/>
                  <a:gd name="T33" fmla="*/ 4 h 63"/>
                  <a:gd name="T34" fmla="*/ 5 w 47"/>
                  <a:gd name="T35" fmla="*/ 10 h 63"/>
                  <a:gd name="T36" fmla="*/ 3 w 47"/>
                  <a:gd name="T37" fmla="*/ 17 h 63"/>
                  <a:gd name="T38" fmla="*/ 2 w 47"/>
                  <a:gd name="T39" fmla="*/ 25 h 63"/>
                  <a:gd name="T40" fmla="*/ 0 w 47"/>
                  <a:gd name="T41" fmla="*/ 43 h 63"/>
                  <a:gd name="T42" fmla="*/ 0 w 47"/>
                  <a:gd name="T43" fmla="*/ 52 h 63"/>
                  <a:gd name="T44" fmla="*/ 0 w 47"/>
                  <a:gd name="T45" fmla="*/ 60 h 63"/>
                  <a:gd name="T46" fmla="*/ 0 w 47"/>
                  <a:gd name="T47" fmla="*/ 62 h 63"/>
                  <a:gd name="T48" fmla="*/ 1 w 47"/>
                  <a:gd name="T49" fmla="*/ 63 h 63"/>
                  <a:gd name="T50" fmla="*/ 5 w 47"/>
                  <a:gd name="T51" fmla="*/ 63 h 63"/>
                  <a:gd name="T52" fmla="*/ 8 w 47"/>
                  <a:gd name="T53" fmla="*/ 61 h 63"/>
                  <a:gd name="T54" fmla="*/ 12 w 47"/>
                  <a:gd name="T55" fmla="*/ 6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7" h="63">
                    <a:moveTo>
                      <a:pt x="12" y="60"/>
                    </a:moveTo>
                    <a:lnTo>
                      <a:pt x="17" y="58"/>
                    </a:lnTo>
                    <a:lnTo>
                      <a:pt x="23" y="56"/>
                    </a:lnTo>
                    <a:lnTo>
                      <a:pt x="34" y="55"/>
                    </a:lnTo>
                    <a:lnTo>
                      <a:pt x="39" y="53"/>
                    </a:lnTo>
                    <a:lnTo>
                      <a:pt x="43" y="50"/>
                    </a:lnTo>
                    <a:lnTo>
                      <a:pt x="46" y="46"/>
                    </a:lnTo>
                    <a:lnTo>
                      <a:pt x="47" y="40"/>
                    </a:lnTo>
                    <a:lnTo>
                      <a:pt x="46" y="32"/>
                    </a:lnTo>
                    <a:lnTo>
                      <a:pt x="44" y="24"/>
                    </a:lnTo>
                    <a:lnTo>
                      <a:pt x="40" y="17"/>
                    </a:lnTo>
                    <a:lnTo>
                      <a:pt x="35" y="10"/>
                    </a:lnTo>
                    <a:lnTo>
                      <a:pt x="29" y="5"/>
                    </a:lnTo>
                    <a:lnTo>
                      <a:pt x="23" y="2"/>
                    </a:lnTo>
                    <a:lnTo>
                      <a:pt x="18" y="0"/>
                    </a:lnTo>
                    <a:lnTo>
                      <a:pt x="12" y="1"/>
                    </a:lnTo>
                    <a:lnTo>
                      <a:pt x="8" y="4"/>
                    </a:lnTo>
                    <a:lnTo>
                      <a:pt x="5" y="10"/>
                    </a:lnTo>
                    <a:lnTo>
                      <a:pt x="3" y="17"/>
                    </a:lnTo>
                    <a:lnTo>
                      <a:pt x="2" y="25"/>
                    </a:lnTo>
                    <a:lnTo>
                      <a:pt x="0" y="43"/>
                    </a:lnTo>
                    <a:lnTo>
                      <a:pt x="0" y="52"/>
                    </a:lnTo>
                    <a:lnTo>
                      <a:pt x="0" y="60"/>
                    </a:lnTo>
                    <a:lnTo>
                      <a:pt x="0" y="62"/>
                    </a:lnTo>
                    <a:lnTo>
                      <a:pt x="1" y="63"/>
                    </a:lnTo>
                    <a:lnTo>
                      <a:pt x="5" y="63"/>
                    </a:lnTo>
                    <a:lnTo>
                      <a:pt x="8" y="61"/>
                    </a:lnTo>
                    <a:lnTo>
                      <a:pt x="12" y="6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15" name="Freeform 359"/>
              <p:cNvSpPr>
                <a:spLocks/>
              </p:cNvSpPr>
              <p:nvPr/>
            </p:nvSpPr>
            <p:spPr bwMode="auto">
              <a:xfrm>
                <a:off x="2699" y="1071"/>
                <a:ext cx="47" cy="63"/>
              </a:xfrm>
              <a:custGeom>
                <a:avLst/>
                <a:gdLst>
                  <a:gd name="T0" fmla="*/ 12 w 47"/>
                  <a:gd name="T1" fmla="*/ 60 h 63"/>
                  <a:gd name="T2" fmla="*/ 17 w 47"/>
                  <a:gd name="T3" fmla="*/ 58 h 63"/>
                  <a:gd name="T4" fmla="*/ 23 w 47"/>
                  <a:gd name="T5" fmla="*/ 56 h 63"/>
                  <a:gd name="T6" fmla="*/ 34 w 47"/>
                  <a:gd name="T7" fmla="*/ 55 h 63"/>
                  <a:gd name="T8" fmla="*/ 39 w 47"/>
                  <a:gd name="T9" fmla="*/ 53 h 63"/>
                  <a:gd name="T10" fmla="*/ 43 w 47"/>
                  <a:gd name="T11" fmla="*/ 50 h 63"/>
                  <a:gd name="T12" fmla="*/ 46 w 47"/>
                  <a:gd name="T13" fmla="*/ 46 h 63"/>
                  <a:gd name="T14" fmla="*/ 47 w 47"/>
                  <a:gd name="T15" fmla="*/ 40 h 63"/>
                  <a:gd name="T16" fmla="*/ 46 w 47"/>
                  <a:gd name="T17" fmla="*/ 32 h 63"/>
                  <a:gd name="T18" fmla="*/ 44 w 47"/>
                  <a:gd name="T19" fmla="*/ 24 h 63"/>
                  <a:gd name="T20" fmla="*/ 40 w 47"/>
                  <a:gd name="T21" fmla="*/ 17 h 63"/>
                  <a:gd name="T22" fmla="*/ 35 w 47"/>
                  <a:gd name="T23" fmla="*/ 10 h 63"/>
                  <a:gd name="T24" fmla="*/ 29 w 47"/>
                  <a:gd name="T25" fmla="*/ 5 h 63"/>
                  <a:gd name="T26" fmla="*/ 23 w 47"/>
                  <a:gd name="T27" fmla="*/ 2 h 63"/>
                  <a:gd name="T28" fmla="*/ 18 w 47"/>
                  <a:gd name="T29" fmla="*/ 0 h 63"/>
                  <a:gd name="T30" fmla="*/ 12 w 47"/>
                  <a:gd name="T31" fmla="*/ 1 h 63"/>
                  <a:gd name="T32" fmla="*/ 8 w 47"/>
                  <a:gd name="T33" fmla="*/ 4 h 63"/>
                  <a:gd name="T34" fmla="*/ 5 w 47"/>
                  <a:gd name="T35" fmla="*/ 10 h 63"/>
                  <a:gd name="T36" fmla="*/ 3 w 47"/>
                  <a:gd name="T37" fmla="*/ 17 h 63"/>
                  <a:gd name="T38" fmla="*/ 2 w 47"/>
                  <a:gd name="T39" fmla="*/ 25 h 63"/>
                  <a:gd name="T40" fmla="*/ 0 w 47"/>
                  <a:gd name="T41" fmla="*/ 43 h 63"/>
                  <a:gd name="T42" fmla="*/ 0 w 47"/>
                  <a:gd name="T43" fmla="*/ 52 h 63"/>
                  <a:gd name="T44" fmla="*/ 0 w 47"/>
                  <a:gd name="T45" fmla="*/ 60 h 63"/>
                  <a:gd name="T46" fmla="*/ 0 w 47"/>
                  <a:gd name="T47" fmla="*/ 62 h 63"/>
                  <a:gd name="T48" fmla="*/ 1 w 47"/>
                  <a:gd name="T49" fmla="*/ 63 h 63"/>
                  <a:gd name="T50" fmla="*/ 5 w 47"/>
                  <a:gd name="T51" fmla="*/ 63 h 63"/>
                  <a:gd name="T52" fmla="*/ 8 w 47"/>
                  <a:gd name="T53" fmla="*/ 61 h 63"/>
                  <a:gd name="T54" fmla="*/ 12 w 47"/>
                  <a:gd name="T55" fmla="*/ 6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7" h="63">
                    <a:moveTo>
                      <a:pt x="12" y="60"/>
                    </a:moveTo>
                    <a:lnTo>
                      <a:pt x="17" y="58"/>
                    </a:lnTo>
                    <a:lnTo>
                      <a:pt x="23" y="56"/>
                    </a:lnTo>
                    <a:lnTo>
                      <a:pt x="34" y="55"/>
                    </a:lnTo>
                    <a:lnTo>
                      <a:pt x="39" y="53"/>
                    </a:lnTo>
                    <a:lnTo>
                      <a:pt x="43" y="50"/>
                    </a:lnTo>
                    <a:lnTo>
                      <a:pt x="46" y="46"/>
                    </a:lnTo>
                    <a:lnTo>
                      <a:pt x="47" y="40"/>
                    </a:lnTo>
                    <a:lnTo>
                      <a:pt x="46" y="32"/>
                    </a:lnTo>
                    <a:lnTo>
                      <a:pt x="44" y="24"/>
                    </a:lnTo>
                    <a:lnTo>
                      <a:pt x="40" y="17"/>
                    </a:lnTo>
                    <a:lnTo>
                      <a:pt x="35" y="10"/>
                    </a:lnTo>
                    <a:lnTo>
                      <a:pt x="29" y="5"/>
                    </a:lnTo>
                    <a:lnTo>
                      <a:pt x="23" y="2"/>
                    </a:lnTo>
                    <a:lnTo>
                      <a:pt x="18" y="0"/>
                    </a:lnTo>
                    <a:lnTo>
                      <a:pt x="12" y="1"/>
                    </a:lnTo>
                    <a:lnTo>
                      <a:pt x="8" y="4"/>
                    </a:lnTo>
                    <a:lnTo>
                      <a:pt x="5" y="10"/>
                    </a:lnTo>
                    <a:lnTo>
                      <a:pt x="3" y="17"/>
                    </a:lnTo>
                    <a:lnTo>
                      <a:pt x="2" y="25"/>
                    </a:lnTo>
                    <a:lnTo>
                      <a:pt x="0" y="43"/>
                    </a:lnTo>
                    <a:lnTo>
                      <a:pt x="0" y="52"/>
                    </a:lnTo>
                    <a:lnTo>
                      <a:pt x="0" y="60"/>
                    </a:lnTo>
                    <a:lnTo>
                      <a:pt x="0" y="62"/>
                    </a:lnTo>
                    <a:lnTo>
                      <a:pt x="1" y="63"/>
                    </a:lnTo>
                    <a:lnTo>
                      <a:pt x="5" y="63"/>
                    </a:lnTo>
                    <a:lnTo>
                      <a:pt x="8" y="61"/>
                    </a:lnTo>
                    <a:lnTo>
                      <a:pt x="12" y="6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16" name="Freeform 360"/>
              <p:cNvSpPr>
                <a:spLocks/>
              </p:cNvSpPr>
              <p:nvPr/>
            </p:nvSpPr>
            <p:spPr bwMode="auto">
              <a:xfrm>
                <a:off x="3188" y="1273"/>
                <a:ext cx="79" cy="87"/>
              </a:xfrm>
              <a:custGeom>
                <a:avLst/>
                <a:gdLst>
                  <a:gd name="T0" fmla="*/ 18 w 79"/>
                  <a:gd name="T1" fmla="*/ 0 h 87"/>
                  <a:gd name="T2" fmla="*/ 34 w 79"/>
                  <a:gd name="T3" fmla="*/ 4 h 87"/>
                  <a:gd name="T4" fmla="*/ 48 w 79"/>
                  <a:gd name="T5" fmla="*/ 8 h 87"/>
                  <a:gd name="T6" fmla="*/ 61 w 79"/>
                  <a:gd name="T7" fmla="*/ 13 h 87"/>
                  <a:gd name="T8" fmla="*/ 76 w 79"/>
                  <a:gd name="T9" fmla="*/ 19 h 87"/>
                  <a:gd name="T10" fmla="*/ 79 w 79"/>
                  <a:gd name="T11" fmla="*/ 30 h 87"/>
                  <a:gd name="T12" fmla="*/ 79 w 79"/>
                  <a:gd name="T13" fmla="*/ 40 h 87"/>
                  <a:gd name="T14" fmla="*/ 77 w 79"/>
                  <a:gd name="T15" fmla="*/ 49 h 87"/>
                  <a:gd name="T16" fmla="*/ 74 w 79"/>
                  <a:gd name="T17" fmla="*/ 58 h 87"/>
                  <a:gd name="T18" fmla="*/ 69 w 79"/>
                  <a:gd name="T19" fmla="*/ 67 h 87"/>
                  <a:gd name="T20" fmla="*/ 62 w 79"/>
                  <a:gd name="T21" fmla="*/ 74 h 87"/>
                  <a:gd name="T22" fmla="*/ 55 w 79"/>
                  <a:gd name="T23" fmla="*/ 81 h 87"/>
                  <a:gd name="T24" fmla="*/ 46 w 79"/>
                  <a:gd name="T25" fmla="*/ 87 h 87"/>
                  <a:gd name="T26" fmla="*/ 32 w 79"/>
                  <a:gd name="T27" fmla="*/ 84 h 87"/>
                  <a:gd name="T28" fmla="*/ 20 w 79"/>
                  <a:gd name="T29" fmla="*/ 81 h 87"/>
                  <a:gd name="T30" fmla="*/ 11 w 79"/>
                  <a:gd name="T31" fmla="*/ 76 h 87"/>
                  <a:gd name="T32" fmla="*/ 5 w 79"/>
                  <a:gd name="T33" fmla="*/ 70 h 87"/>
                  <a:gd name="T34" fmla="*/ 1 w 79"/>
                  <a:gd name="T35" fmla="*/ 62 h 87"/>
                  <a:gd name="T36" fmla="*/ 0 w 79"/>
                  <a:gd name="T37" fmla="*/ 51 h 87"/>
                  <a:gd name="T38" fmla="*/ 3 w 79"/>
                  <a:gd name="T39" fmla="*/ 37 h 87"/>
                  <a:gd name="T40" fmla="*/ 5 w 79"/>
                  <a:gd name="T41" fmla="*/ 28 h 87"/>
                  <a:gd name="T42" fmla="*/ 8 w 79"/>
                  <a:gd name="T43" fmla="*/ 19 h 87"/>
                  <a:gd name="T44" fmla="*/ 10 w 79"/>
                  <a:gd name="T45" fmla="*/ 14 h 87"/>
                  <a:gd name="T46" fmla="*/ 11 w 79"/>
                  <a:gd name="T47" fmla="*/ 11 h 87"/>
                  <a:gd name="T48" fmla="*/ 13 w 79"/>
                  <a:gd name="T49" fmla="*/ 9 h 87"/>
                  <a:gd name="T50" fmla="*/ 15 w 79"/>
                  <a:gd name="T51" fmla="*/ 8 h 87"/>
                  <a:gd name="T52" fmla="*/ 18 w 79"/>
                  <a:gd name="T53" fmla="*/ 7 h 87"/>
                  <a:gd name="T54" fmla="*/ 21 w 79"/>
                  <a:gd name="T55" fmla="*/ 8 h 87"/>
                  <a:gd name="T56" fmla="*/ 22 w 79"/>
                  <a:gd name="T57" fmla="*/ 9 h 87"/>
                  <a:gd name="T58" fmla="*/ 22 w 79"/>
                  <a:gd name="T59" fmla="*/ 9 h 87"/>
                  <a:gd name="T60" fmla="*/ 21 w 79"/>
                  <a:gd name="T61" fmla="*/ 7 h 87"/>
                  <a:gd name="T62" fmla="*/ 20 w 79"/>
                  <a:gd name="T63" fmla="*/ 4 h 87"/>
                  <a:gd name="T64" fmla="*/ 18 w 79"/>
                  <a:gd name="T6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9" h="87">
                    <a:moveTo>
                      <a:pt x="18" y="0"/>
                    </a:moveTo>
                    <a:lnTo>
                      <a:pt x="34" y="4"/>
                    </a:lnTo>
                    <a:lnTo>
                      <a:pt x="48" y="8"/>
                    </a:lnTo>
                    <a:lnTo>
                      <a:pt x="61" y="13"/>
                    </a:lnTo>
                    <a:lnTo>
                      <a:pt x="76" y="19"/>
                    </a:lnTo>
                    <a:lnTo>
                      <a:pt x="79" y="30"/>
                    </a:lnTo>
                    <a:lnTo>
                      <a:pt x="79" y="40"/>
                    </a:lnTo>
                    <a:lnTo>
                      <a:pt x="77" y="49"/>
                    </a:lnTo>
                    <a:lnTo>
                      <a:pt x="74" y="58"/>
                    </a:lnTo>
                    <a:lnTo>
                      <a:pt x="69" y="67"/>
                    </a:lnTo>
                    <a:lnTo>
                      <a:pt x="62" y="74"/>
                    </a:lnTo>
                    <a:lnTo>
                      <a:pt x="55" y="81"/>
                    </a:lnTo>
                    <a:lnTo>
                      <a:pt x="46" y="87"/>
                    </a:lnTo>
                    <a:lnTo>
                      <a:pt x="32" y="84"/>
                    </a:lnTo>
                    <a:lnTo>
                      <a:pt x="20" y="81"/>
                    </a:lnTo>
                    <a:lnTo>
                      <a:pt x="11" y="76"/>
                    </a:lnTo>
                    <a:lnTo>
                      <a:pt x="5" y="70"/>
                    </a:lnTo>
                    <a:lnTo>
                      <a:pt x="1" y="62"/>
                    </a:lnTo>
                    <a:lnTo>
                      <a:pt x="0" y="51"/>
                    </a:lnTo>
                    <a:lnTo>
                      <a:pt x="3" y="37"/>
                    </a:lnTo>
                    <a:lnTo>
                      <a:pt x="5" y="28"/>
                    </a:lnTo>
                    <a:lnTo>
                      <a:pt x="8" y="19"/>
                    </a:lnTo>
                    <a:lnTo>
                      <a:pt x="10" y="14"/>
                    </a:lnTo>
                    <a:lnTo>
                      <a:pt x="11" y="11"/>
                    </a:lnTo>
                    <a:lnTo>
                      <a:pt x="13" y="9"/>
                    </a:lnTo>
                    <a:lnTo>
                      <a:pt x="15" y="8"/>
                    </a:lnTo>
                    <a:lnTo>
                      <a:pt x="18" y="7"/>
                    </a:lnTo>
                    <a:lnTo>
                      <a:pt x="21" y="8"/>
                    </a:lnTo>
                    <a:lnTo>
                      <a:pt x="22" y="9"/>
                    </a:lnTo>
                    <a:lnTo>
                      <a:pt x="22" y="9"/>
                    </a:lnTo>
                    <a:lnTo>
                      <a:pt x="21" y="7"/>
                    </a:lnTo>
                    <a:lnTo>
                      <a:pt x="20" y="4"/>
                    </a:lnTo>
                    <a:lnTo>
                      <a:pt x="18" y="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17" name="Freeform 361"/>
              <p:cNvSpPr>
                <a:spLocks/>
              </p:cNvSpPr>
              <p:nvPr/>
            </p:nvSpPr>
            <p:spPr bwMode="auto">
              <a:xfrm>
                <a:off x="3696" y="1344"/>
                <a:ext cx="79" cy="87"/>
              </a:xfrm>
              <a:custGeom>
                <a:avLst/>
                <a:gdLst>
                  <a:gd name="T0" fmla="*/ 18 w 79"/>
                  <a:gd name="T1" fmla="*/ 0 h 87"/>
                  <a:gd name="T2" fmla="*/ 34 w 79"/>
                  <a:gd name="T3" fmla="*/ 4 h 87"/>
                  <a:gd name="T4" fmla="*/ 48 w 79"/>
                  <a:gd name="T5" fmla="*/ 8 h 87"/>
                  <a:gd name="T6" fmla="*/ 61 w 79"/>
                  <a:gd name="T7" fmla="*/ 13 h 87"/>
                  <a:gd name="T8" fmla="*/ 76 w 79"/>
                  <a:gd name="T9" fmla="*/ 19 h 87"/>
                  <a:gd name="T10" fmla="*/ 79 w 79"/>
                  <a:gd name="T11" fmla="*/ 30 h 87"/>
                  <a:gd name="T12" fmla="*/ 79 w 79"/>
                  <a:gd name="T13" fmla="*/ 40 h 87"/>
                  <a:gd name="T14" fmla="*/ 77 w 79"/>
                  <a:gd name="T15" fmla="*/ 49 h 87"/>
                  <a:gd name="T16" fmla="*/ 74 w 79"/>
                  <a:gd name="T17" fmla="*/ 58 h 87"/>
                  <a:gd name="T18" fmla="*/ 69 w 79"/>
                  <a:gd name="T19" fmla="*/ 67 h 87"/>
                  <a:gd name="T20" fmla="*/ 62 w 79"/>
                  <a:gd name="T21" fmla="*/ 74 h 87"/>
                  <a:gd name="T22" fmla="*/ 55 w 79"/>
                  <a:gd name="T23" fmla="*/ 81 h 87"/>
                  <a:gd name="T24" fmla="*/ 46 w 79"/>
                  <a:gd name="T25" fmla="*/ 87 h 87"/>
                  <a:gd name="T26" fmla="*/ 32 w 79"/>
                  <a:gd name="T27" fmla="*/ 84 h 87"/>
                  <a:gd name="T28" fmla="*/ 20 w 79"/>
                  <a:gd name="T29" fmla="*/ 81 h 87"/>
                  <a:gd name="T30" fmla="*/ 11 w 79"/>
                  <a:gd name="T31" fmla="*/ 76 h 87"/>
                  <a:gd name="T32" fmla="*/ 5 w 79"/>
                  <a:gd name="T33" fmla="*/ 70 h 87"/>
                  <a:gd name="T34" fmla="*/ 1 w 79"/>
                  <a:gd name="T35" fmla="*/ 62 h 87"/>
                  <a:gd name="T36" fmla="*/ 0 w 79"/>
                  <a:gd name="T37" fmla="*/ 51 h 87"/>
                  <a:gd name="T38" fmla="*/ 3 w 79"/>
                  <a:gd name="T39" fmla="*/ 37 h 87"/>
                  <a:gd name="T40" fmla="*/ 5 w 79"/>
                  <a:gd name="T41" fmla="*/ 28 h 87"/>
                  <a:gd name="T42" fmla="*/ 8 w 79"/>
                  <a:gd name="T43" fmla="*/ 19 h 87"/>
                  <a:gd name="T44" fmla="*/ 10 w 79"/>
                  <a:gd name="T45" fmla="*/ 14 h 87"/>
                  <a:gd name="T46" fmla="*/ 11 w 79"/>
                  <a:gd name="T47" fmla="*/ 11 h 87"/>
                  <a:gd name="T48" fmla="*/ 13 w 79"/>
                  <a:gd name="T49" fmla="*/ 9 h 87"/>
                  <a:gd name="T50" fmla="*/ 15 w 79"/>
                  <a:gd name="T51" fmla="*/ 8 h 87"/>
                  <a:gd name="T52" fmla="*/ 18 w 79"/>
                  <a:gd name="T53" fmla="*/ 7 h 87"/>
                  <a:gd name="T54" fmla="*/ 21 w 79"/>
                  <a:gd name="T55" fmla="*/ 8 h 87"/>
                  <a:gd name="T56" fmla="*/ 22 w 79"/>
                  <a:gd name="T57" fmla="*/ 9 h 87"/>
                  <a:gd name="T58" fmla="*/ 22 w 79"/>
                  <a:gd name="T59" fmla="*/ 9 h 87"/>
                  <a:gd name="T60" fmla="*/ 21 w 79"/>
                  <a:gd name="T61" fmla="*/ 7 h 87"/>
                  <a:gd name="T62" fmla="*/ 20 w 79"/>
                  <a:gd name="T63" fmla="*/ 4 h 87"/>
                  <a:gd name="T64" fmla="*/ 18 w 79"/>
                  <a:gd name="T6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9" h="87">
                    <a:moveTo>
                      <a:pt x="18" y="0"/>
                    </a:moveTo>
                    <a:lnTo>
                      <a:pt x="34" y="4"/>
                    </a:lnTo>
                    <a:lnTo>
                      <a:pt x="48" y="8"/>
                    </a:lnTo>
                    <a:lnTo>
                      <a:pt x="61" y="13"/>
                    </a:lnTo>
                    <a:lnTo>
                      <a:pt x="76" y="19"/>
                    </a:lnTo>
                    <a:lnTo>
                      <a:pt x="79" y="30"/>
                    </a:lnTo>
                    <a:lnTo>
                      <a:pt x="79" y="40"/>
                    </a:lnTo>
                    <a:lnTo>
                      <a:pt x="77" y="49"/>
                    </a:lnTo>
                    <a:lnTo>
                      <a:pt x="74" y="58"/>
                    </a:lnTo>
                    <a:lnTo>
                      <a:pt x="69" y="67"/>
                    </a:lnTo>
                    <a:lnTo>
                      <a:pt x="62" y="74"/>
                    </a:lnTo>
                    <a:lnTo>
                      <a:pt x="55" y="81"/>
                    </a:lnTo>
                    <a:lnTo>
                      <a:pt x="46" y="87"/>
                    </a:lnTo>
                    <a:lnTo>
                      <a:pt x="32" y="84"/>
                    </a:lnTo>
                    <a:lnTo>
                      <a:pt x="20" y="81"/>
                    </a:lnTo>
                    <a:lnTo>
                      <a:pt x="11" y="76"/>
                    </a:lnTo>
                    <a:lnTo>
                      <a:pt x="5" y="70"/>
                    </a:lnTo>
                    <a:lnTo>
                      <a:pt x="1" y="62"/>
                    </a:lnTo>
                    <a:lnTo>
                      <a:pt x="0" y="51"/>
                    </a:lnTo>
                    <a:lnTo>
                      <a:pt x="3" y="37"/>
                    </a:lnTo>
                    <a:lnTo>
                      <a:pt x="5" y="28"/>
                    </a:lnTo>
                    <a:lnTo>
                      <a:pt x="8" y="19"/>
                    </a:lnTo>
                    <a:lnTo>
                      <a:pt x="10" y="14"/>
                    </a:lnTo>
                    <a:lnTo>
                      <a:pt x="11" y="11"/>
                    </a:lnTo>
                    <a:lnTo>
                      <a:pt x="13" y="9"/>
                    </a:lnTo>
                    <a:lnTo>
                      <a:pt x="15" y="8"/>
                    </a:lnTo>
                    <a:lnTo>
                      <a:pt x="18" y="7"/>
                    </a:lnTo>
                    <a:lnTo>
                      <a:pt x="21" y="8"/>
                    </a:lnTo>
                    <a:lnTo>
                      <a:pt x="22" y="9"/>
                    </a:lnTo>
                    <a:lnTo>
                      <a:pt x="22" y="9"/>
                    </a:lnTo>
                    <a:lnTo>
                      <a:pt x="21" y="7"/>
                    </a:lnTo>
                    <a:lnTo>
                      <a:pt x="20" y="4"/>
                    </a:lnTo>
                    <a:lnTo>
                      <a:pt x="18" y="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18" name="Freeform 362"/>
              <p:cNvSpPr>
                <a:spLocks/>
              </p:cNvSpPr>
              <p:nvPr/>
            </p:nvSpPr>
            <p:spPr bwMode="auto">
              <a:xfrm>
                <a:off x="4195" y="1661"/>
                <a:ext cx="31" cy="25"/>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19" name="Freeform 363"/>
              <p:cNvSpPr>
                <a:spLocks/>
              </p:cNvSpPr>
              <p:nvPr/>
            </p:nvSpPr>
            <p:spPr bwMode="auto">
              <a:xfrm>
                <a:off x="4105" y="1570"/>
                <a:ext cx="79" cy="87"/>
              </a:xfrm>
              <a:custGeom>
                <a:avLst/>
                <a:gdLst>
                  <a:gd name="T0" fmla="*/ 18 w 79"/>
                  <a:gd name="T1" fmla="*/ 0 h 87"/>
                  <a:gd name="T2" fmla="*/ 34 w 79"/>
                  <a:gd name="T3" fmla="*/ 4 h 87"/>
                  <a:gd name="T4" fmla="*/ 48 w 79"/>
                  <a:gd name="T5" fmla="*/ 8 h 87"/>
                  <a:gd name="T6" fmla="*/ 61 w 79"/>
                  <a:gd name="T7" fmla="*/ 13 h 87"/>
                  <a:gd name="T8" fmla="*/ 76 w 79"/>
                  <a:gd name="T9" fmla="*/ 19 h 87"/>
                  <a:gd name="T10" fmla="*/ 79 w 79"/>
                  <a:gd name="T11" fmla="*/ 30 h 87"/>
                  <a:gd name="T12" fmla="*/ 79 w 79"/>
                  <a:gd name="T13" fmla="*/ 40 h 87"/>
                  <a:gd name="T14" fmla="*/ 77 w 79"/>
                  <a:gd name="T15" fmla="*/ 49 h 87"/>
                  <a:gd name="T16" fmla="*/ 74 w 79"/>
                  <a:gd name="T17" fmla="*/ 58 h 87"/>
                  <a:gd name="T18" fmla="*/ 69 w 79"/>
                  <a:gd name="T19" fmla="*/ 67 h 87"/>
                  <a:gd name="T20" fmla="*/ 62 w 79"/>
                  <a:gd name="T21" fmla="*/ 74 h 87"/>
                  <a:gd name="T22" fmla="*/ 55 w 79"/>
                  <a:gd name="T23" fmla="*/ 81 h 87"/>
                  <a:gd name="T24" fmla="*/ 46 w 79"/>
                  <a:gd name="T25" fmla="*/ 87 h 87"/>
                  <a:gd name="T26" fmla="*/ 32 w 79"/>
                  <a:gd name="T27" fmla="*/ 84 h 87"/>
                  <a:gd name="T28" fmla="*/ 20 w 79"/>
                  <a:gd name="T29" fmla="*/ 81 h 87"/>
                  <a:gd name="T30" fmla="*/ 11 w 79"/>
                  <a:gd name="T31" fmla="*/ 76 h 87"/>
                  <a:gd name="T32" fmla="*/ 5 w 79"/>
                  <a:gd name="T33" fmla="*/ 70 h 87"/>
                  <a:gd name="T34" fmla="*/ 1 w 79"/>
                  <a:gd name="T35" fmla="*/ 62 h 87"/>
                  <a:gd name="T36" fmla="*/ 0 w 79"/>
                  <a:gd name="T37" fmla="*/ 51 h 87"/>
                  <a:gd name="T38" fmla="*/ 3 w 79"/>
                  <a:gd name="T39" fmla="*/ 37 h 87"/>
                  <a:gd name="T40" fmla="*/ 5 w 79"/>
                  <a:gd name="T41" fmla="*/ 28 h 87"/>
                  <a:gd name="T42" fmla="*/ 8 w 79"/>
                  <a:gd name="T43" fmla="*/ 19 h 87"/>
                  <a:gd name="T44" fmla="*/ 10 w 79"/>
                  <a:gd name="T45" fmla="*/ 14 h 87"/>
                  <a:gd name="T46" fmla="*/ 11 w 79"/>
                  <a:gd name="T47" fmla="*/ 11 h 87"/>
                  <a:gd name="T48" fmla="*/ 13 w 79"/>
                  <a:gd name="T49" fmla="*/ 9 h 87"/>
                  <a:gd name="T50" fmla="*/ 15 w 79"/>
                  <a:gd name="T51" fmla="*/ 8 h 87"/>
                  <a:gd name="T52" fmla="*/ 18 w 79"/>
                  <a:gd name="T53" fmla="*/ 7 h 87"/>
                  <a:gd name="T54" fmla="*/ 21 w 79"/>
                  <a:gd name="T55" fmla="*/ 8 h 87"/>
                  <a:gd name="T56" fmla="*/ 22 w 79"/>
                  <a:gd name="T57" fmla="*/ 9 h 87"/>
                  <a:gd name="T58" fmla="*/ 22 w 79"/>
                  <a:gd name="T59" fmla="*/ 9 h 87"/>
                  <a:gd name="T60" fmla="*/ 21 w 79"/>
                  <a:gd name="T61" fmla="*/ 7 h 87"/>
                  <a:gd name="T62" fmla="*/ 20 w 79"/>
                  <a:gd name="T63" fmla="*/ 4 h 87"/>
                  <a:gd name="T64" fmla="*/ 18 w 79"/>
                  <a:gd name="T6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9" h="87">
                    <a:moveTo>
                      <a:pt x="18" y="0"/>
                    </a:moveTo>
                    <a:lnTo>
                      <a:pt x="34" y="4"/>
                    </a:lnTo>
                    <a:lnTo>
                      <a:pt x="48" y="8"/>
                    </a:lnTo>
                    <a:lnTo>
                      <a:pt x="61" y="13"/>
                    </a:lnTo>
                    <a:lnTo>
                      <a:pt x="76" y="19"/>
                    </a:lnTo>
                    <a:lnTo>
                      <a:pt x="79" y="30"/>
                    </a:lnTo>
                    <a:lnTo>
                      <a:pt x="79" y="40"/>
                    </a:lnTo>
                    <a:lnTo>
                      <a:pt x="77" y="49"/>
                    </a:lnTo>
                    <a:lnTo>
                      <a:pt x="74" y="58"/>
                    </a:lnTo>
                    <a:lnTo>
                      <a:pt x="69" y="67"/>
                    </a:lnTo>
                    <a:lnTo>
                      <a:pt x="62" y="74"/>
                    </a:lnTo>
                    <a:lnTo>
                      <a:pt x="55" y="81"/>
                    </a:lnTo>
                    <a:lnTo>
                      <a:pt x="46" y="87"/>
                    </a:lnTo>
                    <a:lnTo>
                      <a:pt x="32" y="84"/>
                    </a:lnTo>
                    <a:lnTo>
                      <a:pt x="20" y="81"/>
                    </a:lnTo>
                    <a:lnTo>
                      <a:pt x="11" y="76"/>
                    </a:lnTo>
                    <a:lnTo>
                      <a:pt x="5" y="70"/>
                    </a:lnTo>
                    <a:lnTo>
                      <a:pt x="1" y="62"/>
                    </a:lnTo>
                    <a:lnTo>
                      <a:pt x="0" y="51"/>
                    </a:lnTo>
                    <a:lnTo>
                      <a:pt x="3" y="37"/>
                    </a:lnTo>
                    <a:lnTo>
                      <a:pt x="5" y="28"/>
                    </a:lnTo>
                    <a:lnTo>
                      <a:pt x="8" y="19"/>
                    </a:lnTo>
                    <a:lnTo>
                      <a:pt x="10" y="14"/>
                    </a:lnTo>
                    <a:lnTo>
                      <a:pt x="11" y="11"/>
                    </a:lnTo>
                    <a:lnTo>
                      <a:pt x="13" y="9"/>
                    </a:lnTo>
                    <a:lnTo>
                      <a:pt x="15" y="8"/>
                    </a:lnTo>
                    <a:lnTo>
                      <a:pt x="18" y="7"/>
                    </a:lnTo>
                    <a:lnTo>
                      <a:pt x="21" y="8"/>
                    </a:lnTo>
                    <a:lnTo>
                      <a:pt x="22" y="9"/>
                    </a:lnTo>
                    <a:lnTo>
                      <a:pt x="22" y="9"/>
                    </a:lnTo>
                    <a:lnTo>
                      <a:pt x="21" y="7"/>
                    </a:lnTo>
                    <a:lnTo>
                      <a:pt x="20" y="4"/>
                    </a:lnTo>
                    <a:lnTo>
                      <a:pt x="18" y="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20" name="Freeform 364"/>
              <p:cNvSpPr>
                <a:spLocks/>
              </p:cNvSpPr>
              <p:nvPr/>
            </p:nvSpPr>
            <p:spPr bwMode="auto">
              <a:xfrm>
                <a:off x="3651" y="1253"/>
                <a:ext cx="31" cy="25"/>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21" name="Freeform 365"/>
              <p:cNvSpPr>
                <a:spLocks/>
              </p:cNvSpPr>
              <p:nvPr/>
            </p:nvSpPr>
            <p:spPr bwMode="auto">
              <a:xfrm>
                <a:off x="3878" y="1344"/>
                <a:ext cx="137" cy="104"/>
              </a:xfrm>
              <a:custGeom>
                <a:avLst/>
                <a:gdLst>
                  <a:gd name="T0" fmla="*/ 102 w 137"/>
                  <a:gd name="T1" fmla="*/ 100 h 104"/>
                  <a:gd name="T2" fmla="*/ 95 w 137"/>
                  <a:gd name="T3" fmla="*/ 100 h 104"/>
                  <a:gd name="T4" fmla="*/ 90 w 137"/>
                  <a:gd name="T5" fmla="*/ 101 h 104"/>
                  <a:gd name="T6" fmla="*/ 85 w 137"/>
                  <a:gd name="T7" fmla="*/ 101 h 104"/>
                  <a:gd name="T8" fmla="*/ 82 w 137"/>
                  <a:gd name="T9" fmla="*/ 101 h 104"/>
                  <a:gd name="T10" fmla="*/ 76 w 137"/>
                  <a:gd name="T11" fmla="*/ 101 h 104"/>
                  <a:gd name="T12" fmla="*/ 73 w 137"/>
                  <a:gd name="T13" fmla="*/ 102 h 104"/>
                  <a:gd name="T14" fmla="*/ 70 w 137"/>
                  <a:gd name="T15" fmla="*/ 102 h 104"/>
                  <a:gd name="T16" fmla="*/ 66 w 137"/>
                  <a:gd name="T17" fmla="*/ 102 h 104"/>
                  <a:gd name="T18" fmla="*/ 61 w 137"/>
                  <a:gd name="T19" fmla="*/ 103 h 104"/>
                  <a:gd name="T20" fmla="*/ 57 w 137"/>
                  <a:gd name="T21" fmla="*/ 104 h 104"/>
                  <a:gd name="T22" fmla="*/ 52 w 137"/>
                  <a:gd name="T23" fmla="*/ 104 h 104"/>
                  <a:gd name="T24" fmla="*/ 30 w 137"/>
                  <a:gd name="T25" fmla="*/ 87 h 104"/>
                  <a:gd name="T26" fmla="*/ 20 w 137"/>
                  <a:gd name="T27" fmla="*/ 78 h 104"/>
                  <a:gd name="T28" fmla="*/ 12 w 137"/>
                  <a:gd name="T29" fmla="*/ 67 h 104"/>
                  <a:gd name="T30" fmla="*/ 5 w 137"/>
                  <a:gd name="T31" fmla="*/ 55 h 104"/>
                  <a:gd name="T32" fmla="*/ 1 w 137"/>
                  <a:gd name="T33" fmla="*/ 41 h 104"/>
                  <a:gd name="T34" fmla="*/ 0 w 137"/>
                  <a:gd name="T35" fmla="*/ 24 h 104"/>
                  <a:gd name="T36" fmla="*/ 1 w 137"/>
                  <a:gd name="T37" fmla="*/ 14 h 104"/>
                  <a:gd name="T38" fmla="*/ 3 w 137"/>
                  <a:gd name="T39" fmla="*/ 4 h 104"/>
                  <a:gd name="T40" fmla="*/ 4 w 137"/>
                  <a:gd name="T41" fmla="*/ 1 h 104"/>
                  <a:gd name="T42" fmla="*/ 5 w 137"/>
                  <a:gd name="T43" fmla="*/ 0 h 104"/>
                  <a:gd name="T44" fmla="*/ 9 w 137"/>
                  <a:gd name="T45" fmla="*/ 0 h 104"/>
                  <a:gd name="T46" fmla="*/ 14 w 137"/>
                  <a:gd name="T47" fmla="*/ 2 h 104"/>
                  <a:gd name="T48" fmla="*/ 21 w 137"/>
                  <a:gd name="T49" fmla="*/ 7 h 104"/>
                  <a:gd name="T50" fmla="*/ 28 w 137"/>
                  <a:gd name="T51" fmla="*/ 13 h 104"/>
                  <a:gd name="T52" fmla="*/ 35 w 137"/>
                  <a:gd name="T53" fmla="*/ 18 h 104"/>
                  <a:gd name="T54" fmla="*/ 42 w 137"/>
                  <a:gd name="T55" fmla="*/ 23 h 104"/>
                  <a:gd name="T56" fmla="*/ 48 w 137"/>
                  <a:gd name="T57" fmla="*/ 25 h 104"/>
                  <a:gd name="T58" fmla="*/ 58 w 137"/>
                  <a:gd name="T59" fmla="*/ 28 h 104"/>
                  <a:gd name="T60" fmla="*/ 67 w 137"/>
                  <a:gd name="T61" fmla="*/ 30 h 104"/>
                  <a:gd name="T62" fmla="*/ 74 w 137"/>
                  <a:gd name="T63" fmla="*/ 22 h 104"/>
                  <a:gd name="T64" fmla="*/ 78 w 137"/>
                  <a:gd name="T65" fmla="*/ 16 h 104"/>
                  <a:gd name="T66" fmla="*/ 82 w 137"/>
                  <a:gd name="T67" fmla="*/ 11 h 104"/>
                  <a:gd name="T68" fmla="*/ 85 w 137"/>
                  <a:gd name="T69" fmla="*/ 8 h 104"/>
                  <a:gd name="T70" fmla="*/ 88 w 137"/>
                  <a:gd name="T71" fmla="*/ 7 h 104"/>
                  <a:gd name="T72" fmla="*/ 94 w 137"/>
                  <a:gd name="T73" fmla="*/ 7 h 104"/>
                  <a:gd name="T74" fmla="*/ 101 w 137"/>
                  <a:gd name="T75" fmla="*/ 10 h 104"/>
                  <a:gd name="T76" fmla="*/ 106 w 137"/>
                  <a:gd name="T77" fmla="*/ 12 h 104"/>
                  <a:gd name="T78" fmla="*/ 112 w 137"/>
                  <a:gd name="T79" fmla="*/ 15 h 104"/>
                  <a:gd name="T80" fmla="*/ 120 w 137"/>
                  <a:gd name="T81" fmla="*/ 24 h 104"/>
                  <a:gd name="T82" fmla="*/ 127 w 137"/>
                  <a:gd name="T83" fmla="*/ 33 h 104"/>
                  <a:gd name="T84" fmla="*/ 132 w 137"/>
                  <a:gd name="T85" fmla="*/ 41 h 104"/>
                  <a:gd name="T86" fmla="*/ 136 w 137"/>
                  <a:gd name="T87" fmla="*/ 48 h 104"/>
                  <a:gd name="T88" fmla="*/ 137 w 137"/>
                  <a:gd name="T89" fmla="*/ 56 h 104"/>
                  <a:gd name="T90" fmla="*/ 137 w 137"/>
                  <a:gd name="T91" fmla="*/ 64 h 104"/>
                  <a:gd name="T92" fmla="*/ 133 w 137"/>
                  <a:gd name="T93" fmla="*/ 72 h 104"/>
                  <a:gd name="T94" fmla="*/ 127 w 137"/>
                  <a:gd name="T95" fmla="*/ 81 h 104"/>
                  <a:gd name="T96" fmla="*/ 117 w 137"/>
                  <a:gd name="T97" fmla="*/ 83 h 104"/>
                  <a:gd name="T98" fmla="*/ 110 w 137"/>
                  <a:gd name="T99" fmla="*/ 83 h 104"/>
                  <a:gd name="T100" fmla="*/ 105 w 137"/>
                  <a:gd name="T101" fmla="*/ 83 h 104"/>
                  <a:gd name="T102" fmla="*/ 103 w 137"/>
                  <a:gd name="T103" fmla="*/ 83 h 104"/>
                  <a:gd name="T104" fmla="*/ 101 w 137"/>
                  <a:gd name="T105" fmla="*/ 85 h 104"/>
                  <a:gd name="T106" fmla="*/ 101 w 137"/>
                  <a:gd name="T107" fmla="*/ 87 h 104"/>
                  <a:gd name="T108" fmla="*/ 101 w 137"/>
                  <a:gd name="T109" fmla="*/ 92 h 104"/>
                  <a:gd name="T110" fmla="*/ 102 w 137"/>
                  <a:gd name="T111" fmla="*/ 10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7" h="104">
                    <a:moveTo>
                      <a:pt x="102" y="100"/>
                    </a:moveTo>
                    <a:lnTo>
                      <a:pt x="95" y="100"/>
                    </a:lnTo>
                    <a:lnTo>
                      <a:pt x="90" y="101"/>
                    </a:lnTo>
                    <a:lnTo>
                      <a:pt x="85" y="101"/>
                    </a:lnTo>
                    <a:lnTo>
                      <a:pt x="82" y="101"/>
                    </a:lnTo>
                    <a:lnTo>
                      <a:pt x="76" y="101"/>
                    </a:lnTo>
                    <a:lnTo>
                      <a:pt x="73" y="102"/>
                    </a:lnTo>
                    <a:lnTo>
                      <a:pt x="70" y="102"/>
                    </a:lnTo>
                    <a:lnTo>
                      <a:pt x="66" y="102"/>
                    </a:lnTo>
                    <a:lnTo>
                      <a:pt x="61" y="103"/>
                    </a:lnTo>
                    <a:lnTo>
                      <a:pt x="57" y="104"/>
                    </a:lnTo>
                    <a:lnTo>
                      <a:pt x="52" y="104"/>
                    </a:lnTo>
                    <a:lnTo>
                      <a:pt x="30" y="87"/>
                    </a:lnTo>
                    <a:lnTo>
                      <a:pt x="20" y="78"/>
                    </a:lnTo>
                    <a:lnTo>
                      <a:pt x="12" y="67"/>
                    </a:lnTo>
                    <a:lnTo>
                      <a:pt x="5" y="55"/>
                    </a:lnTo>
                    <a:lnTo>
                      <a:pt x="1" y="41"/>
                    </a:lnTo>
                    <a:lnTo>
                      <a:pt x="0" y="24"/>
                    </a:lnTo>
                    <a:lnTo>
                      <a:pt x="1" y="14"/>
                    </a:lnTo>
                    <a:lnTo>
                      <a:pt x="3" y="4"/>
                    </a:lnTo>
                    <a:lnTo>
                      <a:pt x="4" y="1"/>
                    </a:lnTo>
                    <a:lnTo>
                      <a:pt x="5" y="0"/>
                    </a:lnTo>
                    <a:lnTo>
                      <a:pt x="9" y="0"/>
                    </a:lnTo>
                    <a:lnTo>
                      <a:pt x="14" y="2"/>
                    </a:lnTo>
                    <a:lnTo>
                      <a:pt x="21" y="7"/>
                    </a:lnTo>
                    <a:lnTo>
                      <a:pt x="28" y="13"/>
                    </a:lnTo>
                    <a:lnTo>
                      <a:pt x="35" y="18"/>
                    </a:lnTo>
                    <a:lnTo>
                      <a:pt x="42" y="23"/>
                    </a:lnTo>
                    <a:lnTo>
                      <a:pt x="48" y="25"/>
                    </a:lnTo>
                    <a:lnTo>
                      <a:pt x="58" y="28"/>
                    </a:lnTo>
                    <a:lnTo>
                      <a:pt x="67" y="30"/>
                    </a:lnTo>
                    <a:lnTo>
                      <a:pt x="74" y="22"/>
                    </a:lnTo>
                    <a:lnTo>
                      <a:pt x="78" y="16"/>
                    </a:lnTo>
                    <a:lnTo>
                      <a:pt x="82" y="11"/>
                    </a:lnTo>
                    <a:lnTo>
                      <a:pt x="85" y="8"/>
                    </a:lnTo>
                    <a:lnTo>
                      <a:pt x="88" y="7"/>
                    </a:lnTo>
                    <a:lnTo>
                      <a:pt x="94" y="7"/>
                    </a:lnTo>
                    <a:lnTo>
                      <a:pt x="101" y="10"/>
                    </a:lnTo>
                    <a:lnTo>
                      <a:pt x="106" y="12"/>
                    </a:lnTo>
                    <a:lnTo>
                      <a:pt x="112" y="15"/>
                    </a:lnTo>
                    <a:lnTo>
                      <a:pt x="120" y="24"/>
                    </a:lnTo>
                    <a:lnTo>
                      <a:pt x="127" y="33"/>
                    </a:lnTo>
                    <a:lnTo>
                      <a:pt x="132" y="41"/>
                    </a:lnTo>
                    <a:lnTo>
                      <a:pt x="136" y="48"/>
                    </a:lnTo>
                    <a:lnTo>
                      <a:pt x="137" y="56"/>
                    </a:lnTo>
                    <a:lnTo>
                      <a:pt x="137" y="64"/>
                    </a:lnTo>
                    <a:lnTo>
                      <a:pt x="133" y="72"/>
                    </a:lnTo>
                    <a:lnTo>
                      <a:pt x="127" y="81"/>
                    </a:lnTo>
                    <a:lnTo>
                      <a:pt x="117" y="83"/>
                    </a:lnTo>
                    <a:lnTo>
                      <a:pt x="110" y="83"/>
                    </a:lnTo>
                    <a:lnTo>
                      <a:pt x="105" y="83"/>
                    </a:lnTo>
                    <a:lnTo>
                      <a:pt x="103" y="83"/>
                    </a:lnTo>
                    <a:lnTo>
                      <a:pt x="101" y="85"/>
                    </a:lnTo>
                    <a:lnTo>
                      <a:pt x="101" y="87"/>
                    </a:lnTo>
                    <a:lnTo>
                      <a:pt x="101" y="92"/>
                    </a:lnTo>
                    <a:lnTo>
                      <a:pt x="102" y="10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22" name="Freeform 366"/>
              <p:cNvSpPr>
                <a:spLocks/>
              </p:cNvSpPr>
              <p:nvPr/>
            </p:nvSpPr>
            <p:spPr bwMode="auto">
              <a:xfrm>
                <a:off x="4422" y="1616"/>
                <a:ext cx="126" cy="140"/>
              </a:xfrm>
              <a:custGeom>
                <a:avLst/>
                <a:gdLst>
                  <a:gd name="T0" fmla="*/ 28 w 126"/>
                  <a:gd name="T1" fmla="*/ 0 h 140"/>
                  <a:gd name="T2" fmla="*/ 42 w 126"/>
                  <a:gd name="T3" fmla="*/ 3 h 140"/>
                  <a:gd name="T4" fmla="*/ 54 w 126"/>
                  <a:gd name="T5" fmla="*/ 5 h 140"/>
                  <a:gd name="T6" fmla="*/ 76 w 126"/>
                  <a:gd name="T7" fmla="*/ 12 h 140"/>
                  <a:gd name="T8" fmla="*/ 98 w 126"/>
                  <a:gd name="T9" fmla="*/ 20 h 140"/>
                  <a:gd name="T10" fmla="*/ 109 w 126"/>
                  <a:gd name="T11" fmla="*/ 25 h 140"/>
                  <a:gd name="T12" fmla="*/ 121 w 126"/>
                  <a:gd name="T13" fmla="*/ 31 h 140"/>
                  <a:gd name="T14" fmla="*/ 125 w 126"/>
                  <a:gd name="T15" fmla="*/ 48 h 140"/>
                  <a:gd name="T16" fmla="*/ 126 w 126"/>
                  <a:gd name="T17" fmla="*/ 64 h 140"/>
                  <a:gd name="T18" fmla="*/ 123 w 126"/>
                  <a:gd name="T19" fmla="*/ 79 h 140"/>
                  <a:gd name="T20" fmla="*/ 117 w 126"/>
                  <a:gd name="T21" fmla="*/ 93 h 140"/>
                  <a:gd name="T22" fmla="*/ 109 w 126"/>
                  <a:gd name="T23" fmla="*/ 107 h 140"/>
                  <a:gd name="T24" fmla="*/ 99 w 126"/>
                  <a:gd name="T25" fmla="*/ 119 h 140"/>
                  <a:gd name="T26" fmla="*/ 87 w 126"/>
                  <a:gd name="T27" fmla="*/ 130 h 140"/>
                  <a:gd name="T28" fmla="*/ 74 w 126"/>
                  <a:gd name="T29" fmla="*/ 140 h 140"/>
                  <a:gd name="T30" fmla="*/ 62 w 126"/>
                  <a:gd name="T31" fmla="*/ 138 h 140"/>
                  <a:gd name="T32" fmla="*/ 51 w 126"/>
                  <a:gd name="T33" fmla="*/ 135 h 140"/>
                  <a:gd name="T34" fmla="*/ 41 w 126"/>
                  <a:gd name="T35" fmla="*/ 133 h 140"/>
                  <a:gd name="T36" fmla="*/ 32 w 126"/>
                  <a:gd name="T37" fmla="*/ 130 h 140"/>
                  <a:gd name="T38" fmla="*/ 24 w 126"/>
                  <a:gd name="T39" fmla="*/ 126 h 140"/>
                  <a:gd name="T40" fmla="*/ 17 w 126"/>
                  <a:gd name="T41" fmla="*/ 122 h 140"/>
                  <a:gd name="T42" fmla="*/ 12 w 126"/>
                  <a:gd name="T43" fmla="*/ 118 h 140"/>
                  <a:gd name="T44" fmla="*/ 7 w 126"/>
                  <a:gd name="T45" fmla="*/ 112 h 140"/>
                  <a:gd name="T46" fmla="*/ 4 w 126"/>
                  <a:gd name="T47" fmla="*/ 106 h 140"/>
                  <a:gd name="T48" fmla="*/ 1 w 126"/>
                  <a:gd name="T49" fmla="*/ 99 h 140"/>
                  <a:gd name="T50" fmla="*/ 0 w 126"/>
                  <a:gd name="T51" fmla="*/ 91 h 140"/>
                  <a:gd name="T52" fmla="*/ 0 w 126"/>
                  <a:gd name="T53" fmla="*/ 81 h 140"/>
                  <a:gd name="T54" fmla="*/ 2 w 126"/>
                  <a:gd name="T55" fmla="*/ 71 h 140"/>
                  <a:gd name="T56" fmla="*/ 4 w 126"/>
                  <a:gd name="T57" fmla="*/ 59 h 140"/>
                  <a:gd name="T58" fmla="*/ 7 w 126"/>
                  <a:gd name="T59" fmla="*/ 46 h 140"/>
                  <a:gd name="T60" fmla="*/ 12 w 126"/>
                  <a:gd name="T61" fmla="*/ 31 h 140"/>
                  <a:gd name="T62" fmla="*/ 15 w 126"/>
                  <a:gd name="T63" fmla="*/ 24 h 140"/>
                  <a:gd name="T64" fmla="*/ 18 w 126"/>
                  <a:gd name="T65" fmla="*/ 18 h 140"/>
                  <a:gd name="T66" fmla="*/ 21 w 126"/>
                  <a:gd name="T67" fmla="*/ 14 h 140"/>
                  <a:gd name="T68" fmla="*/ 23 w 126"/>
                  <a:gd name="T69" fmla="*/ 12 h 140"/>
                  <a:gd name="T70" fmla="*/ 26 w 126"/>
                  <a:gd name="T71" fmla="*/ 11 h 140"/>
                  <a:gd name="T72" fmla="*/ 28 w 126"/>
                  <a:gd name="T73" fmla="*/ 11 h 140"/>
                  <a:gd name="T74" fmla="*/ 32 w 126"/>
                  <a:gd name="T75" fmla="*/ 13 h 140"/>
                  <a:gd name="T76" fmla="*/ 35 w 126"/>
                  <a:gd name="T77" fmla="*/ 15 h 140"/>
                  <a:gd name="T78" fmla="*/ 35 w 126"/>
                  <a:gd name="T79" fmla="*/ 15 h 140"/>
                  <a:gd name="T80" fmla="*/ 35 w 126"/>
                  <a:gd name="T81" fmla="*/ 15 h 140"/>
                  <a:gd name="T82" fmla="*/ 35 w 126"/>
                  <a:gd name="T83" fmla="*/ 13 h 140"/>
                  <a:gd name="T84" fmla="*/ 33 w 126"/>
                  <a:gd name="T85" fmla="*/ 11 h 140"/>
                  <a:gd name="T86" fmla="*/ 31 w 126"/>
                  <a:gd name="T87" fmla="*/ 6 h 140"/>
                  <a:gd name="T88" fmla="*/ 28 w 126"/>
                  <a:gd name="T89"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6" h="140">
                    <a:moveTo>
                      <a:pt x="28" y="0"/>
                    </a:moveTo>
                    <a:lnTo>
                      <a:pt x="42" y="3"/>
                    </a:lnTo>
                    <a:lnTo>
                      <a:pt x="54" y="5"/>
                    </a:lnTo>
                    <a:lnTo>
                      <a:pt x="76" y="12"/>
                    </a:lnTo>
                    <a:lnTo>
                      <a:pt x="98" y="20"/>
                    </a:lnTo>
                    <a:lnTo>
                      <a:pt x="109" y="25"/>
                    </a:lnTo>
                    <a:lnTo>
                      <a:pt x="121" y="31"/>
                    </a:lnTo>
                    <a:lnTo>
                      <a:pt x="125" y="48"/>
                    </a:lnTo>
                    <a:lnTo>
                      <a:pt x="126" y="64"/>
                    </a:lnTo>
                    <a:lnTo>
                      <a:pt x="123" y="79"/>
                    </a:lnTo>
                    <a:lnTo>
                      <a:pt x="117" y="93"/>
                    </a:lnTo>
                    <a:lnTo>
                      <a:pt x="109" y="107"/>
                    </a:lnTo>
                    <a:lnTo>
                      <a:pt x="99" y="119"/>
                    </a:lnTo>
                    <a:lnTo>
                      <a:pt x="87" y="130"/>
                    </a:lnTo>
                    <a:lnTo>
                      <a:pt x="74" y="140"/>
                    </a:lnTo>
                    <a:lnTo>
                      <a:pt x="62" y="138"/>
                    </a:lnTo>
                    <a:lnTo>
                      <a:pt x="51" y="135"/>
                    </a:lnTo>
                    <a:lnTo>
                      <a:pt x="41" y="133"/>
                    </a:lnTo>
                    <a:lnTo>
                      <a:pt x="32" y="130"/>
                    </a:lnTo>
                    <a:lnTo>
                      <a:pt x="24" y="126"/>
                    </a:lnTo>
                    <a:lnTo>
                      <a:pt x="17" y="122"/>
                    </a:lnTo>
                    <a:lnTo>
                      <a:pt x="12" y="118"/>
                    </a:lnTo>
                    <a:lnTo>
                      <a:pt x="7" y="112"/>
                    </a:lnTo>
                    <a:lnTo>
                      <a:pt x="4" y="106"/>
                    </a:lnTo>
                    <a:lnTo>
                      <a:pt x="1" y="99"/>
                    </a:lnTo>
                    <a:lnTo>
                      <a:pt x="0" y="91"/>
                    </a:lnTo>
                    <a:lnTo>
                      <a:pt x="0" y="81"/>
                    </a:lnTo>
                    <a:lnTo>
                      <a:pt x="2" y="71"/>
                    </a:lnTo>
                    <a:lnTo>
                      <a:pt x="4" y="59"/>
                    </a:lnTo>
                    <a:lnTo>
                      <a:pt x="7" y="46"/>
                    </a:lnTo>
                    <a:lnTo>
                      <a:pt x="12" y="31"/>
                    </a:lnTo>
                    <a:lnTo>
                      <a:pt x="15" y="24"/>
                    </a:lnTo>
                    <a:lnTo>
                      <a:pt x="18" y="18"/>
                    </a:lnTo>
                    <a:lnTo>
                      <a:pt x="21" y="14"/>
                    </a:lnTo>
                    <a:lnTo>
                      <a:pt x="23" y="12"/>
                    </a:lnTo>
                    <a:lnTo>
                      <a:pt x="26" y="11"/>
                    </a:lnTo>
                    <a:lnTo>
                      <a:pt x="28" y="11"/>
                    </a:lnTo>
                    <a:lnTo>
                      <a:pt x="32" y="13"/>
                    </a:lnTo>
                    <a:lnTo>
                      <a:pt x="35" y="15"/>
                    </a:lnTo>
                    <a:lnTo>
                      <a:pt x="35" y="15"/>
                    </a:lnTo>
                    <a:lnTo>
                      <a:pt x="35" y="15"/>
                    </a:lnTo>
                    <a:lnTo>
                      <a:pt x="35" y="13"/>
                    </a:lnTo>
                    <a:lnTo>
                      <a:pt x="33" y="11"/>
                    </a:lnTo>
                    <a:lnTo>
                      <a:pt x="31" y="6"/>
                    </a:lnTo>
                    <a:lnTo>
                      <a:pt x="28" y="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23" name="Freeform 367"/>
              <p:cNvSpPr>
                <a:spLocks/>
              </p:cNvSpPr>
              <p:nvPr/>
            </p:nvSpPr>
            <p:spPr bwMode="auto">
              <a:xfrm>
                <a:off x="4059" y="1480"/>
                <a:ext cx="79" cy="87"/>
              </a:xfrm>
              <a:custGeom>
                <a:avLst/>
                <a:gdLst>
                  <a:gd name="T0" fmla="*/ 18 w 79"/>
                  <a:gd name="T1" fmla="*/ 0 h 87"/>
                  <a:gd name="T2" fmla="*/ 34 w 79"/>
                  <a:gd name="T3" fmla="*/ 4 h 87"/>
                  <a:gd name="T4" fmla="*/ 48 w 79"/>
                  <a:gd name="T5" fmla="*/ 8 h 87"/>
                  <a:gd name="T6" fmla="*/ 61 w 79"/>
                  <a:gd name="T7" fmla="*/ 13 h 87"/>
                  <a:gd name="T8" fmla="*/ 76 w 79"/>
                  <a:gd name="T9" fmla="*/ 19 h 87"/>
                  <a:gd name="T10" fmla="*/ 79 w 79"/>
                  <a:gd name="T11" fmla="*/ 30 h 87"/>
                  <a:gd name="T12" fmla="*/ 79 w 79"/>
                  <a:gd name="T13" fmla="*/ 40 h 87"/>
                  <a:gd name="T14" fmla="*/ 77 w 79"/>
                  <a:gd name="T15" fmla="*/ 49 h 87"/>
                  <a:gd name="T16" fmla="*/ 74 w 79"/>
                  <a:gd name="T17" fmla="*/ 58 h 87"/>
                  <a:gd name="T18" fmla="*/ 69 w 79"/>
                  <a:gd name="T19" fmla="*/ 67 h 87"/>
                  <a:gd name="T20" fmla="*/ 62 w 79"/>
                  <a:gd name="T21" fmla="*/ 74 h 87"/>
                  <a:gd name="T22" fmla="*/ 55 w 79"/>
                  <a:gd name="T23" fmla="*/ 81 h 87"/>
                  <a:gd name="T24" fmla="*/ 46 w 79"/>
                  <a:gd name="T25" fmla="*/ 87 h 87"/>
                  <a:gd name="T26" fmla="*/ 32 w 79"/>
                  <a:gd name="T27" fmla="*/ 84 h 87"/>
                  <a:gd name="T28" fmla="*/ 20 w 79"/>
                  <a:gd name="T29" fmla="*/ 81 h 87"/>
                  <a:gd name="T30" fmla="*/ 11 w 79"/>
                  <a:gd name="T31" fmla="*/ 76 h 87"/>
                  <a:gd name="T32" fmla="*/ 5 w 79"/>
                  <a:gd name="T33" fmla="*/ 70 h 87"/>
                  <a:gd name="T34" fmla="*/ 1 w 79"/>
                  <a:gd name="T35" fmla="*/ 62 h 87"/>
                  <a:gd name="T36" fmla="*/ 0 w 79"/>
                  <a:gd name="T37" fmla="*/ 51 h 87"/>
                  <a:gd name="T38" fmla="*/ 3 w 79"/>
                  <a:gd name="T39" fmla="*/ 37 h 87"/>
                  <a:gd name="T40" fmla="*/ 5 w 79"/>
                  <a:gd name="T41" fmla="*/ 28 h 87"/>
                  <a:gd name="T42" fmla="*/ 8 w 79"/>
                  <a:gd name="T43" fmla="*/ 19 h 87"/>
                  <a:gd name="T44" fmla="*/ 10 w 79"/>
                  <a:gd name="T45" fmla="*/ 14 h 87"/>
                  <a:gd name="T46" fmla="*/ 11 w 79"/>
                  <a:gd name="T47" fmla="*/ 11 h 87"/>
                  <a:gd name="T48" fmla="*/ 13 w 79"/>
                  <a:gd name="T49" fmla="*/ 9 h 87"/>
                  <a:gd name="T50" fmla="*/ 15 w 79"/>
                  <a:gd name="T51" fmla="*/ 8 h 87"/>
                  <a:gd name="T52" fmla="*/ 18 w 79"/>
                  <a:gd name="T53" fmla="*/ 7 h 87"/>
                  <a:gd name="T54" fmla="*/ 21 w 79"/>
                  <a:gd name="T55" fmla="*/ 8 h 87"/>
                  <a:gd name="T56" fmla="*/ 22 w 79"/>
                  <a:gd name="T57" fmla="*/ 9 h 87"/>
                  <a:gd name="T58" fmla="*/ 22 w 79"/>
                  <a:gd name="T59" fmla="*/ 9 h 87"/>
                  <a:gd name="T60" fmla="*/ 21 w 79"/>
                  <a:gd name="T61" fmla="*/ 7 h 87"/>
                  <a:gd name="T62" fmla="*/ 20 w 79"/>
                  <a:gd name="T63" fmla="*/ 4 h 87"/>
                  <a:gd name="T64" fmla="*/ 18 w 79"/>
                  <a:gd name="T6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9" h="87">
                    <a:moveTo>
                      <a:pt x="18" y="0"/>
                    </a:moveTo>
                    <a:lnTo>
                      <a:pt x="34" y="4"/>
                    </a:lnTo>
                    <a:lnTo>
                      <a:pt x="48" y="8"/>
                    </a:lnTo>
                    <a:lnTo>
                      <a:pt x="61" y="13"/>
                    </a:lnTo>
                    <a:lnTo>
                      <a:pt x="76" y="19"/>
                    </a:lnTo>
                    <a:lnTo>
                      <a:pt x="79" y="30"/>
                    </a:lnTo>
                    <a:lnTo>
                      <a:pt x="79" y="40"/>
                    </a:lnTo>
                    <a:lnTo>
                      <a:pt x="77" y="49"/>
                    </a:lnTo>
                    <a:lnTo>
                      <a:pt x="74" y="58"/>
                    </a:lnTo>
                    <a:lnTo>
                      <a:pt x="69" y="67"/>
                    </a:lnTo>
                    <a:lnTo>
                      <a:pt x="62" y="74"/>
                    </a:lnTo>
                    <a:lnTo>
                      <a:pt x="55" y="81"/>
                    </a:lnTo>
                    <a:lnTo>
                      <a:pt x="46" y="87"/>
                    </a:lnTo>
                    <a:lnTo>
                      <a:pt x="32" y="84"/>
                    </a:lnTo>
                    <a:lnTo>
                      <a:pt x="20" y="81"/>
                    </a:lnTo>
                    <a:lnTo>
                      <a:pt x="11" y="76"/>
                    </a:lnTo>
                    <a:lnTo>
                      <a:pt x="5" y="70"/>
                    </a:lnTo>
                    <a:lnTo>
                      <a:pt x="1" y="62"/>
                    </a:lnTo>
                    <a:lnTo>
                      <a:pt x="0" y="51"/>
                    </a:lnTo>
                    <a:lnTo>
                      <a:pt x="3" y="37"/>
                    </a:lnTo>
                    <a:lnTo>
                      <a:pt x="5" y="28"/>
                    </a:lnTo>
                    <a:lnTo>
                      <a:pt x="8" y="19"/>
                    </a:lnTo>
                    <a:lnTo>
                      <a:pt x="10" y="14"/>
                    </a:lnTo>
                    <a:lnTo>
                      <a:pt x="11" y="11"/>
                    </a:lnTo>
                    <a:lnTo>
                      <a:pt x="13" y="9"/>
                    </a:lnTo>
                    <a:lnTo>
                      <a:pt x="15" y="8"/>
                    </a:lnTo>
                    <a:lnTo>
                      <a:pt x="18" y="7"/>
                    </a:lnTo>
                    <a:lnTo>
                      <a:pt x="21" y="8"/>
                    </a:lnTo>
                    <a:lnTo>
                      <a:pt x="22" y="9"/>
                    </a:lnTo>
                    <a:lnTo>
                      <a:pt x="22" y="9"/>
                    </a:lnTo>
                    <a:lnTo>
                      <a:pt x="21" y="7"/>
                    </a:lnTo>
                    <a:lnTo>
                      <a:pt x="20" y="4"/>
                    </a:lnTo>
                    <a:lnTo>
                      <a:pt x="18" y="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24" name="Freeform 368"/>
              <p:cNvSpPr>
                <a:spLocks/>
              </p:cNvSpPr>
              <p:nvPr/>
            </p:nvSpPr>
            <p:spPr bwMode="auto">
              <a:xfrm>
                <a:off x="3152" y="1026"/>
                <a:ext cx="79" cy="87"/>
              </a:xfrm>
              <a:custGeom>
                <a:avLst/>
                <a:gdLst>
                  <a:gd name="T0" fmla="*/ 18 w 79"/>
                  <a:gd name="T1" fmla="*/ 0 h 87"/>
                  <a:gd name="T2" fmla="*/ 34 w 79"/>
                  <a:gd name="T3" fmla="*/ 4 h 87"/>
                  <a:gd name="T4" fmla="*/ 48 w 79"/>
                  <a:gd name="T5" fmla="*/ 8 h 87"/>
                  <a:gd name="T6" fmla="*/ 61 w 79"/>
                  <a:gd name="T7" fmla="*/ 13 h 87"/>
                  <a:gd name="T8" fmla="*/ 76 w 79"/>
                  <a:gd name="T9" fmla="*/ 19 h 87"/>
                  <a:gd name="T10" fmla="*/ 79 w 79"/>
                  <a:gd name="T11" fmla="*/ 30 h 87"/>
                  <a:gd name="T12" fmla="*/ 79 w 79"/>
                  <a:gd name="T13" fmla="*/ 40 h 87"/>
                  <a:gd name="T14" fmla="*/ 77 w 79"/>
                  <a:gd name="T15" fmla="*/ 49 h 87"/>
                  <a:gd name="T16" fmla="*/ 74 w 79"/>
                  <a:gd name="T17" fmla="*/ 58 h 87"/>
                  <a:gd name="T18" fmla="*/ 69 w 79"/>
                  <a:gd name="T19" fmla="*/ 67 h 87"/>
                  <a:gd name="T20" fmla="*/ 62 w 79"/>
                  <a:gd name="T21" fmla="*/ 74 h 87"/>
                  <a:gd name="T22" fmla="*/ 55 w 79"/>
                  <a:gd name="T23" fmla="*/ 81 h 87"/>
                  <a:gd name="T24" fmla="*/ 46 w 79"/>
                  <a:gd name="T25" fmla="*/ 87 h 87"/>
                  <a:gd name="T26" fmla="*/ 32 w 79"/>
                  <a:gd name="T27" fmla="*/ 84 h 87"/>
                  <a:gd name="T28" fmla="*/ 20 w 79"/>
                  <a:gd name="T29" fmla="*/ 81 h 87"/>
                  <a:gd name="T30" fmla="*/ 11 w 79"/>
                  <a:gd name="T31" fmla="*/ 76 h 87"/>
                  <a:gd name="T32" fmla="*/ 5 w 79"/>
                  <a:gd name="T33" fmla="*/ 70 h 87"/>
                  <a:gd name="T34" fmla="*/ 1 w 79"/>
                  <a:gd name="T35" fmla="*/ 62 h 87"/>
                  <a:gd name="T36" fmla="*/ 0 w 79"/>
                  <a:gd name="T37" fmla="*/ 51 h 87"/>
                  <a:gd name="T38" fmla="*/ 3 w 79"/>
                  <a:gd name="T39" fmla="*/ 37 h 87"/>
                  <a:gd name="T40" fmla="*/ 5 w 79"/>
                  <a:gd name="T41" fmla="*/ 28 h 87"/>
                  <a:gd name="T42" fmla="*/ 8 w 79"/>
                  <a:gd name="T43" fmla="*/ 19 h 87"/>
                  <a:gd name="T44" fmla="*/ 10 w 79"/>
                  <a:gd name="T45" fmla="*/ 14 h 87"/>
                  <a:gd name="T46" fmla="*/ 11 w 79"/>
                  <a:gd name="T47" fmla="*/ 11 h 87"/>
                  <a:gd name="T48" fmla="*/ 13 w 79"/>
                  <a:gd name="T49" fmla="*/ 9 h 87"/>
                  <a:gd name="T50" fmla="*/ 15 w 79"/>
                  <a:gd name="T51" fmla="*/ 8 h 87"/>
                  <a:gd name="T52" fmla="*/ 18 w 79"/>
                  <a:gd name="T53" fmla="*/ 7 h 87"/>
                  <a:gd name="T54" fmla="*/ 21 w 79"/>
                  <a:gd name="T55" fmla="*/ 8 h 87"/>
                  <a:gd name="T56" fmla="*/ 22 w 79"/>
                  <a:gd name="T57" fmla="*/ 9 h 87"/>
                  <a:gd name="T58" fmla="*/ 22 w 79"/>
                  <a:gd name="T59" fmla="*/ 9 h 87"/>
                  <a:gd name="T60" fmla="*/ 21 w 79"/>
                  <a:gd name="T61" fmla="*/ 7 h 87"/>
                  <a:gd name="T62" fmla="*/ 20 w 79"/>
                  <a:gd name="T63" fmla="*/ 4 h 87"/>
                  <a:gd name="T64" fmla="*/ 18 w 79"/>
                  <a:gd name="T6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9" h="87">
                    <a:moveTo>
                      <a:pt x="18" y="0"/>
                    </a:moveTo>
                    <a:lnTo>
                      <a:pt x="34" y="4"/>
                    </a:lnTo>
                    <a:lnTo>
                      <a:pt x="48" y="8"/>
                    </a:lnTo>
                    <a:lnTo>
                      <a:pt x="61" y="13"/>
                    </a:lnTo>
                    <a:lnTo>
                      <a:pt x="76" y="19"/>
                    </a:lnTo>
                    <a:lnTo>
                      <a:pt x="79" y="30"/>
                    </a:lnTo>
                    <a:lnTo>
                      <a:pt x="79" y="40"/>
                    </a:lnTo>
                    <a:lnTo>
                      <a:pt x="77" y="49"/>
                    </a:lnTo>
                    <a:lnTo>
                      <a:pt x="74" y="58"/>
                    </a:lnTo>
                    <a:lnTo>
                      <a:pt x="69" y="67"/>
                    </a:lnTo>
                    <a:lnTo>
                      <a:pt x="62" y="74"/>
                    </a:lnTo>
                    <a:lnTo>
                      <a:pt x="55" y="81"/>
                    </a:lnTo>
                    <a:lnTo>
                      <a:pt x="46" y="87"/>
                    </a:lnTo>
                    <a:lnTo>
                      <a:pt x="32" y="84"/>
                    </a:lnTo>
                    <a:lnTo>
                      <a:pt x="20" y="81"/>
                    </a:lnTo>
                    <a:lnTo>
                      <a:pt x="11" y="76"/>
                    </a:lnTo>
                    <a:lnTo>
                      <a:pt x="5" y="70"/>
                    </a:lnTo>
                    <a:lnTo>
                      <a:pt x="1" y="62"/>
                    </a:lnTo>
                    <a:lnTo>
                      <a:pt x="0" y="51"/>
                    </a:lnTo>
                    <a:lnTo>
                      <a:pt x="3" y="37"/>
                    </a:lnTo>
                    <a:lnTo>
                      <a:pt x="5" y="28"/>
                    </a:lnTo>
                    <a:lnTo>
                      <a:pt x="8" y="19"/>
                    </a:lnTo>
                    <a:lnTo>
                      <a:pt x="10" y="14"/>
                    </a:lnTo>
                    <a:lnTo>
                      <a:pt x="11" y="11"/>
                    </a:lnTo>
                    <a:lnTo>
                      <a:pt x="13" y="9"/>
                    </a:lnTo>
                    <a:lnTo>
                      <a:pt x="15" y="8"/>
                    </a:lnTo>
                    <a:lnTo>
                      <a:pt x="18" y="7"/>
                    </a:lnTo>
                    <a:lnTo>
                      <a:pt x="21" y="8"/>
                    </a:lnTo>
                    <a:lnTo>
                      <a:pt x="22" y="9"/>
                    </a:lnTo>
                    <a:lnTo>
                      <a:pt x="22" y="9"/>
                    </a:lnTo>
                    <a:lnTo>
                      <a:pt x="21" y="7"/>
                    </a:lnTo>
                    <a:lnTo>
                      <a:pt x="20" y="4"/>
                    </a:lnTo>
                    <a:lnTo>
                      <a:pt x="18" y="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25" name="Freeform 369"/>
              <p:cNvSpPr>
                <a:spLocks/>
              </p:cNvSpPr>
              <p:nvPr/>
            </p:nvSpPr>
            <p:spPr bwMode="auto">
              <a:xfrm>
                <a:off x="3696" y="1434"/>
                <a:ext cx="47" cy="63"/>
              </a:xfrm>
              <a:custGeom>
                <a:avLst/>
                <a:gdLst>
                  <a:gd name="T0" fmla="*/ 12 w 47"/>
                  <a:gd name="T1" fmla="*/ 60 h 63"/>
                  <a:gd name="T2" fmla="*/ 17 w 47"/>
                  <a:gd name="T3" fmla="*/ 58 h 63"/>
                  <a:gd name="T4" fmla="*/ 23 w 47"/>
                  <a:gd name="T5" fmla="*/ 56 h 63"/>
                  <a:gd name="T6" fmla="*/ 34 w 47"/>
                  <a:gd name="T7" fmla="*/ 55 h 63"/>
                  <a:gd name="T8" fmla="*/ 39 w 47"/>
                  <a:gd name="T9" fmla="*/ 53 h 63"/>
                  <a:gd name="T10" fmla="*/ 43 w 47"/>
                  <a:gd name="T11" fmla="*/ 50 h 63"/>
                  <a:gd name="T12" fmla="*/ 46 w 47"/>
                  <a:gd name="T13" fmla="*/ 46 h 63"/>
                  <a:gd name="T14" fmla="*/ 47 w 47"/>
                  <a:gd name="T15" fmla="*/ 40 h 63"/>
                  <a:gd name="T16" fmla="*/ 46 w 47"/>
                  <a:gd name="T17" fmla="*/ 32 h 63"/>
                  <a:gd name="T18" fmla="*/ 44 w 47"/>
                  <a:gd name="T19" fmla="*/ 24 h 63"/>
                  <a:gd name="T20" fmla="*/ 40 w 47"/>
                  <a:gd name="T21" fmla="*/ 17 h 63"/>
                  <a:gd name="T22" fmla="*/ 35 w 47"/>
                  <a:gd name="T23" fmla="*/ 10 h 63"/>
                  <a:gd name="T24" fmla="*/ 29 w 47"/>
                  <a:gd name="T25" fmla="*/ 5 h 63"/>
                  <a:gd name="T26" fmla="*/ 23 w 47"/>
                  <a:gd name="T27" fmla="*/ 2 h 63"/>
                  <a:gd name="T28" fmla="*/ 18 w 47"/>
                  <a:gd name="T29" fmla="*/ 0 h 63"/>
                  <a:gd name="T30" fmla="*/ 12 w 47"/>
                  <a:gd name="T31" fmla="*/ 1 h 63"/>
                  <a:gd name="T32" fmla="*/ 8 w 47"/>
                  <a:gd name="T33" fmla="*/ 4 h 63"/>
                  <a:gd name="T34" fmla="*/ 5 w 47"/>
                  <a:gd name="T35" fmla="*/ 10 h 63"/>
                  <a:gd name="T36" fmla="*/ 3 w 47"/>
                  <a:gd name="T37" fmla="*/ 17 h 63"/>
                  <a:gd name="T38" fmla="*/ 2 w 47"/>
                  <a:gd name="T39" fmla="*/ 25 h 63"/>
                  <a:gd name="T40" fmla="*/ 0 w 47"/>
                  <a:gd name="T41" fmla="*/ 43 h 63"/>
                  <a:gd name="T42" fmla="*/ 0 w 47"/>
                  <a:gd name="T43" fmla="*/ 52 h 63"/>
                  <a:gd name="T44" fmla="*/ 0 w 47"/>
                  <a:gd name="T45" fmla="*/ 60 h 63"/>
                  <a:gd name="T46" fmla="*/ 0 w 47"/>
                  <a:gd name="T47" fmla="*/ 62 h 63"/>
                  <a:gd name="T48" fmla="*/ 1 w 47"/>
                  <a:gd name="T49" fmla="*/ 63 h 63"/>
                  <a:gd name="T50" fmla="*/ 5 w 47"/>
                  <a:gd name="T51" fmla="*/ 63 h 63"/>
                  <a:gd name="T52" fmla="*/ 8 w 47"/>
                  <a:gd name="T53" fmla="*/ 61 h 63"/>
                  <a:gd name="T54" fmla="*/ 12 w 47"/>
                  <a:gd name="T55" fmla="*/ 6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7" h="63">
                    <a:moveTo>
                      <a:pt x="12" y="60"/>
                    </a:moveTo>
                    <a:lnTo>
                      <a:pt x="17" y="58"/>
                    </a:lnTo>
                    <a:lnTo>
                      <a:pt x="23" y="56"/>
                    </a:lnTo>
                    <a:lnTo>
                      <a:pt x="34" y="55"/>
                    </a:lnTo>
                    <a:lnTo>
                      <a:pt x="39" y="53"/>
                    </a:lnTo>
                    <a:lnTo>
                      <a:pt x="43" y="50"/>
                    </a:lnTo>
                    <a:lnTo>
                      <a:pt x="46" y="46"/>
                    </a:lnTo>
                    <a:lnTo>
                      <a:pt x="47" y="40"/>
                    </a:lnTo>
                    <a:lnTo>
                      <a:pt x="46" y="32"/>
                    </a:lnTo>
                    <a:lnTo>
                      <a:pt x="44" y="24"/>
                    </a:lnTo>
                    <a:lnTo>
                      <a:pt x="40" y="17"/>
                    </a:lnTo>
                    <a:lnTo>
                      <a:pt x="35" y="10"/>
                    </a:lnTo>
                    <a:lnTo>
                      <a:pt x="29" y="5"/>
                    </a:lnTo>
                    <a:lnTo>
                      <a:pt x="23" y="2"/>
                    </a:lnTo>
                    <a:lnTo>
                      <a:pt x="18" y="0"/>
                    </a:lnTo>
                    <a:lnTo>
                      <a:pt x="12" y="1"/>
                    </a:lnTo>
                    <a:lnTo>
                      <a:pt x="8" y="4"/>
                    </a:lnTo>
                    <a:lnTo>
                      <a:pt x="5" y="10"/>
                    </a:lnTo>
                    <a:lnTo>
                      <a:pt x="3" y="17"/>
                    </a:lnTo>
                    <a:lnTo>
                      <a:pt x="2" y="25"/>
                    </a:lnTo>
                    <a:lnTo>
                      <a:pt x="0" y="43"/>
                    </a:lnTo>
                    <a:lnTo>
                      <a:pt x="0" y="52"/>
                    </a:lnTo>
                    <a:lnTo>
                      <a:pt x="0" y="60"/>
                    </a:lnTo>
                    <a:lnTo>
                      <a:pt x="0" y="62"/>
                    </a:lnTo>
                    <a:lnTo>
                      <a:pt x="1" y="63"/>
                    </a:lnTo>
                    <a:lnTo>
                      <a:pt x="5" y="63"/>
                    </a:lnTo>
                    <a:lnTo>
                      <a:pt x="8" y="61"/>
                    </a:lnTo>
                    <a:lnTo>
                      <a:pt x="12" y="6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26" name="Freeform 370"/>
              <p:cNvSpPr>
                <a:spLocks/>
              </p:cNvSpPr>
              <p:nvPr/>
            </p:nvSpPr>
            <p:spPr bwMode="auto">
              <a:xfrm>
                <a:off x="3969" y="1434"/>
                <a:ext cx="47" cy="63"/>
              </a:xfrm>
              <a:custGeom>
                <a:avLst/>
                <a:gdLst>
                  <a:gd name="T0" fmla="*/ 12 w 47"/>
                  <a:gd name="T1" fmla="*/ 60 h 63"/>
                  <a:gd name="T2" fmla="*/ 17 w 47"/>
                  <a:gd name="T3" fmla="*/ 58 h 63"/>
                  <a:gd name="T4" fmla="*/ 23 w 47"/>
                  <a:gd name="T5" fmla="*/ 56 h 63"/>
                  <a:gd name="T6" fmla="*/ 34 w 47"/>
                  <a:gd name="T7" fmla="*/ 55 h 63"/>
                  <a:gd name="T8" fmla="*/ 39 w 47"/>
                  <a:gd name="T9" fmla="*/ 53 h 63"/>
                  <a:gd name="T10" fmla="*/ 43 w 47"/>
                  <a:gd name="T11" fmla="*/ 50 h 63"/>
                  <a:gd name="T12" fmla="*/ 46 w 47"/>
                  <a:gd name="T13" fmla="*/ 46 h 63"/>
                  <a:gd name="T14" fmla="*/ 47 w 47"/>
                  <a:gd name="T15" fmla="*/ 40 h 63"/>
                  <a:gd name="T16" fmla="*/ 46 w 47"/>
                  <a:gd name="T17" fmla="*/ 32 h 63"/>
                  <a:gd name="T18" fmla="*/ 44 w 47"/>
                  <a:gd name="T19" fmla="*/ 24 h 63"/>
                  <a:gd name="T20" fmla="*/ 40 w 47"/>
                  <a:gd name="T21" fmla="*/ 17 h 63"/>
                  <a:gd name="T22" fmla="*/ 35 w 47"/>
                  <a:gd name="T23" fmla="*/ 10 h 63"/>
                  <a:gd name="T24" fmla="*/ 29 w 47"/>
                  <a:gd name="T25" fmla="*/ 5 h 63"/>
                  <a:gd name="T26" fmla="*/ 23 w 47"/>
                  <a:gd name="T27" fmla="*/ 2 h 63"/>
                  <a:gd name="T28" fmla="*/ 18 w 47"/>
                  <a:gd name="T29" fmla="*/ 0 h 63"/>
                  <a:gd name="T30" fmla="*/ 12 w 47"/>
                  <a:gd name="T31" fmla="*/ 1 h 63"/>
                  <a:gd name="T32" fmla="*/ 8 w 47"/>
                  <a:gd name="T33" fmla="*/ 4 h 63"/>
                  <a:gd name="T34" fmla="*/ 5 w 47"/>
                  <a:gd name="T35" fmla="*/ 10 h 63"/>
                  <a:gd name="T36" fmla="*/ 3 w 47"/>
                  <a:gd name="T37" fmla="*/ 17 h 63"/>
                  <a:gd name="T38" fmla="*/ 2 w 47"/>
                  <a:gd name="T39" fmla="*/ 25 h 63"/>
                  <a:gd name="T40" fmla="*/ 0 w 47"/>
                  <a:gd name="T41" fmla="*/ 43 h 63"/>
                  <a:gd name="T42" fmla="*/ 0 w 47"/>
                  <a:gd name="T43" fmla="*/ 52 h 63"/>
                  <a:gd name="T44" fmla="*/ 0 w 47"/>
                  <a:gd name="T45" fmla="*/ 60 h 63"/>
                  <a:gd name="T46" fmla="*/ 0 w 47"/>
                  <a:gd name="T47" fmla="*/ 62 h 63"/>
                  <a:gd name="T48" fmla="*/ 1 w 47"/>
                  <a:gd name="T49" fmla="*/ 63 h 63"/>
                  <a:gd name="T50" fmla="*/ 5 w 47"/>
                  <a:gd name="T51" fmla="*/ 63 h 63"/>
                  <a:gd name="T52" fmla="*/ 8 w 47"/>
                  <a:gd name="T53" fmla="*/ 61 h 63"/>
                  <a:gd name="T54" fmla="*/ 12 w 47"/>
                  <a:gd name="T55" fmla="*/ 6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7" h="63">
                    <a:moveTo>
                      <a:pt x="12" y="60"/>
                    </a:moveTo>
                    <a:lnTo>
                      <a:pt x="17" y="58"/>
                    </a:lnTo>
                    <a:lnTo>
                      <a:pt x="23" y="56"/>
                    </a:lnTo>
                    <a:lnTo>
                      <a:pt x="34" y="55"/>
                    </a:lnTo>
                    <a:lnTo>
                      <a:pt x="39" y="53"/>
                    </a:lnTo>
                    <a:lnTo>
                      <a:pt x="43" y="50"/>
                    </a:lnTo>
                    <a:lnTo>
                      <a:pt x="46" y="46"/>
                    </a:lnTo>
                    <a:lnTo>
                      <a:pt x="47" y="40"/>
                    </a:lnTo>
                    <a:lnTo>
                      <a:pt x="46" y="32"/>
                    </a:lnTo>
                    <a:lnTo>
                      <a:pt x="44" y="24"/>
                    </a:lnTo>
                    <a:lnTo>
                      <a:pt x="40" y="17"/>
                    </a:lnTo>
                    <a:lnTo>
                      <a:pt x="35" y="10"/>
                    </a:lnTo>
                    <a:lnTo>
                      <a:pt x="29" y="5"/>
                    </a:lnTo>
                    <a:lnTo>
                      <a:pt x="23" y="2"/>
                    </a:lnTo>
                    <a:lnTo>
                      <a:pt x="18" y="0"/>
                    </a:lnTo>
                    <a:lnTo>
                      <a:pt x="12" y="1"/>
                    </a:lnTo>
                    <a:lnTo>
                      <a:pt x="8" y="4"/>
                    </a:lnTo>
                    <a:lnTo>
                      <a:pt x="5" y="10"/>
                    </a:lnTo>
                    <a:lnTo>
                      <a:pt x="3" y="17"/>
                    </a:lnTo>
                    <a:lnTo>
                      <a:pt x="2" y="25"/>
                    </a:lnTo>
                    <a:lnTo>
                      <a:pt x="0" y="43"/>
                    </a:lnTo>
                    <a:lnTo>
                      <a:pt x="0" y="52"/>
                    </a:lnTo>
                    <a:lnTo>
                      <a:pt x="0" y="60"/>
                    </a:lnTo>
                    <a:lnTo>
                      <a:pt x="0" y="62"/>
                    </a:lnTo>
                    <a:lnTo>
                      <a:pt x="1" y="63"/>
                    </a:lnTo>
                    <a:lnTo>
                      <a:pt x="5" y="63"/>
                    </a:lnTo>
                    <a:lnTo>
                      <a:pt x="8" y="61"/>
                    </a:lnTo>
                    <a:lnTo>
                      <a:pt x="12" y="6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27" name="Freeform 371"/>
              <p:cNvSpPr>
                <a:spLocks/>
              </p:cNvSpPr>
              <p:nvPr/>
            </p:nvSpPr>
            <p:spPr bwMode="auto">
              <a:xfrm>
                <a:off x="4241" y="1616"/>
                <a:ext cx="31" cy="25"/>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28" name="Freeform 372"/>
              <p:cNvSpPr>
                <a:spLocks/>
              </p:cNvSpPr>
              <p:nvPr/>
            </p:nvSpPr>
            <p:spPr bwMode="auto">
              <a:xfrm>
                <a:off x="2426" y="663"/>
                <a:ext cx="31" cy="25"/>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29" name="Freeform 373"/>
              <p:cNvSpPr>
                <a:spLocks/>
              </p:cNvSpPr>
              <p:nvPr/>
            </p:nvSpPr>
            <p:spPr bwMode="auto">
              <a:xfrm>
                <a:off x="2608" y="935"/>
                <a:ext cx="62" cy="56"/>
              </a:xfrm>
              <a:custGeom>
                <a:avLst/>
                <a:gdLst>
                  <a:gd name="T0" fmla="*/ 62 w 62"/>
                  <a:gd name="T1" fmla="*/ 0 h 56"/>
                  <a:gd name="T2" fmla="*/ 60 w 62"/>
                  <a:gd name="T3" fmla="*/ 13 h 56"/>
                  <a:gd name="T4" fmla="*/ 59 w 62"/>
                  <a:gd name="T5" fmla="*/ 24 h 56"/>
                  <a:gd name="T6" fmla="*/ 58 w 62"/>
                  <a:gd name="T7" fmla="*/ 34 h 56"/>
                  <a:gd name="T8" fmla="*/ 57 w 62"/>
                  <a:gd name="T9" fmla="*/ 41 h 56"/>
                  <a:gd name="T10" fmla="*/ 55 w 62"/>
                  <a:gd name="T11" fmla="*/ 47 h 56"/>
                  <a:gd name="T12" fmla="*/ 54 w 62"/>
                  <a:gd name="T13" fmla="*/ 51 h 56"/>
                  <a:gd name="T14" fmla="*/ 53 w 62"/>
                  <a:gd name="T15" fmla="*/ 54 h 56"/>
                  <a:gd name="T16" fmla="*/ 51 w 62"/>
                  <a:gd name="T17" fmla="*/ 56 h 56"/>
                  <a:gd name="T18" fmla="*/ 48 w 62"/>
                  <a:gd name="T19" fmla="*/ 56 h 56"/>
                  <a:gd name="T20" fmla="*/ 44 w 62"/>
                  <a:gd name="T21" fmla="*/ 56 h 56"/>
                  <a:gd name="T22" fmla="*/ 40 w 62"/>
                  <a:gd name="T23" fmla="*/ 54 h 56"/>
                  <a:gd name="T24" fmla="*/ 35 w 62"/>
                  <a:gd name="T25" fmla="*/ 52 h 56"/>
                  <a:gd name="T26" fmla="*/ 28 w 62"/>
                  <a:gd name="T27" fmla="*/ 49 h 56"/>
                  <a:gd name="T28" fmla="*/ 20 w 62"/>
                  <a:gd name="T29" fmla="*/ 46 h 56"/>
                  <a:gd name="T30" fmla="*/ 11 w 62"/>
                  <a:gd name="T31" fmla="*/ 42 h 56"/>
                  <a:gd name="T32" fmla="*/ 0 w 62"/>
                  <a:gd name="T33" fmla="*/ 38 h 56"/>
                  <a:gd name="T34" fmla="*/ 2 w 62"/>
                  <a:gd name="T35" fmla="*/ 31 h 56"/>
                  <a:gd name="T36" fmla="*/ 4 w 62"/>
                  <a:gd name="T37" fmla="*/ 26 h 56"/>
                  <a:gd name="T38" fmla="*/ 9 w 62"/>
                  <a:gd name="T39" fmla="*/ 17 h 56"/>
                  <a:gd name="T40" fmla="*/ 15 w 62"/>
                  <a:gd name="T41" fmla="*/ 11 h 56"/>
                  <a:gd name="T42" fmla="*/ 21 w 62"/>
                  <a:gd name="T43" fmla="*/ 8 h 56"/>
                  <a:gd name="T44" fmla="*/ 29 w 62"/>
                  <a:gd name="T45" fmla="*/ 6 h 56"/>
                  <a:gd name="T46" fmla="*/ 38 w 62"/>
                  <a:gd name="T47" fmla="*/ 4 h 56"/>
                  <a:gd name="T48" fmla="*/ 49 w 62"/>
                  <a:gd name="T49" fmla="*/ 2 h 56"/>
                  <a:gd name="T50" fmla="*/ 62 w 62"/>
                  <a:gd name="T5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 h="56">
                    <a:moveTo>
                      <a:pt x="62" y="0"/>
                    </a:moveTo>
                    <a:lnTo>
                      <a:pt x="60" y="13"/>
                    </a:lnTo>
                    <a:lnTo>
                      <a:pt x="59" y="24"/>
                    </a:lnTo>
                    <a:lnTo>
                      <a:pt x="58" y="34"/>
                    </a:lnTo>
                    <a:lnTo>
                      <a:pt x="57" y="41"/>
                    </a:lnTo>
                    <a:lnTo>
                      <a:pt x="55" y="47"/>
                    </a:lnTo>
                    <a:lnTo>
                      <a:pt x="54" y="51"/>
                    </a:lnTo>
                    <a:lnTo>
                      <a:pt x="53" y="54"/>
                    </a:lnTo>
                    <a:lnTo>
                      <a:pt x="51" y="56"/>
                    </a:lnTo>
                    <a:lnTo>
                      <a:pt x="48" y="56"/>
                    </a:lnTo>
                    <a:lnTo>
                      <a:pt x="44" y="56"/>
                    </a:lnTo>
                    <a:lnTo>
                      <a:pt x="40" y="54"/>
                    </a:lnTo>
                    <a:lnTo>
                      <a:pt x="35" y="52"/>
                    </a:lnTo>
                    <a:lnTo>
                      <a:pt x="28" y="49"/>
                    </a:lnTo>
                    <a:lnTo>
                      <a:pt x="20" y="46"/>
                    </a:lnTo>
                    <a:lnTo>
                      <a:pt x="11" y="42"/>
                    </a:lnTo>
                    <a:lnTo>
                      <a:pt x="0" y="38"/>
                    </a:lnTo>
                    <a:lnTo>
                      <a:pt x="2" y="31"/>
                    </a:lnTo>
                    <a:lnTo>
                      <a:pt x="4" y="26"/>
                    </a:lnTo>
                    <a:lnTo>
                      <a:pt x="9" y="17"/>
                    </a:lnTo>
                    <a:lnTo>
                      <a:pt x="15" y="11"/>
                    </a:lnTo>
                    <a:lnTo>
                      <a:pt x="21" y="8"/>
                    </a:lnTo>
                    <a:lnTo>
                      <a:pt x="29" y="6"/>
                    </a:lnTo>
                    <a:lnTo>
                      <a:pt x="38" y="4"/>
                    </a:lnTo>
                    <a:lnTo>
                      <a:pt x="49" y="2"/>
                    </a:lnTo>
                    <a:lnTo>
                      <a:pt x="62" y="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30" name="Freeform 374"/>
              <p:cNvSpPr>
                <a:spLocks/>
              </p:cNvSpPr>
              <p:nvPr/>
            </p:nvSpPr>
            <p:spPr bwMode="auto">
              <a:xfrm>
                <a:off x="2880" y="1162"/>
                <a:ext cx="31" cy="25"/>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31" name="Freeform 375"/>
              <p:cNvSpPr>
                <a:spLocks/>
              </p:cNvSpPr>
              <p:nvPr/>
            </p:nvSpPr>
            <p:spPr bwMode="auto">
              <a:xfrm>
                <a:off x="2517" y="890"/>
                <a:ext cx="31" cy="25"/>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32" name="Freeform 376"/>
              <p:cNvSpPr>
                <a:spLocks/>
              </p:cNvSpPr>
              <p:nvPr/>
            </p:nvSpPr>
            <p:spPr bwMode="auto">
              <a:xfrm>
                <a:off x="3288" y="1117"/>
                <a:ext cx="31" cy="25"/>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33" name="Freeform 377"/>
              <p:cNvSpPr>
                <a:spLocks/>
              </p:cNvSpPr>
              <p:nvPr/>
            </p:nvSpPr>
            <p:spPr bwMode="auto">
              <a:xfrm>
                <a:off x="2200" y="663"/>
                <a:ext cx="79" cy="87"/>
              </a:xfrm>
              <a:custGeom>
                <a:avLst/>
                <a:gdLst>
                  <a:gd name="T0" fmla="*/ 18 w 79"/>
                  <a:gd name="T1" fmla="*/ 0 h 87"/>
                  <a:gd name="T2" fmla="*/ 34 w 79"/>
                  <a:gd name="T3" fmla="*/ 4 h 87"/>
                  <a:gd name="T4" fmla="*/ 48 w 79"/>
                  <a:gd name="T5" fmla="*/ 8 h 87"/>
                  <a:gd name="T6" fmla="*/ 61 w 79"/>
                  <a:gd name="T7" fmla="*/ 13 h 87"/>
                  <a:gd name="T8" fmla="*/ 76 w 79"/>
                  <a:gd name="T9" fmla="*/ 19 h 87"/>
                  <a:gd name="T10" fmla="*/ 79 w 79"/>
                  <a:gd name="T11" fmla="*/ 30 h 87"/>
                  <a:gd name="T12" fmla="*/ 79 w 79"/>
                  <a:gd name="T13" fmla="*/ 40 h 87"/>
                  <a:gd name="T14" fmla="*/ 77 w 79"/>
                  <a:gd name="T15" fmla="*/ 49 h 87"/>
                  <a:gd name="T16" fmla="*/ 74 w 79"/>
                  <a:gd name="T17" fmla="*/ 58 h 87"/>
                  <a:gd name="T18" fmla="*/ 69 w 79"/>
                  <a:gd name="T19" fmla="*/ 67 h 87"/>
                  <a:gd name="T20" fmla="*/ 62 w 79"/>
                  <a:gd name="T21" fmla="*/ 74 h 87"/>
                  <a:gd name="T22" fmla="*/ 55 w 79"/>
                  <a:gd name="T23" fmla="*/ 81 h 87"/>
                  <a:gd name="T24" fmla="*/ 46 w 79"/>
                  <a:gd name="T25" fmla="*/ 87 h 87"/>
                  <a:gd name="T26" fmla="*/ 32 w 79"/>
                  <a:gd name="T27" fmla="*/ 84 h 87"/>
                  <a:gd name="T28" fmla="*/ 20 w 79"/>
                  <a:gd name="T29" fmla="*/ 81 h 87"/>
                  <a:gd name="T30" fmla="*/ 11 w 79"/>
                  <a:gd name="T31" fmla="*/ 76 h 87"/>
                  <a:gd name="T32" fmla="*/ 5 w 79"/>
                  <a:gd name="T33" fmla="*/ 70 h 87"/>
                  <a:gd name="T34" fmla="*/ 1 w 79"/>
                  <a:gd name="T35" fmla="*/ 62 h 87"/>
                  <a:gd name="T36" fmla="*/ 0 w 79"/>
                  <a:gd name="T37" fmla="*/ 51 h 87"/>
                  <a:gd name="T38" fmla="*/ 3 w 79"/>
                  <a:gd name="T39" fmla="*/ 37 h 87"/>
                  <a:gd name="T40" fmla="*/ 5 w 79"/>
                  <a:gd name="T41" fmla="*/ 28 h 87"/>
                  <a:gd name="T42" fmla="*/ 8 w 79"/>
                  <a:gd name="T43" fmla="*/ 19 h 87"/>
                  <a:gd name="T44" fmla="*/ 10 w 79"/>
                  <a:gd name="T45" fmla="*/ 14 h 87"/>
                  <a:gd name="T46" fmla="*/ 11 w 79"/>
                  <a:gd name="T47" fmla="*/ 11 h 87"/>
                  <a:gd name="T48" fmla="*/ 13 w 79"/>
                  <a:gd name="T49" fmla="*/ 9 h 87"/>
                  <a:gd name="T50" fmla="*/ 15 w 79"/>
                  <a:gd name="T51" fmla="*/ 8 h 87"/>
                  <a:gd name="T52" fmla="*/ 18 w 79"/>
                  <a:gd name="T53" fmla="*/ 7 h 87"/>
                  <a:gd name="T54" fmla="*/ 21 w 79"/>
                  <a:gd name="T55" fmla="*/ 8 h 87"/>
                  <a:gd name="T56" fmla="*/ 22 w 79"/>
                  <a:gd name="T57" fmla="*/ 9 h 87"/>
                  <a:gd name="T58" fmla="*/ 22 w 79"/>
                  <a:gd name="T59" fmla="*/ 9 h 87"/>
                  <a:gd name="T60" fmla="*/ 21 w 79"/>
                  <a:gd name="T61" fmla="*/ 7 h 87"/>
                  <a:gd name="T62" fmla="*/ 20 w 79"/>
                  <a:gd name="T63" fmla="*/ 4 h 87"/>
                  <a:gd name="T64" fmla="*/ 18 w 79"/>
                  <a:gd name="T6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9" h="87">
                    <a:moveTo>
                      <a:pt x="18" y="0"/>
                    </a:moveTo>
                    <a:lnTo>
                      <a:pt x="34" y="4"/>
                    </a:lnTo>
                    <a:lnTo>
                      <a:pt x="48" y="8"/>
                    </a:lnTo>
                    <a:lnTo>
                      <a:pt x="61" y="13"/>
                    </a:lnTo>
                    <a:lnTo>
                      <a:pt x="76" y="19"/>
                    </a:lnTo>
                    <a:lnTo>
                      <a:pt x="79" y="30"/>
                    </a:lnTo>
                    <a:lnTo>
                      <a:pt x="79" y="40"/>
                    </a:lnTo>
                    <a:lnTo>
                      <a:pt x="77" y="49"/>
                    </a:lnTo>
                    <a:lnTo>
                      <a:pt x="74" y="58"/>
                    </a:lnTo>
                    <a:lnTo>
                      <a:pt x="69" y="67"/>
                    </a:lnTo>
                    <a:lnTo>
                      <a:pt x="62" y="74"/>
                    </a:lnTo>
                    <a:lnTo>
                      <a:pt x="55" y="81"/>
                    </a:lnTo>
                    <a:lnTo>
                      <a:pt x="46" y="87"/>
                    </a:lnTo>
                    <a:lnTo>
                      <a:pt x="32" y="84"/>
                    </a:lnTo>
                    <a:lnTo>
                      <a:pt x="20" y="81"/>
                    </a:lnTo>
                    <a:lnTo>
                      <a:pt x="11" y="76"/>
                    </a:lnTo>
                    <a:lnTo>
                      <a:pt x="5" y="70"/>
                    </a:lnTo>
                    <a:lnTo>
                      <a:pt x="1" y="62"/>
                    </a:lnTo>
                    <a:lnTo>
                      <a:pt x="0" y="51"/>
                    </a:lnTo>
                    <a:lnTo>
                      <a:pt x="3" y="37"/>
                    </a:lnTo>
                    <a:lnTo>
                      <a:pt x="5" y="28"/>
                    </a:lnTo>
                    <a:lnTo>
                      <a:pt x="8" y="19"/>
                    </a:lnTo>
                    <a:lnTo>
                      <a:pt x="10" y="14"/>
                    </a:lnTo>
                    <a:lnTo>
                      <a:pt x="11" y="11"/>
                    </a:lnTo>
                    <a:lnTo>
                      <a:pt x="13" y="9"/>
                    </a:lnTo>
                    <a:lnTo>
                      <a:pt x="15" y="8"/>
                    </a:lnTo>
                    <a:lnTo>
                      <a:pt x="18" y="7"/>
                    </a:lnTo>
                    <a:lnTo>
                      <a:pt x="21" y="8"/>
                    </a:lnTo>
                    <a:lnTo>
                      <a:pt x="22" y="9"/>
                    </a:lnTo>
                    <a:lnTo>
                      <a:pt x="22" y="9"/>
                    </a:lnTo>
                    <a:lnTo>
                      <a:pt x="21" y="7"/>
                    </a:lnTo>
                    <a:lnTo>
                      <a:pt x="20" y="4"/>
                    </a:lnTo>
                    <a:lnTo>
                      <a:pt x="18" y="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34" name="Freeform 378"/>
              <p:cNvSpPr>
                <a:spLocks/>
              </p:cNvSpPr>
              <p:nvPr/>
            </p:nvSpPr>
            <p:spPr bwMode="auto">
              <a:xfrm>
                <a:off x="2064" y="346"/>
                <a:ext cx="143" cy="102"/>
              </a:xfrm>
              <a:custGeom>
                <a:avLst/>
                <a:gdLst>
                  <a:gd name="T0" fmla="*/ 116 w 143"/>
                  <a:gd name="T1" fmla="*/ 89 h 102"/>
                  <a:gd name="T2" fmla="*/ 110 w 143"/>
                  <a:gd name="T3" fmla="*/ 91 h 102"/>
                  <a:gd name="T4" fmla="*/ 104 w 143"/>
                  <a:gd name="T5" fmla="*/ 92 h 102"/>
                  <a:gd name="T6" fmla="*/ 96 w 143"/>
                  <a:gd name="T7" fmla="*/ 94 h 102"/>
                  <a:gd name="T8" fmla="*/ 91 w 143"/>
                  <a:gd name="T9" fmla="*/ 95 h 102"/>
                  <a:gd name="T10" fmla="*/ 88 w 143"/>
                  <a:gd name="T11" fmla="*/ 96 h 102"/>
                  <a:gd name="T12" fmla="*/ 85 w 143"/>
                  <a:gd name="T13" fmla="*/ 97 h 102"/>
                  <a:gd name="T14" fmla="*/ 82 w 143"/>
                  <a:gd name="T15" fmla="*/ 98 h 102"/>
                  <a:gd name="T16" fmla="*/ 76 w 143"/>
                  <a:gd name="T17" fmla="*/ 100 h 102"/>
                  <a:gd name="T18" fmla="*/ 73 w 143"/>
                  <a:gd name="T19" fmla="*/ 101 h 102"/>
                  <a:gd name="T20" fmla="*/ 68 w 143"/>
                  <a:gd name="T21" fmla="*/ 102 h 102"/>
                  <a:gd name="T22" fmla="*/ 43 w 143"/>
                  <a:gd name="T23" fmla="*/ 90 h 102"/>
                  <a:gd name="T24" fmla="*/ 32 w 143"/>
                  <a:gd name="T25" fmla="*/ 83 h 102"/>
                  <a:gd name="T26" fmla="*/ 21 w 143"/>
                  <a:gd name="T27" fmla="*/ 75 h 102"/>
                  <a:gd name="T28" fmla="*/ 12 w 143"/>
                  <a:gd name="T29" fmla="*/ 64 h 102"/>
                  <a:gd name="T30" fmla="*/ 6 w 143"/>
                  <a:gd name="T31" fmla="*/ 51 h 102"/>
                  <a:gd name="T32" fmla="*/ 1 w 143"/>
                  <a:gd name="T33" fmla="*/ 34 h 102"/>
                  <a:gd name="T34" fmla="*/ 0 w 143"/>
                  <a:gd name="T35" fmla="*/ 25 h 102"/>
                  <a:gd name="T36" fmla="*/ 0 w 143"/>
                  <a:gd name="T37" fmla="*/ 14 h 102"/>
                  <a:gd name="T38" fmla="*/ 0 w 143"/>
                  <a:gd name="T39" fmla="*/ 11 h 102"/>
                  <a:gd name="T40" fmla="*/ 1 w 143"/>
                  <a:gd name="T41" fmla="*/ 10 h 102"/>
                  <a:gd name="T42" fmla="*/ 5 w 143"/>
                  <a:gd name="T43" fmla="*/ 9 h 102"/>
                  <a:gd name="T44" fmla="*/ 11 w 143"/>
                  <a:gd name="T45" fmla="*/ 10 h 102"/>
                  <a:gd name="T46" fmla="*/ 18 w 143"/>
                  <a:gd name="T47" fmla="*/ 14 h 102"/>
                  <a:gd name="T48" fmla="*/ 34 w 143"/>
                  <a:gd name="T49" fmla="*/ 22 h 102"/>
                  <a:gd name="T50" fmla="*/ 41 w 143"/>
                  <a:gd name="T51" fmla="*/ 25 h 102"/>
                  <a:gd name="T52" fmla="*/ 48 w 143"/>
                  <a:gd name="T53" fmla="*/ 26 h 102"/>
                  <a:gd name="T54" fmla="*/ 58 w 143"/>
                  <a:gd name="T55" fmla="*/ 27 h 102"/>
                  <a:gd name="T56" fmla="*/ 68 w 143"/>
                  <a:gd name="T57" fmla="*/ 27 h 102"/>
                  <a:gd name="T58" fmla="*/ 73 w 143"/>
                  <a:gd name="T59" fmla="*/ 18 h 102"/>
                  <a:gd name="T60" fmla="*/ 76 w 143"/>
                  <a:gd name="T61" fmla="*/ 11 h 102"/>
                  <a:gd name="T62" fmla="*/ 79 w 143"/>
                  <a:gd name="T63" fmla="*/ 6 h 102"/>
                  <a:gd name="T64" fmla="*/ 81 w 143"/>
                  <a:gd name="T65" fmla="*/ 2 h 102"/>
                  <a:gd name="T66" fmla="*/ 84 w 143"/>
                  <a:gd name="T67" fmla="*/ 0 h 102"/>
                  <a:gd name="T68" fmla="*/ 90 w 143"/>
                  <a:gd name="T69" fmla="*/ 0 h 102"/>
                  <a:gd name="T70" fmla="*/ 98 w 143"/>
                  <a:gd name="T71" fmla="*/ 1 h 102"/>
                  <a:gd name="T72" fmla="*/ 103 w 143"/>
                  <a:gd name="T73" fmla="*/ 2 h 102"/>
                  <a:gd name="T74" fmla="*/ 109 w 143"/>
                  <a:gd name="T75" fmla="*/ 3 h 102"/>
                  <a:gd name="T76" fmla="*/ 118 w 143"/>
                  <a:gd name="T77" fmla="*/ 10 h 102"/>
                  <a:gd name="T78" fmla="*/ 126 w 143"/>
                  <a:gd name="T79" fmla="*/ 17 h 102"/>
                  <a:gd name="T80" fmla="*/ 133 w 143"/>
                  <a:gd name="T81" fmla="*/ 24 h 102"/>
                  <a:gd name="T82" fmla="*/ 138 w 143"/>
                  <a:gd name="T83" fmla="*/ 31 h 102"/>
                  <a:gd name="T84" fmla="*/ 142 w 143"/>
                  <a:gd name="T85" fmla="*/ 38 h 102"/>
                  <a:gd name="T86" fmla="*/ 143 w 143"/>
                  <a:gd name="T87" fmla="*/ 46 h 102"/>
                  <a:gd name="T88" fmla="*/ 141 w 143"/>
                  <a:gd name="T89" fmla="*/ 54 h 102"/>
                  <a:gd name="T90" fmla="*/ 137 w 143"/>
                  <a:gd name="T91" fmla="*/ 64 h 102"/>
                  <a:gd name="T92" fmla="*/ 128 w 143"/>
                  <a:gd name="T93" fmla="*/ 68 h 102"/>
                  <a:gd name="T94" fmla="*/ 121 w 143"/>
                  <a:gd name="T95" fmla="*/ 70 h 102"/>
                  <a:gd name="T96" fmla="*/ 116 w 143"/>
                  <a:gd name="T97" fmla="*/ 71 h 102"/>
                  <a:gd name="T98" fmla="*/ 113 w 143"/>
                  <a:gd name="T99" fmla="*/ 72 h 102"/>
                  <a:gd name="T100" fmla="*/ 112 w 143"/>
                  <a:gd name="T101" fmla="*/ 74 h 102"/>
                  <a:gd name="T102" fmla="*/ 112 w 143"/>
                  <a:gd name="T103" fmla="*/ 77 h 102"/>
                  <a:gd name="T104" fmla="*/ 114 w 143"/>
                  <a:gd name="T105" fmla="*/ 82 h 102"/>
                  <a:gd name="T106" fmla="*/ 116 w 143"/>
                  <a:gd name="T107" fmla="*/ 8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3" h="102">
                    <a:moveTo>
                      <a:pt x="116" y="89"/>
                    </a:moveTo>
                    <a:lnTo>
                      <a:pt x="110" y="91"/>
                    </a:lnTo>
                    <a:lnTo>
                      <a:pt x="104" y="92"/>
                    </a:lnTo>
                    <a:lnTo>
                      <a:pt x="96" y="94"/>
                    </a:lnTo>
                    <a:lnTo>
                      <a:pt x="91" y="95"/>
                    </a:lnTo>
                    <a:lnTo>
                      <a:pt x="88" y="96"/>
                    </a:lnTo>
                    <a:lnTo>
                      <a:pt x="85" y="97"/>
                    </a:lnTo>
                    <a:lnTo>
                      <a:pt x="82" y="98"/>
                    </a:lnTo>
                    <a:lnTo>
                      <a:pt x="76" y="100"/>
                    </a:lnTo>
                    <a:lnTo>
                      <a:pt x="73" y="101"/>
                    </a:lnTo>
                    <a:lnTo>
                      <a:pt x="68" y="102"/>
                    </a:lnTo>
                    <a:lnTo>
                      <a:pt x="43" y="90"/>
                    </a:lnTo>
                    <a:lnTo>
                      <a:pt x="32" y="83"/>
                    </a:lnTo>
                    <a:lnTo>
                      <a:pt x="21" y="75"/>
                    </a:lnTo>
                    <a:lnTo>
                      <a:pt x="12" y="64"/>
                    </a:lnTo>
                    <a:lnTo>
                      <a:pt x="6" y="51"/>
                    </a:lnTo>
                    <a:lnTo>
                      <a:pt x="1" y="34"/>
                    </a:lnTo>
                    <a:lnTo>
                      <a:pt x="0" y="25"/>
                    </a:lnTo>
                    <a:lnTo>
                      <a:pt x="0" y="14"/>
                    </a:lnTo>
                    <a:lnTo>
                      <a:pt x="0" y="11"/>
                    </a:lnTo>
                    <a:lnTo>
                      <a:pt x="1" y="10"/>
                    </a:lnTo>
                    <a:lnTo>
                      <a:pt x="5" y="9"/>
                    </a:lnTo>
                    <a:lnTo>
                      <a:pt x="11" y="10"/>
                    </a:lnTo>
                    <a:lnTo>
                      <a:pt x="18" y="14"/>
                    </a:lnTo>
                    <a:lnTo>
                      <a:pt x="34" y="22"/>
                    </a:lnTo>
                    <a:lnTo>
                      <a:pt x="41" y="25"/>
                    </a:lnTo>
                    <a:lnTo>
                      <a:pt x="48" y="26"/>
                    </a:lnTo>
                    <a:lnTo>
                      <a:pt x="58" y="27"/>
                    </a:lnTo>
                    <a:lnTo>
                      <a:pt x="68" y="27"/>
                    </a:lnTo>
                    <a:lnTo>
                      <a:pt x="73" y="18"/>
                    </a:lnTo>
                    <a:lnTo>
                      <a:pt x="76" y="11"/>
                    </a:lnTo>
                    <a:lnTo>
                      <a:pt x="79" y="6"/>
                    </a:lnTo>
                    <a:lnTo>
                      <a:pt x="81" y="2"/>
                    </a:lnTo>
                    <a:lnTo>
                      <a:pt x="84" y="0"/>
                    </a:lnTo>
                    <a:lnTo>
                      <a:pt x="90" y="0"/>
                    </a:lnTo>
                    <a:lnTo>
                      <a:pt x="98" y="1"/>
                    </a:lnTo>
                    <a:lnTo>
                      <a:pt x="103" y="2"/>
                    </a:lnTo>
                    <a:lnTo>
                      <a:pt x="109" y="3"/>
                    </a:lnTo>
                    <a:lnTo>
                      <a:pt x="118" y="10"/>
                    </a:lnTo>
                    <a:lnTo>
                      <a:pt x="126" y="17"/>
                    </a:lnTo>
                    <a:lnTo>
                      <a:pt x="133" y="24"/>
                    </a:lnTo>
                    <a:lnTo>
                      <a:pt x="138" y="31"/>
                    </a:lnTo>
                    <a:lnTo>
                      <a:pt x="142" y="38"/>
                    </a:lnTo>
                    <a:lnTo>
                      <a:pt x="143" y="46"/>
                    </a:lnTo>
                    <a:lnTo>
                      <a:pt x="141" y="54"/>
                    </a:lnTo>
                    <a:lnTo>
                      <a:pt x="137" y="64"/>
                    </a:lnTo>
                    <a:lnTo>
                      <a:pt x="128" y="68"/>
                    </a:lnTo>
                    <a:lnTo>
                      <a:pt x="121" y="70"/>
                    </a:lnTo>
                    <a:lnTo>
                      <a:pt x="116" y="71"/>
                    </a:lnTo>
                    <a:lnTo>
                      <a:pt x="113" y="72"/>
                    </a:lnTo>
                    <a:lnTo>
                      <a:pt x="112" y="74"/>
                    </a:lnTo>
                    <a:lnTo>
                      <a:pt x="112" y="77"/>
                    </a:lnTo>
                    <a:lnTo>
                      <a:pt x="114" y="82"/>
                    </a:lnTo>
                    <a:lnTo>
                      <a:pt x="116" y="89"/>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35" name="Freeform 379"/>
              <p:cNvSpPr>
                <a:spLocks/>
              </p:cNvSpPr>
              <p:nvPr/>
            </p:nvSpPr>
            <p:spPr bwMode="auto">
              <a:xfrm>
                <a:off x="2608" y="754"/>
                <a:ext cx="31" cy="25"/>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36" name="Freeform 380"/>
              <p:cNvSpPr>
                <a:spLocks/>
              </p:cNvSpPr>
              <p:nvPr/>
            </p:nvSpPr>
            <p:spPr bwMode="auto">
              <a:xfrm>
                <a:off x="3470" y="1344"/>
                <a:ext cx="31" cy="25"/>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37" name="Freeform 381"/>
              <p:cNvSpPr>
                <a:spLocks/>
              </p:cNvSpPr>
              <p:nvPr/>
            </p:nvSpPr>
            <p:spPr bwMode="auto">
              <a:xfrm>
                <a:off x="2699" y="799"/>
                <a:ext cx="96" cy="140"/>
              </a:xfrm>
              <a:custGeom>
                <a:avLst/>
                <a:gdLst>
                  <a:gd name="T0" fmla="*/ 25 w 96"/>
                  <a:gd name="T1" fmla="*/ 0 h 140"/>
                  <a:gd name="T2" fmla="*/ 34 w 96"/>
                  <a:gd name="T3" fmla="*/ 2 h 140"/>
                  <a:gd name="T4" fmla="*/ 42 w 96"/>
                  <a:gd name="T5" fmla="*/ 3 h 140"/>
                  <a:gd name="T6" fmla="*/ 51 w 96"/>
                  <a:gd name="T7" fmla="*/ 6 h 140"/>
                  <a:gd name="T8" fmla="*/ 58 w 96"/>
                  <a:gd name="T9" fmla="*/ 11 h 140"/>
                  <a:gd name="T10" fmla="*/ 66 w 96"/>
                  <a:gd name="T11" fmla="*/ 20 h 140"/>
                  <a:gd name="T12" fmla="*/ 73 w 96"/>
                  <a:gd name="T13" fmla="*/ 30 h 140"/>
                  <a:gd name="T14" fmla="*/ 79 w 96"/>
                  <a:gd name="T15" fmla="*/ 41 h 140"/>
                  <a:gd name="T16" fmla="*/ 84 w 96"/>
                  <a:gd name="T17" fmla="*/ 54 h 140"/>
                  <a:gd name="T18" fmla="*/ 91 w 96"/>
                  <a:gd name="T19" fmla="*/ 81 h 140"/>
                  <a:gd name="T20" fmla="*/ 96 w 96"/>
                  <a:gd name="T21" fmla="*/ 107 h 140"/>
                  <a:gd name="T22" fmla="*/ 69 w 96"/>
                  <a:gd name="T23" fmla="*/ 116 h 140"/>
                  <a:gd name="T24" fmla="*/ 42 w 96"/>
                  <a:gd name="T25" fmla="*/ 123 h 140"/>
                  <a:gd name="T26" fmla="*/ 40 w 96"/>
                  <a:gd name="T27" fmla="*/ 128 h 140"/>
                  <a:gd name="T28" fmla="*/ 38 w 96"/>
                  <a:gd name="T29" fmla="*/ 133 h 140"/>
                  <a:gd name="T30" fmla="*/ 36 w 96"/>
                  <a:gd name="T31" fmla="*/ 138 h 140"/>
                  <a:gd name="T32" fmla="*/ 33 w 96"/>
                  <a:gd name="T33" fmla="*/ 140 h 140"/>
                  <a:gd name="T34" fmla="*/ 28 w 96"/>
                  <a:gd name="T35" fmla="*/ 140 h 140"/>
                  <a:gd name="T36" fmla="*/ 22 w 96"/>
                  <a:gd name="T37" fmla="*/ 137 h 140"/>
                  <a:gd name="T38" fmla="*/ 18 w 96"/>
                  <a:gd name="T39" fmla="*/ 131 h 140"/>
                  <a:gd name="T40" fmla="*/ 13 w 96"/>
                  <a:gd name="T41" fmla="*/ 124 h 140"/>
                  <a:gd name="T42" fmla="*/ 6 w 96"/>
                  <a:gd name="T43" fmla="*/ 108 h 140"/>
                  <a:gd name="T44" fmla="*/ 3 w 96"/>
                  <a:gd name="T45" fmla="*/ 101 h 140"/>
                  <a:gd name="T46" fmla="*/ 0 w 96"/>
                  <a:gd name="T47" fmla="*/ 95 h 140"/>
                  <a:gd name="T48" fmla="*/ 1 w 96"/>
                  <a:gd name="T49" fmla="*/ 82 h 140"/>
                  <a:gd name="T50" fmla="*/ 2 w 96"/>
                  <a:gd name="T51" fmla="*/ 69 h 140"/>
                  <a:gd name="T52" fmla="*/ 2 w 96"/>
                  <a:gd name="T53" fmla="*/ 57 h 140"/>
                  <a:gd name="T54" fmla="*/ 4 w 96"/>
                  <a:gd name="T55" fmla="*/ 45 h 140"/>
                  <a:gd name="T56" fmla="*/ 9 w 96"/>
                  <a:gd name="T57" fmla="*/ 33 h 140"/>
                  <a:gd name="T58" fmla="*/ 14 w 96"/>
                  <a:gd name="T59" fmla="*/ 22 h 140"/>
                  <a:gd name="T60" fmla="*/ 20 w 96"/>
                  <a:gd name="T61" fmla="*/ 11 h 140"/>
                  <a:gd name="T62" fmla="*/ 25 w 96"/>
                  <a:gd name="T63"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 h="140">
                    <a:moveTo>
                      <a:pt x="25" y="0"/>
                    </a:moveTo>
                    <a:lnTo>
                      <a:pt x="34" y="2"/>
                    </a:lnTo>
                    <a:lnTo>
                      <a:pt x="42" y="3"/>
                    </a:lnTo>
                    <a:lnTo>
                      <a:pt x="51" y="6"/>
                    </a:lnTo>
                    <a:lnTo>
                      <a:pt x="58" y="11"/>
                    </a:lnTo>
                    <a:lnTo>
                      <a:pt x="66" y="20"/>
                    </a:lnTo>
                    <a:lnTo>
                      <a:pt x="73" y="30"/>
                    </a:lnTo>
                    <a:lnTo>
                      <a:pt x="79" y="41"/>
                    </a:lnTo>
                    <a:lnTo>
                      <a:pt x="84" y="54"/>
                    </a:lnTo>
                    <a:lnTo>
                      <a:pt x="91" y="81"/>
                    </a:lnTo>
                    <a:lnTo>
                      <a:pt x="96" y="107"/>
                    </a:lnTo>
                    <a:lnTo>
                      <a:pt x="69" y="116"/>
                    </a:lnTo>
                    <a:lnTo>
                      <a:pt x="42" y="123"/>
                    </a:lnTo>
                    <a:lnTo>
                      <a:pt x="40" y="128"/>
                    </a:lnTo>
                    <a:lnTo>
                      <a:pt x="38" y="133"/>
                    </a:lnTo>
                    <a:lnTo>
                      <a:pt x="36" y="138"/>
                    </a:lnTo>
                    <a:lnTo>
                      <a:pt x="33" y="140"/>
                    </a:lnTo>
                    <a:lnTo>
                      <a:pt x="28" y="140"/>
                    </a:lnTo>
                    <a:lnTo>
                      <a:pt x="22" y="137"/>
                    </a:lnTo>
                    <a:lnTo>
                      <a:pt x="18" y="131"/>
                    </a:lnTo>
                    <a:lnTo>
                      <a:pt x="13" y="124"/>
                    </a:lnTo>
                    <a:lnTo>
                      <a:pt x="6" y="108"/>
                    </a:lnTo>
                    <a:lnTo>
                      <a:pt x="3" y="101"/>
                    </a:lnTo>
                    <a:lnTo>
                      <a:pt x="0" y="95"/>
                    </a:lnTo>
                    <a:lnTo>
                      <a:pt x="1" y="82"/>
                    </a:lnTo>
                    <a:lnTo>
                      <a:pt x="2" y="69"/>
                    </a:lnTo>
                    <a:lnTo>
                      <a:pt x="2" y="57"/>
                    </a:lnTo>
                    <a:lnTo>
                      <a:pt x="4" y="45"/>
                    </a:lnTo>
                    <a:lnTo>
                      <a:pt x="9" y="33"/>
                    </a:lnTo>
                    <a:lnTo>
                      <a:pt x="14" y="22"/>
                    </a:lnTo>
                    <a:lnTo>
                      <a:pt x="20" y="11"/>
                    </a:lnTo>
                    <a:lnTo>
                      <a:pt x="25" y="0"/>
                    </a:lnTo>
                    <a:close/>
                  </a:path>
                </a:pathLst>
              </a:custGeom>
              <a:solidFill>
                <a:schemeClr val="bg2"/>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grpSp>
        <p:sp>
          <p:nvSpPr>
            <p:cNvPr id="2221438" name="Freeform 382"/>
            <p:cNvSpPr>
              <a:spLocks/>
            </p:cNvSpPr>
            <p:nvPr/>
          </p:nvSpPr>
          <p:spPr bwMode="auto">
            <a:xfrm>
              <a:off x="1954" y="2150"/>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rgbClr val="339933"/>
            </a:solidFill>
            <a:ln w="9525">
              <a:solidFill>
                <a:srgbClr val="339933"/>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39" name="Freeform 383"/>
            <p:cNvSpPr>
              <a:spLocks/>
            </p:cNvSpPr>
            <p:nvPr/>
          </p:nvSpPr>
          <p:spPr bwMode="auto">
            <a:xfrm>
              <a:off x="1920" y="2118"/>
              <a:ext cx="862" cy="560"/>
            </a:xfrm>
            <a:custGeom>
              <a:avLst/>
              <a:gdLst>
                <a:gd name="T0" fmla="*/ 0 w 2343"/>
                <a:gd name="T1" fmla="*/ 0 h 1589"/>
                <a:gd name="T2" fmla="*/ 2343 w 2343"/>
                <a:gd name="T3" fmla="*/ 864 h 1589"/>
                <a:gd name="T4" fmla="*/ 2343 w 2343"/>
                <a:gd name="T5" fmla="*/ 1589 h 1589"/>
                <a:gd name="T6" fmla="*/ 1912 w 2343"/>
                <a:gd name="T7" fmla="*/ 1583 h 1589"/>
                <a:gd name="T8" fmla="*/ 1907 w 2343"/>
                <a:gd name="T9" fmla="*/ 1172 h 1589"/>
                <a:gd name="T10" fmla="*/ 0 w 2343"/>
                <a:gd name="T11" fmla="*/ 447 h 1589"/>
                <a:gd name="T12" fmla="*/ 0 w 2343"/>
                <a:gd name="T13" fmla="*/ 0 h 1589"/>
              </a:gdLst>
              <a:ahLst/>
              <a:cxnLst>
                <a:cxn ang="0">
                  <a:pos x="T0" y="T1"/>
                </a:cxn>
                <a:cxn ang="0">
                  <a:pos x="T2" y="T3"/>
                </a:cxn>
                <a:cxn ang="0">
                  <a:pos x="T4" y="T5"/>
                </a:cxn>
                <a:cxn ang="0">
                  <a:pos x="T6" y="T7"/>
                </a:cxn>
                <a:cxn ang="0">
                  <a:pos x="T8" y="T9"/>
                </a:cxn>
                <a:cxn ang="0">
                  <a:pos x="T10" y="T11"/>
                </a:cxn>
                <a:cxn ang="0">
                  <a:pos x="T12" y="T13"/>
                </a:cxn>
              </a:cxnLst>
              <a:rect l="0" t="0" r="r" b="b"/>
              <a:pathLst>
                <a:path w="2343" h="1589">
                  <a:moveTo>
                    <a:pt x="0" y="0"/>
                  </a:moveTo>
                  <a:lnTo>
                    <a:pt x="2343" y="864"/>
                  </a:lnTo>
                  <a:lnTo>
                    <a:pt x="2343" y="1589"/>
                  </a:lnTo>
                  <a:lnTo>
                    <a:pt x="1912" y="1583"/>
                  </a:lnTo>
                  <a:lnTo>
                    <a:pt x="1907" y="1172"/>
                  </a:lnTo>
                  <a:lnTo>
                    <a:pt x="0" y="447"/>
                  </a:lnTo>
                  <a:lnTo>
                    <a:pt x="0" y="0"/>
                  </a:lnTo>
                  <a:close/>
                </a:path>
              </a:pathLst>
            </a:cu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de-CH">
                <a:solidFill>
                  <a:srgbClr val="000000"/>
                </a:solidFill>
              </a:endParaRPr>
            </a:p>
          </p:txBody>
        </p:sp>
        <p:sp>
          <p:nvSpPr>
            <p:cNvPr id="2221440" name="Freeform 384"/>
            <p:cNvSpPr>
              <a:spLocks/>
            </p:cNvSpPr>
            <p:nvPr/>
          </p:nvSpPr>
          <p:spPr bwMode="auto">
            <a:xfrm>
              <a:off x="2037" y="2230"/>
              <a:ext cx="12"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41" name="Freeform 385"/>
            <p:cNvSpPr>
              <a:spLocks/>
            </p:cNvSpPr>
            <p:nvPr/>
          </p:nvSpPr>
          <p:spPr bwMode="auto">
            <a:xfrm>
              <a:off x="1970" y="2166"/>
              <a:ext cx="12"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42" name="Freeform 386"/>
            <p:cNvSpPr>
              <a:spLocks/>
            </p:cNvSpPr>
            <p:nvPr/>
          </p:nvSpPr>
          <p:spPr bwMode="auto">
            <a:xfrm>
              <a:off x="2521" y="2374"/>
              <a:ext cx="17" cy="22"/>
            </a:xfrm>
            <a:custGeom>
              <a:avLst/>
              <a:gdLst>
                <a:gd name="T0" fmla="*/ 12 w 47"/>
                <a:gd name="T1" fmla="*/ 60 h 63"/>
                <a:gd name="T2" fmla="*/ 17 w 47"/>
                <a:gd name="T3" fmla="*/ 58 h 63"/>
                <a:gd name="T4" fmla="*/ 23 w 47"/>
                <a:gd name="T5" fmla="*/ 56 h 63"/>
                <a:gd name="T6" fmla="*/ 34 w 47"/>
                <a:gd name="T7" fmla="*/ 55 h 63"/>
                <a:gd name="T8" fmla="*/ 39 w 47"/>
                <a:gd name="T9" fmla="*/ 53 h 63"/>
                <a:gd name="T10" fmla="*/ 43 w 47"/>
                <a:gd name="T11" fmla="*/ 50 h 63"/>
                <a:gd name="T12" fmla="*/ 46 w 47"/>
                <a:gd name="T13" fmla="*/ 46 h 63"/>
                <a:gd name="T14" fmla="*/ 47 w 47"/>
                <a:gd name="T15" fmla="*/ 40 h 63"/>
                <a:gd name="T16" fmla="*/ 46 w 47"/>
                <a:gd name="T17" fmla="*/ 32 h 63"/>
                <a:gd name="T18" fmla="*/ 44 w 47"/>
                <a:gd name="T19" fmla="*/ 24 h 63"/>
                <a:gd name="T20" fmla="*/ 40 w 47"/>
                <a:gd name="T21" fmla="*/ 17 h 63"/>
                <a:gd name="T22" fmla="*/ 35 w 47"/>
                <a:gd name="T23" fmla="*/ 10 h 63"/>
                <a:gd name="T24" fmla="*/ 29 w 47"/>
                <a:gd name="T25" fmla="*/ 5 h 63"/>
                <a:gd name="T26" fmla="*/ 23 w 47"/>
                <a:gd name="T27" fmla="*/ 2 h 63"/>
                <a:gd name="T28" fmla="*/ 18 w 47"/>
                <a:gd name="T29" fmla="*/ 0 h 63"/>
                <a:gd name="T30" fmla="*/ 12 w 47"/>
                <a:gd name="T31" fmla="*/ 1 h 63"/>
                <a:gd name="T32" fmla="*/ 8 w 47"/>
                <a:gd name="T33" fmla="*/ 4 h 63"/>
                <a:gd name="T34" fmla="*/ 5 w 47"/>
                <a:gd name="T35" fmla="*/ 10 h 63"/>
                <a:gd name="T36" fmla="*/ 3 w 47"/>
                <a:gd name="T37" fmla="*/ 17 h 63"/>
                <a:gd name="T38" fmla="*/ 2 w 47"/>
                <a:gd name="T39" fmla="*/ 25 h 63"/>
                <a:gd name="T40" fmla="*/ 0 w 47"/>
                <a:gd name="T41" fmla="*/ 43 h 63"/>
                <a:gd name="T42" fmla="*/ 0 w 47"/>
                <a:gd name="T43" fmla="*/ 52 h 63"/>
                <a:gd name="T44" fmla="*/ 0 w 47"/>
                <a:gd name="T45" fmla="*/ 60 h 63"/>
                <a:gd name="T46" fmla="*/ 0 w 47"/>
                <a:gd name="T47" fmla="*/ 62 h 63"/>
                <a:gd name="T48" fmla="*/ 1 w 47"/>
                <a:gd name="T49" fmla="*/ 63 h 63"/>
                <a:gd name="T50" fmla="*/ 5 w 47"/>
                <a:gd name="T51" fmla="*/ 63 h 63"/>
                <a:gd name="T52" fmla="*/ 8 w 47"/>
                <a:gd name="T53" fmla="*/ 61 h 63"/>
                <a:gd name="T54" fmla="*/ 12 w 47"/>
                <a:gd name="T55" fmla="*/ 6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7" h="63">
                  <a:moveTo>
                    <a:pt x="12" y="60"/>
                  </a:moveTo>
                  <a:lnTo>
                    <a:pt x="17" y="58"/>
                  </a:lnTo>
                  <a:lnTo>
                    <a:pt x="23" y="56"/>
                  </a:lnTo>
                  <a:lnTo>
                    <a:pt x="34" y="55"/>
                  </a:lnTo>
                  <a:lnTo>
                    <a:pt x="39" y="53"/>
                  </a:lnTo>
                  <a:lnTo>
                    <a:pt x="43" y="50"/>
                  </a:lnTo>
                  <a:lnTo>
                    <a:pt x="46" y="46"/>
                  </a:lnTo>
                  <a:lnTo>
                    <a:pt x="47" y="40"/>
                  </a:lnTo>
                  <a:lnTo>
                    <a:pt x="46" y="32"/>
                  </a:lnTo>
                  <a:lnTo>
                    <a:pt x="44" y="24"/>
                  </a:lnTo>
                  <a:lnTo>
                    <a:pt x="40" y="17"/>
                  </a:lnTo>
                  <a:lnTo>
                    <a:pt x="35" y="10"/>
                  </a:lnTo>
                  <a:lnTo>
                    <a:pt x="29" y="5"/>
                  </a:lnTo>
                  <a:lnTo>
                    <a:pt x="23" y="2"/>
                  </a:lnTo>
                  <a:lnTo>
                    <a:pt x="18" y="0"/>
                  </a:lnTo>
                  <a:lnTo>
                    <a:pt x="12" y="1"/>
                  </a:lnTo>
                  <a:lnTo>
                    <a:pt x="8" y="4"/>
                  </a:lnTo>
                  <a:lnTo>
                    <a:pt x="5" y="10"/>
                  </a:lnTo>
                  <a:lnTo>
                    <a:pt x="3" y="17"/>
                  </a:lnTo>
                  <a:lnTo>
                    <a:pt x="2" y="25"/>
                  </a:lnTo>
                  <a:lnTo>
                    <a:pt x="0" y="43"/>
                  </a:lnTo>
                  <a:lnTo>
                    <a:pt x="0" y="52"/>
                  </a:lnTo>
                  <a:lnTo>
                    <a:pt x="0" y="60"/>
                  </a:lnTo>
                  <a:lnTo>
                    <a:pt x="0" y="62"/>
                  </a:lnTo>
                  <a:lnTo>
                    <a:pt x="1" y="63"/>
                  </a:lnTo>
                  <a:lnTo>
                    <a:pt x="5" y="63"/>
                  </a:lnTo>
                  <a:lnTo>
                    <a:pt x="8" y="61"/>
                  </a:lnTo>
                  <a:lnTo>
                    <a:pt x="12" y="60"/>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43" name="Freeform 387"/>
            <p:cNvSpPr>
              <a:spLocks/>
            </p:cNvSpPr>
            <p:nvPr/>
          </p:nvSpPr>
          <p:spPr bwMode="auto">
            <a:xfrm>
              <a:off x="2120" y="2278"/>
              <a:ext cx="12"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44" name="Freeform 388"/>
            <p:cNvSpPr>
              <a:spLocks/>
            </p:cNvSpPr>
            <p:nvPr/>
          </p:nvSpPr>
          <p:spPr bwMode="auto">
            <a:xfrm>
              <a:off x="2087" y="2230"/>
              <a:ext cx="12"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45" name="Freeform 389"/>
            <p:cNvSpPr>
              <a:spLocks/>
            </p:cNvSpPr>
            <p:nvPr/>
          </p:nvSpPr>
          <p:spPr bwMode="auto">
            <a:xfrm>
              <a:off x="2571" y="2437"/>
              <a:ext cx="23" cy="20"/>
            </a:xfrm>
            <a:custGeom>
              <a:avLst/>
              <a:gdLst>
                <a:gd name="T0" fmla="*/ 62 w 62"/>
                <a:gd name="T1" fmla="*/ 0 h 56"/>
                <a:gd name="T2" fmla="*/ 60 w 62"/>
                <a:gd name="T3" fmla="*/ 13 h 56"/>
                <a:gd name="T4" fmla="*/ 59 w 62"/>
                <a:gd name="T5" fmla="*/ 24 h 56"/>
                <a:gd name="T6" fmla="*/ 58 w 62"/>
                <a:gd name="T7" fmla="*/ 34 h 56"/>
                <a:gd name="T8" fmla="*/ 57 w 62"/>
                <a:gd name="T9" fmla="*/ 41 h 56"/>
                <a:gd name="T10" fmla="*/ 55 w 62"/>
                <a:gd name="T11" fmla="*/ 47 h 56"/>
                <a:gd name="T12" fmla="*/ 54 w 62"/>
                <a:gd name="T13" fmla="*/ 51 h 56"/>
                <a:gd name="T14" fmla="*/ 53 w 62"/>
                <a:gd name="T15" fmla="*/ 54 h 56"/>
                <a:gd name="T16" fmla="*/ 51 w 62"/>
                <a:gd name="T17" fmla="*/ 56 h 56"/>
                <a:gd name="T18" fmla="*/ 48 w 62"/>
                <a:gd name="T19" fmla="*/ 56 h 56"/>
                <a:gd name="T20" fmla="*/ 44 w 62"/>
                <a:gd name="T21" fmla="*/ 56 h 56"/>
                <a:gd name="T22" fmla="*/ 40 w 62"/>
                <a:gd name="T23" fmla="*/ 54 h 56"/>
                <a:gd name="T24" fmla="*/ 35 w 62"/>
                <a:gd name="T25" fmla="*/ 52 h 56"/>
                <a:gd name="T26" fmla="*/ 28 w 62"/>
                <a:gd name="T27" fmla="*/ 49 h 56"/>
                <a:gd name="T28" fmla="*/ 20 w 62"/>
                <a:gd name="T29" fmla="*/ 46 h 56"/>
                <a:gd name="T30" fmla="*/ 11 w 62"/>
                <a:gd name="T31" fmla="*/ 42 h 56"/>
                <a:gd name="T32" fmla="*/ 0 w 62"/>
                <a:gd name="T33" fmla="*/ 38 h 56"/>
                <a:gd name="T34" fmla="*/ 2 w 62"/>
                <a:gd name="T35" fmla="*/ 31 h 56"/>
                <a:gd name="T36" fmla="*/ 4 w 62"/>
                <a:gd name="T37" fmla="*/ 26 h 56"/>
                <a:gd name="T38" fmla="*/ 9 w 62"/>
                <a:gd name="T39" fmla="*/ 17 h 56"/>
                <a:gd name="T40" fmla="*/ 15 w 62"/>
                <a:gd name="T41" fmla="*/ 11 h 56"/>
                <a:gd name="T42" fmla="*/ 21 w 62"/>
                <a:gd name="T43" fmla="*/ 8 h 56"/>
                <a:gd name="T44" fmla="*/ 29 w 62"/>
                <a:gd name="T45" fmla="*/ 6 h 56"/>
                <a:gd name="T46" fmla="*/ 38 w 62"/>
                <a:gd name="T47" fmla="*/ 4 h 56"/>
                <a:gd name="T48" fmla="*/ 49 w 62"/>
                <a:gd name="T49" fmla="*/ 2 h 56"/>
                <a:gd name="T50" fmla="*/ 62 w 62"/>
                <a:gd name="T5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 h="56">
                  <a:moveTo>
                    <a:pt x="62" y="0"/>
                  </a:moveTo>
                  <a:lnTo>
                    <a:pt x="60" y="13"/>
                  </a:lnTo>
                  <a:lnTo>
                    <a:pt x="59" y="24"/>
                  </a:lnTo>
                  <a:lnTo>
                    <a:pt x="58" y="34"/>
                  </a:lnTo>
                  <a:lnTo>
                    <a:pt x="57" y="41"/>
                  </a:lnTo>
                  <a:lnTo>
                    <a:pt x="55" y="47"/>
                  </a:lnTo>
                  <a:lnTo>
                    <a:pt x="54" y="51"/>
                  </a:lnTo>
                  <a:lnTo>
                    <a:pt x="53" y="54"/>
                  </a:lnTo>
                  <a:lnTo>
                    <a:pt x="51" y="56"/>
                  </a:lnTo>
                  <a:lnTo>
                    <a:pt x="48" y="56"/>
                  </a:lnTo>
                  <a:lnTo>
                    <a:pt x="44" y="56"/>
                  </a:lnTo>
                  <a:lnTo>
                    <a:pt x="40" y="54"/>
                  </a:lnTo>
                  <a:lnTo>
                    <a:pt x="35" y="52"/>
                  </a:lnTo>
                  <a:lnTo>
                    <a:pt x="28" y="49"/>
                  </a:lnTo>
                  <a:lnTo>
                    <a:pt x="20" y="46"/>
                  </a:lnTo>
                  <a:lnTo>
                    <a:pt x="11" y="42"/>
                  </a:lnTo>
                  <a:lnTo>
                    <a:pt x="0" y="38"/>
                  </a:lnTo>
                  <a:lnTo>
                    <a:pt x="2" y="31"/>
                  </a:lnTo>
                  <a:lnTo>
                    <a:pt x="4" y="26"/>
                  </a:lnTo>
                  <a:lnTo>
                    <a:pt x="9" y="17"/>
                  </a:lnTo>
                  <a:lnTo>
                    <a:pt x="15" y="11"/>
                  </a:lnTo>
                  <a:lnTo>
                    <a:pt x="21" y="8"/>
                  </a:lnTo>
                  <a:lnTo>
                    <a:pt x="29" y="6"/>
                  </a:lnTo>
                  <a:lnTo>
                    <a:pt x="38" y="4"/>
                  </a:lnTo>
                  <a:lnTo>
                    <a:pt x="49" y="2"/>
                  </a:lnTo>
                  <a:lnTo>
                    <a:pt x="62" y="0"/>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46" name="Freeform 390"/>
            <p:cNvSpPr>
              <a:spLocks/>
            </p:cNvSpPr>
            <p:nvPr/>
          </p:nvSpPr>
          <p:spPr bwMode="auto">
            <a:xfrm>
              <a:off x="2070" y="2262"/>
              <a:ext cx="12"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47" name="Freeform 391"/>
            <p:cNvSpPr>
              <a:spLocks/>
            </p:cNvSpPr>
            <p:nvPr/>
          </p:nvSpPr>
          <p:spPr bwMode="auto">
            <a:xfrm>
              <a:off x="2154" y="2246"/>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48" name="Freeform 392"/>
            <p:cNvSpPr>
              <a:spLocks/>
            </p:cNvSpPr>
            <p:nvPr/>
          </p:nvSpPr>
          <p:spPr bwMode="auto">
            <a:xfrm>
              <a:off x="1954" y="2198"/>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49" name="Freeform 393"/>
            <p:cNvSpPr>
              <a:spLocks/>
            </p:cNvSpPr>
            <p:nvPr/>
          </p:nvSpPr>
          <p:spPr bwMode="auto">
            <a:xfrm>
              <a:off x="2325" y="2377"/>
              <a:ext cx="23" cy="19"/>
            </a:xfrm>
            <a:custGeom>
              <a:avLst/>
              <a:gdLst>
                <a:gd name="T0" fmla="*/ 62 w 62"/>
                <a:gd name="T1" fmla="*/ 0 h 56"/>
                <a:gd name="T2" fmla="*/ 60 w 62"/>
                <a:gd name="T3" fmla="*/ 13 h 56"/>
                <a:gd name="T4" fmla="*/ 59 w 62"/>
                <a:gd name="T5" fmla="*/ 24 h 56"/>
                <a:gd name="T6" fmla="*/ 58 w 62"/>
                <a:gd name="T7" fmla="*/ 34 h 56"/>
                <a:gd name="T8" fmla="*/ 57 w 62"/>
                <a:gd name="T9" fmla="*/ 41 h 56"/>
                <a:gd name="T10" fmla="*/ 55 w 62"/>
                <a:gd name="T11" fmla="*/ 47 h 56"/>
                <a:gd name="T12" fmla="*/ 54 w 62"/>
                <a:gd name="T13" fmla="*/ 51 h 56"/>
                <a:gd name="T14" fmla="*/ 53 w 62"/>
                <a:gd name="T15" fmla="*/ 54 h 56"/>
                <a:gd name="T16" fmla="*/ 51 w 62"/>
                <a:gd name="T17" fmla="*/ 56 h 56"/>
                <a:gd name="T18" fmla="*/ 48 w 62"/>
                <a:gd name="T19" fmla="*/ 56 h 56"/>
                <a:gd name="T20" fmla="*/ 44 w 62"/>
                <a:gd name="T21" fmla="*/ 56 h 56"/>
                <a:gd name="T22" fmla="*/ 40 w 62"/>
                <a:gd name="T23" fmla="*/ 54 h 56"/>
                <a:gd name="T24" fmla="*/ 35 w 62"/>
                <a:gd name="T25" fmla="*/ 52 h 56"/>
                <a:gd name="T26" fmla="*/ 28 w 62"/>
                <a:gd name="T27" fmla="*/ 49 h 56"/>
                <a:gd name="T28" fmla="*/ 20 w 62"/>
                <a:gd name="T29" fmla="*/ 46 h 56"/>
                <a:gd name="T30" fmla="*/ 11 w 62"/>
                <a:gd name="T31" fmla="*/ 42 h 56"/>
                <a:gd name="T32" fmla="*/ 0 w 62"/>
                <a:gd name="T33" fmla="*/ 38 h 56"/>
                <a:gd name="T34" fmla="*/ 2 w 62"/>
                <a:gd name="T35" fmla="*/ 31 h 56"/>
                <a:gd name="T36" fmla="*/ 4 w 62"/>
                <a:gd name="T37" fmla="*/ 26 h 56"/>
                <a:gd name="T38" fmla="*/ 9 w 62"/>
                <a:gd name="T39" fmla="*/ 17 h 56"/>
                <a:gd name="T40" fmla="*/ 15 w 62"/>
                <a:gd name="T41" fmla="*/ 11 h 56"/>
                <a:gd name="T42" fmla="*/ 21 w 62"/>
                <a:gd name="T43" fmla="*/ 8 h 56"/>
                <a:gd name="T44" fmla="*/ 29 w 62"/>
                <a:gd name="T45" fmla="*/ 6 h 56"/>
                <a:gd name="T46" fmla="*/ 38 w 62"/>
                <a:gd name="T47" fmla="*/ 4 h 56"/>
                <a:gd name="T48" fmla="*/ 49 w 62"/>
                <a:gd name="T49" fmla="*/ 2 h 56"/>
                <a:gd name="T50" fmla="*/ 62 w 62"/>
                <a:gd name="T5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 h="56">
                  <a:moveTo>
                    <a:pt x="62" y="0"/>
                  </a:moveTo>
                  <a:lnTo>
                    <a:pt x="60" y="13"/>
                  </a:lnTo>
                  <a:lnTo>
                    <a:pt x="59" y="24"/>
                  </a:lnTo>
                  <a:lnTo>
                    <a:pt x="58" y="34"/>
                  </a:lnTo>
                  <a:lnTo>
                    <a:pt x="57" y="41"/>
                  </a:lnTo>
                  <a:lnTo>
                    <a:pt x="55" y="47"/>
                  </a:lnTo>
                  <a:lnTo>
                    <a:pt x="54" y="51"/>
                  </a:lnTo>
                  <a:lnTo>
                    <a:pt x="53" y="54"/>
                  </a:lnTo>
                  <a:lnTo>
                    <a:pt x="51" y="56"/>
                  </a:lnTo>
                  <a:lnTo>
                    <a:pt x="48" y="56"/>
                  </a:lnTo>
                  <a:lnTo>
                    <a:pt x="44" y="56"/>
                  </a:lnTo>
                  <a:lnTo>
                    <a:pt x="40" y="54"/>
                  </a:lnTo>
                  <a:lnTo>
                    <a:pt x="35" y="52"/>
                  </a:lnTo>
                  <a:lnTo>
                    <a:pt x="28" y="49"/>
                  </a:lnTo>
                  <a:lnTo>
                    <a:pt x="20" y="46"/>
                  </a:lnTo>
                  <a:lnTo>
                    <a:pt x="11" y="42"/>
                  </a:lnTo>
                  <a:lnTo>
                    <a:pt x="0" y="38"/>
                  </a:lnTo>
                  <a:lnTo>
                    <a:pt x="2" y="31"/>
                  </a:lnTo>
                  <a:lnTo>
                    <a:pt x="4" y="26"/>
                  </a:lnTo>
                  <a:lnTo>
                    <a:pt x="9" y="17"/>
                  </a:lnTo>
                  <a:lnTo>
                    <a:pt x="15" y="11"/>
                  </a:lnTo>
                  <a:lnTo>
                    <a:pt x="21" y="8"/>
                  </a:lnTo>
                  <a:lnTo>
                    <a:pt x="29" y="6"/>
                  </a:lnTo>
                  <a:lnTo>
                    <a:pt x="38" y="4"/>
                  </a:lnTo>
                  <a:lnTo>
                    <a:pt x="49" y="2"/>
                  </a:lnTo>
                  <a:lnTo>
                    <a:pt x="62" y="0"/>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50" name="Freeform 394"/>
            <p:cNvSpPr>
              <a:spLocks/>
            </p:cNvSpPr>
            <p:nvPr/>
          </p:nvSpPr>
          <p:spPr bwMode="auto">
            <a:xfrm>
              <a:off x="2375" y="2308"/>
              <a:ext cx="23" cy="20"/>
            </a:xfrm>
            <a:custGeom>
              <a:avLst/>
              <a:gdLst>
                <a:gd name="T0" fmla="*/ 62 w 62"/>
                <a:gd name="T1" fmla="*/ 0 h 56"/>
                <a:gd name="T2" fmla="*/ 60 w 62"/>
                <a:gd name="T3" fmla="*/ 13 h 56"/>
                <a:gd name="T4" fmla="*/ 59 w 62"/>
                <a:gd name="T5" fmla="*/ 24 h 56"/>
                <a:gd name="T6" fmla="*/ 58 w 62"/>
                <a:gd name="T7" fmla="*/ 34 h 56"/>
                <a:gd name="T8" fmla="*/ 57 w 62"/>
                <a:gd name="T9" fmla="*/ 41 h 56"/>
                <a:gd name="T10" fmla="*/ 55 w 62"/>
                <a:gd name="T11" fmla="*/ 47 h 56"/>
                <a:gd name="T12" fmla="*/ 54 w 62"/>
                <a:gd name="T13" fmla="*/ 51 h 56"/>
                <a:gd name="T14" fmla="*/ 53 w 62"/>
                <a:gd name="T15" fmla="*/ 54 h 56"/>
                <a:gd name="T16" fmla="*/ 51 w 62"/>
                <a:gd name="T17" fmla="*/ 56 h 56"/>
                <a:gd name="T18" fmla="*/ 48 w 62"/>
                <a:gd name="T19" fmla="*/ 56 h 56"/>
                <a:gd name="T20" fmla="*/ 44 w 62"/>
                <a:gd name="T21" fmla="*/ 56 h 56"/>
                <a:gd name="T22" fmla="*/ 40 w 62"/>
                <a:gd name="T23" fmla="*/ 54 h 56"/>
                <a:gd name="T24" fmla="*/ 35 w 62"/>
                <a:gd name="T25" fmla="*/ 52 h 56"/>
                <a:gd name="T26" fmla="*/ 28 w 62"/>
                <a:gd name="T27" fmla="*/ 49 h 56"/>
                <a:gd name="T28" fmla="*/ 20 w 62"/>
                <a:gd name="T29" fmla="*/ 46 h 56"/>
                <a:gd name="T30" fmla="*/ 11 w 62"/>
                <a:gd name="T31" fmla="*/ 42 h 56"/>
                <a:gd name="T32" fmla="*/ 0 w 62"/>
                <a:gd name="T33" fmla="*/ 38 h 56"/>
                <a:gd name="T34" fmla="*/ 2 w 62"/>
                <a:gd name="T35" fmla="*/ 31 h 56"/>
                <a:gd name="T36" fmla="*/ 4 w 62"/>
                <a:gd name="T37" fmla="*/ 26 h 56"/>
                <a:gd name="T38" fmla="*/ 9 w 62"/>
                <a:gd name="T39" fmla="*/ 17 h 56"/>
                <a:gd name="T40" fmla="*/ 15 w 62"/>
                <a:gd name="T41" fmla="*/ 11 h 56"/>
                <a:gd name="T42" fmla="*/ 21 w 62"/>
                <a:gd name="T43" fmla="*/ 8 h 56"/>
                <a:gd name="T44" fmla="*/ 29 w 62"/>
                <a:gd name="T45" fmla="*/ 6 h 56"/>
                <a:gd name="T46" fmla="*/ 38 w 62"/>
                <a:gd name="T47" fmla="*/ 4 h 56"/>
                <a:gd name="T48" fmla="*/ 49 w 62"/>
                <a:gd name="T49" fmla="*/ 2 h 56"/>
                <a:gd name="T50" fmla="*/ 62 w 62"/>
                <a:gd name="T5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 h="56">
                  <a:moveTo>
                    <a:pt x="62" y="0"/>
                  </a:moveTo>
                  <a:lnTo>
                    <a:pt x="60" y="13"/>
                  </a:lnTo>
                  <a:lnTo>
                    <a:pt x="59" y="24"/>
                  </a:lnTo>
                  <a:lnTo>
                    <a:pt x="58" y="34"/>
                  </a:lnTo>
                  <a:lnTo>
                    <a:pt x="57" y="41"/>
                  </a:lnTo>
                  <a:lnTo>
                    <a:pt x="55" y="47"/>
                  </a:lnTo>
                  <a:lnTo>
                    <a:pt x="54" y="51"/>
                  </a:lnTo>
                  <a:lnTo>
                    <a:pt x="53" y="54"/>
                  </a:lnTo>
                  <a:lnTo>
                    <a:pt x="51" y="56"/>
                  </a:lnTo>
                  <a:lnTo>
                    <a:pt x="48" y="56"/>
                  </a:lnTo>
                  <a:lnTo>
                    <a:pt x="44" y="56"/>
                  </a:lnTo>
                  <a:lnTo>
                    <a:pt x="40" y="54"/>
                  </a:lnTo>
                  <a:lnTo>
                    <a:pt x="35" y="52"/>
                  </a:lnTo>
                  <a:lnTo>
                    <a:pt x="28" y="49"/>
                  </a:lnTo>
                  <a:lnTo>
                    <a:pt x="20" y="46"/>
                  </a:lnTo>
                  <a:lnTo>
                    <a:pt x="11" y="42"/>
                  </a:lnTo>
                  <a:lnTo>
                    <a:pt x="0" y="38"/>
                  </a:lnTo>
                  <a:lnTo>
                    <a:pt x="2" y="31"/>
                  </a:lnTo>
                  <a:lnTo>
                    <a:pt x="4" y="26"/>
                  </a:lnTo>
                  <a:lnTo>
                    <a:pt x="9" y="17"/>
                  </a:lnTo>
                  <a:lnTo>
                    <a:pt x="15" y="11"/>
                  </a:lnTo>
                  <a:lnTo>
                    <a:pt x="21" y="8"/>
                  </a:lnTo>
                  <a:lnTo>
                    <a:pt x="29" y="6"/>
                  </a:lnTo>
                  <a:lnTo>
                    <a:pt x="38" y="4"/>
                  </a:lnTo>
                  <a:lnTo>
                    <a:pt x="49" y="2"/>
                  </a:lnTo>
                  <a:lnTo>
                    <a:pt x="62" y="0"/>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51" name="Freeform 395"/>
            <p:cNvSpPr>
              <a:spLocks/>
            </p:cNvSpPr>
            <p:nvPr/>
          </p:nvSpPr>
          <p:spPr bwMode="auto">
            <a:xfrm>
              <a:off x="2286" y="2377"/>
              <a:ext cx="12" cy="8"/>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52" name="Freeform 396"/>
            <p:cNvSpPr>
              <a:spLocks/>
            </p:cNvSpPr>
            <p:nvPr/>
          </p:nvSpPr>
          <p:spPr bwMode="auto">
            <a:xfrm>
              <a:off x="2304" y="2326"/>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53" name="Freeform 397"/>
            <p:cNvSpPr>
              <a:spLocks/>
            </p:cNvSpPr>
            <p:nvPr/>
          </p:nvSpPr>
          <p:spPr bwMode="auto">
            <a:xfrm>
              <a:off x="2181" y="2326"/>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54" name="Freeform 398"/>
            <p:cNvSpPr>
              <a:spLocks/>
            </p:cNvSpPr>
            <p:nvPr/>
          </p:nvSpPr>
          <p:spPr bwMode="auto">
            <a:xfrm>
              <a:off x="2251" y="2292"/>
              <a:ext cx="12"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55" name="Freeform 399"/>
            <p:cNvSpPr>
              <a:spLocks/>
            </p:cNvSpPr>
            <p:nvPr/>
          </p:nvSpPr>
          <p:spPr bwMode="auto">
            <a:xfrm>
              <a:off x="2163" y="2275"/>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56" name="Freeform 400"/>
            <p:cNvSpPr>
              <a:spLocks/>
            </p:cNvSpPr>
            <p:nvPr/>
          </p:nvSpPr>
          <p:spPr bwMode="auto">
            <a:xfrm>
              <a:off x="2216" y="2360"/>
              <a:ext cx="11" cy="8"/>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57" name="Freeform 401"/>
            <p:cNvSpPr>
              <a:spLocks/>
            </p:cNvSpPr>
            <p:nvPr/>
          </p:nvSpPr>
          <p:spPr bwMode="auto">
            <a:xfrm>
              <a:off x="2357" y="2343"/>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58" name="Freeform 402"/>
            <p:cNvSpPr>
              <a:spLocks/>
            </p:cNvSpPr>
            <p:nvPr/>
          </p:nvSpPr>
          <p:spPr bwMode="auto">
            <a:xfrm>
              <a:off x="2322" y="2275"/>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59" name="Freeform 403"/>
            <p:cNvSpPr>
              <a:spLocks/>
            </p:cNvSpPr>
            <p:nvPr/>
          </p:nvSpPr>
          <p:spPr bwMode="auto">
            <a:xfrm>
              <a:off x="2198" y="2258"/>
              <a:ext cx="12"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60" name="Freeform 404"/>
            <p:cNvSpPr>
              <a:spLocks/>
            </p:cNvSpPr>
            <p:nvPr/>
          </p:nvSpPr>
          <p:spPr bwMode="auto">
            <a:xfrm>
              <a:off x="2286" y="2275"/>
              <a:ext cx="12"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61" name="Freeform 405"/>
            <p:cNvSpPr>
              <a:spLocks/>
            </p:cNvSpPr>
            <p:nvPr/>
          </p:nvSpPr>
          <p:spPr bwMode="auto">
            <a:xfrm>
              <a:off x="2410" y="2309"/>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62" name="Freeform 406"/>
            <p:cNvSpPr>
              <a:spLocks/>
            </p:cNvSpPr>
            <p:nvPr/>
          </p:nvSpPr>
          <p:spPr bwMode="auto">
            <a:xfrm>
              <a:off x="2322" y="2309"/>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63" name="Freeform 407"/>
            <p:cNvSpPr>
              <a:spLocks/>
            </p:cNvSpPr>
            <p:nvPr/>
          </p:nvSpPr>
          <p:spPr bwMode="auto">
            <a:xfrm>
              <a:off x="2251" y="2377"/>
              <a:ext cx="12" cy="8"/>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64" name="Freeform 408"/>
            <p:cNvSpPr>
              <a:spLocks/>
            </p:cNvSpPr>
            <p:nvPr/>
          </p:nvSpPr>
          <p:spPr bwMode="auto">
            <a:xfrm>
              <a:off x="2163" y="2343"/>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65" name="Freeform 409"/>
            <p:cNvSpPr>
              <a:spLocks/>
            </p:cNvSpPr>
            <p:nvPr/>
          </p:nvSpPr>
          <p:spPr bwMode="auto">
            <a:xfrm>
              <a:off x="2392" y="2377"/>
              <a:ext cx="12" cy="8"/>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66" name="Freeform 410"/>
            <p:cNvSpPr>
              <a:spLocks/>
            </p:cNvSpPr>
            <p:nvPr/>
          </p:nvSpPr>
          <p:spPr bwMode="auto">
            <a:xfrm>
              <a:off x="2581" y="2475"/>
              <a:ext cx="23" cy="19"/>
            </a:xfrm>
            <a:custGeom>
              <a:avLst/>
              <a:gdLst>
                <a:gd name="T0" fmla="*/ 62 w 62"/>
                <a:gd name="T1" fmla="*/ 0 h 56"/>
                <a:gd name="T2" fmla="*/ 60 w 62"/>
                <a:gd name="T3" fmla="*/ 13 h 56"/>
                <a:gd name="T4" fmla="*/ 59 w 62"/>
                <a:gd name="T5" fmla="*/ 24 h 56"/>
                <a:gd name="T6" fmla="*/ 58 w 62"/>
                <a:gd name="T7" fmla="*/ 34 h 56"/>
                <a:gd name="T8" fmla="*/ 57 w 62"/>
                <a:gd name="T9" fmla="*/ 41 h 56"/>
                <a:gd name="T10" fmla="*/ 55 w 62"/>
                <a:gd name="T11" fmla="*/ 47 h 56"/>
                <a:gd name="T12" fmla="*/ 54 w 62"/>
                <a:gd name="T13" fmla="*/ 51 h 56"/>
                <a:gd name="T14" fmla="*/ 53 w 62"/>
                <a:gd name="T15" fmla="*/ 54 h 56"/>
                <a:gd name="T16" fmla="*/ 51 w 62"/>
                <a:gd name="T17" fmla="*/ 56 h 56"/>
                <a:gd name="T18" fmla="*/ 48 w 62"/>
                <a:gd name="T19" fmla="*/ 56 h 56"/>
                <a:gd name="T20" fmla="*/ 44 w 62"/>
                <a:gd name="T21" fmla="*/ 56 h 56"/>
                <a:gd name="T22" fmla="*/ 40 w 62"/>
                <a:gd name="T23" fmla="*/ 54 h 56"/>
                <a:gd name="T24" fmla="*/ 35 w 62"/>
                <a:gd name="T25" fmla="*/ 52 h 56"/>
                <a:gd name="T26" fmla="*/ 28 w 62"/>
                <a:gd name="T27" fmla="*/ 49 h 56"/>
                <a:gd name="T28" fmla="*/ 20 w 62"/>
                <a:gd name="T29" fmla="*/ 46 h 56"/>
                <a:gd name="T30" fmla="*/ 11 w 62"/>
                <a:gd name="T31" fmla="*/ 42 h 56"/>
                <a:gd name="T32" fmla="*/ 0 w 62"/>
                <a:gd name="T33" fmla="*/ 38 h 56"/>
                <a:gd name="T34" fmla="*/ 2 w 62"/>
                <a:gd name="T35" fmla="*/ 31 h 56"/>
                <a:gd name="T36" fmla="*/ 4 w 62"/>
                <a:gd name="T37" fmla="*/ 26 h 56"/>
                <a:gd name="T38" fmla="*/ 9 w 62"/>
                <a:gd name="T39" fmla="*/ 17 h 56"/>
                <a:gd name="T40" fmla="*/ 15 w 62"/>
                <a:gd name="T41" fmla="*/ 11 h 56"/>
                <a:gd name="T42" fmla="*/ 21 w 62"/>
                <a:gd name="T43" fmla="*/ 8 h 56"/>
                <a:gd name="T44" fmla="*/ 29 w 62"/>
                <a:gd name="T45" fmla="*/ 6 h 56"/>
                <a:gd name="T46" fmla="*/ 38 w 62"/>
                <a:gd name="T47" fmla="*/ 4 h 56"/>
                <a:gd name="T48" fmla="*/ 49 w 62"/>
                <a:gd name="T49" fmla="*/ 2 h 56"/>
                <a:gd name="T50" fmla="*/ 62 w 62"/>
                <a:gd name="T5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 h="56">
                  <a:moveTo>
                    <a:pt x="62" y="0"/>
                  </a:moveTo>
                  <a:lnTo>
                    <a:pt x="60" y="13"/>
                  </a:lnTo>
                  <a:lnTo>
                    <a:pt x="59" y="24"/>
                  </a:lnTo>
                  <a:lnTo>
                    <a:pt x="58" y="34"/>
                  </a:lnTo>
                  <a:lnTo>
                    <a:pt x="57" y="41"/>
                  </a:lnTo>
                  <a:lnTo>
                    <a:pt x="55" y="47"/>
                  </a:lnTo>
                  <a:lnTo>
                    <a:pt x="54" y="51"/>
                  </a:lnTo>
                  <a:lnTo>
                    <a:pt x="53" y="54"/>
                  </a:lnTo>
                  <a:lnTo>
                    <a:pt x="51" y="56"/>
                  </a:lnTo>
                  <a:lnTo>
                    <a:pt x="48" y="56"/>
                  </a:lnTo>
                  <a:lnTo>
                    <a:pt x="44" y="56"/>
                  </a:lnTo>
                  <a:lnTo>
                    <a:pt x="40" y="54"/>
                  </a:lnTo>
                  <a:lnTo>
                    <a:pt x="35" y="52"/>
                  </a:lnTo>
                  <a:lnTo>
                    <a:pt x="28" y="49"/>
                  </a:lnTo>
                  <a:lnTo>
                    <a:pt x="20" y="46"/>
                  </a:lnTo>
                  <a:lnTo>
                    <a:pt x="11" y="42"/>
                  </a:lnTo>
                  <a:lnTo>
                    <a:pt x="0" y="38"/>
                  </a:lnTo>
                  <a:lnTo>
                    <a:pt x="2" y="31"/>
                  </a:lnTo>
                  <a:lnTo>
                    <a:pt x="4" y="26"/>
                  </a:lnTo>
                  <a:lnTo>
                    <a:pt x="9" y="17"/>
                  </a:lnTo>
                  <a:lnTo>
                    <a:pt x="15" y="11"/>
                  </a:lnTo>
                  <a:lnTo>
                    <a:pt x="21" y="8"/>
                  </a:lnTo>
                  <a:lnTo>
                    <a:pt x="29" y="6"/>
                  </a:lnTo>
                  <a:lnTo>
                    <a:pt x="38" y="4"/>
                  </a:lnTo>
                  <a:lnTo>
                    <a:pt x="49" y="2"/>
                  </a:lnTo>
                  <a:lnTo>
                    <a:pt x="62" y="0"/>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67" name="Freeform 411"/>
            <p:cNvSpPr>
              <a:spLocks/>
            </p:cNvSpPr>
            <p:nvPr/>
          </p:nvSpPr>
          <p:spPr bwMode="auto">
            <a:xfrm>
              <a:off x="2528" y="2475"/>
              <a:ext cx="12"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68" name="Freeform 412"/>
            <p:cNvSpPr>
              <a:spLocks/>
            </p:cNvSpPr>
            <p:nvPr/>
          </p:nvSpPr>
          <p:spPr bwMode="auto">
            <a:xfrm>
              <a:off x="2669" y="2475"/>
              <a:ext cx="12"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69" name="Freeform 413"/>
            <p:cNvSpPr>
              <a:spLocks/>
            </p:cNvSpPr>
            <p:nvPr/>
          </p:nvSpPr>
          <p:spPr bwMode="auto">
            <a:xfrm>
              <a:off x="2563" y="2442"/>
              <a:ext cx="18" cy="14"/>
            </a:xfrm>
            <a:custGeom>
              <a:avLst/>
              <a:gdLst>
                <a:gd name="T0" fmla="*/ 12 w 48"/>
                <a:gd name="T1" fmla="*/ 40 h 42"/>
                <a:gd name="T2" fmla="*/ 23 w 48"/>
                <a:gd name="T3" fmla="*/ 38 h 42"/>
                <a:gd name="T4" fmla="*/ 35 w 48"/>
                <a:gd name="T5" fmla="*/ 37 h 42"/>
                <a:gd name="T6" fmla="*/ 40 w 48"/>
                <a:gd name="T7" fmla="*/ 36 h 42"/>
                <a:gd name="T8" fmla="*/ 44 w 48"/>
                <a:gd name="T9" fmla="*/ 34 h 42"/>
                <a:gd name="T10" fmla="*/ 47 w 48"/>
                <a:gd name="T11" fmla="*/ 31 h 42"/>
                <a:gd name="T12" fmla="*/ 48 w 48"/>
                <a:gd name="T13" fmla="*/ 27 h 42"/>
                <a:gd name="T14" fmla="*/ 47 w 48"/>
                <a:gd name="T15" fmla="*/ 21 h 42"/>
                <a:gd name="T16" fmla="*/ 44 w 48"/>
                <a:gd name="T17" fmla="*/ 16 h 42"/>
                <a:gd name="T18" fmla="*/ 40 w 48"/>
                <a:gd name="T19" fmla="*/ 11 h 42"/>
                <a:gd name="T20" fmla="*/ 35 w 48"/>
                <a:gd name="T21" fmla="*/ 7 h 42"/>
                <a:gd name="T22" fmla="*/ 30 w 48"/>
                <a:gd name="T23" fmla="*/ 3 h 42"/>
                <a:gd name="T24" fmla="*/ 24 w 48"/>
                <a:gd name="T25" fmla="*/ 1 h 42"/>
                <a:gd name="T26" fmla="*/ 18 w 48"/>
                <a:gd name="T27" fmla="*/ 0 h 42"/>
                <a:gd name="T28" fmla="*/ 12 w 48"/>
                <a:gd name="T29" fmla="*/ 0 h 42"/>
                <a:gd name="T30" fmla="*/ 8 w 48"/>
                <a:gd name="T31" fmla="*/ 2 h 42"/>
                <a:gd name="T32" fmla="*/ 5 w 48"/>
                <a:gd name="T33" fmla="*/ 6 h 42"/>
                <a:gd name="T34" fmla="*/ 3 w 48"/>
                <a:gd name="T35" fmla="*/ 11 h 42"/>
                <a:gd name="T36" fmla="*/ 2 w 48"/>
                <a:gd name="T37" fmla="*/ 17 h 42"/>
                <a:gd name="T38" fmla="*/ 0 w 48"/>
                <a:gd name="T39" fmla="*/ 29 h 42"/>
                <a:gd name="T40" fmla="*/ 0 w 48"/>
                <a:gd name="T41" fmla="*/ 40 h 42"/>
                <a:gd name="T42" fmla="*/ 1 w 48"/>
                <a:gd name="T43" fmla="*/ 42 h 42"/>
                <a:gd name="T44" fmla="*/ 5 w 48"/>
                <a:gd name="T45" fmla="*/ 42 h 42"/>
                <a:gd name="T46" fmla="*/ 8 w 48"/>
                <a:gd name="T47" fmla="*/ 41 h 42"/>
                <a:gd name="T48" fmla="*/ 12 w 48"/>
                <a:gd name="T49" fmla="*/ 4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 h="42">
                  <a:moveTo>
                    <a:pt x="12" y="40"/>
                  </a:moveTo>
                  <a:lnTo>
                    <a:pt x="23" y="38"/>
                  </a:lnTo>
                  <a:lnTo>
                    <a:pt x="35" y="37"/>
                  </a:lnTo>
                  <a:lnTo>
                    <a:pt x="40" y="36"/>
                  </a:lnTo>
                  <a:lnTo>
                    <a:pt x="44" y="34"/>
                  </a:lnTo>
                  <a:lnTo>
                    <a:pt x="47" y="31"/>
                  </a:lnTo>
                  <a:lnTo>
                    <a:pt x="48" y="27"/>
                  </a:lnTo>
                  <a:lnTo>
                    <a:pt x="47" y="21"/>
                  </a:lnTo>
                  <a:lnTo>
                    <a:pt x="44" y="16"/>
                  </a:lnTo>
                  <a:lnTo>
                    <a:pt x="40" y="11"/>
                  </a:lnTo>
                  <a:lnTo>
                    <a:pt x="35" y="7"/>
                  </a:lnTo>
                  <a:lnTo>
                    <a:pt x="30" y="3"/>
                  </a:lnTo>
                  <a:lnTo>
                    <a:pt x="24" y="1"/>
                  </a:lnTo>
                  <a:lnTo>
                    <a:pt x="18" y="0"/>
                  </a:lnTo>
                  <a:lnTo>
                    <a:pt x="12" y="0"/>
                  </a:lnTo>
                  <a:lnTo>
                    <a:pt x="8" y="2"/>
                  </a:lnTo>
                  <a:lnTo>
                    <a:pt x="5" y="6"/>
                  </a:lnTo>
                  <a:lnTo>
                    <a:pt x="3" y="11"/>
                  </a:lnTo>
                  <a:lnTo>
                    <a:pt x="2" y="17"/>
                  </a:lnTo>
                  <a:lnTo>
                    <a:pt x="0" y="29"/>
                  </a:lnTo>
                  <a:lnTo>
                    <a:pt x="0" y="40"/>
                  </a:lnTo>
                  <a:lnTo>
                    <a:pt x="1" y="42"/>
                  </a:lnTo>
                  <a:lnTo>
                    <a:pt x="5" y="42"/>
                  </a:lnTo>
                  <a:lnTo>
                    <a:pt x="8" y="41"/>
                  </a:lnTo>
                  <a:lnTo>
                    <a:pt x="12" y="40"/>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70" name="Freeform 414"/>
            <p:cNvSpPr>
              <a:spLocks/>
            </p:cNvSpPr>
            <p:nvPr/>
          </p:nvSpPr>
          <p:spPr bwMode="auto">
            <a:xfrm>
              <a:off x="2457" y="2424"/>
              <a:ext cx="23" cy="19"/>
            </a:xfrm>
            <a:custGeom>
              <a:avLst/>
              <a:gdLst>
                <a:gd name="T0" fmla="*/ 62 w 62"/>
                <a:gd name="T1" fmla="*/ 0 h 56"/>
                <a:gd name="T2" fmla="*/ 60 w 62"/>
                <a:gd name="T3" fmla="*/ 13 h 56"/>
                <a:gd name="T4" fmla="*/ 59 w 62"/>
                <a:gd name="T5" fmla="*/ 24 h 56"/>
                <a:gd name="T6" fmla="*/ 58 w 62"/>
                <a:gd name="T7" fmla="*/ 34 h 56"/>
                <a:gd name="T8" fmla="*/ 57 w 62"/>
                <a:gd name="T9" fmla="*/ 41 h 56"/>
                <a:gd name="T10" fmla="*/ 55 w 62"/>
                <a:gd name="T11" fmla="*/ 47 h 56"/>
                <a:gd name="T12" fmla="*/ 54 w 62"/>
                <a:gd name="T13" fmla="*/ 51 h 56"/>
                <a:gd name="T14" fmla="*/ 53 w 62"/>
                <a:gd name="T15" fmla="*/ 54 h 56"/>
                <a:gd name="T16" fmla="*/ 51 w 62"/>
                <a:gd name="T17" fmla="*/ 56 h 56"/>
                <a:gd name="T18" fmla="*/ 48 w 62"/>
                <a:gd name="T19" fmla="*/ 56 h 56"/>
                <a:gd name="T20" fmla="*/ 44 w 62"/>
                <a:gd name="T21" fmla="*/ 56 h 56"/>
                <a:gd name="T22" fmla="*/ 40 w 62"/>
                <a:gd name="T23" fmla="*/ 54 h 56"/>
                <a:gd name="T24" fmla="*/ 35 w 62"/>
                <a:gd name="T25" fmla="*/ 52 h 56"/>
                <a:gd name="T26" fmla="*/ 28 w 62"/>
                <a:gd name="T27" fmla="*/ 49 h 56"/>
                <a:gd name="T28" fmla="*/ 20 w 62"/>
                <a:gd name="T29" fmla="*/ 46 h 56"/>
                <a:gd name="T30" fmla="*/ 11 w 62"/>
                <a:gd name="T31" fmla="*/ 42 h 56"/>
                <a:gd name="T32" fmla="*/ 0 w 62"/>
                <a:gd name="T33" fmla="*/ 38 h 56"/>
                <a:gd name="T34" fmla="*/ 2 w 62"/>
                <a:gd name="T35" fmla="*/ 31 h 56"/>
                <a:gd name="T36" fmla="*/ 4 w 62"/>
                <a:gd name="T37" fmla="*/ 26 h 56"/>
                <a:gd name="T38" fmla="*/ 9 w 62"/>
                <a:gd name="T39" fmla="*/ 17 h 56"/>
                <a:gd name="T40" fmla="*/ 15 w 62"/>
                <a:gd name="T41" fmla="*/ 11 h 56"/>
                <a:gd name="T42" fmla="*/ 21 w 62"/>
                <a:gd name="T43" fmla="*/ 8 h 56"/>
                <a:gd name="T44" fmla="*/ 29 w 62"/>
                <a:gd name="T45" fmla="*/ 6 h 56"/>
                <a:gd name="T46" fmla="*/ 38 w 62"/>
                <a:gd name="T47" fmla="*/ 4 h 56"/>
                <a:gd name="T48" fmla="*/ 49 w 62"/>
                <a:gd name="T49" fmla="*/ 2 h 56"/>
                <a:gd name="T50" fmla="*/ 62 w 62"/>
                <a:gd name="T5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 h="56">
                  <a:moveTo>
                    <a:pt x="62" y="0"/>
                  </a:moveTo>
                  <a:lnTo>
                    <a:pt x="60" y="13"/>
                  </a:lnTo>
                  <a:lnTo>
                    <a:pt x="59" y="24"/>
                  </a:lnTo>
                  <a:lnTo>
                    <a:pt x="58" y="34"/>
                  </a:lnTo>
                  <a:lnTo>
                    <a:pt x="57" y="41"/>
                  </a:lnTo>
                  <a:lnTo>
                    <a:pt x="55" y="47"/>
                  </a:lnTo>
                  <a:lnTo>
                    <a:pt x="54" y="51"/>
                  </a:lnTo>
                  <a:lnTo>
                    <a:pt x="53" y="54"/>
                  </a:lnTo>
                  <a:lnTo>
                    <a:pt x="51" y="56"/>
                  </a:lnTo>
                  <a:lnTo>
                    <a:pt x="48" y="56"/>
                  </a:lnTo>
                  <a:lnTo>
                    <a:pt x="44" y="56"/>
                  </a:lnTo>
                  <a:lnTo>
                    <a:pt x="40" y="54"/>
                  </a:lnTo>
                  <a:lnTo>
                    <a:pt x="35" y="52"/>
                  </a:lnTo>
                  <a:lnTo>
                    <a:pt x="28" y="49"/>
                  </a:lnTo>
                  <a:lnTo>
                    <a:pt x="20" y="46"/>
                  </a:lnTo>
                  <a:lnTo>
                    <a:pt x="11" y="42"/>
                  </a:lnTo>
                  <a:lnTo>
                    <a:pt x="0" y="38"/>
                  </a:lnTo>
                  <a:lnTo>
                    <a:pt x="2" y="31"/>
                  </a:lnTo>
                  <a:lnTo>
                    <a:pt x="4" y="26"/>
                  </a:lnTo>
                  <a:lnTo>
                    <a:pt x="9" y="17"/>
                  </a:lnTo>
                  <a:lnTo>
                    <a:pt x="15" y="11"/>
                  </a:lnTo>
                  <a:lnTo>
                    <a:pt x="21" y="8"/>
                  </a:lnTo>
                  <a:lnTo>
                    <a:pt x="29" y="6"/>
                  </a:lnTo>
                  <a:lnTo>
                    <a:pt x="38" y="4"/>
                  </a:lnTo>
                  <a:lnTo>
                    <a:pt x="49" y="2"/>
                  </a:lnTo>
                  <a:lnTo>
                    <a:pt x="62" y="0"/>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71" name="Freeform 415"/>
            <p:cNvSpPr>
              <a:spLocks/>
            </p:cNvSpPr>
            <p:nvPr/>
          </p:nvSpPr>
          <p:spPr bwMode="auto">
            <a:xfrm>
              <a:off x="2546" y="2424"/>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72" name="Freeform 416"/>
            <p:cNvSpPr>
              <a:spLocks/>
            </p:cNvSpPr>
            <p:nvPr/>
          </p:nvSpPr>
          <p:spPr bwMode="auto">
            <a:xfrm>
              <a:off x="2440" y="2424"/>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73" name="Freeform 417"/>
            <p:cNvSpPr>
              <a:spLocks/>
            </p:cNvSpPr>
            <p:nvPr/>
          </p:nvSpPr>
          <p:spPr bwMode="auto">
            <a:xfrm>
              <a:off x="2404" y="2408"/>
              <a:ext cx="12" cy="8"/>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74" name="Freeform 418"/>
            <p:cNvSpPr>
              <a:spLocks/>
            </p:cNvSpPr>
            <p:nvPr/>
          </p:nvSpPr>
          <p:spPr bwMode="auto">
            <a:xfrm>
              <a:off x="2369" y="2408"/>
              <a:ext cx="11" cy="8"/>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75" name="Freeform 419"/>
            <p:cNvSpPr>
              <a:spLocks/>
            </p:cNvSpPr>
            <p:nvPr/>
          </p:nvSpPr>
          <p:spPr bwMode="auto">
            <a:xfrm>
              <a:off x="2652" y="2408"/>
              <a:ext cx="11" cy="8"/>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76" name="Freeform 420"/>
            <p:cNvSpPr>
              <a:spLocks/>
            </p:cNvSpPr>
            <p:nvPr/>
          </p:nvSpPr>
          <p:spPr bwMode="auto">
            <a:xfrm>
              <a:off x="2599" y="2408"/>
              <a:ext cx="11" cy="8"/>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77" name="Freeform 421"/>
            <p:cNvSpPr>
              <a:spLocks/>
            </p:cNvSpPr>
            <p:nvPr/>
          </p:nvSpPr>
          <p:spPr bwMode="auto">
            <a:xfrm>
              <a:off x="2493" y="2442"/>
              <a:ext cx="11" cy="8"/>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78" name="Freeform 422"/>
            <p:cNvSpPr>
              <a:spLocks/>
            </p:cNvSpPr>
            <p:nvPr/>
          </p:nvSpPr>
          <p:spPr bwMode="auto">
            <a:xfrm>
              <a:off x="2528" y="2408"/>
              <a:ext cx="12" cy="8"/>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79" name="Freeform 423"/>
            <p:cNvSpPr>
              <a:spLocks/>
            </p:cNvSpPr>
            <p:nvPr/>
          </p:nvSpPr>
          <p:spPr bwMode="auto">
            <a:xfrm>
              <a:off x="2334" y="2408"/>
              <a:ext cx="11" cy="8"/>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80" name="Freeform 424"/>
            <p:cNvSpPr>
              <a:spLocks/>
            </p:cNvSpPr>
            <p:nvPr/>
          </p:nvSpPr>
          <p:spPr bwMode="auto">
            <a:xfrm>
              <a:off x="2599" y="2442"/>
              <a:ext cx="11" cy="8"/>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81" name="Freeform 425"/>
            <p:cNvSpPr>
              <a:spLocks/>
            </p:cNvSpPr>
            <p:nvPr/>
          </p:nvSpPr>
          <p:spPr bwMode="auto">
            <a:xfrm>
              <a:off x="2369" y="2306"/>
              <a:ext cx="23" cy="19"/>
            </a:xfrm>
            <a:custGeom>
              <a:avLst/>
              <a:gdLst>
                <a:gd name="T0" fmla="*/ 62 w 62"/>
                <a:gd name="T1" fmla="*/ 0 h 56"/>
                <a:gd name="T2" fmla="*/ 60 w 62"/>
                <a:gd name="T3" fmla="*/ 13 h 56"/>
                <a:gd name="T4" fmla="*/ 59 w 62"/>
                <a:gd name="T5" fmla="*/ 24 h 56"/>
                <a:gd name="T6" fmla="*/ 58 w 62"/>
                <a:gd name="T7" fmla="*/ 34 h 56"/>
                <a:gd name="T8" fmla="*/ 57 w 62"/>
                <a:gd name="T9" fmla="*/ 41 h 56"/>
                <a:gd name="T10" fmla="*/ 55 w 62"/>
                <a:gd name="T11" fmla="*/ 47 h 56"/>
                <a:gd name="T12" fmla="*/ 54 w 62"/>
                <a:gd name="T13" fmla="*/ 51 h 56"/>
                <a:gd name="T14" fmla="*/ 53 w 62"/>
                <a:gd name="T15" fmla="*/ 54 h 56"/>
                <a:gd name="T16" fmla="*/ 51 w 62"/>
                <a:gd name="T17" fmla="*/ 56 h 56"/>
                <a:gd name="T18" fmla="*/ 48 w 62"/>
                <a:gd name="T19" fmla="*/ 56 h 56"/>
                <a:gd name="T20" fmla="*/ 44 w 62"/>
                <a:gd name="T21" fmla="*/ 56 h 56"/>
                <a:gd name="T22" fmla="*/ 40 w 62"/>
                <a:gd name="T23" fmla="*/ 54 h 56"/>
                <a:gd name="T24" fmla="*/ 35 w 62"/>
                <a:gd name="T25" fmla="*/ 52 h 56"/>
                <a:gd name="T26" fmla="*/ 28 w 62"/>
                <a:gd name="T27" fmla="*/ 49 h 56"/>
                <a:gd name="T28" fmla="*/ 20 w 62"/>
                <a:gd name="T29" fmla="*/ 46 h 56"/>
                <a:gd name="T30" fmla="*/ 11 w 62"/>
                <a:gd name="T31" fmla="*/ 42 h 56"/>
                <a:gd name="T32" fmla="*/ 0 w 62"/>
                <a:gd name="T33" fmla="*/ 38 h 56"/>
                <a:gd name="T34" fmla="*/ 2 w 62"/>
                <a:gd name="T35" fmla="*/ 31 h 56"/>
                <a:gd name="T36" fmla="*/ 4 w 62"/>
                <a:gd name="T37" fmla="*/ 26 h 56"/>
                <a:gd name="T38" fmla="*/ 9 w 62"/>
                <a:gd name="T39" fmla="*/ 17 h 56"/>
                <a:gd name="T40" fmla="*/ 15 w 62"/>
                <a:gd name="T41" fmla="*/ 11 h 56"/>
                <a:gd name="T42" fmla="*/ 21 w 62"/>
                <a:gd name="T43" fmla="*/ 8 h 56"/>
                <a:gd name="T44" fmla="*/ 29 w 62"/>
                <a:gd name="T45" fmla="*/ 6 h 56"/>
                <a:gd name="T46" fmla="*/ 38 w 62"/>
                <a:gd name="T47" fmla="*/ 4 h 56"/>
                <a:gd name="T48" fmla="*/ 49 w 62"/>
                <a:gd name="T49" fmla="*/ 2 h 56"/>
                <a:gd name="T50" fmla="*/ 62 w 62"/>
                <a:gd name="T5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 h="56">
                  <a:moveTo>
                    <a:pt x="62" y="0"/>
                  </a:moveTo>
                  <a:lnTo>
                    <a:pt x="60" y="13"/>
                  </a:lnTo>
                  <a:lnTo>
                    <a:pt x="59" y="24"/>
                  </a:lnTo>
                  <a:lnTo>
                    <a:pt x="58" y="34"/>
                  </a:lnTo>
                  <a:lnTo>
                    <a:pt x="57" y="41"/>
                  </a:lnTo>
                  <a:lnTo>
                    <a:pt x="55" y="47"/>
                  </a:lnTo>
                  <a:lnTo>
                    <a:pt x="54" y="51"/>
                  </a:lnTo>
                  <a:lnTo>
                    <a:pt x="53" y="54"/>
                  </a:lnTo>
                  <a:lnTo>
                    <a:pt x="51" y="56"/>
                  </a:lnTo>
                  <a:lnTo>
                    <a:pt x="48" y="56"/>
                  </a:lnTo>
                  <a:lnTo>
                    <a:pt x="44" y="56"/>
                  </a:lnTo>
                  <a:lnTo>
                    <a:pt x="40" y="54"/>
                  </a:lnTo>
                  <a:lnTo>
                    <a:pt x="35" y="52"/>
                  </a:lnTo>
                  <a:lnTo>
                    <a:pt x="28" y="49"/>
                  </a:lnTo>
                  <a:lnTo>
                    <a:pt x="20" y="46"/>
                  </a:lnTo>
                  <a:lnTo>
                    <a:pt x="11" y="42"/>
                  </a:lnTo>
                  <a:lnTo>
                    <a:pt x="0" y="38"/>
                  </a:lnTo>
                  <a:lnTo>
                    <a:pt x="2" y="31"/>
                  </a:lnTo>
                  <a:lnTo>
                    <a:pt x="4" y="26"/>
                  </a:lnTo>
                  <a:lnTo>
                    <a:pt x="9" y="17"/>
                  </a:lnTo>
                  <a:lnTo>
                    <a:pt x="15" y="11"/>
                  </a:lnTo>
                  <a:lnTo>
                    <a:pt x="21" y="8"/>
                  </a:lnTo>
                  <a:lnTo>
                    <a:pt x="29" y="6"/>
                  </a:lnTo>
                  <a:lnTo>
                    <a:pt x="38" y="4"/>
                  </a:lnTo>
                  <a:lnTo>
                    <a:pt x="49" y="2"/>
                  </a:lnTo>
                  <a:lnTo>
                    <a:pt x="62" y="0"/>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82" name="Freeform 426"/>
            <p:cNvSpPr>
              <a:spLocks/>
            </p:cNvSpPr>
            <p:nvPr/>
          </p:nvSpPr>
          <p:spPr bwMode="auto">
            <a:xfrm>
              <a:off x="2404" y="2422"/>
              <a:ext cx="23" cy="20"/>
            </a:xfrm>
            <a:custGeom>
              <a:avLst/>
              <a:gdLst>
                <a:gd name="T0" fmla="*/ 62 w 62"/>
                <a:gd name="T1" fmla="*/ 0 h 56"/>
                <a:gd name="T2" fmla="*/ 60 w 62"/>
                <a:gd name="T3" fmla="*/ 13 h 56"/>
                <a:gd name="T4" fmla="*/ 59 w 62"/>
                <a:gd name="T5" fmla="*/ 24 h 56"/>
                <a:gd name="T6" fmla="*/ 58 w 62"/>
                <a:gd name="T7" fmla="*/ 34 h 56"/>
                <a:gd name="T8" fmla="*/ 57 w 62"/>
                <a:gd name="T9" fmla="*/ 41 h 56"/>
                <a:gd name="T10" fmla="*/ 55 w 62"/>
                <a:gd name="T11" fmla="*/ 47 h 56"/>
                <a:gd name="T12" fmla="*/ 54 w 62"/>
                <a:gd name="T13" fmla="*/ 51 h 56"/>
                <a:gd name="T14" fmla="*/ 53 w 62"/>
                <a:gd name="T15" fmla="*/ 54 h 56"/>
                <a:gd name="T16" fmla="*/ 51 w 62"/>
                <a:gd name="T17" fmla="*/ 56 h 56"/>
                <a:gd name="T18" fmla="*/ 48 w 62"/>
                <a:gd name="T19" fmla="*/ 56 h 56"/>
                <a:gd name="T20" fmla="*/ 44 w 62"/>
                <a:gd name="T21" fmla="*/ 56 h 56"/>
                <a:gd name="T22" fmla="*/ 40 w 62"/>
                <a:gd name="T23" fmla="*/ 54 h 56"/>
                <a:gd name="T24" fmla="*/ 35 w 62"/>
                <a:gd name="T25" fmla="*/ 52 h 56"/>
                <a:gd name="T26" fmla="*/ 28 w 62"/>
                <a:gd name="T27" fmla="*/ 49 h 56"/>
                <a:gd name="T28" fmla="*/ 20 w 62"/>
                <a:gd name="T29" fmla="*/ 46 h 56"/>
                <a:gd name="T30" fmla="*/ 11 w 62"/>
                <a:gd name="T31" fmla="*/ 42 h 56"/>
                <a:gd name="T32" fmla="*/ 0 w 62"/>
                <a:gd name="T33" fmla="*/ 38 h 56"/>
                <a:gd name="T34" fmla="*/ 2 w 62"/>
                <a:gd name="T35" fmla="*/ 31 h 56"/>
                <a:gd name="T36" fmla="*/ 4 w 62"/>
                <a:gd name="T37" fmla="*/ 26 h 56"/>
                <a:gd name="T38" fmla="*/ 9 w 62"/>
                <a:gd name="T39" fmla="*/ 17 h 56"/>
                <a:gd name="T40" fmla="*/ 15 w 62"/>
                <a:gd name="T41" fmla="*/ 11 h 56"/>
                <a:gd name="T42" fmla="*/ 21 w 62"/>
                <a:gd name="T43" fmla="*/ 8 h 56"/>
                <a:gd name="T44" fmla="*/ 29 w 62"/>
                <a:gd name="T45" fmla="*/ 6 h 56"/>
                <a:gd name="T46" fmla="*/ 38 w 62"/>
                <a:gd name="T47" fmla="*/ 4 h 56"/>
                <a:gd name="T48" fmla="*/ 49 w 62"/>
                <a:gd name="T49" fmla="*/ 2 h 56"/>
                <a:gd name="T50" fmla="*/ 62 w 62"/>
                <a:gd name="T5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 h="56">
                  <a:moveTo>
                    <a:pt x="62" y="0"/>
                  </a:moveTo>
                  <a:lnTo>
                    <a:pt x="60" y="13"/>
                  </a:lnTo>
                  <a:lnTo>
                    <a:pt x="59" y="24"/>
                  </a:lnTo>
                  <a:lnTo>
                    <a:pt x="58" y="34"/>
                  </a:lnTo>
                  <a:lnTo>
                    <a:pt x="57" y="41"/>
                  </a:lnTo>
                  <a:lnTo>
                    <a:pt x="55" y="47"/>
                  </a:lnTo>
                  <a:lnTo>
                    <a:pt x="54" y="51"/>
                  </a:lnTo>
                  <a:lnTo>
                    <a:pt x="53" y="54"/>
                  </a:lnTo>
                  <a:lnTo>
                    <a:pt x="51" y="56"/>
                  </a:lnTo>
                  <a:lnTo>
                    <a:pt x="48" y="56"/>
                  </a:lnTo>
                  <a:lnTo>
                    <a:pt x="44" y="56"/>
                  </a:lnTo>
                  <a:lnTo>
                    <a:pt x="40" y="54"/>
                  </a:lnTo>
                  <a:lnTo>
                    <a:pt x="35" y="52"/>
                  </a:lnTo>
                  <a:lnTo>
                    <a:pt x="28" y="49"/>
                  </a:lnTo>
                  <a:lnTo>
                    <a:pt x="20" y="46"/>
                  </a:lnTo>
                  <a:lnTo>
                    <a:pt x="11" y="42"/>
                  </a:lnTo>
                  <a:lnTo>
                    <a:pt x="0" y="38"/>
                  </a:lnTo>
                  <a:lnTo>
                    <a:pt x="2" y="31"/>
                  </a:lnTo>
                  <a:lnTo>
                    <a:pt x="4" y="26"/>
                  </a:lnTo>
                  <a:lnTo>
                    <a:pt x="9" y="17"/>
                  </a:lnTo>
                  <a:lnTo>
                    <a:pt x="15" y="11"/>
                  </a:lnTo>
                  <a:lnTo>
                    <a:pt x="21" y="8"/>
                  </a:lnTo>
                  <a:lnTo>
                    <a:pt x="29" y="6"/>
                  </a:lnTo>
                  <a:lnTo>
                    <a:pt x="38" y="4"/>
                  </a:lnTo>
                  <a:lnTo>
                    <a:pt x="49" y="2"/>
                  </a:lnTo>
                  <a:lnTo>
                    <a:pt x="62" y="0"/>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83" name="Freeform 427"/>
            <p:cNvSpPr>
              <a:spLocks/>
            </p:cNvSpPr>
            <p:nvPr/>
          </p:nvSpPr>
          <p:spPr bwMode="auto">
            <a:xfrm>
              <a:off x="2554" y="2358"/>
              <a:ext cx="23" cy="20"/>
            </a:xfrm>
            <a:custGeom>
              <a:avLst/>
              <a:gdLst>
                <a:gd name="T0" fmla="*/ 62 w 62"/>
                <a:gd name="T1" fmla="*/ 0 h 56"/>
                <a:gd name="T2" fmla="*/ 60 w 62"/>
                <a:gd name="T3" fmla="*/ 13 h 56"/>
                <a:gd name="T4" fmla="*/ 59 w 62"/>
                <a:gd name="T5" fmla="*/ 24 h 56"/>
                <a:gd name="T6" fmla="*/ 58 w 62"/>
                <a:gd name="T7" fmla="*/ 34 h 56"/>
                <a:gd name="T8" fmla="*/ 57 w 62"/>
                <a:gd name="T9" fmla="*/ 41 h 56"/>
                <a:gd name="T10" fmla="*/ 55 w 62"/>
                <a:gd name="T11" fmla="*/ 47 h 56"/>
                <a:gd name="T12" fmla="*/ 54 w 62"/>
                <a:gd name="T13" fmla="*/ 51 h 56"/>
                <a:gd name="T14" fmla="*/ 53 w 62"/>
                <a:gd name="T15" fmla="*/ 54 h 56"/>
                <a:gd name="T16" fmla="*/ 51 w 62"/>
                <a:gd name="T17" fmla="*/ 56 h 56"/>
                <a:gd name="T18" fmla="*/ 48 w 62"/>
                <a:gd name="T19" fmla="*/ 56 h 56"/>
                <a:gd name="T20" fmla="*/ 44 w 62"/>
                <a:gd name="T21" fmla="*/ 56 h 56"/>
                <a:gd name="T22" fmla="*/ 40 w 62"/>
                <a:gd name="T23" fmla="*/ 54 h 56"/>
                <a:gd name="T24" fmla="*/ 35 w 62"/>
                <a:gd name="T25" fmla="*/ 52 h 56"/>
                <a:gd name="T26" fmla="*/ 28 w 62"/>
                <a:gd name="T27" fmla="*/ 49 h 56"/>
                <a:gd name="T28" fmla="*/ 20 w 62"/>
                <a:gd name="T29" fmla="*/ 46 h 56"/>
                <a:gd name="T30" fmla="*/ 11 w 62"/>
                <a:gd name="T31" fmla="*/ 42 h 56"/>
                <a:gd name="T32" fmla="*/ 0 w 62"/>
                <a:gd name="T33" fmla="*/ 38 h 56"/>
                <a:gd name="T34" fmla="*/ 2 w 62"/>
                <a:gd name="T35" fmla="*/ 31 h 56"/>
                <a:gd name="T36" fmla="*/ 4 w 62"/>
                <a:gd name="T37" fmla="*/ 26 h 56"/>
                <a:gd name="T38" fmla="*/ 9 w 62"/>
                <a:gd name="T39" fmla="*/ 17 h 56"/>
                <a:gd name="T40" fmla="*/ 15 w 62"/>
                <a:gd name="T41" fmla="*/ 11 h 56"/>
                <a:gd name="T42" fmla="*/ 21 w 62"/>
                <a:gd name="T43" fmla="*/ 8 h 56"/>
                <a:gd name="T44" fmla="*/ 29 w 62"/>
                <a:gd name="T45" fmla="*/ 6 h 56"/>
                <a:gd name="T46" fmla="*/ 38 w 62"/>
                <a:gd name="T47" fmla="*/ 4 h 56"/>
                <a:gd name="T48" fmla="*/ 49 w 62"/>
                <a:gd name="T49" fmla="*/ 2 h 56"/>
                <a:gd name="T50" fmla="*/ 62 w 62"/>
                <a:gd name="T5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 h="56">
                  <a:moveTo>
                    <a:pt x="62" y="0"/>
                  </a:moveTo>
                  <a:lnTo>
                    <a:pt x="60" y="13"/>
                  </a:lnTo>
                  <a:lnTo>
                    <a:pt x="59" y="24"/>
                  </a:lnTo>
                  <a:lnTo>
                    <a:pt x="58" y="34"/>
                  </a:lnTo>
                  <a:lnTo>
                    <a:pt x="57" y="41"/>
                  </a:lnTo>
                  <a:lnTo>
                    <a:pt x="55" y="47"/>
                  </a:lnTo>
                  <a:lnTo>
                    <a:pt x="54" y="51"/>
                  </a:lnTo>
                  <a:lnTo>
                    <a:pt x="53" y="54"/>
                  </a:lnTo>
                  <a:lnTo>
                    <a:pt x="51" y="56"/>
                  </a:lnTo>
                  <a:lnTo>
                    <a:pt x="48" y="56"/>
                  </a:lnTo>
                  <a:lnTo>
                    <a:pt x="44" y="56"/>
                  </a:lnTo>
                  <a:lnTo>
                    <a:pt x="40" y="54"/>
                  </a:lnTo>
                  <a:lnTo>
                    <a:pt x="35" y="52"/>
                  </a:lnTo>
                  <a:lnTo>
                    <a:pt x="28" y="49"/>
                  </a:lnTo>
                  <a:lnTo>
                    <a:pt x="20" y="46"/>
                  </a:lnTo>
                  <a:lnTo>
                    <a:pt x="11" y="42"/>
                  </a:lnTo>
                  <a:lnTo>
                    <a:pt x="0" y="38"/>
                  </a:lnTo>
                  <a:lnTo>
                    <a:pt x="2" y="31"/>
                  </a:lnTo>
                  <a:lnTo>
                    <a:pt x="4" y="26"/>
                  </a:lnTo>
                  <a:lnTo>
                    <a:pt x="9" y="17"/>
                  </a:lnTo>
                  <a:lnTo>
                    <a:pt x="15" y="11"/>
                  </a:lnTo>
                  <a:lnTo>
                    <a:pt x="21" y="8"/>
                  </a:lnTo>
                  <a:lnTo>
                    <a:pt x="29" y="6"/>
                  </a:lnTo>
                  <a:lnTo>
                    <a:pt x="38" y="4"/>
                  </a:lnTo>
                  <a:lnTo>
                    <a:pt x="49" y="2"/>
                  </a:lnTo>
                  <a:lnTo>
                    <a:pt x="62" y="0"/>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84" name="Freeform 428"/>
            <p:cNvSpPr>
              <a:spLocks/>
            </p:cNvSpPr>
            <p:nvPr/>
          </p:nvSpPr>
          <p:spPr bwMode="auto">
            <a:xfrm>
              <a:off x="2504" y="2342"/>
              <a:ext cx="18" cy="14"/>
            </a:xfrm>
            <a:custGeom>
              <a:avLst/>
              <a:gdLst>
                <a:gd name="T0" fmla="*/ 12 w 48"/>
                <a:gd name="T1" fmla="*/ 2 h 41"/>
                <a:gd name="T2" fmla="*/ 23 w 48"/>
                <a:gd name="T3" fmla="*/ 4 h 41"/>
                <a:gd name="T4" fmla="*/ 35 w 48"/>
                <a:gd name="T5" fmla="*/ 6 h 41"/>
                <a:gd name="T6" fmla="*/ 40 w 48"/>
                <a:gd name="T7" fmla="*/ 7 h 41"/>
                <a:gd name="T8" fmla="*/ 44 w 48"/>
                <a:gd name="T9" fmla="*/ 8 h 41"/>
                <a:gd name="T10" fmla="*/ 47 w 48"/>
                <a:gd name="T11" fmla="*/ 11 h 41"/>
                <a:gd name="T12" fmla="*/ 48 w 48"/>
                <a:gd name="T13" fmla="*/ 15 h 41"/>
                <a:gd name="T14" fmla="*/ 47 w 48"/>
                <a:gd name="T15" fmla="*/ 20 h 41"/>
                <a:gd name="T16" fmla="*/ 44 w 48"/>
                <a:gd name="T17" fmla="*/ 25 h 41"/>
                <a:gd name="T18" fmla="*/ 40 w 48"/>
                <a:gd name="T19" fmla="*/ 30 h 41"/>
                <a:gd name="T20" fmla="*/ 35 w 48"/>
                <a:gd name="T21" fmla="*/ 34 h 41"/>
                <a:gd name="T22" fmla="*/ 30 w 48"/>
                <a:gd name="T23" fmla="*/ 38 h 41"/>
                <a:gd name="T24" fmla="*/ 24 w 48"/>
                <a:gd name="T25" fmla="*/ 40 h 41"/>
                <a:gd name="T26" fmla="*/ 18 w 48"/>
                <a:gd name="T27" fmla="*/ 41 h 41"/>
                <a:gd name="T28" fmla="*/ 12 w 48"/>
                <a:gd name="T29" fmla="*/ 41 h 41"/>
                <a:gd name="T30" fmla="*/ 8 w 48"/>
                <a:gd name="T31" fmla="*/ 39 h 41"/>
                <a:gd name="T32" fmla="*/ 5 w 48"/>
                <a:gd name="T33" fmla="*/ 36 h 41"/>
                <a:gd name="T34" fmla="*/ 3 w 48"/>
                <a:gd name="T35" fmla="*/ 31 h 41"/>
                <a:gd name="T36" fmla="*/ 2 w 48"/>
                <a:gd name="T37" fmla="*/ 25 h 41"/>
                <a:gd name="T38" fmla="*/ 0 w 48"/>
                <a:gd name="T39" fmla="*/ 13 h 41"/>
                <a:gd name="T40" fmla="*/ 0 w 48"/>
                <a:gd name="T41" fmla="*/ 2 h 41"/>
                <a:gd name="T42" fmla="*/ 1 w 48"/>
                <a:gd name="T43" fmla="*/ 0 h 41"/>
                <a:gd name="T44" fmla="*/ 5 w 48"/>
                <a:gd name="T45" fmla="*/ 0 h 41"/>
                <a:gd name="T46" fmla="*/ 8 w 48"/>
                <a:gd name="T47" fmla="*/ 1 h 41"/>
                <a:gd name="T48" fmla="*/ 12 w 48"/>
                <a:gd name="T49" fmla="*/ 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 h="41">
                  <a:moveTo>
                    <a:pt x="12" y="2"/>
                  </a:moveTo>
                  <a:lnTo>
                    <a:pt x="23" y="4"/>
                  </a:lnTo>
                  <a:lnTo>
                    <a:pt x="35" y="6"/>
                  </a:lnTo>
                  <a:lnTo>
                    <a:pt x="40" y="7"/>
                  </a:lnTo>
                  <a:lnTo>
                    <a:pt x="44" y="8"/>
                  </a:lnTo>
                  <a:lnTo>
                    <a:pt x="47" y="11"/>
                  </a:lnTo>
                  <a:lnTo>
                    <a:pt x="48" y="15"/>
                  </a:lnTo>
                  <a:lnTo>
                    <a:pt x="47" y="20"/>
                  </a:lnTo>
                  <a:lnTo>
                    <a:pt x="44" y="25"/>
                  </a:lnTo>
                  <a:lnTo>
                    <a:pt x="40" y="30"/>
                  </a:lnTo>
                  <a:lnTo>
                    <a:pt x="35" y="34"/>
                  </a:lnTo>
                  <a:lnTo>
                    <a:pt x="30" y="38"/>
                  </a:lnTo>
                  <a:lnTo>
                    <a:pt x="24" y="40"/>
                  </a:lnTo>
                  <a:lnTo>
                    <a:pt x="18" y="41"/>
                  </a:lnTo>
                  <a:lnTo>
                    <a:pt x="12" y="41"/>
                  </a:lnTo>
                  <a:lnTo>
                    <a:pt x="8" y="39"/>
                  </a:lnTo>
                  <a:lnTo>
                    <a:pt x="5" y="36"/>
                  </a:lnTo>
                  <a:lnTo>
                    <a:pt x="3" y="31"/>
                  </a:lnTo>
                  <a:lnTo>
                    <a:pt x="2" y="25"/>
                  </a:lnTo>
                  <a:lnTo>
                    <a:pt x="0" y="13"/>
                  </a:lnTo>
                  <a:lnTo>
                    <a:pt x="0" y="2"/>
                  </a:lnTo>
                  <a:lnTo>
                    <a:pt x="1" y="0"/>
                  </a:lnTo>
                  <a:lnTo>
                    <a:pt x="5" y="0"/>
                  </a:lnTo>
                  <a:lnTo>
                    <a:pt x="8" y="1"/>
                  </a:lnTo>
                  <a:lnTo>
                    <a:pt x="12" y="2"/>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85" name="Freeform 429"/>
            <p:cNvSpPr>
              <a:spLocks/>
            </p:cNvSpPr>
            <p:nvPr/>
          </p:nvSpPr>
          <p:spPr bwMode="auto">
            <a:xfrm>
              <a:off x="2475" y="2391"/>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86" name="Freeform 430"/>
            <p:cNvSpPr>
              <a:spLocks/>
            </p:cNvSpPr>
            <p:nvPr/>
          </p:nvSpPr>
          <p:spPr bwMode="auto">
            <a:xfrm>
              <a:off x="2422" y="2340"/>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87" name="Freeform 431"/>
            <p:cNvSpPr>
              <a:spLocks/>
            </p:cNvSpPr>
            <p:nvPr/>
          </p:nvSpPr>
          <p:spPr bwMode="auto">
            <a:xfrm>
              <a:off x="2528" y="2374"/>
              <a:ext cx="12" cy="8"/>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88" name="Freeform 432"/>
            <p:cNvSpPr>
              <a:spLocks/>
            </p:cNvSpPr>
            <p:nvPr/>
          </p:nvSpPr>
          <p:spPr bwMode="auto">
            <a:xfrm>
              <a:off x="2440" y="2306"/>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89" name="Freeform 433"/>
            <p:cNvSpPr>
              <a:spLocks/>
            </p:cNvSpPr>
            <p:nvPr/>
          </p:nvSpPr>
          <p:spPr bwMode="auto">
            <a:xfrm>
              <a:off x="2440" y="2374"/>
              <a:ext cx="11" cy="8"/>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90" name="Freeform 434"/>
            <p:cNvSpPr>
              <a:spLocks/>
            </p:cNvSpPr>
            <p:nvPr/>
          </p:nvSpPr>
          <p:spPr bwMode="auto">
            <a:xfrm>
              <a:off x="2334" y="2306"/>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91" name="Line 435"/>
            <p:cNvSpPr>
              <a:spLocks noChangeShapeType="1"/>
            </p:cNvSpPr>
            <p:nvPr/>
          </p:nvSpPr>
          <p:spPr bwMode="auto">
            <a:xfrm>
              <a:off x="2475" y="2407"/>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2221492" name="Freeform 436"/>
            <p:cNvSpPr>
              <a:spLocks/>
            </p:cNvSpPr>
            <p:nvPr/>
          </p:nvSpPr>
          <p:spPr bwMode="auto">
            <a:xfrm>
              <a:off x="2634" y="2374"/>
              <a:ext cx="11" cy="8"/>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93" name="Freeform 437"/>
            <p:cNvSpPr>
              <a:spLocks/>
            </p:cNvSpPr>
            <p:nvPr/>
          </p:nvSpPr>
          <p:spPr bwMode="auto">
            <a:xfrm>
              <a:off x="2404" y="2374"/>
              <a:ext cx="12" cy="8"/>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94" name="Freeform 438"/>
            <p:cNvSpPr>
              <a:spLocks/>
            </p:cNvSpPr>
            <p:nvPr/>
          </p:nvSpPr>
          <p:spPr bwMode="auto">
            <a:xfrm>
              <a:off x="2369" y="2340"/>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95" name="Freeform 439"/>
            <p:cNvSpPr>
              <a:spLocks/>
            </p:cNvSpPr>
            <p:nvPr/>
          </p:nvSpPr>
          <p:spPr bwMode="auto">
            <a:xfrm>
              <a:off x="2334" y="2374"/>
              <a:ext cx="11" cy="8"/>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96" name="Freeform 440"/>
            <p:cNvSpPr>
              <a:spLocks/>
            </p:cNvSpPr>
            <p:nvPr/>
          </p:nvSpPr>
          <p:spPr bwMode="auto">
            <a:xfrm>
              <a:off x="2651" y="2582"/>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97" name="Freeform 441"/>
            <p:cNvSpPr>
              <a:spLocks/>
            </p:cNvSpPr>
            <p:nvPr/>
          </p:nvSpPr>
          <p:spPr bwMode="auto">
            <a:xfrm>
              <a:off x="2651" y="2514"/>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98" name="Freeform 442"/>
            <p:cNvSpPr>
              <a:spLocks/>
            </p:cNvSpPr>
            <p:nvPr/>
          </p:nvSpPr>
          <p:spPr bwMode="auto">
            <a:xfrm>
              <a:off x="2704" y="2548"/>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499" name="Freeform 443"/>
            <p:cNvSpPr>
              <a:spLocks/>
            </p:cNvSpPr>
            <p:nvPr/>
          </p:nvSpPr>
          <p:spPr bwMode="auto">
            <a:xfrm>
              <a:off x="2721" y="2497"/>
              <a:ext cx="12"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00" name="Freeform 444"/>
            <p:cNvSpPr>
              <a:spLocks/>
            </p:cNvSpPr>
            <p:nvPr/>
          </p:nvSpPr>
          <p:spPr bwMode="auto">
            <a:xfrm>
              <a:off x="2668" y="2633"/>
              <a:ext cx="12" cy="8"/>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01" name="Freeform 445"/>
            <p:cNvSpPr>
              <a:spLocks/>
            </p:cNvSpPr>
            <p:nvPr/>
          </p:nvSpPr>
          <p:spPr bwMode="auto">
            <a:xfrm>
              <a:off x="2668" y="2599"/>
              <a:ext cx="12" cy="8"/>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02" name="Freeform 446"/>
            <p:cNvSpPr>
              <a:spLocks/>
            </p:cNvSpPr>
            <p:nvPr/>
          </p:nvSpPr>
          <p:spPr bwMode="auto">
            <a:xfrm>
              <a:off x="2633" y="2616"/>
              <a:ext cx="11" cy="8"/>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03" name="Freeform 447"/>
            <p:cNvSpPr>
              <a:spLocks/>
            </p:cNvSpPr>
            <p:nvPr/>
          </p:nvSpPr>
          <p:spPr bwMode="auto">
            <a:xfrm>
              <a:off x="2721" y="2582"/>
              <a:ext cx="12"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04" name="Freeform 448"/>
            <p:cNvSpPr>
              <a:spLocks/>
            </p:cNvSpPr>
            <p:nvPr/>
          </p:nvSpPr>
          <p:spPr bwMode="auto">
            <a:xfrm>
              <a:off x="2668" y="2480"/>
              <a:ext cx="12"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05" name="Freeform 449"/>
            <p:cNvSpPr>
              <a:spLocks/>
            </p:cNvSpPr>
            <p:nvPr/>
          </p:nvSpPr>
          <p:spPr bwMode="auto">
            <a:xfrm>
              <a:off x="2739" y="2649"/>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06" name="Freeform 450"/>
            <p:cNvSpPr>
              <a:spLocks/>
            </p:cNvSpPr>
            <p:nvPr/>
          </p:nvSpPr>
          <p:spPr bwMode="auto">
            <a:xfrm>
              <a:off x="2757" y="2514"/>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07" name="Freeform 451"/>
            <p:cNvSpPr>
              <a:spLocks/>
            </p:cNvSpPr>
            <p:nvPr/>
          </p:nvSpPr>
          <p:spPr bwMode="auto">
            <a:xfrm>
              <a:off x="2704" y="2633"/>
              <a:ext cx="11" cy="8"/>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08" name="Freeform 452"/>
            <p:cNvSpPr>
              <a:spLocks/>
            </p:cNvSpPr>
            <p:nvPr/>
          </p:nvSpPr>
          <p:spPr bwMode="auto">
            <a:xfrm>
              <a:off x="2633" y="2531"/>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09" name="Freeform 453"/>
            <p:cNvSpPr>
              <a:spLocks/>
            </p:cNvSpPr>
            <p:nvPr/>
          </p:nvSpPr>
          <p:spPr bwMode="auto">
            <a:xfrm>
              <a:off x="2615" y="2497"/>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pPr>
              <a:endParaRPr lang="de-CH">
                <a:solidFill>
                  <a:srgbClr val="000000"/>
                </a:solidFill>
              </a:endParaRPr>
            </a:p>
          </p:txBody>
        </p:sp>
        <p:sp>
          <p:nvSpPr>
            <p:cNvPr id="2221510" name="Freeform 454"/>
            <p:cNvSpPr>
              <a:spLocks/>
            </p:cNvSpPr>
            <p:nvPr/>
          </p:nvSpPr>
          <p:spPr bwMode="auto">
            <a:xfrm>
              <a:off x="2757" y="2548"/>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11" name="Freeform 455"/>
            <p:cNvSpPr>
              <a:spLocks/>
            </p:cNvSpPr>
            <p:nvPr/>
          </p:nvSpPr>
          <p:spPr bwMode="auto">
            <a:xfrm>
              <a:off x="2757" y="2616"/>
              <a:ext cx="11" cy="8"/>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12" name="Freeform 456"/>
            <p:cNvSpPr>
              <a:spLocks/>
            </p:cNvSpPr>
            <p:nvPr/>
          </p:nvSpPr>
          <p:spPr bwMode="auto">
            <a:xfrm>
              <a:off x="2686" y="2565"/>
              <a:ext cx="17" cy="23"/>
            </a:xfrm>
            <a:custGeom>
              <a:avLst/>
              <a:gdLst>
                <a:gd name="T0" fmla="*/ 12 w 47"/>
                <a:gd name="T1" fmla="*/ 60 h 63"/>
                <a:gd name="T2" fmla="*/ 17 w 47"/>
                <a:gd name="T3" fmla="*/ 58 h 63"/>
                <a:gd name="T4" fmla="*/ 23 w 47"/>
                <a:gd name="T5" fmla="*/ 56 h 63"/>
                <a:gd name="T6" fmla="*/ 34 w 47"/>
                <a:gd name="T7" fmla="*/ 55 h 63"/>
                <a:gd name="T8" fmla="*/ 39 w 47"/>
                <a:gd name="T9" fmla="*/ 53 h 63"/>
                <a:gd name="T10" fmla="*/ 43 w 47"/>
                <a:gd name="T11" fmla="*/ 50 h 63"/>
                <a:gd name="T12" fmla="*/ 46 w 47"/>
                <a:gd name="T13" fmla="*/ 46 h 63"/>
                <a:gd name="T14" fmla="*/ 47 w 47"/>
                <a:gd name="T15" fmla="*/ 40 h 63"/>
                <a:gd name="T16" fmla="*/ 46 w 47"/>
                <a:gd name="T17" fmla="*/ 32 h 63"/>
                <a:gd name="T18" fmla="*/ 44 w 47"/>
                <a:gd name="T19" fmla="*/ 24 h 63"/>
                <a:gd name="T20" fmla="*/ 40 w 47"/>
                <a:gd name="T21" fmla="*/ 17 h 63"/>
                <a:gd name="T22" fmla="*/ 35 w 47"/>
                <a:gd name="T23" fmla="*/ 10 h 63"/>
                <a:gd name="T24" fmla="*/ 29 w 47"/>
                <a:gd name="T25" fmla="*/ 5 h 63"/>
                <a:gd name="T26" fmla="*/ 23 w 47"/>
                <a:gd name="T27" fmla="*/ 2 h 63"/>
                <a:gd name="T28" fmla="*/ 18 w 47"/>
                <a:gd name="T29" fmla="*/ 0 h 63"/>
                <a:gd name="T30" fmla="*/ 12 w 47"/>
                <a:gd name="T31" fmla="*/ 1 h 63"/>
                <a:gd name="T32" fmla="*/ 8 w 47"/>
                <a:gd name="T33" fmla="*/ 4 h 63"/>
                <a:gd name="T34" fmla="*/ 5 w 47"/>
                <a:gd name="T35" fmla="*/ 10 h 63"/>
                <a:gd name="T36" fmla="*/ 3 w 47"/>
                <a:gd name="T37" fmla="*/ 17 h 63"/>
                <a:gd name="T38" fmla="*/ 2 w 47"/>
                <a:gd name="T39" fmla="*/ 25 h 63"/>
                <a:gd name="T40" fmla="*/ 0 w 47"/>
                <a:gd name="T41" fmla="*/ 43 h 63"/>
                <a:gd name="T42" fmla="*/ 0 w 47"/>
                <a:gd name="T43" fmla="*/ 52 h 63"/>
                <a:gd name="T44" fmla="*/ 0 w 47"/>
                <a:gd name="T45" fmla="*/ 60 h 63"/>
                <a:gd name="T46" fmla="*/ 0 w 47"/>
                <a:gd name="T47" fmla="*/ 62 h 63"/>
                <a:gd name="T48" fmla="*/ 1 w 47"/>
                <a:gd name="T49" fmla="*/ 63 h 63"/>
                <a:gd name="T50" fmla="*/ 5 w 47"/>
                <a:gd name="T51" fmla="*/ 63 h 63"/>
                <a:gd name="T52" fmla="*/ 8 w 47"/>
                <a:gd name="T53" fmla="*/ 61 h 63"/>
                <a:gd name="T54" fmla="*/ 12 w 47"/>
                <a:gd name="T55" fmla="*/ 6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7" h="63">
                  <a:moveTo>
                    <a:pt x="12" y="60"/>
                  </a:moveTo>
                  <a:lnTo>
                    <a:pt x="17" y="58"/>
                  </a:lnTo>
                  <a:lnTo>
                    <a:pt x="23" y="56"/>
                  </a:lnTo>
                  <a:lnTo>
                    <a:pt x="34" y="55"/>
                  </a:lnTo>
                  <a:lnTo>
                    <a:pt x="39" y="53"/>
                  </a:lnTo>
                  <a:lnTo>
                    <a:pt x="43" y="50"/>
                  </a:lnTo>
                  <a:lnTo>
                    <a:pt x="46" y="46"/>
                  </a:lnTo>
                  <a:lnTo>
                    <a:pt x="47" y="40"/>
                  </a:lnTo>
                  <a:lnTo>
                    <a:pt x="46" y="32"/>
                  </a:lnTo>
                  <a:lnTo>
                    <a:pt x="44" y="24"/>
                  </a:lnTo>
                  <a:lnTo>
                    <a:pt x="40" y="17"/>
                  </a:lnTo>
                  <a:lnTo>
                    <a:pt x="35" y="10"/>
                  </a:lnTo>
                  <a:lnTo>
                    <a:pt x="29" y="5"/>
                  </a:lnTo>
                  <a:lnTo>
                    <a:pt x="23" y="2"/>
                  </a:lnTo>
                  <a:lnTo>
                    <a:pt x="18" y="0"/>
                  </a:lnTo>
                  <a:lnTo>
                    <a:pt x="12" y="1"/>
                  </a:lnTo>
                  <a:lnTo>
                    <a:pt x="8" y="4"/>
                  </a:lnTo>
                  <a:lnTo>
                    <a:pt x="5" y="10"/>
                  </a:lnTo>
                  <a:lnTo>
                    <a:pt x="3" y="17"/>
                  </a:lnTo>
                  <a:lnTo>
                    <a:pt x="2" y="25"/>
                  </a:lnTo>
                  <a:lnTo>
                    <a:pt x="0" y="43"/>
                  </a:lnTo>
                  <a:lnTo>
                    <a:pt x="0" y="52"/>
                  </a:lnTo>
                  <a:lnTo>
                    <a:pt x="0" y="60"/>
                  </a:lnTo>
                  <a:lnTo>
                    <a:pt x="0" y="62"/>
                  </a:lnTo>
                  <a:lnTo>
                    <a:pt x="1" y="63"/>
                  </a:lnTo>
                  <a:lnTo>
                    <a:pt x="5" y="63"/>
                  </a:lnTo>
                  <a:lnTo>
                    <a:pt x="8" y="61"/>
                  </a:lnTo>
                  <a:lnTo>
                    <a:pt x="12" y="60"/>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13" name="Freeform 457"/>
            <p:cNvSpPr>
              <a:spLocks/>
            </p:cNvSpPr>
            <p:nvPr/>
          </p:nvSpPr>
          <p:spPr bwMode="auto">
            <a:xfrm>
              <a:off x="2739" y="2463"/>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14" name="Freeform 458"/>
            <p:cNvSpPr>
              <a:spLocks/>
            </p:cNvSpPr>
            <p:nvPr/>
          </p:nvSpPr>
          <p:spPr bwMode="auto">
            <a:xfrm>
              <a:off x="2633" y="2565"/>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15" name="Freeform 459"/>
            <p:cNvSpPr>
              <a:spLocks/>
            </p:cNvSpPr>
            <p:nvPr/>
          </p:nvSpPr>
          <p:spPr bwMode="auto">
            <a:xfrm>
              <a:off x="2633" y="2463"/>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16" name="Freeform 460"/>
            <p:cNvSpPr>
              <a:spLocks/>
            </p:cNvSpPr>
            <p:nvPr/>
          </p:nvSpPr>
          <p:spPr bwMode="auto">
            <a:xfrm>
              <a:off x="2597" y="2429"/>
              <a:ext cx="23" cy="20"/>
            </a:xfrm>
            <a:custGeom>
              <a:avLst/>
              <a:gdLst>
                <a:gd name="T0" fmla="*/ 62 w 62"/>
                <a:gd name="T1" fmla="*/ 0 h 56"/>
                <a:gd name="T2" fmla="*/ 60 w 62"/>
                <a:gd name="T3" fmla="*/ 13 h 56"/>
                <a:gd name="T4" fmla="*/ 59 w 62"/>
                <a:gd name="T5" fmla="*/ 24 h 56"/>
                <a:gd name="T6" fmla="*/ 58 w 62"/>
                <a:gd name="T7" fmla="*/ 34 h 56"/>
                <a:gd name="T8" fmla="*/ 57 w 62"/>
                <a:gd name="T9" fmla="*/ 41 h 56"/>
                <a:gd name="T10" fmla="*/ 55 w 62"/>
                <a:gd name="T11" fmla="*/ 47 h 56"/>
                <a:gd name="T12" fmla="*/ 54 w 62"/>
                <a:gd name="T13" fmla="*/ 51 h 56"/>
                <a:gd name="T14" fmla="*/ 53 w 62"/>
                <a:gd name="T15" fmla="*/ 54 h 56"/>
                <a:gd name="T16" fmla="*/ 51 w 62"/>
                <a:gd name="T17" fmla="*/ 56 h 56"/>
                <a:gd name="T18" fmla="*/ 48 w 62"/>
                <a:gd name="T19" fmla="*/ 56 h 56"/>
                <a:gd name="T20" fmla="*/ 44 w 62"/>
                <a:gd name="T21" fmla="*/ 56 h 56"/>
                <a:gd name="T22" fmla="*/ 40 w 62"/>
                <a:gd name="T23" fmla="*/ 54 h 56"/>
                <a:gd name="T24" fmla="*/ 35 w 62"/>
                <a:gd name="T25" fmla="*/ 52 h 56"/>
                <a:gd name="T26" fmla="*/ 28 w 62"/>
                <a:gd name="T27" fmla="*/ 49 h 56"/>
                <a:gd name="T28" fmla="*/ 20 w 62"/>
                <a:gd name="T29" fmla="*/ 46 h 56"/>
                <a:gd name="T30" fmla="*/ 11 w 62"/>
                <a:gd name="T31" fmla="*/ 42 h 56"/>
                <a:gd name="T32" fmla="*/ 0 w 62"/>
                <a:gd name="T33" fmla="*/ 38 h 56"/>
                <a:gd name="T34" fmla="*/ 2 w 62"/>
                <a:gd name="T35" fmla="*/ 31 h 56"/>
                <a:gd name="T36" fmla="*/ 4 w 62"/>
                <a:gd name="T37" fmla="*/ 26 h 56"/>
                <a:gd name="T38" fmla="*/ 9 w 62"/>
                <a:gd name="T39" fmla="*/ 17 h 56"/>
                <a:gd name="T40" fmla="*/ 15 w 62"/>
                <a:gd name="T41" fmla="*/ 11 h 56"/>
                <a:gd name="T42" fmla="*/ 21 w 62"/>
                <a:gd name="T43" fmla="*/ 8 h 56"/>
                <a:gd name="T44" fmla="*/ 29 w 62"/>
                <a:gd name="T45" fmla="*/ 6 h 56"/>
                <a:gd name="T46" fmla="*/ 38 w 62"/>
                <a:gd name="T47" fmla="*/ 4 h 56"/>
                <a:gd name="T48" fmla="*/ 49 w 62"/>
                <a:gd name="T49" fmla="*/ 2 h 56"/>
                <a:gd name="T50" fmla="*/ 62 w 62"/>
                <a:gd name="T5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 h="56">
                  <a:moveTo>
                    <a:pt x="62" y="0"/>
                  </a:moveTo>
                  <a:lnTo>
                    <a:pt x="60" y="13"/>
                  </a:lnTo>
                  <a:lnTo>
                    <a:pt x="59" y="24"/>
                  </a:lnTo>
                  <a:lnTo>
                    <a:pt x="58" y="34"/>
                  </a:lnTo>
                  <a:lnTo>
                    <a:pt x="57" y="41"/>
                  </a:lnTo>
                  <a:lnTo>
                    <a:pt x="55" y="47"/>
                  </a:lnTo>
                  <a:lnTo>
                    <a:pt x="54" y="51"/>
                  </a:lnTo>
                  <a:lnTo>
                    <a:pt x="53" y="54"/>
                  </a:lnTo>
                  <a:lnTo>
                    <a:pt x="51" y="56"/>
                  </a:lnTo>
                  <a:lnTo>
                    <a:pt x="48" y="56"/>
                  </a:lnTo>
                  <a:lnTo>
                    <a:pt x="44" y="56"/>
                  </a:lnTo>
                  <a:lnTo>
                    <a:pt x="40" y="54"/>
                  </a:lnTo>
                  <a:lnTo>
                    <a:pt x="35" y="52"/>
                  </a:lnTo>
                  <a:lnTo>
                    <a:pt x="28" y="49"/>
                  </a:lnTo>
                  <a:lnTo>
                    <a:pt x="20" y="46"/>
                  </a:lnTo>
                  <a:lnTo>
                    <a:pt x="11" y="42"/>
                  </a:lnTo>
                  <a:lnTo>
                    <a:pt x="0" y="38"/>
                  </a:lnTo>
                  <a:lnTo>
                    <a:pt x="2" y="31"/>
                  </a:lnTo>
                  <a:lnTo>
                    <a:pt x="4" y="26"/>
                  </a:lnTo>
                  <a:lnTo>
                    <a:pt x="9" y="17"/>
                  </a:lnTo>
                  <a:lnTo>
                    <a:pt x="15" y="11"/>
                  </a:lnTo>
                  <a:lnTo>
                    <a:pt x="21" y="8"/>
                  </a:lnTo>
                  <a:lnTo>
                    <a:pt x="29" y="6"/>
                  </a:lnTo>
                  <a:lnTo>
                    <a:pt x="38" y="4"/>
                  </a:lnTo>
                  <a:lnTo>
                    <a:pt x="49" y="2"/>
                  </a:lnTo>
                  <a:lnTo>
                    <a:pt x="62" y="0"/>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17" name="Freeform 461"/>
            <p:cNvSpPr>
              <a:spLocks/>
            </p:cNvSpPr>
            <p:nvPr/>
          </p:nvSpPr>
          <p:spPr bwMode="auto">
            <a:xfrm>
              <a:off x="2668" y="2429"/>
              <a:ext cx="12"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18" name="Freeform 462"/>
            <p:cNvSpPr>
              <a:spLocks/>
            </p:cNvSpPr>
            <p:nvPr/>
          </p:nvSpPr>
          <p:spPr bwMode="auto">
            <a:xfrm>
              <a:off x="2739" y="2446"/>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19" name="Freeform 463"/>
            <p:cNvSpPr>
              <a:spLocks/>
            </p:cNvSpPr>
            <p:nvPr/>
          </p:nvSpPr>
          <p:spPr bwMode="auto">
            <a:xfrm>
              <a:off x="2704" y="2430"/>
              <a:ext cx="17" cy="22"/>
            </a:xfrm>
            <a:custGeom>
              <a:avLst/>
              <a:gdLst>
                <a:gd name="T0" fmla="*/ 12 w 47"/>
                <a:gd name="T1" fmla="*/ 60 h 63"/>
                <a:gd name="T2" fmla="*/ 17 w 47"/>
                <a:gd name="T3" fmla="*/ 58 h 63"/>
                <a:gd name="T4" fmla="*/ 23 w 47"/>
                <a:gd name="T5" fmla="*/ 56 h 63"/>
                <a:gd name="T6" fmla="*/ 34 w 47"/>
                <a:gd name="T7" fmla="*/ 55 h 63"/>
                <a:gd name="T8" fmla="*/ 39 w 47"/>
                <a:gd name="T9" fmla="*/ 53 h 63"/>
                <a:gd name="T10" fmla="*/ 43 w 47"/>
                <a:gd name="T11" fmla="*/ 50 h 63"/>
                <a:gd name="T12" fmla="*/ 46 w 47"/>
                <a:gd name="T13" fmla="*/ 46 h 63"/>
                <a:gd name="T14" fmla="*/ 47 w 47"/>
                <a:gd name="T15" fmla="*/ 40 h 63"/>
                <a:gd name="T16" fmla="*/ 46 w 47"/>
                <a:gd name="T17" fmla="*/ 32 h 63"/>
                <a:gd name="T18" fmla="*/ 44 w 47"/>
                <a:gd name="T19" fmla="*/ 24 h 63"/>
                <a:gd name="T20" fmla="*/ 40 w 47"/>
                <a:gd name="T21" fmla="*/ 17 h 63"/>
                <a:gd name="T22" fmla="*/ 35 w 47"/>
                <a:gd name="T23" fmla="*/ 10 h 63"/>
                <a:gd name="T24" fmla="*/ 29 w 47"/>
                <a:gd name="T25" fmla="*/ 5 h 63"/>
                <a:gd name="T26" fmla="*/ 23 w 47"/>
                <a:gd name="T27" fmla="*/ 2 h 63"/>
                <a:gd name="T28" fmla="*/ 18 w 47"/>
                <a:gd name="T29" fmla="*/ 0 h 63"/>
                <a:gd name="T30" fmla="*/ 12 w 47"/>
                <a:gd name="T31" fmla="*/ 1 h 63"/>
                <a:gd name="T32" fmla="*/ 8 w 47"/>
                <a:gd name="T33" fmla="*/ 4 h 63"/>
                <a:gd name="T34" fmla="*/ 5 w 47"/>
                <a:gd name="T35" fmla="*/ 10 h 63"/>
                <a:gd name="T36" fmla="*/ 3 w 47"/>
                <a:gd name="T37" fmla="*/ 17 h 63"/>
                <a:gd name="T38" fmla="*/ 2 w 47"/>
                <a:gd name="T39" fmla="*/ 25 h 63"/>
                <a:gd name="T40" fmla="*/ 0 w 47"/>
                <a:gd name="T41" fmla="*/ 43 h 63"/>
                <a:gd name="T42" fmla="*/ 0 w 47"/>
                <a:gd name="T43" fmla="*/ 52 h 63"/>
                <a:gd name="T44" fmla="*/ 0 w 47"/>
                <a:gd name="T45" fmla="*/ 60 h 63"/>
                <a:gd name="T46" fmla="*/ 0 w 47"/>
                <a:gd name="T47" fmla="*/ 62 h 63"/>
                <a:gd name="T48" fmla="*/ 1 w 47"/>
                <a:gd name="T49" fmla="*/ 63 h 63"/>
                <a:gd name="T50" fmla="*/ 5 w 47"/>
                <a:gd name="T51" fmla="*/ 63 h 63"/>
                <a:gd name="T52" fmla="*/ 8 w 47"/>
                <a:gd name="T53" fmla="*/ 61 h 63"/>
                <a:gd name="T54" fmla="*/ 12 w 47"/>
                <a:gd name="T55" fmla="*/ 6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7" h="63">
                  <a:moveTo>
                    <a:pt x="12" y="60"/>
                  </a:moveTo>
                  <a:lnTo>
                    <a:pt x="17" y="58"/>
                  </a:lnTo>
                  <a:lnTo>
                    <a:pt x="23" y="56"/>
                  </a:lnTo>
                  <a:lnTo>
                    <a:pt x="34" y="55"/>
                  </a:lnTo>
                  <a:lnTo>
                    <a:pt x="39" y="53"/>
                  </a:lnTo>
                  <a:lnTo>
                    <a:pt x="43" y="50"/>
                  </a:lnTo>
                  <a:lnTo>
                    <a:pt x="46" y="46"/>
                  </a:lnTo>
                  <a:lnTo>
                    <a:pt x="47" y="40"/>
                  </a:lnTo>
                  <a:lnTo>
                    <a:pt x="46" y="32"/>
                  </a:lnTo>
                  <a:lnTo>
                    <a:pt x="44" y="24"/>
                  </a:lnTo>
                  <a:lnTo>
                    <a:pt x="40" y="17"/>
                  </a:lnTo>
                  <a:lnTo>
                    <a:pt x="35" y="10"/>
                  </a:lnTo>
                  <a:lnTo>
                    <a:pt x="29" y="5"/>
                  </a:lnTo>
                  <a:lnTo>
                    <a:pt x="23" y="2"/>
                  </a:lnTo>
                  <a:lnTo>
                    <a:pt x="18" y="0"/>
                  </a:lnTo>
                  <a:lnTo>
                    <a:pt x="12" y="1"/>
                  </a:lnTo>
                  <a:lnTo>
                    <a:pt x="8" y="4"/>
                  </a:lnTo>
                  <a:lnTo>
                    <a:pt x="5" y="10"/>
                  </a:lnTo>
                  <a:lnTo>
                    <a:pt x="3" y="17"/>
                  </a:lnTo>
                  <a:lnTo>
                    <a:pt x="2" y="25"/>
                  </a:lnTo>
                  <a:lnTo>
                    <a:pt x="0" y="43"/>
                  </a:lnTo>
                  <a:lnTo>
                    <a:pt x="0" y="52"/>
                  </a:lnTo>
                  <a:lnTo>
                    <a:pt x="0" y="60"/>
                  </a:lnTo>
                  <a:lnTo>
                    <a:pt x="0" y="62"/>
                  </a:lnTo>
                  <a:lnTo>
                    <a:pt x="1" y="63"/>
                  </a:lnTo>
                  <a:lnTo>
                    <a:pt x="5" y="63"/>
                  </a:lnTo>
                  <a:lnTo>
                    <a:pt x="8" y="61"/>
                  </a:lnTo>
                  <a:lnTo>
                    <a:pt x="12" y="60"/>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20" name="Freeform 464"/>
            <p:cNvSpPr>
              <a:spLocks/>
            </p:cNvSpPr>
            <p:nvPr/>
          </p:nvSpPr>
          <p:spPr bwMode="auto">
            <a:xfrm>
              <a:off x="2103" y="2297"/>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21" name="Freeform 465"/>
            <p:cNvSpPr>
              <a:spLocks/>
            </p:cNvSpPr>
            <p:nvPr/>
          </p:nvSpPr>
          <p:spPr bwMode="auto">
            <a:xfrm>
              <a:off x="2120" y="2246"/>
              <a:ext cx="12"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22" name="Freeform 466"/>
            <p:cNvSpPr>
              <a:spLocks/>
            </p:cNvSpPr>
            <p:nvPr/>
          </p:nvSpPr>
          <p:spPr bwMode="auto">
            <a:xfrm>
              <a:off x="1997" y="2246"/>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23" name="Freeform 467"/>
            <p:cNvSpPr>
              <a:spLocks/>
            </p:cNvSpPr>
            <p:nvPr/>
          </p:nvSpPr>
          <p:spPr bwMode="auto">
            <a:xfrm>
              <a:off x="2068" y="2212"/>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24" name="Freeform 468"/>
            <p:cNvSpPr>
              <a:spLocks/>
            </p:cNvSpPr>
            <p:nvPr/>
          </p:nvSpPr>
          <p:spPr bwMode="auto">
            <a:xfrm>
              <a:off x="1979" y="2195"/>
              <a:ext cx="12"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25" name="Freeform 469"/>
            <p:cNvSpPr>
              <a:spLocks/>
            </p:cNvSpPr>
            <p:nvPr/>
          </p:nvSpPr>
          <p:spPr bwMode="auto">
            <a:xfrm>
              <a:off x="2032" y="2279"/>
              <a:ext cx="12"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26" name="Freeform 470"/>
            <p:cNvSpPr>
              <a:spLocks/>
            </p:cNvSpPr>
            <p:nvPr/>
          </p:nvSpPr>
          <p:spPr bwMode="auto">
            <a:xfrm>
              <a:off x="2138" y="2195"/>
              <a:ext cx="12"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27" name="Freeform 471"/>
            <p:cNvSpPr>
              <a:spLocks/>
            </p:cNvSpPr>
            <p:nvPr/>
          </p:nvSpPr>
          <p:spPr bwMode="auto">
            <a:xfrm>
              <a:off x="2015" y="2178"/>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28" name="Freeform 472"/>
            <p:cNvSpPr>
              <a:spLocks/>
            </p:cNvSpPr>
            <p:nvPr/>
          </p:nvSpPr>
          <p:spPr bwMode="auto">
            <a:xfrm>
              <a:off x="2103" y="2195"/>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29" name="Freeform 473"/>
            <p:cNvSpPr>
              <a:spLocks/>
            </p:cNvSpPr>
            <p:nvPr/>
          </p:nvSpPr>
          <p:spPr bwMode="auto">
            <a:xfrm>
              <a:off x="2138" y="2229"/>
              <a:ext cx="12" cy="8"/>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30" name="Freeform 474"/>
            <p:cNvSpPr>
              <a:spLocks/>
            </p:cNvSpPr>
            <p:nvPr/>
          </p:nvSpPr>
          <p:spPr bwMode="auto">
            <a:xfrm>
              <a:off x="2068" y="2297"/>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31" name="Freeform 475"/>
            <p:cNvSpPr>
              <a:spLocks/>
            </p:cNvSpPr>
            <p:nvPr/>
          </p:nvSpPr>
          <p:spPr bwMode="auto">
            <a:xfrm>
              <a:off x="1979" y="2263"/>
              <a:ext cx="12"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32" name="Freeform 476"/>
            <p:cNvSpPr>
              <a:spLocks/>
            </p:cNvSpPr>
            <p:nvPr/>
          </p:nvSpPr>
          <p:spPr bwMode="auto">
            <a:xfrm>
              <a:off x="2438" y="2326"/>
              <a:ext cx="22" cy="20"/>
            </a:xfrm>
            <a:custGeom>
              <a:avLst/>
              <a:gdLst>
                <a:gd name="T0" fmla="*/ 62 w 62"/>
                <a:gd name="T1" fmla="*/ 0 h 56"/>
                <a:gd name="T2" fmla="*/ 60 w 62"/>
                <a:gd name="T3" fmla="*/ 13 h 56"/>
                <a:gd name="T4" fmla="*/ 59 w 62"/>
                <a:gd name="T5" fmla="*/ 24 h 56"/>
                <a:gd name="T6" fmla="*/ 58 w 62"/>
                <a:gd name="T7" fmla="*/ 34 h 56"/>
                <a:gd name="T8" fmla="*/ 57 w 62"/>
                <a:gd name="T9" fmla="*/ 41 h 56"/>
                <a:gd name="T10" fmla="*/ 55 w 62"/>
                <a:gd name="T11" fmla="*/ 47 h 56"/>
                <a:gd name="T12" fmla="*/ 54 w 62"/>
                <a:gd name="T13" fmla="*/ 51 h 56"/>
                <a:gd name="T14" fmla="*/ 53 w 62"/>
                <a:gd name="T15" fmla="*/ 54 h 56"/>
                <a:gd name="T16" fmla="*/ 51 w 62"/>
                <a:gd name="T17" fmla="*/ 56 h 56"/>
                <a:gd name="T18" fmla="*/ 48 w 62"/>
                <a:gd name="T19" fmla="*/ 56 h 56"/>
                <a:gd name="T20" fmla="*/ 44 w 62"/>
                <a:gd name="T21" fmla="*/ 56 h 56"/>
                <a:gd name="T22" fmla="*/ 40 w 62"/>
                <a:gd name="T23" fmla="*/ 54 h 56"/>
                <a:gd name="T24" fmla="*/ 35 w 62"/>
                <a:gd name="T25" fmla="*/ 52 h 56"/>
                <a:gd name="T26" fmla="*/ 28 w 62"/>
                <a:gd name="T27" fmla="*/ 49 h 56"/>
                <a:gd name="T28" fmla="*/ 20 w 62"/>
                <a:gd name="T29" fmla="*/ 46 h 56"/>
                <a:gd name="T30" fmla="*/ 11 w 62"/>
                <a:gd name="T31" fmla="*/ 42 h 56"/>
                <a:gd name="T32" fmla="*/ 0 w 62"/>
                <a:gd name="T33" fmla="*/ 38 h 56"/>
                <a:gd name="T34" fmla="*/ 2 w 62"/>
                <a:gd name="T35" fmla="*/ 31 h 56"/>
                <a:gd name="T36" fmla="*/ 4 w 62"/>
                <a:gd name="T37" fmla="*/ 26 h 56"/>
                <a:gd name="T38" fmla="*/ 9 w 62"/>
                <a:gd name="T39" fmla="*/ 17 h 56"/>
                <a:gd name="T40" fmla="*/ 15 w 62"/>
                <a:gd name="T41" fmla="*/ 11 h 56"/>
                <a:gd name="T42" fmla="*/ 21 w 62"/>
                <a:gd name="T43" fmla="*/ 8 h 56"/>
                <a:gd name="T44" fmla="*/ 29 w 62"/>
                <a:gd name="T45" fmla="*/ 6 h 56"/>
                <a:gd name="T46" fmla="*/ 38 w 62"/>
                <a:gd name="T47" fmla="*/ 4 h 56"/>
                <a:gd name="T48" fmla="*/ 49 w 62"/>
                <a:gd name="T49" fmla="*/ 2 h 56"/>
                <a:gd name="T50" fmla="*/ 62 w 62"/>
                <a:gd name="T5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 h="56">
                  <a:moveTo>
                    <a:pt x="62" y="0"/>
                  </a:moveTo>
                  <a:lnTo>
                    <a:pt x="60" y="13"/>
                  </a:lnTo>
                  <a:lnTo>
                    <a:pt x="59" y="24"/>
                  </a:lnTo>
                  <a:lnTo>
                    <a:pt x="58" y="34"/>
                  </a:lnTo>
                  <a:lnTo>
                    <a:pt x="57" y="41"/>
                  </a:lnTo>
                  <a:lnTo>
                    <a:pt x="55" y="47"/>
                  </a:lnTo>
                  <a:lnTo>
                    <a:pt x="54" y="51"/>
                  </a:lnTo>
                  <a:lnTo>
                    <a:pt x="53" y="54"/>
                  </a:lnTo>
                  <a:lnTo>
                    <a:pt x="51" y="56"/>
                  </a:lnTo>
                  <a:lnTo>
                    <a:pt x="48" y="56"/>
                  </a:lnTo>
                  <a:lnTo>
                    <a:pt x="44" y="56"/>
                  </a:lnTo>
                  <a:lnTo>
                    <a:pt x="40" y="54"/>
                  </a:lnTo>
                  <a:lnTo>
                    <a:pt x="35" y="52"/>
                  </a:lnTo>
                  <a:lnTo>
                    <a:pt x="28" y="49"/>
                  </a:lnTo>
                  <a:lnTo>
                    <a:pt x="20" y="46"/>
                  </a:lnTo>
                  <a:lnTo>
                    <a:pt x="11" y="42"/>
                  </a:lnTo>
                  <a:lnTo>
                    <a:pt x="0" y="38"/>
                  </a:lnTo>
                  <a:lnTo>
                    <a:pt x="2" y="31"/>
                  </a:lnTo>
                  <a:lnTo>
                    <a:pt x="4" y="26"/>
                  </a:lnTo>
                  <a:lnTo>
                    <a:pt x="9" y="17"/>
                  </a:lnTo>
                  <a:lnTo>
                    <a:pt x="15" y="11"/>
                  </a:lnTo>
                  <a:lnTo>
                    <a:pt x="21" y="8"/>
                  </a:lnTo>
                  <a:lnTo>
                    <a:pt x="29" y="6"/>
                  </a:lnTo>
                  <a:lnTo>
                    <a:pt x="38" y="4"/>
                  </a:lnTo>
                  <a:lnTo>
                    <a:pt x="49" y="2"/>
                  </a:lnTo>
                  <a:lnTo>
                    <a:pt x="62" y="0"/>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33" name="Freeform 477"/>
            <p:cNvSpPr>
              <a:spLocks/>
            </p:cNvSpPr>
            <p:nvPr/>
          </p:nvSpPr>
          <p:spPr bwMode="auto">
            <a:xfrm>
              <a:off x="2270" y="2361"/>
              <a:ext cx="11" cy="8"/>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34" name="Freeform 478"/>
            <p:cNvSpPr>
              <a:spLocks/>
            </p:cNvSpPr>
            <p:nvPr/>
          </p:nvSpPr>
          <p:spPr bwMode="auto">
            <a:xfrm>
              <a:off x="2287" y="2310"/>
              <a:ext cx="12"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35" name="Freeform 479"/>
            <p:cNvSpPr>
              <a:spLocks/>
            </p:cNvSpPr>
            <p:nvPr/>
          </p:nvSpPr>
          <p:spPr bwMode="auto">
            <a:xfrm>
              <a:off x="2164" y="2310"/>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36" name="Freeform 480"/>
            <p:cNvSpPr>
              <a:spLocks/>
            </p:cNvSpPr>
            <p:nvPr/>
          </p:nvSpPr>
          <p:spPr bwMode="auto">
            <a:xfrm>
              <a:off x="2234" y="2276"/>
              <a:ext cx="12"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37" name="Freeform 481"/>
            <p:cNvSpPr>
              <a:spLocks/>
            </p:cNvSpPr>
            <p:nvPr/>
          </p:nvSpPr>
          <p:spPr bwMode="auto">
            <a:xfrm>
              <a:off x="2146" y="2259"/>
              <a:ext cx="12"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38" name="Freeform 482"/>
            <p:cNvSpPr>
              <a:spLocks/>
            </p:cNvSpPr>
            <p:nvPr/>
          </p:nvSpPr>
          <p:spPr bwMode="auto">
            <a:xfrm>
              <a:off x="2199" y="2344"/>
              <a:ext cx="12"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39" name="Freeform 483"/>
            <p:cNvSpPr>
              <a:spLocks/>
            </p:cNvSpPr>
            <p:nvPr/>
          </p:nvSpPr>
          <p:spPr bwMode="auto">
            <a:xfrm>
              <a:off x="2305" y="2259"/>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40" name="Freeform 484"/>
            <p:cNvSpPr>
              <a:spLocks/>
            </p:cNvSpPr>
            <p:nvPr/>
          </p:nvSpPr>
          <p:spPr bwMode="auto">
            <a:xfrm>
              <a:off x="2182" y="2242"/>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41" name="Freeform 485"/>
            <p:cNvSpPr>
              <a:spLocks/>
            </p:cNvSpPr>
            <p:nvPr/>
          </p:nvSpPr>
          <p:spPr bwMode="auto">
            <a:xfrm>
              <a:off x="2270" y="2259"/>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42" name="Freeform 486"/>
            <p:cNvSpPr>
              <a:spLocks/>
            </p:cNvSpPr>
            <p:nvPr/>
          </p:nvSpPr>
          <p:spPr bwMode="auto">
            <a:xfrm>
              <a:off x="2305" y="2293"/>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43" name="Freeform 487"/>
            <p:cNvSpPr>
              <a:spLocks/>
            </p:cNvSpPr>
            <p:nvPr/>
          </p:nvSpPr>
          <p:spPr bwMode="auto">
            <a:xfrm>
              <a:off x="2234" y="2361"/>
              <a:ext cx="12" cy="8"/>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44" name="Freeform 488"/>
            <p:cNvSpPr>
              <a:spLocks/>
            </p:cNvSpPr>
            <p:nvPr/>
          </p:nvSpPr>
          <p:spPr bwMode="auto">
            <a:xfrm>
              <a:off x="2146" y="2327"/>
              <a:ext cx="12"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45" name="Freeform 489"/>
            <p:cNvSpPr>
              <a:spLocks/>
            </p:cNvSpPr>
            <p:nvPr/>
          </p:nvSpPr>
          <p:spPr bwMode="auto">
            <a:xfrm>
              <a:off x="2458" y="2426"/>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46" name="Freeform 490"/>
            <p:cNvSpPr>
              <a:spLocks/>
            </p:cNvSpPr>
            <p:nvPr/>
          </p:nvSpPr>
          <p:spPr bwMode="auto">
            <a:xfrm>
              <a:off x="2458" y="2358"/>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47" name="Freeform 491"/>
            <p:cNvSpPr>
              <a:spLocks/>
            </p:cNvSpPr>
            <p:nvPr/>
          </p:nvSpPr>
          <p:spPr bwMode="auto">
            <a:xfrm>
              <a:off x="2387" y="2358"/>
              <a:ext cx="12"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48" name="Freeform 492"/>
            <p:cNvSpPr>
              <a:spLocks/>
            </p:cNvSpPr>
            <p:nvPr/>
          </p:nvSpPr>
          <p:spPr bwMode="auto">
            <a:xfrm>
              <a:off x="2371" y="2310"/>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49" name="Freeform 493"/>
            <p:cNvSpPr>
              <a:spLocks/>
            </p:cNvSpPr>
            <p:nvPr/>
          </p:nvSpPr>
          <p:spPr bwMode="auto">
            <a:xfrm>
              <a:off x="2511" y="2392"/>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50" name="Freeform 494"/>
            <p:cNvSpPr>
              <a:spLocks/>
            </p:cNvSpPr>
            <p:nvPr/>
          </p:nvSpPr>
          <p:spPr bwMode="auto">
            <a:xfrm>
              <a:off x="2521" y="2358"/>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51" name="Freeform 495"/>
            <p:cNvSpPr>
              <a:spLocks/>
            </p:cNvSpPr>
            <p:nvPr/>
          </p:nvSpPr>
          <p:spPr bwMode="auto">
            <a:xfrm>
              <a:off x="2476" y="2442"/>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52" name="Freeform 496"/>
            <p:cNvSpPr>
              <a:spLocks/>
            </p:cNvSpPr>
            <p:nvPr/>
          </p:nvSpPr>
          <p:spPr bwMode="auto">
            <a:xfrm>
              <a:off x="2440" y="2459"/>
              <a:ext cx="12"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53" name="Freeform 497"/>
            <p:cNvSpPr>
              <a:spLocks/>
            </p:cNvSpPr>
            <p:nvPr/>
          </p:nvSpPr>
          <p:spPr bwMode="auto">
            <a:xfrm>
              <a:off x="2529" y="2426"/>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54" name="Freeform 498"/>
            <p:cNvSpPr>
              <a:spLocks/>
            </p:cNvSpPr>
            <p:nvPr/>
          </p:nvSpPr>
          <p:spPr bwMode="auto">
            <a:xfrm>
              <a:off x="2476" y="2324"/>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55" name="Freeform 499"/>
            <p:cNvSpPr>
              <a:spLocks/>
            </p:cNvSpPr>
            <p:nvPr/>
          </p:nvSpPr>
          <p:spPr bwMode="auto">
            <a:xfrm>
              <a:off x="2588" y="2390"/>
              <a:ext cx="11" cy="8"/>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56" name="Freeform 500"/>
            <p:cNvSpPr>
              <a:spLocks/>
            </p:cNvSpPr>
            <p:nvPr/>
          </p:nvSpPr>
          <p:spPr bwMode="auto">
            <a:xfrm>
              <a:off x="2440" y="2375"/>
              <a:ext cx="12"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57" name="Freeform 501"/>
            <p:cNvSpPr>
              <a:spLocks/>
            </p:cNvSpPr>
            <p:nvPr/>
          </p:nvSpPr>
          <p:spPr bwMode="auto">
            <a:xfrm>
              <a:off x="2423" y="2341"/>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58" name="Freeform 502"/>
            <p:cNvSpPr>
              <a:spLocks/>
            </p:cNvSpPr>
            <p:nvPr/>
          </p:nvSpPr>
          <p:spPr bwMode="auto">
            <a:xfrm>
              <a:off x="2564" y="2392"/>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59" name="Freeform 503"/>
            <p:cNvSpPr>
              <a:spLocks/>
            </p:cNvSpPr>
            <p:nvPr/>
          </p:nvSpPr>
          <p:spPr bwMode="auto">
            <a:xfrm>
              <a:off x="2564" y="2459"/>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60" name="Freeform 504"/>
            <p:cNvSpPr>
              <a:spLocks/>
            </p:cNvSpPr>
            <p:nvPr/>
          </p:nvSpPr>
          <p:spPr bwMode="auto">
            <a:xfrm>
              <a:off x="2493" y="2409"/>
              <a:ext cx="18" cy="23"/>
            </a:xfrm>
            <a:custGeom>
              <a:avLst/>
              <a:gdLst>
                <a:gd name="T0" fmla="*/ 12 w 47"/>
                <a:gd name="T1" fmla="*/ 60 h 63"/>
                <a:gd name="T2" fmla="*/ 17 w 47"/>
                <a:gd name="T3" fmla="*/ 58 h 63"/>
                <a:gd name="T4" fmla="*/ 23 w 47"/>
                <a:gd name="T5" fmla="*/ 56 h 63"/>
                <a:gd name="T6" fmla="*/ 34 w 47"/>
                <a:gd name="T7" fmla="*/ 55 h 63"/>
                <a:gd name="T8" fmla="*/ 39 w 47"/>
                <a:gd name="T9" fmla="*/ 53 h 63"/>
                <a:gd name="T10" fmla="*/ 43 w 47"/>
                <a:gd name="T11" fmla="*/ 50 h 63"/>
                <a:gd name="T12" fmla="*/ 46 w 47"/>
                <a:gd name="T13" fmla="*/ 46 h 63"/>
                <a:gd name="T14" fmla="*/ 47 w 47"/>
                <a:gd name="T15" fmla="*/ 40 h 63"/>
                <a:gd name="T16" fmla="*/ 46 w 47"/>
                <a:gd name="T17" fmla="*/ 32 h 63"/>
                <a:gd name="T18" fmla="*/ 44 w 47"/>
                <a:gd name="T19" fmla="*/ 24 h 63"/>
                <a:gd name="T20" fmla="*/ 40 w 47"/>
                <a:gd name="T21" fmla="*/ 17 h 63"/>
                <a:gd name="T22" fmla="*/ 35 w 47"/>
                <a:gd name="T23" fmla="*/ 10 h 63"/>
                <a:gd name="T24" fmla="*/ 29 w 47"/>
                <a:gd name="T25" fmla="*/ 5 h 63"/>
                <a:gd name="T26" fmla="*/ 23 w 47"/>
                <a:gd name="T27" fmla="*/ 2 h 63"/>
                <a:gd name="T28" fmla="*/ 18 w 47"/>
                <a:gd name="T29" fmla="*/ 0 h 63"/>
                <a:gd name="T30" fmla="*/ 12 w 47"/>
                <a:gd name="T31" fmla="*/ 1 h 63"/>
                <a:gd name="T32" fmla="*/ 8 w 47"/>
                <a:gd name="T33" fmla="*/ 4 h 63"/>
                <a:gd name="T34" fmla="*/ 5 w 47"/>
                <a:gd name="T35" fmla="*/ 10 h 63"/>
                <a:gd name="T36" fmla="*/ 3 w 47"/>
                <a:gd name="T37" fmla="*/ 17 h 63"/>
                <a:gd name="T38" fmla="*/ 2 w 47"/>
                <a:gd name="T39" fmla="*/ 25 h 63"/>
                <a:gd name="T40" fmla="*/ 0 w 47"/>
                <a:gd name="T41" fmla="*/ 43 h 63"/>
                <a:gd name="T42" fmla="*/ 0 w 47"/>
                <a:gd name="T43" fmla="*/ 52 h 63"/>
                <a:gd name="T44" fmla="*/ 0 w 47"/>
                <a:gd name="T45" fmla="*/ 60 h 63"/>
                <a:gd name="T46" fmla="*/ 0 w 47"/>
                <a:gd name="T47" fmla="*/ 62 h 63"/>
                <a:gd name="T48" fmla="*/ 1 w 47"/>
                <a:gd name="T49" fmla="*/ 63 h 63"/>
                <a:gd name="T50" fmla="*/ 5 w 47"/>
                <a:gd name="T51" fmla="*/ 63 h 63"/>
                <a:gd name="T52" fmla="*/ 8 w 47"/>
                <a:gd name="T53" fmla="*/ 61 h 63"/>
                <a:gd name="T54" fmla="*/ 12 w 47"/>
                <a:gd name="T55" fmla="*/ 6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7" h="63">
                  <a:moveTo>
                    <a:pt x="12" y="60"/>
                  </a:moveTo>
                  <a:lnTo>
                    <a:pt x="17" y="58"/>
                  </a:lnTo>
                  <a:lnTo>
                    <a:pt x="23" y="56"/>
                  </a:lnTo>
                  <a:lnTo>
                    <a:pt x="34" y="55"/>
                  </a:lnTo>
                  <a:lnTo>
                    <a:pt x="39" y="53"/>
                  </a:lnTo>
                  <a:lnTo>
                    <a:pt x="43" y="50"/>
                  </a:lnTo>
                  <a:lnTo>
                    <a:pt x="46" y="46"/>
                  </a:lnTo>
                  <a:lnTo>
                    <a:pt x="47" y="40"/>
                  </a:lnTo>
                  <a:lnTo>
                    <a:pt x="46" y="32"/>
                  </a:lnTo>
                  <a:lnTo>
                    <a:pt x="44" y="24"/>
                  </a:lnTo>
                  <a:lnTo>
                    <a:pt x="40" y="17"/>
                  </a:lnTo>
                  <a:lnTo>
                    <a:pt x="35" y="10"/>
                  </a:lnTo>
                  <a:lnTo>
                    <a:pt x="29" y="5"/>
                  </a:lnTo>
                  <a:lnTo>
                    <a:pt x="23" y="2"/>
                  </a:lnTo>
                  <a:lnTo>
                    <a:pt x="18" y="0"/>
                  </a:lnTo>
                  <a:lnTo>
                    <a:pt x="12" y="1"/>
                  </a:lnTo>
                  <a:lnTo>
                    <a:pt x="8" y="4"/>
                  </a:lnTo>
                  <a:lnTo>
                    <a:pt x="5" y="10"/>
                  </a:lnTo>
                  <a:lnTo>
                    <a:pt x="3" y="17"/>
                  </a:lnTo>
                  <a:lnTo>
                    <a:pt x="2" y="25"/>
                  </a:lnTo>
                  <a:lnTo>
                    <a:pt x="0" y="43"/>
                  </a:lnTo>
                  <a:lnTo>
                    <a:pt x="0" y="52"/>
                  </a:lnTo>
                  <a:lnTo>
                    <a:pt x="0" y="60"/>
                  </a:lnTo>
                  <a:lnTo>
                    <a:pt x="0" y="62"/>
                  </a:lnTo>
                  <a:lnTo>
                    <a:pt x="1" y="63"/>
                  </a:lnTo>
                  <a:lnTo>
                    <a:pt x="5" y="63"/>
                  </a:lnTo>
                  <a:lnTo>
                    <a:pt x="8" y="61"/>
                  </a:lnTo>
                  <a:lnTo>
                    <a:pt x="12" y="60"/>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61" name="Freeform 505"/>
            <p:cNvSpPr>
              <a:spLocks/>
            </p:cNvSpPr>
            <p:nvPr/>
          </p:nvSpPr>
          <p:spPr bwMode="auto">
            <a:xfrm>
              <a:off x="2440" y="2408"/>
              <a:ext cx="12"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62" name="Freeform 506"/>
            <p:cNvSpPr>
              <a:spLocks/>
            </p:cNvSpPr>
            <p:nvPr/>
          </p:nvSpPr>
          <p:spPr bwMode="auto">
            <a:xfrm>
              <a:off x="2508" y="2406"/>
              <a:ext cx="12"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63" name="Freeform 507"/>
            <p:cNvSpPr>
              <a:spLocks/>
            </p:cNvSpPr>
            <p:nvPr/>
          </p:nvSpPr>
          <p:spPr bwMode="auto">
            <a:xfrm>
              <a:off x="2438" y="2406"/>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64" name="Freeform 508"/>
            <p:cNvSpPr>
              <a:spLocks/>
            </p:cNvSpPr>
            <p:nvPr/>
          </p:nvSpPr>
          <p:spPr bwMode="auto">
            <a:xfrm>
              <a:off x="2438" y="2372"/>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65" name="Freeform 509"/>
            <p:cNvSpPr>
              <a:spLocks/>
            </p:cNvSpPr>
            <p:nvPr/>
          </p:nvSpPr>
          <p:spPr bwMode="auto">
            <a:xfrm>
              <a:off x="2526" y="2372"/>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66" name="Freeform 510"/>
            <p:cNvSpPr>
              <a:spLocks/>
            </p:cNvSpPr>
            <p:nvPr/>
          </p:nvSpPr>
          <p:spPr bwMode="auto">
            <a:xfrm>
              <a:off x="2490" y="2423"/>
              <a:ext cx="12"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67" name="Freeform 511"/>
            <p:cNvSpPr>
              <a:spLocks/>
            </p:cNvSpPr>
            <p:nvPr/>
          </p:nvSpPr>
          <p:spPr bwMode="auto">
            <a:xfrm>
              <a:off x="2473" y="2389"/>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68" name="Freeform 512"/>
            <p:cNvSpPr>
              <a:spLocks/>
            </p:cNvSpPr>
            <p:nvPr/>
          </p:nvSpPr>
          <p:spPr bwMode="auto">
            <a:xfrm>
              <a:off x="2490" y="2355"/>
              <a:ext cx="12"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69" name="Freeform 513"/>
            <p:cNvSpPr>
              <a:spLocks/>
            </p:cNvSpPr>
            <p:nvPr/>
          </p:nvSpPr>
          <p:spPr bwMode="auto">
            <a:xfrm>
              <a:off x="2508" y="2406"/>
              <a:ext cx="12"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70" name="Freeform 514"/>
            <p:cNvSpPr>
              <a:spLocks/>
            </p:cNvSpPr>
            <p:nvPr/>
          </p:nvSpPr>
          <p:spPr bwMode="auto">
            <a:xfrm>
              <a:off x="2438" y="2406"/>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71" name="Freeform 515"/>
            <p:cNvSpPr>
              <a:spLocks/>
            </p:cNvSpPr>
            <p:nvPr/>
          </p:nvSpPr>
          <p:spPr bwMode="auto">
            <a:xfrm>
              <a:off x="2438" y="2372"/>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72" name="Freeform 516"/>
            <p:cNvSpPr>
              <a:spLocks/>
            </p:cNvSpPr>
            <p:nvPr/>
          </p:nvSpPr>
          <p:spPr bwMode="auto">
            <a:xfrm>
              <a:off x="2561" y="2440"/>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73" name="Freeform 517"/>
            <p:cNvSpPr>
              <a:spLocks/>
            </p:cNvSpPr>
            <p:nvPr/>
          </p:nvSpPr>
          <p:spPr bwMode="auto">
            <a:xfrm>
              <a:off x="2621" y="2390"/>
              <a:ext cx="12" cy="8"/>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74" name="Freeform 518"/>
            <p:cNvSpPr>
              <a:spLocks/>
            </p:cNvSpPr>
            <p:nvPr/>
          </p:nvSpPr>
          <p:spPr bwMode="auto">
            <a:xfrm>
              <a:off x="2526" y="2372"/>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75" name="Freeform 519"/>
            <p:cNvSpPr>
              <a:spLocks/>
            </p:cNvSpPr>
            <p:nvPr/>
          </p:nvSpPr>
          <p:spPr bwMode="auto">
            <a:xfrm>
              <a:off x="2490" y="2423"/>
              <a:ext cx="12"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76" name="Freeform 520"/>
            <p:cNvSpPr>
              <a:spLocks/>
            </p:cNvSpPr>
            <p:nvPr/>
          </p:nvSpPr>
          <p:spPr bwMode="auto">
            <a:xfrm>
              <a:off x="2473" y="2389"/>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77" name="Freeform 521"/>
            <p:cNvSpPr>
              <a:spLocks/>
            </p:cNvSpPr>
            <p:nvPr/>
          </p:nvSpPr>
          <p:spPr bwMode="auto">
            <a:xfrm>
              <a:off x="2490" y="2456"/>
              <a:ext cx="12"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78" name="Freeform 522"/>
            <p:cNvSpPr>
              <a:spLocks/>
            </p:cNvSpPr>
            <p:nvPr/>
          </p:nvSpPr>
          <p:spPr bwMode="auto">
            <a:xfrm>
              <a:off x="2490" y="2355"/>
              <a:ext cx="12"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79" name="Freeform 523"/>
            <p:cNvSpPr>
              <a:spLocks/>
            </p:cNvSpPr>
            <p:nvPr/>
          </p:nvSpPr>
          <p:spPr bwMode="auto">
            <a:xfrm>
              <a:off x="2558" y="2454"/>
              <a:ext cx="12"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80" name="Freeform 524"/>
            <p:cNvSpPr>
              <a:spLocks/>
            </p:cNvSpPr>
            <p:nvPr/>
          </p:nvSpPr>
          <p:spPr bwMode="auto">
            <a:xfrm>
              <a:off x="2488" y="2454"/>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81" name="Freeform 525"/>
            <p:cNvSpPr>
              <a:spLocks/>
            </p:cNvSpPr>
            <p:nvPr/>
          </p:nvSpPr>
          <p:spPr bwMode="auto">
            <a:xfrm>
              <a:off x="2488" y="2420"/>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82" name="Freeform 526"/>
            <p:cNvSpPr>
              <a:spLocks/>
            </p:cNvSpPr>
            <p:nvPr/>
          </p:nvSpPr>
          <p:spPr bwMode="auto">
            <a:xfrm>
              <a:off x="2576" y="2420"/>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83" name="Freeform 527"/>
            <p:cNvSpPr>
              <a:spLocks/>
            </p:cNvSpPr>
            <p:nvPr/>
          </p:nvSpPr>
          <p:spPr bwMode="auto">
            <a:xfrm>
              <a:off x="2523" y="2437"/>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84" name="Freeform 528"/>
            <p:cNvSpPr>
              <a:spLocks/>
            </p:cNvSpPr>
            <p:nvPr/>
          </p:nvSpPr>
          <p:spPr bwMode="auto">
            <a:xfrm>
              <a:off x="2541" y="2403"/>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85" name="Freeform 529"/>
            <p:cNvSpPr>
              <a:spLocks/>
            </p:cNvSpPr>
            <p:nvPr/>
          </p:nvSpPr>
          <p:spPr bwMode="auto">
            <a:xfrm>
              <a:off x="2322" y="2348"/>
              <a:ext cx="12"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86" name="Freeform 530"/>
            <p:cNvSpPr>
              <a:spLocks/>
            </p:cNvSpPr>
            <p:nvPr/>
          </p:nvSpPr>
          <p:spPr bwMode="auto">
            <a:xfrm>
              <a:off x="2216" y="2297"/>
              <a:ext cx="12"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87" name="Freeform 531"/>
            <p:cNvSpPr>
              <a:spLocks/>
            </p:cNvSpPr>
            <p:nvPr/>
          </p:nvSpPr>
          <p:spPr bwMode="auto">
            <a:xfrm>
              <a:off x="2251" y="2331"/>
              <a:ext cx="12"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88" name="Freeform 532"/>
            <p:cNvSpPr>
              <a:spLocks/>
            </p:cNvSpPr>
            <p:nvPr/>
          </p:nvSpPr>
          <p:spPr bwMode="auto">
            <a:xfrm>
              <a:off x="2287" y="2348"/>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89" name="Freeform 533"/>
            <p:cNvSpPr>
              <a:spLocks/>
            </p:cNvSpPr>
            <p:nvPr/>
          </p:nvSpPr>
          <p:spPr bwMode="auto">
            <a:xfrm>
              <a:off x="2198" y="2314"/>
              <a:ext cx="12"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90" name="Freeform 534"/>
            <p:cNvSpPr>
              <a:spLocks/>
            </p:cNvSpPr>
            <p:nvPr/>
          </p:nvSpPr>
          <p:spPr bwMode="auto">
            <a:xfrm>
              <a:off x="2306" y="2332"/>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91" name="Freeform 535"/>
            <p:cNvSpPr>
              <a:spLocks/>
            </p:cNvSpPr>
            <p:nvPr/>
          </p:nvSpPr>
          <p:spPr bwMode="auto">
            <a:xfrm>
              <a:off x="2200" y="2281"/>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92" name="Freeform 536"/>
            <p:cNvSpPr>
              <a:spLocks/>
            </p:cNvSpPr>
            <p:nvPr/>
          </p:nvSpPr>
          <p:spPr bwMode="auto">
            <a:xfrm>
              <a:off x="2235" y="2315"/>
              <a:ext cx="12"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93" name="Freeform 537"/>
            <p:cNvSpPr>
              <a:spLocks/>
            </p:cNvSpPr>
            <p:nvPr/>
          </p:nvSpPr>
          <p:spPr bwMode="auto">
            <a:xfrm>
              <a:off x="2270" y="2332"/>
              <a:ext cx="12"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94" name="Freeform 538"/>
            <p:cNvSpPr>
              <a:spLocks/>
            </p:cNvSpPr>
            <p:nvPr/>
          </p:nvSpPr>
          <p:spPr bwMode="auto">
            <a:xfrm>
              <a:off x="2182" y="2298"/>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95" name="Freeform 539"/>
            <p:cNvSpPr>
              <a:spLocks/>
            </p:cNvSpPr>
            <p:nvPr/>
          </p:nvSpPr>
          <p:spPr bwMode="auto">
            <a:xfrm>
              <a:off x="2676" y="2499"/>
              <a:ext cx="23" cy="20"/>
            </a:xfrm>
            <a:custGeom>
              <a:avLst/>
              <a:gdLst>
                <a:gd name="T0" fmla="*/ 62 w 62"/>
                <a:gd name="T1" fmla="*/ 0 h 56"/>
                <a:gd name="T2" fmla="*/ 60 w 62"/>
                <a:gd name="T3" fmla="*/ 13 h 56"/>
                <a:gd name="T4" fmla="*/ 59 w 62"/>
                <a:gd name="T5" fmla="*/ 24 h 56"/>
                <a:gd name="T6" fmla="*/ 58 w 62"/>
                <a:gd name="T7" fmla="*/ 34 h 56"/>
                <a:gd name="T8" fmla="*/ 57 w 62"/>
                <a:gd name="T9" fmla="*/ 41 h 56"/>
                <a:gd name="T10" fmla="*/ 55 w 62"/>
                <a:gd name="T11" fmla="*/ 47 h 56"/>
                <a:gd name="T12" fmla="*/ 54 w 62"/>
                <a:gd name="T13" fmla="*/ 51 h 56"/>
                <a:gd name="T14" fmla="*/ 53 w 62"/>
                <a:gd name="T15" fmla="*/ 54 h 56"/>
                <a:gd name="T16" fmla="*/ 51 w 62"/>
                <a:gd name="T17" fmla="*/ 56 h 56"/>
                <a:gd name="T18" fmla="*/ 48 w 62"/>
                <a:gd name="T19" fmla="*/ 56 h 56"/>
                <a:gd name="T20" fmla="*/ 44 w 62"/>
                <a:gd name="T21" fmla="*/ 56 h 56"/>
                <a:gd name="T22" fmla="*/ 40 w 62"/>
                <a:gd name="T23" fmla="*/ 54 h 56"/>
                <a:gd name="T24" fmla="*/ 35 w 62"/>
                <a:gd name="T25" fmla="*/ 52 h 56"/>
                <a:gd name="T26" fmla="*/ 28 w 62"/>
                <a:gd name="T27" fmla="*/ 49 h 56"/>
                <a:gd name="T28" fmla="*/ 20 w 62"/>
                <a:gd name="T29" fmla="*/ 46 h 56"/>
                <a:gd name="T30" fmla="*/ 11 w 62"/>
                <a:gd name="T31" fmla="*/ 42 h 56"/>
                <a:gd name="T32" fmla="*/ 0 w 62"/>
                <a:gd name="T33" fmla="*/ 38 h 56"/>
                <a:gd name="T34" fmla="*/ 2 w 62"/>
                <a:gd name="T35" fmla="*/ 31 h 56"/>
                <a:gd name="T36" fmla="*/ 4 w 62"/>
                <a:gd name="T37" fmla="*/ 26 h 56"/>
                <a:gd name="T38" fmla="*/ 9 w 62"/>
                <a:gd name="T39" fmla="*/ 17 h 56"/>
                <a:gd name="T40" fmla="*/ 15 w 62"/>
                <a:gd name="T41" fmla="*/ 11 h 56"/>
                <a:gd name="T42" fmla="*/ 21 w 62"/>
                <a:gd name="T43" fmla="*/ 8 h 56"/>
                <a:gd name="T44" fmla="*/ 29 w 62"/>
                <a:gd name="T45" fmla="*/ 6 h 56"/>
                <a:gd name="T46" fmla="*/ 38 w 62"/>
                <a:gd name="T47" fmla="*/ 4 h 56"/>
                <a:gd name="T48" fmla="*/ 49 w 62"/>
                <a:gd name="T49" fmla="*/ 2 h 56"/>
                <a:gd name="T50" fmla="*/ 62 w 62"/>
                <a:gd name="T5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 h="56">
                  <a:moveTo>
                    <a:pt x="62" y="0"/>
                  </a:moveTo>
                  <a:lnTo>
                    <a:pt x="60" y="13"/>
                  </a:lnTo>
                  <a:lnTo>
                    <a:pt x="59" y="24"/>
                  </a:lnTo>
                  <a:lnTo>
                    <a:pt x="58" y="34"/>
                  </a:lnTo>
                  <a:lnTo>
                    <a:pt x="57" y="41"/>
                  </a:lnTo>
                  <a:lnTo>
                    <a:pt x="55" y="47"/>
                  </a:lnTo>
                  <a:lnTo>
                    <a:pt x="54" y="51"/>
                  </a:lnTo>
                  <a:lnTo>
                    <a:pt x="53" y="54"/>
                  </a:lnTo>
                  <a:lnTo>
                    <a:pt x="51" y="56"/>
                  </a:lnTo>
                  <a:lnTo>
                    <a:pt x="48" y="56"/>
                  </a:lnTo>
                  <a:lnTo>
                    <a:pt x="44" y="56"/>
                  </a:lnTo>
                  <a:lnTo>
                    <a:pt x="40" y="54"/>
                  </a:lnTo>
                  <a:lnTo>
                    <a:pt x="35" y="52"/>
                  </a:lnTo>
                  <a:lnTo>
                    <a:pt x="28" y="49"/>
                  </a:lnTo>
                  <a:lnTo>
                    <a:pt x="20" y="46"/>
                  </a:lnTo>
                  <a:lnTo>
                    <a:pt x="11" y="42"/>
                  </a:lnTo>
                  <a:lnTo>
                    <a:pt x="0" y="38"/>
                  </a:lnTo>
                  <a:lnTo>
                    <a:pt x="2" y="31"/>
                  </a:lnTo>
                  <a:lnTo>
                    <a:pt x="4" y="26"/>
                  </a:lnTo>
                  <a:lnTo>
                    <a:pt x="9" y="17"/>
                  </a:lnTo>
                  <a:lnTo>
                    <a:pt x="15" y="11"/>
                  </a:lnTo>
                  <a:lnTo>
                    <a:pt x="21" y="8"/>
                  </a:lnTo>
                  <a:lnTo>
                    <a:pt x="29" y="6"/>
                  </a:lnTo>
                  <a:lnTo>
                    <a:pt x="38" y="4"/>
                  </a:lnTo>
                  <a:lnTo>
                    <a:pt x="49" y="2"/>
                  </a:lnTo>
                  <a:lnTo>
                    <a:pt x="62" y="0"/>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96" name="Freeform 540"/>
            <p:cNvSpPr>
              <a:spLocks/>
            </p:cNvSpPr>
            <p:nvPr/>
          </p:nvSpPr>
          <p:spPr bwMode="auto">
            <a:xfrm>
              <a:off x="2658" y="2500"/>
              <a:ext cx="12" cy="8"/>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97" name="Freeform 541"/>
            <p:cNvSpPr>
              <a:spLocks/>
            </p:cNvSpPr>
            <p:nvPr/>
          </p:nvSpPr>
          <p:spPr bwMode="auto">
            <a:xfrm>
              <a:off x="2711" y="2517"/>
              <a:ext cx="12" cy="8"/>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598" name="Line 542"/>
            <p:cNvSpPr>
              <a:spLocks noChangeShapeType="1"/>
            </p:cNvSpPr>
            <p:nvPr/>
          </p:nvSpPr>
          <p:spPr bwMode="auto">
            <a:xfrm>
              <a:off x="2694" y="2482"/>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2221599" name="Freeform 543"/>
            <p:cNvSpPr>
              <a:spLocks/>
            </p:cNvSpPr>
            <p:nvPr/>
          </p:nvSpPr>
          <p:spPr bwMode="auto">
            <a:xfrm>
              <a:off x="2677" y="2501"/>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600" name="Freeform 544"/>
            <p:cNvSpPr>
              <a:spLocks/>
            </p:cNvSpPr>
            <p:nvPr/>
          </p:nvSpPr>
          <p:spPr bwMode="auto">
            <a:xfrm>
              <a:off x="2694" y="2517"/>
              <a:ext cx="12"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601" name="Freeform 545"/>
            <p:cNvSpPr>
              <a:spLocks/>
            </p:cNvSpPr>
            <p:nvPr/>
          </p:nvSpPr>
          <p:spPr bwMode="auto">
            <a:xfrm>
              <a:off x="2659" y="2535"/>
              <a:ext cx="11" cy="8"/>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602" name="Freeform 546"/>
            <p:cNvSpPr>
              <a:spLocks/>
            </p:cNvSpPr>
            <p:nvPr/>
          </p:nvSpPr>
          <p:spPr bwMode="auto">
            <a:xfrm>
              <a:off x="2712" y="2484"/>
              <a:ext cx="17" cy="23"/>
            </a:xfrm>
            <a:custGeom>
              <a:avLst/>
              <a:gdLst>
                <a:gd name="T0" fmla="*/ 12 w 47"/>
                <a:gd name="T1" fmla="*/ 60 h 63"/>
                <a:gd name="T2" fmla="*/ 17 w 47"/>
                <a:gd name="T3" fmla="*/ 58 h 63"/>
                <a:gd name="T4" fmla="*/ 23 w 47"/>
                <a:gd name="T5" fmla="*/ 56 h 63"/>
                <a:gd name="T6" fmla="*/ 34 w 47"/>
                <a:gd name="T7" fmla="*/ 55 h 63"/>
                <a:gd name="T8" fmla="*/ 39 w 47"/>
                <a:gd name="T9" fmla="*/ 53 h 63"/>
                <a:gd name="T10" fmla="*/ 43 w 47"/>
                <a:gd name="T11" fmla="*/ 50 h 63"/>
                <a:gd name="T12" fmla="*/ 46 w 47"/>
                <a:gd name="T13" fmla="*/ 46 h 63"/>
                <a:gd name="T14" fmla="*/ 47 w 47"/>
                <a:gd name="T15" fmla="*/ 40 h 63"/>
                <a:gd name="T16" fmla="*/ 46 w 47"/>
                <a:gd name="T17" fmla="*/ 32 h 63"/>
                <a:gd name="T18" fmla="*/ 44 w 47"/>
                <a:gd name="T19" fmla="*/ 24 h 63"/>
                <a:gd name="T20" fmla="*/ 40 w 47"/>
                <a:gd name="T21" fmla="*/ 17 h 63"/>
                <a:gd name="T22" fmla="*/ 35 w 47"/>
                <a:gd name="T23" fmla="*/ 10 h 63"/>
                <a:gd name="T24" fmla="*/ 29 w 47"/>
                <a:gd name="T25" fmla="*/ 5 h 63"/>
                <a:gd name="T26" fmla="*/ 23 w 47"/>
                <a:gd name="T27" fmla="*/ 2 h 63"/>
                <a:gd name="T28" fmla="*/ 18 w 47"/>
                <a:gd name="T29" fmla="*/ 0 h 63"/>
                <a:gd name="T30" fmla="*/ 12 w 47"/>
                <a:gd name="T31" fmla="*/ 1 h 63"/>
                <a:gd name="T32" fmla="*/ 8 w 47"/>
                <a:gd name="T33" fmla="*/ 4 h 63"/>
                <a:gd name="T34" fmla="*/ 5 w 47"/>
                <a:gd name="T35" fmla="*/ 10 h 63"/>
                <a:gd name="T36" fmla="*/ 3 w 47"/>
                <a:gd name="T37" fmla="*/ 17 h 63"/>
                <a:gd name="T38" fmla="*/ 2 w 47"/>
                <a:gd name="T39" fmla="*/ 25 h 63"/>
                <a:gd name="T40" fmla="*/ 0 w 47"/>
                <a:gd name="T41" fmla="*/ 43 h 63"/>
                <a:gd name="T42" fmla="*/ 0 w 47"/>
                <a:gd name="T43" fmla="*/ 52 h 63"/>
                <a:gd name="T44" fmla="*/ 0 w 47"/>
                <a:gd name="T45" fmla="*/ 60 h 63"/>
                <a:gd name="T46" fmla="*/ 0 w 47"/>
                <a:gd name="T47" fmla="*/ 62 h 63"/>
                <a:gd name="T48" fmla="*/ 1 w 47"/>
                <a:gd name="T49" fmla="*/ 63 h 63"/>
                <a:gd name="T50" fmla="*/ 5 w 47"/>
                <a:gd name="T51" fmla="*/ 63 h 63"/>
                <a:gd name="T52" fmla="*/ 8 w 47"/>
                <a:gd name="T53" fmla="*/ 61 h 63"/>
                <a:gd name="T54" fmla="*/ 12 w 47"/>
                <a:gd name="T55" fmla="*/ 6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7" h="63">
                  <a:moveTo>
                    <a:pt x="12" y="60"/>
                  </a:moveTo>
                  <a:lnTo>
                    <a:pt x="17" y="58"/>
                  </a:lnTo>
                  <a:lnTo>
                    <a:pt x="23" y="56"/>
                  </a:lnTo>
                  <a:lnTo>
                    <a:pt x="34" y="55"/>
                  </a:lnTo>
                  <a:lnTo>
                    <a:pt x="39" y="53"/>
                  </a:lnTo>
                  <a:lnTo>
                    <a:pt x="43" y="50"/>
                  </a:lnTo>
                  <a:lnTo>
                    <a:pt x="46" y="46"/>
                  </a:lnTo>
                  <a:lnTo>
                    <a:pt x="47" y="40"/>
                  </a:lnTo>
                  <a:lnTo>
                    <a:pt x="46" y="32"/>
                  </a:lnTo>
                  <a:lnTo>
                    <a:pt x="44" y="24"/>
                  </a:lnTo>
                  <a:lnTo>
                    <a:pt x="40" y="17"/>
                  </a:lnTo>
                  <a:lnTo>
                    <a:pt x="35" y="10"/>
                  </a:lnTo>
                  <a:lnTo>
                    <a:pt x="29" y="5"/>
                  </a:lnTo>
                  <a:lnTo>
                    <a:pt x="23" y="2"/>
                  </a:lnTo>
                  <a:lnTo>
                    <a:pt x="18" y="0"/>
                  </a:lnTo>
                  <a:lnTo>
                    <a:pt x="12" y="1"/>
                  </a:lnTo>
                  <a:lnTo>
                    <a:pt x="8" y="4"/>
                  </a:lnTo>
                  <a:lnTo>
                    <a:pt x="5" y="10"/>
                  </a:lnTo>
                  <a:lnTo>
                    <a:pt x="3" y="17"/>
                  </a:lnTo>
                  <a:lnTo>
                    <a:pt x="2" y="25"/>
                  </a:lnTo>
                  <a:lnTo>
                    <a:pt x="0" y="43"/>
                  </a:lnTo>
                  <a:lnTo>
                    <a:pt x="0" y="52"/>
                  </a:lnTo>
                  <a:lnTo>
                    <a:pt x="0" y="60"/>
                  </a:lnTo>
                  <a:lnTo>
                    <a:pt x="0" y="62"/>
                  </a:lnTo>
                  <a:lnTo>
                    <a:pt x="1" y="63"/>
                  </a:lnTo>
                  <a:lnTo>
                    <a:pt x="5" y="63"/>
                  </a:lnTo>
                  <a:lnTo>
                    <a:pt x="8" y="61"/>
                  </a:lnTo>
                  <a:lnTo>
                    <a:pt x="12" y="60"/>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603" name="Freeform 547"/>
            <p:cNvSpPr>
              <a:spLocks/>
            </p:cNvSpPr>
            <p:nvPr/>
          </p:nvSpPr>
          <p:spPr bwMode="auto">
            <a:xfrm>
              <a:off x="2659" y="2484"/>
              <a:ext cx="11" cy="8"/>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604" name="Freeform 548"/>
            <p:cNvSpPr>
              <a:spLocks/>
            </p:cNvSpPr>
            <p:nvPr/>
          </p:nvSpPr>
          <p:spPr bwMode="auto">
            <a:xfrm>
              <a:off x="2656" y="2481"/>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605" name="Freeform 549"/>
            <p:cNvSpPr>
              <a:spLocks/>
            </p:cNvSpPr>
            <p:nvPr/>
          </p:nvSpPr>
          <p:spPr bwMode="auto">
            <a:xfrm>
              <a:off x="2709" y="2498"/>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606" name="Freeform 550"/>
            <p:cNvSpPr>
              <a:spLocks/>
            </p:cNvSpPr>
            <p:nvPr/>
          </p:nvSpPr>
          <p:spPr bwMode="auto">
            <a:xfrm>
              <a:off x="2656" y="2481"/>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607" name="Freeform 551"/>
            <p:cNvSpPr>
              <a:spLocks/>
            </p:cNvSpPr>
            <p:nvPr/>
          </p:nvSpPr>
          <p:spPr bwMode="auto">
            <a:xfrm>
              <a:off x="2709" y="2498"/>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608" name="Freeform 552"/>
            <p:cNvSpPr>
              <a:spLocks/>
            </p:cNvSpPr>
            <p:nvPr/>
          </p:nvSpPr>
          <p:spPr bwMode="auto">
            <a:xfrm>
              <a:off x="2709" y="2532"/>
              <a:ext cx="11" cy="8"/>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609" name="Freeform 553"/>
            <p:cNvSpPr>
              <a:spLocks/>
            </p:cNvSpPr>
            <p:nvPr/>
          </p:nvSpPr>
          <p:spPr bwMode="auto">
            <a:xfrm>
              <a:off x="2706" y="2529"/>
              <a:ext cx="12"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610" name="Freeform 554"/>
            <p:cNvSpPr>
              <a:spLocks/>
            </p:cNvSpPr>
            <p:nvPr/>
          </p:nvSpPr>
          <p:spPr bwMode="auto">
            <a:xfrm>
              <a:off x="2706" y="2495"/>
              <a:ext cx="12"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611" name="Freeform 555"/>
            <p:cNvSpPr>
              <a:spLocks/>
            </p:cNvSpPr>
            <p:nvPr/>
          </p:nvSpPr>
          <p:spPr bwMode="auto">
            <a:xfrm>
              <a:off x="2624" y="2450"/>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612" name="Freeform 556"/>
            <p:cNvSpPr>
              <a:spLocks/>
            </p:cNvSpPr>
            <p:nvPr/>
          </p:nvSpPr>
          <p:spPr bwMode="auto">
            <a:xfrm>
              <a:off x="2677" y="2416"/>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613" name="Freeform 557"/>
            <p:cNvSpPr>
              <a:spLocks/>
            </p:cNvSpPr>
            <p:nvPr/>
          </p:nvSpPr>
          <p:spPr bwMode="auto">
            <a:xfrm>
              <a:off x="2641" y="2501"/>
              <a:ext cx="12" cy="8"/>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614" name="Freeform 558"/>
            <p:cNvSpPr>
              <a:spLocks/>
            </p:cNvSpPr>
            <p:nvPr/>
          </p:nvSpPr>
          <p:spPr bwMode="auto">
            <a:xfrm>
              <a:off x="2641" y="2467"/>
              <a:ext cx="12" cy="8"/>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615" name="Freeform 559"/>
            <p:cNvSpPr>
              <a:spLocks/>
            </p:cNvSpPr>
            <p:nvPr/>
          </p:nvSpPr>
          <p:spPr bwMode="auto">
            <a:xfrm>
              <a:off x="2606" y="2484"/>
              <a:ext cx="11" cy="8"/>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616" name="Freeform 560"/>
            <p:cNvSpPr>
              <a:spLocks/>
            </p:cNvSpPr>
            <p:nvPr/>
          </p:nvSpPr>
          <p:spPr bwMode="auto">
            <a:xfrm>
              <a:off x="2694" y="2450"/>
              <a:ext cx="12"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617" name="Freeform 561"/>
            <p:cNvSpPr>
              <a:spLocks/>
            </p:cNvSpPr>
            <p:nvPr/>
          </p:nvSpPr>
          <p:spPr bwMode="auto">
            <a:xfrm>
              <a:off x="2624" y="2535"/>
              <a:ext cx="11" cy="8"/>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618" name="Freeform 562"/>
            <p:cNvSpPr>
              <a:spLocks/>
            </p:cNvSpPr>
            <p:nvPr/>
          </p:nvSpPr>
          <p:spPr bwMode="auto">
            <a:xfrm>
              <a:off x="2712" y="2517"/>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619" name="Freeform 563"/>
            <p:cNvSpPr>
              <a:spLocks/>
            </p:cNvSpPr>
            <p:nvPr/>
          </p:nvSpPr>
          <p:spPr bwMode="auto">
            <a:xfrm>
              <a:off x="2677" y="2501"/>
              <a:ext cx="11" cy="8"/>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620" name="Freeform 564"/>
            <p:cNvSpPr>
              <a:spLocks/>
            </p:cNvSpPr>
            <p:nvPr/>
          </p:nvSpPr>
          <p:spPr bwMode="auto">
            <a:xfrm>
              <a:off x="2606" y="2399"/>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621" name="Freeform 565"/>
            <p:cNvSpPr>
              <a:spLocks/>
            </p:cNvSpPr>
            <p:nvPr/>
          </p:nvSpPr>
          <p:spPr bwMode="auto">
            <a:xfrm>
              <a:off x="2659" y="2535"/>
              <a:ext cx="11" cy="8"/>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622" name="Freeform 566"/>
            <p:cNvSpPr>
              <a:spLocks/>
            </p:cNvSpPr>
            <p:nvPr/>
          </p:nvSpPr>
          <p:spPr bwMode="auto">
            <a:xfrm>
              <a:off x="2730" y="2416"/>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623" name="Freeform 567"/>
            <p:cNvSpPr>
              <a:spLocks/>
            </p:cNvSpPr>
            <p:nvPr/>
          </p:nvSpPr>
          <p:spPr bwMode="auto">
            <a:xfrm>
              <a:off x="2730" y="2484"/>
              <a:ext cx="11" cy="8"/>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624" name="Freeform 568"/>
            <p:cNvSpPr>
              <a:spLocks/>
            </p:cNvSpPr>
            <p:nvPr/>
          </p:nvSpPr>
          <p:spPr bwMode="auto">
            <a:xfrm>
              <a:off x="2659" y="2433"/>
              <a:ext cx="17" cy="23"/>
            </a:xfrm>
            <a:custGeom>
              <a:avLst/>
              <a:gdLst>
                <a:gd name="T0" fmla="*/ 12 w 47"/>
                <a:gd name="T1" fmla="*/ 60 h 63"/>
                <a:gd name="T2" fmla="*/ 17 w 47"/>
                <a:gd name="T3" fmla="*/ 58 h 63"/>
                <a:gd name="T4" fmla="*/ 23 w 47"/>
                <a:gd name="T5" fmla="*/ 56 h 63"/>
                <a:gd name="T6" fmla="*/ 34 w 47"/>
                <a:gd name="T7" fmla="*/ 55 h 63"/>
                <a:gd name="T8" fmla="*/ 39 w 47"/>
                <a:gd name="T9" fmla="*/ 53 h 63"/>
                <a:gd name="T10" fmla="*/ 43 w 47"/>
                <a:gd name="T11" fmla="*/ 50 h 63"/>
                <a:gd name="T12" fmla="*/ 46 w 47"/>
                <a:gd name="T13" fmla="*/ 46 h 63"/>
                <a:gd name="T14" fmla="*/ 47 w 47"/>
                <a:gd name="T15" fmla="*/ 40 h 63"/>
                <a:gd name="T16" fmla="*/ 46 w 47"/>
                <a:gd name="T17" fmla="*/ 32 h 63"/>
                <a:gd name="T18" fmla="*/ 44 w 47"/>
                <a:gd name="T19" fmla="*/ 24 h 63"/>
                <a:gd name="T20" fmla="*/ 40 w 47"/>
                <a:gd name="T21" fmla="*/ 17 h 63"/>
                <a:gd name="T22" fmla="*/ 35 w 47"/>
                <a:gd name="T23" fmla="*/ 10 h 63"/>
                <a:gd name="T24" fmla="*/ 29 w 47"/>
                <a:gd name="T25" fmla="*/ 5 h 63"/>
                <a:gd name="T26" fmla="*/ 23 w 47"/>
                <a:gd name="T27" fmla="*/ 2 h 63"/>
                <a:gd name="T28" fmla="*/ 18 w 47"/>
                <a:gd name="T29" fmla="*/ 0 h 63"/>
                <a:gd name="T30" fmla="*/ 12 w 47"/>
                <a:gd name="T31" fmla="*/ 1 h 63"/>
                <a:gd name="T32" fmla="*/ 8 w 47"/>
                <a:gd name="T33" fmla="*/ 4 h 63"/>
                <a:gd name="T34" fmla="*/ 5 w 47"/>
                <a:gd name="T35" fmla="*/ 10 h 63"/>
                <a:gd name="T36" fmla="*/ 3 w 47"/>
                <a:gd name="T37" fmla="*/ 17 h 63"/>
                <a:gd name="T38" fmla="*/ 2 w 47"/>
                <a:gd name="T39" fmla="*/ 25 h 63"/>
                <a:gd name="T40" fmla="*/ 0 w 47"/>
                <a:gd name="T41" fmla="*/ 43 h 63"/>
                <a:gd name="T42" fmla="*/ 0 w 47"/>
                <a:gd name="T43" fmla="*/ 52 h 63"/>
                <a:gd name="T44" fmla="*/ 0 w 47"/>
                <a:gd name="T45" fmla="*/ 60 h 63"/>
                <a:gd name="T46" fmla="*/ 0 w 47"/>
                <a:gd name="T47" fmla="*/ 62 h 63"/>
                <a:gd name="T48" fmla="*/ 1 w 47"/>
                <a:gd name="T49" fmla="*/ 63 h 63"/>
                <a:gd name="T50" fmla="*/ 5 w 47"/>
                <a:gd name="T51" fmla="*/ 63 h 63"/>
                <a:gd name="T52" fmla="*/ 8 w 47"/>
                <a:gd name="T53" fmla="*/ 61 h 63"/>
                <a:gd name="T54" fmla="*/ 12 w 47"/>
                <a:gd name="T55" fmla="*/ 6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7" h="63">
                  <a:moveTo>
                    <a:pt x="12" y="60"/>
                  </a:moveTo>
                  <a:lnTo>
                    <a:pt x="17" y="58"/>
                  </a:lnTo>
                  <a:lnTo>
                    <a:pt x="23" y="56"/>
                  </a:lnTo>
                  <a:lnTo>
                    <a:pt x="34" y="55"/>
                  </a:lnTo>
                  <a:lnTo>
                    <a:pt x="39" y="53"/>
                  </a:lnTo>
                  <a:lnTo>
                    <a:pt x="43" y="50"/>
                  </a:lnTo>
                  <a:lnTo>
                    <a:pt x="46" y="46"/>
                  </a:lnTo>
                  <a:lnTo>
                    <a:pt x="47" y="40"/>
                  </a:lnTo>
                  <a:lnTo>
                    <a:pt x="46" y="32"/>
                  </a:lnTo>
                  <a:lnTo>
                    <a:pt x="44" y="24"/>
                  </a:lnTo>
                  <a:lnTo>
                    <a:pt x="40" y="17"/>
                  </a:lnTo>
                  <a:lnTo>
                    <a:pt x="35" y="10"/>
                  </a:lnTo>
                  <a:lnTo>
                    <a:pt x="29" y="5"/>
                  </a:lnTo>
                  <a:lnTo>
                    <a:pt x="23" y="2"/>
                  </a:lnTo>
                  <a:lnTo>
                    <a:pt x="18" y="0"/>
                  </a:lnTo>
                  <a:lnTo>
                    <a:pt x="12" y="1"/>
                  </a:lnTo>
                  <a:lnTo>
                    <a:pt x="8" y="4"/>
                  </a:lnTo>
                  <a:lnTo>
                    <a:pt x="5" y="10"/>
                  </a:lnTo>
                  <a:lnTo>
                    <a:pt x="3" y="17"/>
                  </a:lnTo>
                  <a:lnTo>
                    <a:pt x="2" y="25"/>
                  </a:lnTo>
                  <a:lnTo>
                    <a:pt x="0" y="43"/>
                  </a:lnTo>
                  <a:lnTo>
                    <a:pt x="0" y="52"/>
                  </a:lnTo>
                  <a:lnTo>
                    <a:pt x="0" y="60"/>
                  </a:lnTo>
                  <a:lnTo>
                    <a:pt x="0" y="62"/>
                  </a:lnTo>
                  <a:lnTo>
                    <a:pt x="1" y="63"/>
                  </a:lnTo>
                  <a:lnTo>
                    <a:pt x="5" y="63"/>
                  </a:lnTo>
                  <a:lnTo>
                    <a:pt x="8" y="61"/>
                  </a:lnTo>
                  <a:lnTo>
                    <a:pt x="12" y="60"/>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625" name="Freeform 569"/>
            <p:cNvSpPr>
              <a:spLocks/>
            </p:cNvSpPr>
            <p:nvPr/>
          </p:nvSpPr>
          <p:spPr bwMode="auto">
            <a:xfrm>
              <a:off x="2606" y="2433"/>
              <a:ext cx="11" cy="9"/>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626" name="Freeform 570"/>
            <p:cNvSpPr>
              <a:spLocks/>
            </p:cNvSpPr>
            <p:nvPr/>
          </p:nvSpPr>
          <p:spPr bwMode="auto">
            <a:xfrm>
              <a:off x="2632" y="2403"/>
              <a:ext cx="12" cy="8"/>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sp>
          <p:nvSpPr>
            <p:cNvPr id="2221627" name="Freeform 571"/>
            <p:cNvSpPr>
              <a:spLocks/>
            </p:cNvSpPr>
            <p:nvPr/>
          </p:nvSpPr>
          <p:spPr bwMode="auto">
            <a:xfrm>
              <a:off x="2682" y="2400"/>
              <a:ext cx="12" cy="8"/>
            </a:xfrm>
            <a:custGeom>
              <a:avLst/>
              <a:gdLst>
                <a:gd name="T0" fmla="*/ 8 w 31"/>
                <a:gd name="T1" fmla="*/ 24 h 25"/>
                <a:gd name="T2" fmla="*/ 15 w 31"/>
                <a:gd name="T3" fmla="*/ 23 h 25"/>
                <a:gd name="T4" fmla="*/ 23 w 31"/>
                <a:gd name="T5" fmla="*/ 22 h 25"/>
                <a:gd name="T6" fmla="*/ 29 w 31"/>
                <a:gd name="T7" fmla="*/ 20 h 25"/>
                <a:gd name="T8" fmla="*/ 30 w 31"/>
                <a:gd name="T9" fmla="*/ 19 h 25"/>
                <a:gd name="T10" fmla="*/ 31 w 31"/>
                <a:gd name="T11" fmla="*/ 16 h 25"/>
                <a:gd name="T12" fmla="*/ 30 w 31"/>
                <a:gd name="T13" fmla="*/ 13 h 25"/>
                <a:gd name="T14" fmla="*/ 29 w 31"/>
                <a:gd name="T15" fmla="*/ 9 h 25"/>
                <a:gd name="T16" fmla="*/ 23 w 31"/>
                <a:gd name="T17" fmla="*/ 4 h 25"/>
                <a:gd name="T18" fmla="*/ 15 w 31"/>
                <a:gd name="T19" fmla="*/ 0 h 25"/>
                <a:gd name="T20" fmla="*/ 12 w 31"/>
                <a:gd name="T21" fmla="*/ 0 h 25"/>
                <a:gd name="T22" fmla="*/ 8 w 31"/>
                <a:gd name="T23" fmla="*/ 0 h 25"/>
                <a:gd name="T24" fmla="*/ 5 w 31"/>
                <a:gd name="T25" fmla="*/ 1 h 25"/>
                <a:gd name="T26" fmla="*/ 3 w 31"/>
                <a:gd name="T27" fmla="*/ 4 h 25"/>
                <a:gd name="T28" fmla="*/ 1 w 31"/>
                <a:gd name="T29" fmla="*/ 10 h 25"/>
                <a:gd name="T30" fmla="*/ 0 w 31"/>
                <a:gd name="T31" fmla="*/ 17 h 25"/>
                <a:gd name="T32" fmla="*/ 0 w 31"/>
                <a:gd name="T33" fmla="*/ 24 h 25"/>
                <a:gd name="T34" fmla="*/ 1 w 31"/>
                <a:gd name="T35" fmla="*/ 25 h 25"/>
                <a:gd name="T36" fmla="*/ 3 w 31"/>
                <a:gd name="T37" fmla="*/ 25 h 25"/>
                <a:gd name="T38" fmla="*/ 6 w 31"/>
                <a:gd name="T39" fmla="*/ 24 h 25"/>
                <a:gd name="T40" fmla="*/ 8 w 31"/>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5">
                  <a:moveTo>
                    <a:pt x="8" y="24"/>
                  </a:moveTo>
                  <a:lnTo>
                    <a:pt x="15" y="23"/>
                  </a:lnTo>
                  <a:lnTo>
                    <a:pt x="23" y="22"/>
                  </a:lnTo>
                  <a:lnTo>
                    <a:pt x="29" y="20"/>
                  </a:lnTo>
                  <a:lnTo>
                    <a:pt x="30" y="19"/>
                  </a:lnTo>
                  <a:lnTo>
                    <a:pt x="31" y="16"/>
                  </a:lnTo>
                  <a:lnTo>
                    <a:pt x="30" y="13"/>
                  </a:lnTo>
                  <a:lnTo>
                    <a:pt x="29" y="9"/>
                  </a:lnTo>
                  <a:lnTo>
                    <a:pt x="23" y="4"/>
                  </a:lnTo>
                  <a:lnTo>
                    <a:pt x="15" y="0"/>
                  </a:lnTo>
                  <a:lnTo>
                    <a:pt x="12" y="0"/>
                  </a:lnTo>
                  <a:lnTo>
                    <a:pt x="8" y="0"/>
                  </a:lnTo>
                  <a:lnTo>
                    <a:pt x="5" y="1"/>
                  </a:lnTo>
                  <a:lnTo>
                    <a:pt x="3" y="4"/>
                  </a:lnTo>
                  <a:lnTo>
                    <a:pt x="1" y="10"/>
                  </a:lnTo>
                  <a:lnTo>
                    <a:pt x="0" y="17"/>
                  </a:lnTo>
                  <a:lnTo>
                    <a:pt x="0" y="24"/>
                  </a:lnTo>
                  <a:lnTo>
                    <a:pt x="1" y="25"/>
                  </a:lnTo>
                  <a:lnTo>
                    <a:pt x="3" y="25"/>
                  </a:lnTo>
                  <a:lnTo>
                    <a:pt x="6" y="24"/>
                  </a:lnTo>
                  <a:lnTo>
                    <a:pt x="8" y="24"/>
                  </a:lnTo>
                  <a:close/>
                </a:path>
              </a:pathLst>
            </a:custGeom>
            <a:solidFill>
              <a:schemeClr val="tx1"/>
            </a:solidFill>
            <a:ln w="9525">
              <a:solidFill>
                <a:schemeClr val="tx1"/>
              </a:solidFill>
              <a:prstDash val="solid"/>
              <a:round/>
              <a:headEnd/>
              <a:tailEnd/>
            </a:ln>
          </p:spPr>
          <p:txBody>
            <a:bodyPr/>
            <a:lstStyle/>
            <a:p>
              <a:pPr eaLnBrk="0" fontAlgn="base" hangingPunct="0">
                <a:spcBef>
                  <a:spcPct val="0"/>
                </a:spcBef>
                <a:spcAft>
                  <a:spcPct val="0"/>
                </a:spcAft>
              </a:pPr>
              <a:endParaRPr lang="de-CH">
                <a:solidFill>
                  <a:srgbClr val="000000"/>
                </a:solidFill>
              </a:endParaRPr>
            </a:p>
          </p:txBody>
        </p:sp>
      </p:grpSp>
      <p:sp>
        <p:nvSpPr>
          <p:cNvPr id="2221628" name="Line 572"/>
          <p:cNvSpPr>
            <a:spLocks noChangeShapeType="1"/>
          </p:cNvSpPr>
          <p:nvPr/>
        </p:nvSpPr>
        <p:spPr bwMode="auto">
          <a:xfrm flipH="1">
            <a:off x="5072063" y="4687888"/>
            <a:ext cx="330200" cy="57150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de-CH">
              <a:solidFill>
                <a:srgbClr val="000000"/>
              </a:solidFill>
            </a:endParaRPr>
          </a:p>
        </p:txBody>
      </p:sp>
      <p:sp>
        <p:nvSpPr>
          <p:cNvPr id="2221629" name="Line 573"/>
          <p:cNvSpPr>
            <a:spLocks noChangeShapeType="1"/>
          </p:cNvSpPr>
          <p:nvPr/>
        </p:nvSpPr>
        <p:spPr bwMode="auto">
          <a:xfrm>
            <a:off x="5749926" y="4697414"/>
            <a:ext cx="327025" cy="530225"/>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de-CH">
              <a:solidFill>
                <a:srgbClr val="000000"/>
              </a:solidFill>
            </a:endParaRPr>
          </a:p>
        </p:txBody>
      </p:sp>
      <p:sp>
        <p:nvSpPr>
          <p:cNvPr id="2221630" name="Freeform 574" descr="Große Konfetti"/>
          <p:cNvSpPr>
            <a:spLocks/>
          </p:cNvSpPr>
          <p:nvPr/>
        </p:nvSpPr>
        <p:spPr bwMode="auto">
          <a:xfrm>
            <a:off x="4178300" y="1878014"/>
            <a:ext cx="2178050" cy="1114425"/>
          </a:xfrm>
          <a:custGeom>
            <a:avLst/>
            <a:gdLst>
              <a:gd name="T0" fmla="*/ 2214 w 2214"/>
              <a:gd name="T1" fmla="*/ 916 h 971"/>
              <a:gd name="T2" fmla="*/ 2050 w 2214"/>
              <a:gd name="T3" fmla="*/ 699 h 971"/>
              <a:gd name="T4" fmla="*/ 1970 w 2214"/>
              <a:gd name="T5" fmla="*/ 539 h 971"/>
              <a:gd name="T6" fmla="*/ 1849 w 2214"/>
              <a:gd name="T7" fmla="*/ 400 h 971"/>
              <a:gd name="T8" fmla="*/ 1514 w 2214"/>
              <a:gd name="T9" fmla="*/ 163 h 971"/>
              <a:gd name="T10" fmla="*/ 1042 w 2214"/>
              <a:gd name="T11" fmla="*/ 0 h 971"/>
              <a:gd name="T12" fmla="*/ 849 w 2214"/>
              <a:gd name="T13" fmla="*/ 208 h 971"/>
              <a:gd name="T14" fmla="*/ 721 w 2214"/>
              <a:gd name="T15" fmla="*/ 320 h 971"/>
              <a:gd name="T16" fmla="*/ 537 w 2214"/>
              <a:gd name="T17" fmla="*/ 512 h 971"/>
              <a:gd name="T18" fmla="*/ 457 w 2214"/>
              <a:gd name="T19" fmla="*/ 672 h 971"/>
              <a:gd name="T20" fmla="*/ 0 w 2214"/>
              <a:gd name="T21" fmla="*/ 910 h 971"/>
              <a:gd name="T22" fmla="*/ 882 w 2214"/>
              <a:gd name="T23" fmla="*/ 947 h 971"/>
              <a:gd name="T24" fmla="*/ 1714 w 2214"/>
              <a:gd name="T25" fmla="*/ 971 h 971"/>
              <a:gd name="T26" fmla="*/ 2214 w 2214"/>
              <a:gd name="T27" fmla="*/ 916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14" h="971">
                <a:moveTo>
                  <a:pt x="2214" y="916"/>
                </a:moveTo>
                <a:lnTo>
                  <a:pt x="2050" y="699"/>
                </a:lnTo>
                <a:lnTo>
                  <a:pt x="1970" y="539"/>
                </a:lnTo>
                <a:lnTo>
                  <a:pt x="1849" y="400"/>
                </a:lnTo>
                <a:lnTo>
                  <a:pt x="1514" y="163"/>
                </a:lnTo>
                <a:lnTo>
                  <a:pt x="1042" y="0"/>
                </a:lnTo>
                <a:lnTo>
                  <a:pt x="849" y="208"/>
                </a:lnTo>
                <a:lnTo>
                  <a:pt x="721" y="320"/>
                </a:lnTo>
                <a:lnTo>
                  <a:pt x="537" y="512"/>
                </a:lnTo>
                <a:lnTo>
                  <a:pt x="457" y="672"/>
                </a:lnTo>
                <a:lnTo>
                  <a:pt x="0" y="910"/>
                </a:lnTo>
                <a:lnTo>
                  <a:pt x="882" y="947"/>
                </a:lnTo>
                <a:lnTo>
                  <a:pt x="1714" y="971"/>
                </a:lnTo>
                <a:lnTo>
                  <a:pt x="2214" y="916"/>
                </a:lnTo>
                <a:close/>
              </a:path>
            </a:pathLst>
          </a:custGeom>
          <a:pattFill prst="lgConfetti">
            <a:fgClr>
              <a:schemeClr val="bg2"/>
            </a:fgClr>
            <a:bgClr>
              <a:schemeClr val="bg1"/>
            </a:bgClr>
          </a:patt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de-CH">
              <a:solidFill>
                <a:srgbClr val="000000"/>
              </a:solidFill>
            </a:endParaRPr>
          </a:p>
        </p:txBody>
      </p:sp>
      <p:sp>
        <p:nvSpPr>
          <p:cNvPr id="2221631" name="Freeform 575"/>
          <p:cNvSpPr>
            <a:spLocks/>
          </p:cNvSpPr>
          <p:nvPr/>
        </p:nvSpPr>
        <p:spPr bwMode="auto">
          <a:xfrm>
            <a:off x="4217988" y="5410200"/>
            <a:ext cx="1497012" cy="800100"/>
          </a:xfrm>
          <a:custGeom>
            <a:avLst/>
            <a:gdLst>
              <a:gd name="T0" fmla="*/ 0 w 1543"/>
              <a:gd name="T1" fmla="*/ 575 h 575"/>
              <a:gd name="T2" fmla="*/ 454 w 1543"/>
              <a:gd name="T3" fmla="*/ 212 h 575"/>
              <a:gd name="T4" fmla="*/ 677 w 1543"/>
              <a:gd name="T5" fmla="*/ 64 h 575"/>
              <a:gd name="T6" fmla="*/ 869 w 1543"/>
              <a:gd name="T7" fmla="*/ 0 h 575"/>
              <a:gd name="T8" fmla="*/ 1180 w 1543"/>
              <a:gd name="T9" fmla="*/ 212 h 575"/>
              <a:gd name="T10" fmla="*/ 1543 w 1543"/>
              <a:gd name="T11" fmla="*/ 575 h 575"/>
              <a:gd name="T12" fmla="*/ 0 w 1543"/>
              <a:gd name="T13" fmla="*/ 575 h 575"/>
            </a:gdLst>
            <a:ahLst/>
            <a:cxnLst>
              <a:cxn ang="0">
                <a:pos x="T0" y="T1"/>
              </a:cxn>
              <a:cxn ang="0">
                <a:pos x="T2" y="T3"/>
              </a:cxn>
              <a:cxn ang="0">
                <a:pos x="T4" y="T5"/>
              </a:cxn>
              <a:cxn ang="0">
                <a:pos x="T6" y="T7"/>
              </a:cxn>
              <a:cxn ang="0">
                <a:pos x="T8" y="T9"/>
              </a:cxn>
              <a:cxn ang="0">
                <a:pos x="T10" y="T11"/>
              </a:cxn>
              <a:cxn ang="0">
                <a:pos x="T12" y="T13"/>
              </a:cxn>
            </a:cxnLst>
            <a:rect l="0" t="0" r="r" b="b"/>
            <a:pathLst>
              <a:path w="1543" h="575">
                <a:moveTo>
                  <a:pt x="0" y="575"/>
                </a:moveTo>
                <a:lnTo>
                  <a:pt x="454" y="212"/>
                </a:lnTo>
                <a:lnTo>
                  <a:pt x="677" y="64"/>
                </a:lnTo>
                <a:lnTo>
                  <a:pt x="869" y="0"/>
                </a:lnTo>
                <a:lnTo>
                  <a:pt x="1180" y="212"/>
                </a:lnTo>
                <a:lnTo>
                  <a:pt x="1543" y="575"/>
                </a:lnTo>
                <a:lnTo>
                  <a:pt x="0" y="575"/>
                </a:lnTo>
                <a:close/>
              </a:path>
            </a:pathLst>
          </a:custGeom>
          <a:pattFill prst="pct25">
            <a:fgClr>
              <a:schemeClr val="tx1"/>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de-CH">
              <a:solidFill>
                <a:srgbClr val="000000"/>
              </a:solidFill>
            </a:endParaRPr>
          </a:p>
        </p:txBody>
      </p:sp>
      <p:sp>
        <p:nvSpPr>
          <p:cNvPr id="2221632" name="Freeform 576" descr="Große Konfetti"/>
          <p:cNvSpPr>
            <a:spLocks/>
          </p:cNvSpPr>
          <p:nvPr/>
        </p:nvSpPr>
        <p:spPr bwMode="auto">
          <a:xfrm>
            <a:off x="5949951" y="5400675"/>
            <a:ext cx="1362075" cy="800100"/>
          </a:xfrm>
          <a:custGeom>
            <a:avLst/>
            <a:gdLst>
              <a:gd name="T0" fmla="*/ 0 w 1543"/>
              <a:gd name="T1" fmla="*/ 575 h 575"/>
              <a:gd name="T2" fmla="*/ 454 w 1543"/>
              <a:gd name="T3" fmla="*/ 212 h 575"/>
              <a:gd name="T4" fmla="*/ 677 w 1543"/>
              <a:gd name="T5" fmla="*/ 64 h 575"/>
              <a:gd name="T6" fmla="*/ 869 w 1543"/>
              <a:gd name="T7" fmla="*/ 0 h 575"/>
              <a:gd name="T8" fmla="*/ 1180 w 1543"/>
              <a:gd name="T9" fmla="*/ 212 h 575"/>
              <a:gd name="T10" fmla="*/ 1543 w 1543"/>
              <a:gd name="T11" fmla="*/ 575 h 575"/>
              <a:gd name="T12" fmla="*/ 0 w 1543"/>
              <a:gd name="T13" fmla="*/ 575 h 575"/>
            </a:gdLst>
            <a:ahLst/>
            <a:cxnLst>
              <a:cxn ang="0">
                <a:pos x="T0" y="T1"/>
              </a:cxn>
              <a:cxn ang="0">
                <a:pos x="T2" y="T3"/>
              </a:cxn>
              <a:cxn ang="0">
                <a:pos x="T4" y="T5"/>
              </a:cxn>
              <a:cxn ang="0">
                <a:pos x="T6" y="T7"/>
              </a:cxn>
              <a:cxn ang="0">
                <a:pos x="T8" y="T9"/>
              </a:cxn>
              <a:cxn ang="0">
                <a:pos x="T10" y="T11"/>
              </a:cxn>
              <a:cxn ang="0">
                <a:pos x="T12" y="T13"/>
              </a:cxn>
            </a:cxnLst>
            <a:rect l="0" t="0" r="r" b="b"/>
            <a:pathLst>
              <a:path w="1543" h="575">
                <a:moveTo>
                  <a:pt x="0" y="575"/>
                </a:moveTo>
                <a:lnTo>
                  <a:pt x="454" y="212"/>
                </a:lnTo>
                <a:lnTo>
                  <a:pt x="677" y="64"/>
                </a:lnTo>
                <a:lnTo>
                  <a:pt x="869" y="0"/>
                </a:lnTo>
                <a:lnTo>
                  <a:pt x="1180" y="212"/>
                </a:lnTo>
                <a:lnTo>
                  <a:pt x="1543" y="575"/>
                </a:lnTo>
                <a:lnTo>
                  <a:pt x="0" y="575"/>
                </a:lnTo>
                <a:close/>
              </a:path>
            </a:pathLst>
          </a:custGeom>
          <a:pattFill prst="lgConfetti">
            <a:fgClr>
              <a:srgbClr val="C0C0C0"/>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de-CH">
              <a:solidFill>
                <a:srgbClr val="000000"/>
              </a:solidFill>
            </a:endParaRPr>
          </a:p>
        </p:txBody>
      </p:sp>
      <p:sp>
        <p:nvSpPr>
          <p:cNvPr id="2221633" name="Text Box 577"/>
          <p:cNvSpPr txBox="1">
            <a:spLocks noChangeArrowheads="1"/>
          </p:cNvSpPr>
          <p:nvPr/>
        </p:nvSpPr>
        <p:spPr bwMode="auto">
          <a:xfrm>
            <a:off x="4841875" y="2506663"/>
            <a:ext cx="9350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fontAlgn="base">
              <a:spcBef>
                <a:spcPct val="50000"/>
              </a:spcBef>
              <a:spcAft>
                <a:spcPct val="0"/>
              </a:spcAft>
            </a:pPr>
            <a:r>
              <a:rPr lang="en-US" sz="1400" b="1">
                <a:solidFill>
                  <a:srgbClr val="000000"/>
                </a:solidFill>
              </a:rPr>
              <a:t>RA 0/22</a:t>
            </a:r>
          </a:p>
        </p:txBody>
      </p:sp>
      <p:sp>
        <p:nvSpPr>
          <p:cNvPr id="2221634" name="Text Box 578"/>
          <p:cNvSpPr txBox="1">
            <a:spLocks noChangeArrowheads="1"/>
          </p:cNvSpPr>
          <p:nvPr/>
        </p:nvSpPr>
        <p:spPr bwMode="auto">
          <a:xfrm>
            <a:off x="4592638" y="5805488"/>
            <a:ext cx="7794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fontAlgn="base">
              <a:spcBef>
                <a:spcPct val="50000"/>
              </a:spcBef>
              <a:spcAft>
                <a:spcPct val="0"/>
              </a:spcAft>
            </a:pPr>
            <a:r>
              <a:rPr lang="en-US" sz="1400" b="1">
                <a:solidFill>
                  <a:srgbClr val="000000"/>
                </a:solidFill>
              </a:rPr>
              <a:t>RA 0/8</a:t>
            </a:r>
          </a:p>
        </p:txBody>
      </p:sp>
      <p:sp>
        <p:nvSpPr>
          <p:cNvPr id="2221635" name="Text Box 579"/>
          <p:cNvSpPr txBox="1">
            <a:spLocks noChangeArrowheads="1"/>
          </p:cNvSpPr>
          <p:nvPr/>
        </p:nvSpPr>
        <p:spPr bwMode="auto">
          <a:xfrm>
            <a:off x="6221413" y="5788025"/>
            <a:ext cx="863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fontAlgn="base">
              <a:spcBef>
                <a:spcPct val="50000"/>
              </a:spcBef>
              <a:spcAft>
                <a:spcPct val="0"/>
              </a:spcAft>
            </a:pPr>
            <a:r>
              <a:rPr lang="en-US" sz="1400" b="1">
                <a:solidFill>
                  <a:srgbClr val="000000"/>
                </a:solidFill>
              </a:rPr>
              <a:t>RA 8/22</a:t>
            </a:r>
          </a:p>
        </p:txBody>
      </p:sp>
      <p:grpSp>
        <p:nvGrpSpPr>
          <p:cNvPr id="2221636" name="Group 580"/>
          <p:cNvGrpSpPr>
            <a:grpSpLocks/>
          </p:cNvGrpSpPr>
          <p:nvPr/>
        </p:nvGrpSpPr>
        <p:grpSpPr bwMode="auto">
          <a:xfrm>
            <a:off x="3857625" y="5218114"/>
            <a:ext cx="179388" cy="363537"/>
            <a:chOff x="1066" y="2795"/>
            <a:chExt cx="245" cy="444"/>
          </a:xfrm>
        </p:grpSpPr>
        <p:grpSp>
          <p:nvGrpSpPr>
            <p:cNvPr id="2221637" name="Group 581"/>
            <p:cNvGrpSpPr>
              <a:grpSpLocks/>
            </p:cNvGrpSpPr>
            <p:nvPr/>
          </p:nvGrpSpPr>
          <p:grpSpPr bwMode="auto">
            <a:xfrm>
              <a:off x="1066" y="2795"/>
              <a:ext cx="245" cy="444"/>
              <a:chOff x="1306" y="2318"/>
              <a:chExt cx="100" cy="290"/>
            </a:xfrm>
          </p:grpSpPr>
          <p:sp>
            <p:nvSpPr>
              <p:cNvPr id="2221638" name="Freeform 582"/>
              <p:cNvSpPr>
                <a:spLocks/>
              </p:cNvSpPr>
              <p:nvPr/>
            </p:nvSpPr>
            <p:spPr bwMode="auto">
              <a:xfrm>
                <a:off x="1306" y="2318"/>
                <a:ext cx="100" cy="290"/>
              </a:xfrm>
              <a:custGeom>
                <a:avLst/>
                <a:gdLst>
                  <a:gd name="T0" fmla="*/ 2 w 100"/>
                  <a:gd name="T1" fmla="*/ 210 h 290"/>
                  <a:gd name="T2" fmla="*/ 2 w 100"/>
                  <a:gd name="T3" fmla="*/ 210 h 290"/>
                  <a:gd name="T4" fmla="*/ 0 w 100"/>
                  <a:gd name="T5" fmla="*/ 226 h 290"/>
                  <a:gd name="T6" fmla="*/ 0 w 100"/>
                  <a:gd name="T7" fmla="*/ 244 h 290"/>
                  <a:gd name="T8" fmla="*/ 4 w 100"/>
                  <a:gd name="T9" fmla="*/ 258 h 290"/>
                  <a:gd name="T10" fmla="*/ 12 w 100"/>
                  <a:gd name="T11" fmla="*/ 272 h 290"/>
                  <a:gd name="T12" fmla="*/ 22 w 100"/>
                  <a:gd name="T13" fmla="*/ 282 h 290"/>
                  <a:gd name="T14" fmla="*/ 34 w 100"/>
                  <a:gd name="T15" fmla="*/ 288 h 290"/>
                  <a:gd name="T16" fmla="*/ 50 w 100"/>
                  <a:gd name="T17" fmla="*/ 290 h 290"/>
                  <a:gd name="T18" fmla="*/ 66 w 100"/>
                  <a:gd name="T19" fmla="*/ 290 h 290"/>
                  <a:gd name="T20" fmla="*/ 66 w 100"/>
                  <a:gd name="T21" fmla="*/ 290 h 290"/>
                  <a:gd name="T22" fmla="*/ 78 w 100"/>
                  <a:gd name="T23" fmla="*/ 286 h 290"/>
                  <a:gd name="T24" fmla="*/ 86 w 100"/>
                  <a:gd name="T25" fmla="*/ 278 h 290"/>
                  <a:gd name="T26" fmla="*/ 92 w 100"/>
                  <a:gd name="T27" fmla="*/ 268 h 290"/>
                  <a:gd name="T28" fmla="*/ 98 w 100"/>
                  <a:gd name="T29" fmla="*/ 256 h 290"/>
                  <a:gd name="T30" fmla="*/ 100 w 100"/>
                  <a:gd name="T31" fmla="*/ 244 h 290"/>
                  <a:gd name="T32" fmla="*/ 100 w 100"/>
                  <a:gd name="T33" fmla="*/ 230 h 290"/>
                  <a:gd name="T34" fmla="*/ 100 w 100"/>
                  <a:gd name="T35" fmla="*/ 214 h 290"/>
                  <a:gd name="T36" fmla="*/ 98 w 100"/>
                  <a:gd name="T37" fmla="*/ 200 h 290"/>
                  <a:gd name="T38" fmla="*/ 98 w 100"/>
                  <a:gd name="T39" fmla="*/ 200 h 290"/>
                  <a:gd name="T40" fmla="*/ 76 w 100"/>
                  <a:gd name="T41" fmla="*/ 116 h 290"/>
                  <a:gd name="T42" fmla="*/ 62 w 100"/>
                  <a:gd name="T43" fmla="*/ 62 h 290"/>
                  <a:gd name="T44" fmla="*/ 46 w 100"/>
                  <a:gd name="T45" fmla="*/ 0 h 290"/>
                  <a:gd name="T46" fmla="*/ 46 w 100"/>
                  <a:gd name="T47" fmla="*/ 0 h 290"/>
                  <a:gd name="T48" fmla="*/ 34 w 100"/>
                  <a:gd name="T49" fmla="*/ 60 h 290"/>
                  <a:gd name="T50" fmla="*/ 2 w 100"/>
                  <a:gd name="T51" fmla="*/ 210 h 290"/>
                  <a:gd name="T52" fmla="*/ 2 w 100"/>
                  <a:gd name="T53" fmla="*/ 21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0" h="290">
                    <a:moveTo>
                      <a:pt x="2" y="210"/>
                    </a:moveTo>
                    <a:lnTo>
                      <a:pt x="2" y="210"/>
                    </a:lnTo>
                    <a:lnTo>
                      <a:pt x="0" y="226"/>
                    </a:lnTo>
                    <a:lnTo>
                      <a:pt x="0" y="244"/>
                    </a:lnTo>
                    <a:lnTo>
                      <a:pt x="4" y="258"/>
                    </a:lnTo>
                    <a:lnTo>
                      <a:pt x="12" y="272"/>
                    </a:lnTo>
                    <a:lnTo>
                      <a:pt x="22" y="282"/>
                    </a:lnTo>
                    <a:lnTo>
                      <a:pt x="34" y="288"/>
                    </a:lnTo>
                    <a:lnTo>
                      <a:pt x="50" y="290"/>
                    </a:lnTo>
                    <a:lnTo>
                      <a:pt x="66" y="290"/>
                    </a:lnTo>
                    <a:lnTo>
                      <a:pt x="66" y="290"/>
                    </a:lnTo>
                    <a:lnTo>
                      <a:pt x="78" y="286"/>
                    </a:lnTo>
                    <a:lnTo>
                      <a:pt x="86" y="278"/>
                    </a:lnTo>
                    <a:lnTo>
                      <a:pt x="92" y="268"/>
                    </a:lnTo>
                    <a:lnTo>
                      <a:pt x="98" y="256"/>
                    </a:lnTo>
                    <a:lnTo>
                      <a:pt x="100" y="244"/>
                    </a:lnTo>
                    <a:lnTo>
                      <a:pt x="100" y="230"/>
                    </a:lnTo>
                    <a:lnTo>
                      <a:pt x="100" y="214"/>
                    </a:lnTo>
                    <a:lnTo>
                      <a:pt x="98" y="200"/>
                    </a:lnTo>
                    <a:lnTo>
                      <a:pt x="98" y="200"/>
                    </a:lnTo>
                    <a:lnTo>
                      <a:pt x="76" y="116"/>
                    </a:lnTo>
                    <a:lnTo>
                      <a:pt x="62" y="62"/>
                    </a:lnTo>
                    <a:lnTo>
                      <a:pt x="46" y="0"/>
                    </a:lnTo>
                    <a:lnTo>
                      <a:pt x="46" y="0"/>
                    </a:lnTo>
                    <a:lnTo>
                      <a:pt x="34" y="60"/>
                    </a:lnTo>
                    <a:lnTo>
                      <a:pt x="2" y="210"/>
                    </a:lnTo>
                    <a:lnTo>
                      <a:pt x="2" y="2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a:solidFill>
                    <a:srgbClr val="000000"/>
                  </a:solidFill>
                </a:endParaRPr>
              </a:p>
            </p:txBody>
          </p:sp>
          <p:sp>
            <p:nvSpPr>
              <p:cNvPr id="2221639" name="Freeform 583"/>
              <p:cNvSpPr>
                <a:spLocks/>
              </p:cNvSpPr>
              <p:nvPr/>
            </p:nvSpPr>
            <p:spPr bwMode="auto">
              <a:xfrm>
                <a:off x="1324" y="2520"/>
                <a:ext cx="40" cy="44"/>
              </a:xfrm>
              <a:custGeom>
                <a:avLst/>
                <a:gdLst>
                  <a:gd name="T0" fmla="*/ 40 w 40"/>
                  <a:gd name="T1" fmla="*/ 22 h 44"/>
                  <a:gd name="T2" fmla="*/ 40 w 40"/>
                  <a:gd name="T3" fmla="*/ 22 h 44"/>
                  <a:gd name="T4" fmla="*/ 38 w 40"/>
                  <a:gd name="T5" fmla="*/ 30 h 44"/>
                  <a:gd name="T6" fmla="*/ 34 w 40"/>
                  <a:gd name="T7" fmla="*/ 38 h 44"/>
                  <a:gd name="T8" fmla="*/ 28 w 40"/>
                  <a:gd name="T9" fmla="*/ 42 h 44"/>
                  <a:gd name="T10" fmla="*/ 20 w 40"/>
                  <a:gd name="T11" fmla="*/ 44 h 44"/>
                  <a:gd name="T12" fmla="*/ 20 w 40"/>
                  <a:gd name="T13" fmla="*/ 44 h 44"/>
                  <a:gd name="T14" fmla="*/ 12 w 40"/>
                  <a:gd name="T15" fmla="*/ 42 h 44"/>
                  <a:gd name="T16" fmla="*/ 6 w 40"/>
                  <a:gd name="T17" fmla="*/ 38 h 44"/>
                  <a:gd name="T18" fmla="*/ 2 w 40"/>
                  <a:gd name="T19" fmla="*/ 30 h 44"/>
                  <a:gd name="T20" fmla="*/ 0 w 40"/>
                  <a:gd name="T21" fmla="*/ 22 h 44"/>
                  <a:gd name="T22" fmla="*/ 0 w 40"/>
                  <a:gd name="T23" fmla="*/ 22 h 44"/>
                  <a:gd name="T24" fmla="*/ 2 w 40"/>
                  <a:gd name="T25" fmla="*/ 12 h 44"/>
                  <a:gd name="T26" fmla="*/ 6 w 40"/>
                  <a:gd name="T27" fmla="*/ 6 h 44"/>
                  <a:gd name="T28" fmla="*/ 12 w 40"/>
                  <a:gd name="T29" fmla="*/ 2 h 44"/>
                  <a:gd name="T30" fmla="*/ 20 w 40"/>
                  <a:gd name="T31" fmla="*/ 0 h 44"/>
                  <a:gd name="T32" fmla="*/ 20 w 40"/>
                  <a:gd name="T33" fmla="*/ 0 h 44"/>
                  <a:gd name="T34" fmla="*/ 28 w 40"/>
                  <a:gd name="T35" fmla="*/ 2 h 44"/>
                  <a:gd name="T36" fmla="*/ 34 w 40"/>
                  <a:gd name="T37" fmla="*/ 6 h 44"/>
                  <a:gd name="T38" fmla="*/ 38 w 40"/>
                  <a:gd name="T39" fmla="*/ 12 h 44"/>
                  <a:gd name="T40" fmla="*/ 40 w 40"/>
                  <a:gd name="T41" fmla="*/ 22 h 44"/>
                  <a:gd name="T42" fmla="*/ 40 w 40"/>
                  <a:gd name="T43" fmla="*/ 2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4">
                    <a:moveTo>
                      <a:pt x="40" y="22"/>
                    </a:moveTo>
                    <a:lnTo>
                      <a:pt x="40" y="22"/>
                    </a:lnTo>
                    <a:lnTo>
                      <a:pt x="38" y="30"/>
                    </a:lnTo>
                    <a:lnTo>
                      <a:pt x="34" y="38"/>
                    </a:lnTo>
                    <a:lnTo>
                      <a:pt x="28" y="42"/>
                    </a:lnTo>
                    <a:lnTo>
                      <a:pt x="20" y="44"/>
                    </a:lnTo>
                    <a:lnTo>
                      <a:pt x="20" y="44"/>
                    </a:lnTo>
                    <a:lnTo>
                      <a:pt x="12" y="42"/>
                    </a:lnTo>
                    <a:lnTo>
                      <a:pt x="6" y="38"/>
                    </a:lnTo>
                    <a:lnTo>
                      <a:pt x="2" y="30"/>
                    </a:lnTo>
                    <a:lnTo>
                      <a:pt x="0" y="22"/>
                    </a:lnTo>
                    <a:lnTo>
                      <a:pt x="0" y="22"/>
                    </a:lnTo>
                    <a:lnTo>
                      <a:pt x="2" y="12"/>
                    </a:lnTo>
                    <a:lnTo>
                      <a:pt x="6" y="6"/>
                    </a:lnTo>
                    <a:lnTo>
                      <a:pt x="12" y="2"/>
                    </a:lnTo>
                    <a:lnTo>
                      <a:pt x="20" y="0"/>
                    </a:lnTo>
                    <a:lnTo>
                      <a:pt x="20" y="0"/>
                    </a:lnTo>
                    <a:lnTo>
                      <a:pt x="28" y="2"/>
                    </a:lnTo>
                    <a:lnTo>
                      <a:pt x="34" y="6"/>
                    </a:lnTo>
                    <a:lnTo>
                      <a:pt x="38" y="12"/>
                    </a:lnTo>
                    <a:lnTo>
                      <a:pt x="40" y="22"/>
                    </a:lnTo>
                    <a:lnTo>
                      <a:pt x="40" y="2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a:solidFill>
                    <a:srgbClr val="000000"/>
                  </a:solidFill>
                </a:endParaRPr>
              </a:p>
            </p:txBody>
          </p:sp>
        </p:grpSp>
        <p:sp>
          <p:nvSpPr>
            <p:cNvPr id="2221640" name="Oval 584"/>
            <p:cNvSpPr>
              <a:spLocks noChangeArrowheads="1"/>
            </p:cNvSpPr>
            <p:nvPr/>
          </p:nvSpPr>
          <p:spPr bwMode="auto">
            <a:xfrm>
              <a:off x="1111" y="3090"/>
              <a:ext cx="68" cy="91"/>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de-CH">
                <a:solidFill>
                  <a:srgbClr val="000000"/>
                </a:solidFill>
              </a:endParaRPr>
            </a:p>
          </p:txBody>
        </p:sp>
      </p:grpSp>
      <p:grpSp>
        <p:nvGrpSpPr>
          <p:cNvPr id="2221641" name="Group 585"/>
          <p:cNvGrpSpPr>
            <a:grpSpLocks/>
          </p:cNvGrpSpPr>
          <p:nvPr/>
        </p:nvGrpSpPr>
        <p:grpSpPr bwMode="auto">
          <a:xfrm>
            <a:off x="9458326" y="5237163"/>
            <a:ext cx="112713" cy="277812"/>
            <a:chOff x="1066" y="2795"/>
            <a:chExt cx="245" cy="444"/>
          </a:xfrm>
        </p:grpSpPr>
        <p:grpSp>
          <p:nvGrpSpPr>
            <p:cNvPr id="2221642" name="Group 586"/>
            <p:cNvGrpSpPr>
              <a:grpSpLocks/>
            </p:cNvGrpSpPr>
            <p:nvPr/>
          </p:nvGrpSpPr>
          <p:grpSpPr bwMode="auto">
            <a:xfrm>
              <a:off x="1066" y="2795"/>
              <a:ext cx="245" cy="444"/>
              <a:chOff x="1306" y="2318"/>
              <a:chExt cx="100" cy="290"/>
            </a:xfrm>
          </p:grpSpPr>
          <p:sp>
            <p:nvSpPr>
              <p:cNvPr id="2221643" name="Freeform 587"/>
              <p:cNvSpPr>
                <a:spLocks/>
              </p:cNvSpPr>
              <p:nvPr/>
            </p:nvSpPr>
            <p:spPr bwMode="auto">
              <a:xfrm>
                <a:off x="1306" y="2318"/>
                <a:ext cx="100" cy="290"/>
              </a:xfrm>
              <a:custGeom>
                <a:avLst/>
                <a:gdLst>
                  <a:gd name="T0" fmla="*/ 2 w 100"/>
                  <a:gd name="T1" fmla="*/ 210 h 290"/>
                  <a:gd name="T2" fmla="*/ 2 w 100"/>
                  <a:gd name="T3" fmla="*/ 210 h 290"/>
                  <a:gd name="T4" fmla="*/ 0 w 100"/>
                  <a:gd name="T5" fmla="*/ 226 h 290"/>
                  <a:gd name="T6" fmla="*/ 0 w 100"/>
                  <a:gd name="T7" fmla="*/ 244 h 290"/>
                  <a:gd name="T8" fmla="*/ 4 w 100"/>
                  <a:gd name="T9" fmla="*/ 258 h 290"/>
                  <a:gd name="T10" fmla="*/ 12 w 100"/>
                  <a:gd name="T11" fmla="*/ 272 h 290"/>
                  <a:gd name="T12" fmla="*/ 22 w 100"/>
                  <a:gd name="T13" fmla="*/ 282 h 290"/>
                  <a:gd name="T14" fmla="*/ 34 w 100"/>
                  <a:gd name="T15" fmla="*/ 288 h 290"/>
                  <a:gd name="T16" fmla="*/ 50 w 100"/>
                  <a:gd name="T17" fmla="*/ 290 h 290"/>
                  <a:gd name="T18" fmla="*/ 66 w 100"/>
                  <a:gd name="T19" fmla="*/ 290 h 290"/>
                  <a:gd name="T20" fmla="*/ 66 w 100"/>
                  <a:gd name="T21" fmla="*/ 290 h 290"/>
                  <a:gd name="T22" fmla="*/ 78 w 100"/>
                  <a:gd name="T23" fmla="*/ 286 h 290"/>
                  <a:gd name="T24" fmla="*/ 86 w 100"/>
                  <a:gd name="T25" fmla="*/ 278 h 290"/>
                  <a:gd name="T26" fmla="*/ 92 w 100"/>
                  <a:gd name="T27" fmla="*/ 268 h 290"/>
                  <a:gd name="T28" fmla="*/ 98 w 100"/>
                  <a:gd name="T29" fmla="*/ 256 h 290"/>
                  <a:gd name="T30" fmla="*/ 100 w 100"/>
                  <a:gd name="T31" fmla="*/ 244 h 290"/>
                  <a:gd name="T32" fmla="*/ 100 w 100"/>
                  <a:gd name="T33" fmla="*/ 230 h 290"/>
                  <a:gd name="T34" fmla="*/ 100 w 100"/>
                  <a:gd name="T35" fmla="*/ 214 h 290"/>
                  <a:gd name="T36" fmla="*/ 98 w 100"/>
                  <a:gd name="T37" fmla="*/ 200 h 290"/>
                  <a:gd name="T38" fmla="*/ 98 w 100"/>
                  <a:gd name="T39" fmla="*/ 200 h 290"/>
                  <a:gd name="T40" fmla="*/ 76 w 100"/>
                  <a:gd name="T41" fmla="*/ 116 h 290"/>
                  <a:gd name="T42" fmla="*/ 62 w 100"/>
                  <a:gd name="T43" fmla="*/ 62 h 290"/>
                  <a:gd name="T44" fmla="*/ 46 w 100"/>
                  <a:gd name="T45" fmla="*/ 0 h 290"/>
                  <a:gd name="T46" fmla="*/ 46 w 100"/>
                  <a:gd name="T47" fmla="*/ 0 h 290"/>
                  <a:gd name="T48" fmla="*/ 34 w 100"/>
                  <a:gd name="T49" fmla="*/ 60 h 290"/>
                  <a:gd name="T50" fmla="*/ 2 w 100"/>
                  <a:gd name="T51" fmla="*/ 210 h 290"/>
                  <a:gd name="T52" fmla="*/ 2 w 100"/>
                  <a:gd name="T53" fmla="*/ 21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0" h="290">
                    <a:moveTo>
                      <a:pt x="2" y="210"/>
                    </a:moveTo>
                    <a:lnTo>
                      <a:pt x="2" y="210"/>
                    </a:lnTo>
                    <a:lnTo>
                      <a:pt x="0" y="226"/>
                    </a:lnTo>
                    <a:lnTo>
                      <a:pt x="0" y="244"/>
                    </a:lnTo>
                    <a:lnTo>
                      <a:pt x="4" y="258"/>
                    </a:lnTo>
                    <a:lnTo>
                      <a:pt x="12" y="272"/>
                    </a:lnTo>
                    <a:lnTo>
                      <a:pt x="22" y="282"/>
                    </a:lnTo>
                    <a:lnTo>
                      <a:pt x="34" y="288"/>
                    </a:lnTo>
                    <a:lnTo>
                      <a:pt x="50" y="290"/>
                    </a:lnTo>
                    <a:lnTo>
                      <a:pt x="66" y="290"/>
                    </a:lnTo>
                    <a:lnTo>
                      <a:pt x="66" y="290"/>
                    </a:lnTo>
                    <a:lnTo>
                      <a:pt x="78" y="286"/>
                    </a:lnTo>
                    <a:lnTo>
                      <a:pt x="86" y="278"/>
                    </a:lnTo>
                    <a:lnTo>
                      <a:pt x="92" y="268"/>
                    </a:lnTo>
                    <a:lnTo>
                      <a:pt x="98" y="256"/>
                    </a:lnTo>
                    <a:lnTo>
                      <a:pt x="100" y="244"/>
                    </a:lnTo>
                    <a:lnTo>
                      <a:pt x="100" y="230"/>
                    </a:lnTo>
                    <a:lnTo>
                      <a:pt x="100" y="214"/>
                    </a:lnTo>
                    <a:lnTo>
                      <a:pt x="98" y="200"/>
                    </a:lnTo>
                    <a:lnTo>
                      <a:pt x="98" y="200"/>
                    </a:lnTo>
                    <a:lnTo>
                      <a:pt x="76" y="116"/>
                    </a:lnTo>
                    <a:lnTo>
                      <a:pt x="62" y="62"/>
                    </a:lnTo>
                    <a:lnTo>
                      <a:pt x="46" y="0"/>
                    </a:lnTo>
                    <a:lnTo>
                      <a:pt x="46" y="0"/>
                    </a:lnTo>
                    <a:lnTo>
                      <a:pt x="34" y="60"/>
                    </a:lnTo>
                    <a:lnTo>
                      <a:pt x="2" y="210"/>
                    </a:lnTo>
                    <a:lnTo>
                      <a:pt x="2" y="21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a:solidFill>
                    <a:srgbClr val="000000"/>
                  </a:solidFill>
                </a:endParaRPr>
              </a:p>
            </p:txBody>
          </p:sp>
          <p:sp>
            <p:nvSpPr>
              <p:cNvPr id="2221644" name="Freeform 588"/>
              <p:cNvSpPr>
                <a:spLocks/>
              </p:cNvSpPr>
              <p:nvPr/>
            </p:nvSpPr>
            <p:spPr bwMode="auto">
              <a:xfrm>
                <a:off x="1324" y="2520"/>
                <a:ext cx="40" cy="44"/>
              </a:xfrm>
              <a:custGeom>
                <a:avLst/>
                <a:gdLst>
                  <a:gd name="T0" fmla="*/ 40 w 40"/>
                  <a:gd name="T1" fmla="*/ 22 h 44"/>
                  <a:gd name="T2" fmla="*/ 40 w 40"/>
                  <a:gd name="T3" fmla="*/ 22 h 44"/>
                  <a:gd name="T4" fmla="*/ 38 w 40"/>
                  <a:gd name="T5" fmla="*/ 30 h 44"/>
                  <a:gd name="T6" fmla="*/ 34 w 40"/>
                  <a:gd name="T7" fmla="*/ 38 h 44"/>
                  <a:gd name="T8" fmla="*/ 28 w 40"/>
                  <a:gd name="T9" fmla="*/ 42 h 44"/>
                  <a:gd name="T10" fmla="*/ 20 w 40"/>
                  <a:gd name="T11" fmla="*/ 44 h 44"/>
                  <a:gd name="T12" fmla="*/ 20 w 40"/>
                  <a:gd name="T13" fmla="*/ 44 h 44"/>
                  <a:gd name="T14" fmla="*/ 12 w 40"/>
                  <a:gd name="T15" fmla="*/ 42 h 44"/>
                  <a:gd name="T16" fmla="*/ 6 w 40"/>
                  <a:gd name="T17" fmla="*/ 38 h 44"/>
                  <a:gd name="T18" fmla="*/ 2 w 40"/>
                  <a:gd name="T19" fmla="*/ 30 h 44"/>
                  <a:gd name="T20" fmla="*/ 0 w 40"/>
                  <a:gd name="T21" fmla="*/ 22 h 44"/>
                  <a:gd name="T22" fmla="*/ 0 w 40"/>
                  <a:gd name="T23" fmla="*/ 22 h 44"/>
                  <a:gd name="T24" fmla="*/ 2 w 40"/>
                  <a:gd name="T25" fmla="*/ 12 h 44"/>
                  <a:gd name="T26" fmla="*/ 6 w 40"/>
                  <a:gd name="T27" fmla="*/ 6 h 44"/>
                  <a:gd name="T28" fmla="*/ 12 w 40"/>
                  <a:gd name="T29" fmla="*/ 2 h 44"/>
                  <a:gd name="T30" fmla="*/ 20 w 40"/>
                  <a:gd name="T31" fmla="*/ 0 h 44"/>
                  <a:gd name="T32" fmla="*/ 20 w 40"/>
                  <a:gd name="T33" fmla="*/ 0 h 44"/>
                  <a:gd name="T34" fmla="*/ 28 w 40"/>
                  <a:gd name="T35" fmla="*/ 2 h 44"/>
                  <a:gd name="T36" fmla="*/ 34 w 40"/>
                  <a:gd name="T37" fmla="*/ 6 h 44"/>
                  <a:gd name="T38" fmla="*/ 38 w 40"/>
                  <a:gd name="T39" fmla="*/ 12 h 44"/>
                  <a:gd name="T40" fmla="*/ 40 w 40"/>
                  <a:gd name="T41" fmla="*/ 22 h 44"/>
                  <a:gd name="T42" fmla="*/ 40 w 40"/>
                  <a:gd name="T43" fmla="*/ 2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4">
                    <a:moveTo>
                      <a:pt x="40" y="22"/>
                    </a:moveTo>
                    <a:lnTo>
                      <a:pt x="40" y="22"/>
                    </a:lnTo>
                    <a:lnTo>
                      <a:pt x="38" y="30"/>
                    </a:lnTo>
                    <a:lnTo>
                      <a:pt x="34" y="38"/>
                    </a:lnTo>
                    <a:lnTo>
                      <a:pt x="28" y="42"/>
                    </a:lnTo>
                    <a:lnTo>
                      <a:pt x="20" y="44"/>
                    </a:lnTo>
                    <a:lnTo>
                      <a:pt x="20" y="44"/>
                    </a:lnTo>
                    <a:lnTo>
                      <a:pt x="12" y="42"/>
                    </a:lnTo>
                    <a:lnTo>
                      <a:pt x="6" y="38"/>
                    </a:lnTo>
                    <a:lnTo>
                      <a:pt x="2" y="30"/>
                    </a:lnTo>
                    <a:lnTo>
                      <a:pt x="0" y="22"/>
                    </a:lnTo>
                    <a:lnTo>
                      <a:pt x="0" y="22"/>
                    </a:lnTo>
                    <a:lnTo>
                      <a:pt x="2" y="12"/>
                    </a:lnTo>
                    <a:lnTo>
                      <a:pt x="6" y="6"/>
                    </a:lnTo>
                    <a:lnTo>
                      <a:pt x="12" y="2"/>
                    </a:lnTo>
                    <a:lnTo>
                      <a:pt x="20" y="0"/>
                    </a:lnTo>
                    <a:lnTo>
                      <a:pt x="20" y="0"/>
                    </a:lnTo>
                    <a:lnTo>
                      <a:pt x="28" y="2"/>
                    </a:lnTo>
                    <a:lnTo>
                      <a:pt x="34" y="6"/>
                    </a:lnTo>
                    <a:lnTo>
                      <a:pt x="38" y="12"/>
                    </a:lnTo>
                    <a:lnTo>
                      <a:pt x="40" y="22"/>
                    </a:lnTo>
                    <a:lnTo>
                      <a:pt x="40" y="2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CH">
                  <a:solidFill>
                    <a:srgbClr val="000000"/>
                  </a:solidFill>
                </a:endParaRPr>
              </a:p>
            </p:txBody>
          </p:sp>
        </p:grpSp>
        <p:sp>
          <p:nvSpPr>
            <p:cNvPr id="2221645" name="Oval 589"/>
            <p:cNvSpPr>
              <a:spLocks noChangeArrowheads="1"/>
            </p:cNvSpPr>
            <p:nvPr/>
          </p:nvSpPr>
          <p:spPr bwMode="auto">
            <a:xfrm>
              <a:off x="1111" y="3090"/>
              <a:ext cx="68" cy="91"/>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de-CH">
                <a:solidFill>
                  <a:srgbClr val="000000"/>
                </a:solidFill>
              </a:endParaRPr>
            </a:p>
          </p:txBody>
        </p:sp>
      </p:grpSp>
      <p:sp>
        <p:nvSpPr>
          <p:cNvPr id="2221646" name="Text Box 590"/>
          <p:cNvSpPr txBox="1">
            <a:spLocks noChangeArrowheads="1"/>
          </p:cNvSpPr>
          <p:nvPr/>
        </p:nvSpPr>
        <p:spPr bwMode="auto">
          <a:xfrm>
            <a:off x="5099050" y="3163888"/>
            <a:ext cx="12398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fontAlgn="base">
              <a:spcBef>
                <a:spcPct val="50000"/>
              </a:spcBef>
              <a:spcAft>
                <a:spcPct val="0"/>
              </a:spcAft>
            </a:pPr>
            <a:r>
              <a:rPr lang="en-US" sz="1600" b="1">
                <a:solidFill>
                  <a:srgbClr val="435F65"/>
                </a:solidFill>
              </a:rPr>
              <a:t>Screening</a:t>
            </a:r>
          </a:p>
        </p:txBody>
      </p:sp>
      <p:grpSp>
        <p:nvGrpSpPr>
          <p:cNvPr id="2221647" name="Group 591"/>
          <p:cNvGrpSpPr>
            <a:grpSpLocks noChangeAspect="1"/>
          </p:cNvGrpSpPr>
          <p:nvPr/>
        </p:nvGrpSpPr>
        <p:grpSpPr bwMode="auto">
          <a:xfrm>
            <a:off x="6450013" y="3295651"/>
            <a:ext cx="3738562" cy="1495425"/>
            <a:chOff x="3103" y="2076"/>
            <a:chExt cx="2355" cy="942"/>
          </a:xfrm>
        </p:grpSpPr>
        <p:sp>
          <p:nvSpPr>
            <p:cNvPr id="2221648" name="AutoShape 592"/>
            <p:cNvSpPr>
              <a:spLocks noChangeAspect="1" noChangeArrowheads="1" noTextEdit="1"/>
            </p:cNvSpPr>
            <p:nvPr/>
          </p:nvSpPr>
          <p:spPr bwMode="auto">
            <a:xfrm>
              <a:off x="3103" y="2076"/>
              <a:ext cx="2355" cy="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de-CH">
                <a:solidFill>
                  <a:srgbClr val="000000"/>
                </a:solidFill>
              </a:endParaRPr>
            </a:p>
          </p:txBody>
        </p:sp>
        <p:pic>
          <p:nvPicPr>
            <p:cNvPr id="2221649" name="Picture 59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03" y="2076"/>
              <a:ext cx="2359" cy="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3696221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umsplatzhalter 1"/>
          <p:cNvSpPr>
            <a:spLocks noGrp="1"/>
          </p:cNvSpPr>
          <p:nvPr>
            <p:ph type="dt" sz="half" idx="10"/>
          </p:nvPr>
        </p:nvSpPr>
        <p:spPr/>
        <p:txBody>
          <a:bodyPr/>
          <a:lstStyle/>
          <a:p>
            <a:fld id="{64EF87AB-17DF-49C1-82BC-97377CFF4812}" type="datetime1">
              <a:rPr lang="de-DE" smtClean="0">
                <a:solidFill>
                  <a:srgbClr val="000000"/>
                </a:solidFill>
              </a:rPr>
              <a:pPr/>
              <a:t>11.03.2015</a:t>
            </a:fld>
            <a:endParaRPr lang="de-CH">
              <a:solidFill>
                <a:srgbClr val="000000"/>
              </a:solidFill>
            </a:endParaRPr>
          </a:p>
        </p:txBody>
      </p:sp>
      <p:sp>
        <p:nvSpPr>
          <p:cNvPr id="12" name="Fußzeilenplatzhalter 2"/>
          <p:cNvSpPr>
            <a:spLocks noGrp="1"/>
          </p:cNvSpPr>
          <p:nvPr>
            <p:ph type="ftr" sz="quarter" idx="11"/>
          </p:nvPr>
        </p:nvSpPr>
        <p:spPr/>
        <p:txBody>
          <a:bodyPr/>
          <a:lstStyle/>
          <a:p>
            <a:r>
              <a:rPr lang="en-US" smtClean="0">
                <a:solidFill>
                  <a:srgbClr val="000000"/>
                </a:solidFill>
              </a:rPr>
              <a:t>Asphalt Recycling | For Internal Use Only</a:t>
            </a:r>
            <a:endParaRPr lang="de-CH">
              <a:solidFill>
                <a:srgbClr val="000000"/>
              </a:solidFill>
            </a:endParaRPr>
          </a:p>
        </p:txBody>
      </p:sp>
      <p:sp>
        <p:nvSpPr>
          <p:cNvPr id="13" name="Foliennummernplatzhalter 3"/>
          <p:cNvSpPr>
            <a:spLocks noGrp="1"/>
          </p:cNvSpPr>
          <p:nvPr>
            <p:ph type="sldNum" sz="quarter" idx="12"/>
          </p:nvPr>
        </p:nvSpPr>
        <p:spPr/>
        <p:txBody>
          <a:bodyPr/>
          <a:lstStyle/>
          <a:p>
            <a:fld id="{C0F37593-FEC0-4FCF-9561-20992FBBF71A}" type="slidenum">
              <a:rPr lang="de-CH">
                <a:solidFill>
                  <a:srgbClr val="000000"/>
                </a:solidFill>
              </a:rPr>
              <a:pPr/>
              <a:t>18</a:t>
            </a:fld>
            <a:endParaRPr lang="de-CH">
              <a:solidFill>
                <a:srgbClr val="000000"/>
              </a:solidFill>
            </a:endParaRPr>
          </a:p>
        </p:txBody>
      </p:sp>
      <p:sp>
        <p:nvSpPr>
          <p:cNvPr id="2223106" name="Footer Placeholder 3"/>
          <p:cNvSpPr txBox="1">
            <a:spLocks noGrp="1"/>
          </p:cNvSpPr>
          <p:nvPr/>
        </p:nvSpPr>
        <p:spPr bwMode="auto">
          <a:xfrm>
            <a:off x="1828800" y="6589714"/>
            <a:ext cx="6326188" cy="14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endParaRPr lang="en-AU" sz="800">
              <a:solidFill>
                <a:srgbClr val="000000"/>
              </a:solidFill>
              <a:cs typeface="Arial" charset="0"/>
            </a:endParaRPr>
          </a:p>
        </p:txBody>
      </p:sp>
      <p:sp>
        <p:nvSpPr>
          <p:cNvPr id="2223107" name="Slide Number Placeholder 4"/>
          <p:cNvSpPr txBox="1">
            <a:spLocks noGrp="1"/>
          </p:cNvSpPr>
          <p:nvPr/>
        </p:nvSpPr>
        <p:spPr bwMode="auto">
          <a:xfrm>
            <a:off x="9910763" y="6589714"/>
            <a:ext cx="450850"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fontAlgn="base">
              <a:spcBef>
                <a:spcPct val="0"/>
              </a:spcBef>
              <a:spcAft>
                <a:spcPct val="0"/>
              </a:spcAft>
            </a:pPr>
            <a:fld id="{BDDBC0F2-053D-47E8-91D9-E5C493D39FDD}" type="slidenum">
              <a:rPr lang="de-CH" sz="800">
                <a:solidFill>
                  <a:srgbClr val="000000"/>
                </a:solidFill>
                <a:cs typeface="Arial" charset="0"/>
              </a:rPr>
              <a:pPr algn="r" fontAlgn="base">
                <a:spcBef>
                  <a:spcPct val="0"/>
                </a:spcBef>
                <a:spcAft>
                  <a:spcPct val="0"/>
                </a:spcAft>
              </a:pPr>
              <a:t>18</a:t>
            </a:fld>
            <a:endParaRPr lang="de-CH" sz="800">
              <a:solidFill>
                <a:srgbClr val="000000"/>
              </a:solidFill>
              <a:cs typeface="Arial" charset="0"/>
            </a:endParaRPr>
          </a:p>
        </p:txBody>
      </p:sp>
      <p:sp>
        <p:nvSpPr>
          <p:cNvPr id="2223108" name="Text Box 3"/>
          <p:cNvSpPr txBox="1">
            <a:spLocks noChangeArrowheads="1"/>
          </p:cNvSpPr>
          <p:nvPr/>
        </p:nvSpPr>
        <p:spPr bwMode="auto">
          <a:xfrm>
            <a:off x="1919288" y="8366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endParaRPr lang="de-DE">
              <a:solidFill>
                <a:srgbClr val="000000"/>
              </a:solidFill>
              <a:cs typeface="Arial" charset="0"/>
            </a:endParaRPr>
          </a:p>
        </p:txBody>
      </p:sp>
      <p:pic>
        <p:nvPicPr>
          <p:cNvPr id="2223109"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00250" y="1649413"/>
            <a:ext cx="6281738"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3110" name="Picture 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30975" y="3648076"/>
            <a:ext cx="3773488" cy="235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3111" name="Text Box 7"/>
          <p:cNvSpPr txBox="1">
            <a:spLocks noChangeArrowheads="1"/>
          </p:cNvSpPr>
          <p:nvPr/>
        </p:nvSpPr>
        <p:spPr bwMode="auto">
          <a:xfrm>
            <a:off x="7702550" y="5448300"/>
            <a:ext cx="508000" cy="338554"/>
          </a:xfrm>
          <a:prstGeom prst="rect">
            <a:avLst/>
          </a:prstGeom>
          <a:solidFill>
            <a:srgbClr val="EDEDD2"/>
          </a:solidFill>
          <a:ln w="25400">
            <a:solidFill>
              <a:srgbClr val="917C41"/>
            </a:solidFill>
            <a:miter lim="800000"/>
            <a:headEnd/>
            <a:tailEnd/>
          </a:ln>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50000"/>
              </a:spcBef>
              <a:spcAft>
                <a:spcPct val="0"/>
              </a:spcAft>
            </a:pPr>
            <a:r>
              <a:rPr lang="de-DE" sz="1600" b="1">
                <a:solidFill>
                  <a:srgbClr val="435F65"/>
                </a:solidFill>
                <a:cs typeface="Arial" charset="0"/>
              </a:rPr>
              <a:t>0/8</a:t>
            </a:r>
          </a:p>
        </p:txBody>
      </p:sp>
      <p:sp>
        <p:nvSpPr>
          <p:cNvPr id="2223112" name="Text Box 8"/>
          <p:cNvSpPr txBox="1">
            <a:spLocks noChangeArrowheads="1"/>
          </p:cNvSpPr>
          <p:nvPr/>
        </p:nvSpPr>
        <p:spPr bwMode="auto">
          <a:xfrm>
            <a:off x="8659814" y="4848225"/>
            <a:ext cx="636587" cy="338554"/>
          </a:xfrm>
          <a:prstGeom prst="rect">
            <a:avLst/>
          </a:prstGeom>
          <a:solidFill>
            <a:srgbClr val="EDEDD2"/>
          </a:solidFill>
          <a:ln w="25400">
            <a:solidFill>
              <a:srgbClr val="917C41"/>
            </a:solidFill>
            <a:miter lim="800000"/>
            <a:headEnd/>
            <a:tailEnd/>
          </a:ln>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50000"/>
              </a:spcBef>
              <a:spcAft>
                <a:spcPct val="0"/>
              </a:spcAft>
            </a:pPr>
            <a:r>
              <a:rPr lang="de-DE" sz="1600" b="1">
                <a:solidFill>
                  <a:srgbClr val="435F65"/>
                </a:solidFill>
                <a:cs typeface="Arial" charset="0"/>
              </a:rPr>
              <a:t>8/16</a:t>
            </a:r>
          </a:p>
        </p:txBody>
      </p:sp>
      <p:sp>
        <p:nvSpPr>
          <p:cNvPr id="2223113" name="Text Box 9"/>
          <p:cNvSpPr txBox="1">
            <a:spLocks noChangeArrowheads="1"/>
          </p:cNvSpPr>
          <p:nvPr/>
        </p:nvSpPr>
        <p:spPr bwMode="auto">
          <a:xfrm>
            <a:off x="9534525" y="4257675"/>
            <a:ext cx="723900" cy="338554"/>
          </a:xfrm>
          <a:prstGeom prst="rect">
            <a:avLst/>
          </a:prstGeom>
          <a:solidFill>
            <a:srgbClr val="EDEDD2"/>
          </a:solidFill>
          <a:ln w="25400">
            <a:solidFill>
              <a:srgbClr val="917C41"/>
            </a:solidFill>
            <a:miter lim="800000"/>
            <a:headEnd/>
            <a:tailEnd/>
          </a:ln>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50000"/>
              </a:spcBef>
              <a:spcAft>
                <a:spcPct val="0"/>
              </a:spcAft>
            </a:pPr>
            <a:r>
              <a:rPr lang="de-DE" sz="1600" b="1">
                <a:solidFill>
                  <a:srgbClr val="435F65"/>
                </a:solidFill>
                <a:cs typeface="Arial" charset="0"/>
              </a:rPr>
              <a:t>16/32</a:t>
            </a:r>
          </a:p>
        </p:txBody>
      </p:sp>
      <p:sp>
        <p:nvSpPr>
          <p:cNvPr id="2223114" name="Rectangle 12"/>
          <p:cNvSpPr>
            <a:spLocks noGrp="1" noChangeArrowheads="1"/>
          </p:cNvSpPr>
          <p:nvPr>
            <p:ph type="title" idx="4294967295"/>
          </p:nvPr>
        </p:nvSpPr>
        <p:spPr/>
        <p:txBody>
          <a:bodyPr/>
          <a:lstStyle/>
          <a:p>
            <a:r>
              <a:rPr lang="en-US">
                <a:solidFill>
                  <a:schemeClr val="bg1"/>
                </a:solidFill>
              </a:rPr>
              <a:t>Processing and Handling of RA Material</a:t>
            </a:r>
            <a:endParaRPr lang="de-CH">
              <a:solidFill>
                <a:schemeClr val="bg1"/>
              </a:solidFill>
            </a:endParaRPr>
          </a:p>
        </p:txBody>
      </p:sp>
    </p:spTree>
    <p:extLst>
      <p:ext uri="{BB962C8B-B14F-4D97-AF65-F5344CB8AC3E}">
        <p14:creationId xmlns:p14="http://schemas.microsoft.com/office/powerpoint/2010/main" val="2133130886"/>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Datumsplatzhalter 3"/>
          <p:cNvSpPr>
            <a:spLocks noGrp="1"/>
          </p:cNvSpPr>
          <p:nvPr>
            <p:ph type="dt" sz="half" idx="10"/>
          </p:nvPr>
        </p:nvSpPr>
        <p:spPr/>
        <p:txBody>
          <a:bodyPr/>
          <a:lstStyle/>
          <a:p>
            <a:fld id="{05D8C327-35EA-4647-9A4D-892ABA5099E0}" type="datetime1">
              <a:rPr lang="de-DE" smtClean="0"/>
              <a:t>11.03.2015</a:t>
            </a:fld>
            <a:endParaRPr lang="de-CH"/>
          </a:p>
        </p:txBody>
      </p:sp>
      <p:sp>
        <p:nvSpPr>
          <p:cNvPr id="24" name="Fußzeilenplatzhalter 4"/>
          <p:cNvSpPr>
            <a:spLocks noGrp="1"/>
          </p:cNvSpPr>
          <p:nvPr>
            <p:ph type="ftr" sz="quarter" idx="11"/>
          </p:nvPr>
        </p:nvSpPr>
        <p:spPr/>
        <p:txBody>
          <a:bodyPr/>
          <a:lstStyle/>
          <a:p>
            <a:r>
              <a:rPr lang="en-US" smtClean="0"/>
              <a:t>Asphalt Recycling | For Internal Use Only</a:t>
            </a:r>
            <a:endParaRPr lang="de-CH"/>
          </a:p>
        </p:txBody>
      </p:sp>
      <p:sp>
        <p:nvSpPr>
          <p:cNvPr id="25" name="Foliennummernplatzhalter 5"/>
          <p:cNvSpPr>
            <a:spLocks noGrp="1"/>
          </p:cNvSpPr>
          <p:nvPr>
            <p:ph type="sldNum" sz="quarter" idx="12"/>
          </p:nvPr>
        </p:nvSpPr>
        <p:spPr/>
        <p:txBody>
          <a:bodyPr/>
          <a:lstStyle/>
          <a:p>
            <a:fld id="{2AE75EF0-1337-439C-9752-C242F2920B09}" type="slidenum">
              <a:rPr lang="de-CH"/>
              <a:pPr/>
              <a:t>19</a:t>
            </a:fld>
            <a:endParaRPr lang="de-CH"/>
          </a:p>
        </p:txBody>
      </p:sp>
      <p:sp>
        <p:nvSpPr>
          <p:cNvPr id="2232322" name="Text Box 2"/>
          <p:cNvSpPr txBox="1">
            <a:spLocks noChangeArrowheads="1"/>
          </p:cNvSpPr>
          <p:nvPr/>
        </p:nvSpPr>
        <p:spPr bwMode="auto">
          <a:xfrm>
            <a:off x="2055813" y="1712913"/>
            <a:ext cx="8305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charset="0"/>
              </a:defRPr>
            </a:lvl1pPr>
            <a:lvl2pPr marL="914400" indent="-457200">
              <a:defRPr>
                <a:solidFill>
                  <a:schemeClr val="tx1"/>
                </a:solidFill>
                <a:latin typeface="Arial" charset="0"/>
              </a:defRPr>
            </a:lvl2pPr>
            <a:lvl3pPr marL="1371600" indent="-457200">
              <a:defRPr>
                <a:solidFill>
                  <a:schemeClr val="tx1"/>
                </a:solidFill>
                <a:latin typeface="Arial" charset="0"/>
              </a:defRPr>
            </a:lvl3pPr>
            <a:lvl4pPr marL="1828800" indent="-457200">
              <a:defRPr>
                <a:solidFill>
                  <a:schemeClr val="tx1"/>
                </a:solidFill>
                <a:latin typeface="Arial" charset="0"/>
              </a:defRPr>
            </a:lvl4pPr>
            <a:lvl5pPr marL="2286000" indent="-457200">
              <a:defRPr>
                <a:solidFill>
                  <a:schemeClr val="tx1"/>
                </a:solidFill>
                <a:latin typeface="Arial" charset="0"/>
              </a:defRPr>
            </a:lvl5pPr>
            <a:lvl6pPr marL="2743200" indent="-457200" fontAlgn="base">
              <a:spcBef>
                <a:spcPct val="0"/>
              </a:spcBef>
              <a:spcAft>
                <a:spcPct val="0"/>
              </a:spcAft>
              <a:defRPr>
                <a:solidFill>
                  <a:schemeClr val="tx1"/>
                </a:solidFill>
                <a:latin typeface="Arial" charset="0"/>
              </a:defRPr>
            </a:lvl6pPr>
            <a:lvl7pPr marL="3200400" indent="-457200" fontAlgn="base">
              <a:spcBef>
                <a:spcPct val="0"/>
              </a:spcBef>
              <a:spcAft>
                <a:spcPct val="0"/>
              </a:spcAft>
              <a:defRPr>
                <a:solidFill>
                  <a:schemeClr val="tx1"/>
                </a:solidFill>
                <a:latin typeface="Arial" charset="0"/>
              </a:defRPr>
            </a:lvl7pPr>
            <a:lvl8pPr marL="3657600" indent="-457200" fontAlgn="base">
              <a:spcBef>
                <a:spcPct val="0"/>
              </a:spcBef>
              <a:spcAft>
                <a:spcPct val="0"/>
              </a:spcAft>
              <a:defRPr>
                <a:solidFill>
                  <a:schemeClr val="tx1"/>
                </a:solidFill>
                <a:latin typeface="Arial" charset="0"/>
              </a:defRPr>
            </a:lvl8pPr>
            <a:lvl9pPr marL="4114800" indent="-457200" fontAlgn="base">
              <a:spcBef>
                <a:spcPct val="0"/>
              </a:spcBef>
              <a:spcAft>
                <a:spcPct val="0"/>
              </a:spcAft>
              <a:defRPr>
                <a:solidFill>
                  <a:schemeClr val="tx1"/>
                </a:solidFill>
                <a:latin typeface="Arial" charset="0"/>
              </a:defRPr>
            </a:lvl9pPr>
          </a:lstStyle>
          <a:p>
            <a:pPr eaLnBrk="1" hangingPunct="1">
              <a:spcBef>
                <a:spcPct val="35000"/>
              </a:spcBef>
              <a:buFontTx/>
              <a:buChar char="•"/>
            </a:pPr>
            <a:endParaRPr lang="de-DE" sz="1400"/>
          </a:p>
        </p:txBody>
      </p:sp>
      <p:sp>
        <p:nvSpPr>
          <p:cNvPr id="2232330" name="Titel 2"/>
          <p:cNvSpPr>
            <a:spLocks/>
          </p:cNvSpPr>
          <p:nvPr/>
        </p:nvSpPr>
        <p:spPr bwMode="auto">
          <a:xfrm>
            <a:off x="1830389" y="942975"/>
            <a:ext cx="8531225" cy="522288"/>
          </a:xfrm>
          <a:prstGeom prst="rect">
            <a:avLst/>
          </a:prstGeom>
          <a:solidFill>
            <a:schemeClr val="bg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5" rIns="91429" bIns="45715" anchor="ctr"/>
          <a:lstStyle/>
          <a:p>
            <a:pPr marL="185738" indent="-185738">
              <a:lnSpc>
                <a:spcPct val="97000"/>
              </a:lnSpc>
              <a:spcBef>
                <a:spcPct val="25000"/>
              </a:spcBef>
            </a:pPr>
            <a:r>
              <a:rPr lang="de-CH" sz="2400" b="1">
                <a:solidFill>
                  <a:schemeClr val="tx2"/>
                </a:solidFill>
              </a:rPr>
              <a:t>as1 Auftragsverwaltungs- und Dispositionssysteme</a:t>
            </a:r>
          </a:p>
        </p:txBody>
      </p:sp>
      <p:sp>
        <p:nvSpPr>
          <p:cNvPr id="2232331" name="Rectangle 11"/>
          <p:cNvSpPr>
            <a:spLocks noGrp="1" noChangeArrowheads="1"/>
          </p:cNvSpPr>
          <p:nvPr>
            <p:ph type="title"/>
          </p:nvPr>
        </p:nvSpPr>
        <p:spPr/>
        <p:txBody>
          <a:bodyPr/>
          <a:lstStyle/>
          <a:p>
            <a:r>
              <a:rPr lang="de-DE"/>
              <a:t>Cost Benefits</a:t>
            </a:r>
          </a:p>
        </p:txBody>
      </p:sp>
      <p:grpSp>
        <p:nvGrpSpPr>
          <p:cNvPr id="2232332" name="Group 12"/>
          <p:cNvGrpSpPr>
            <a:grpSpLocks/>
          </p:cNvGrpSpPr>
          <p:nvPr/>
        </p:nvGrpSpPr>
        <p:grpSpPr bwMode="auto">
          <a:xfrm>
            <a:off x="1835151" y="1573214"/>
            <a:ext cx="8505825" cy="4949825"/>
            <a:chOff x="339" y="1065"/>
            <a:chExt cx="5084" cy="2933"/>
          </a:xfrm>
        </p:grpSpPr>
        <p:pic>
          <p:nvPicPr>
            <p:cNvPr id="2232333" name="Picture 3" descr="3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39" y="1065"/>
              <a:ext cx="5084" cy="2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34" name="Freeform 4"/>
            <p:cNvSpPr>
              <a:spLocks/>
            </p:cNvSpPr>
            <p:nvPr/>
          </p:nvSpPr>
          <p:spPr bwMode="auto">
            <a:xfrm>
              <a:off x="2762" y="1468"/>
              <a:ext cx="2605" cy="1287"/>
            </a:xfrm>
            <a:custGeom>
              <a:avLst/>
              <a:gdLst>
                <a:gd name="T0" fmla="*/ 1353 w 2605"/>
                <a:gd name="T1" fmla="*/ 0 h 1287"/>
                <a:gd name="T2" fmla="*/ 2605 w 2605"/>
                <a:gd name="T3" fmla="*/ 743 h 1287"/>
                <a:gd name="T4" fmla="*/ 1128 w 2605"/>
                <a:gd name="T5" fmla="*/ 1287 h 1287"/>
                <a:gd name="T6" fmla="*/ 0 w 2605"/>
                <a:gd name="T7" fmla="*/ 403 h 1287"/>
                <a:gd name="T8" fmla="*/ 1353 w 2605"/>
                <a:gd name="T9" fmla="*/ 0 h 1287"/>
                <a:gd name="T10" fmla="*/ 0 60000 65536"/>
                <a:gd name="T11" fmla="*/ 0 60000 65536"/>
                <a:gd name="T12" fmla="*/ 0 60000 65536"/>
                <a:gd name="T13" fmla="*/ 0 60000 65536"/>
                <a:gd name="T14" fmla="*/ 0 60000 65536"/>
                <a:gd name="T15" fmla="*/ 0 w 2605"/>
                <a:gd name="T16" fmla="*/ 0 h 1287"/>
                <a:gd name="T17" fmla="*/ 2605 w 2605"/>
                <a:gd name="T18" fmla="*/ 1287 h 1287"/>
              </a:gdLst>
              <a:ahLst/>
              <a:cxnLst>
                <a:cxn ang="T10">
                  <a:pos x="T0" y="T1"/>
                </a:cxn>
                <a:cxn ang="T11">
                  <a:pos x="T2" y="T3"/>
                </a:cxn>
                <a:cxn ang="T12">
                  <a:pos x="T4" y="T5"/>
                </a:cxn>
                <a:cxn ang="T13">
                  <a:pos x="T6" y="T7"/>
                </a:cxn>
                <a:cxn ang="T14">
                  <a:pos x="T8" y="T9"/>
                </a:cxn>
              </a:cxnLst>
              <a:rect l="T15" t="T16" r="T17" b="T18"/>
              <a:pathLst>
                <a:path w="2605" h="1287">
                  <a:moveTo>
                    <a:pt x="1353" y="0"/>
                  </a:moveTo>
                  <a:lnTo>
                    <a:pt x="2605" y="743"/>
                  </a:lnTo>
                  <a:lnTo>
                    <a:pt x="1128" y="1287"/>
                  </a:lnTo>
                  <a:lnTo>
                    <a:pt x="0" y="403"/>
                  </a:lnTo>
                  <a:lnTo>
                    <a:pt x="1353" y="0"/>
                  </a:lnTo>
                  <a:close/>
                </a:path>
              </a:pathLst>
            </a:custGeom>
            <a:noFill/>
            <a:ln w="76200" cmpd="sng">
              <a:solidFill>
                <a:srgbClr val="FF5050"/>
              </a:solidFill>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2232335" name="Freeform 5"/>
            <p:cNvSpPr>
              <a:spLocks/>
            </p:cNvSpPr>
            <p:nvPr/>
          </p:nvSpPr>
          <p:spPr bwMode="auto">
            <a:xfrm>
              <a:off x="3035" y="1823"/>
              <a:ext cx="476" cy="212"/>
            </a:xfrm>
            <a:custGeom>
              <a:avLst/>
              <a:gdLst>
                <a:gd name="T0" fmla="*/ 0 w 476"/>
                <a:gd name="T1" fmla="*/ 0 h 212"/>
                <a:gd name="T2" fmla="*/ 264 w 476"/>
                <a:gd name="T3" fmla="*/ 212 h 212"/>
                <a:gd name="T4" fmla="*/ 476 w 476"/>
                <a:gd name="T5" fmla="*/ 144 h 212"/>
                <a:gd name="T6" fmla="*/ 399 w 476"/>
                <a:gd name="T7" fmla="*/ 92 h 212"/>
                <a:gd name="T8" fmla="*/ 0 60000 65536"/>
                <a:gd name="T9" fmla="*/ 0 60000 65536"/>
                <a:gd name="T10" fmla="*/ 0 60000 65536"/>
                <a:gd name="T11" fmla="*/ 0 60000 65536"/>
                <a:gd name="T12" fmla="*/ 0 w 476"/>
                <a:gd name="T13" fmla="*/ 0 h 212"/>
                <a:gd name="T14" fmla="*/ 476 w 476"/>
                <a:gd name="T15" fmla="*/ 212 h 212"/>
              </a:gdLst>
              <a:ahLst/>
              <a:cxnLst>
                <a:cxn ang="T8">
                  <a:pos x="T0" y="T1"/>
                </a:cxn>
                <a:cxn ang="T9">
                  <a:pos x="T2" y="T3"/>
                </a:cxn>
                <a:cxn ang="T10">
                  <a:pos x="T4" y="T5"/>
                </a:cxn>
                <a:cxn ang="T11">
                  <a:pos x="T6" y="T7"/>
                </a:cxn>
              </a:cxnLst>
              <a:rect l="T12" t="T13" r="T14" b="T15"/>
              <a:pathLst>
                <a:path w="476" h="212">
                  <a:moveTo>
                    <a:pt x="0" y="0"/>
                  </a:moveTo>
                  <a:lnTo>
                    <a:pt x="264" y="212"/>
                  </a:lnTo>
                  <a:lnTo>
                    <a:pt x="476" y="144"/>
                  </a:lnTo>
                  <a:lnTo>
                    <a:pt x="399" y="92"/>
                  </a:lnTo>
                </a:path>
              </a:pathLst>
            </a:custGeom>
            <a:noFill/>
            <a:ln w="9525">
              <a:solidFill>
                <a:srgbClr val="FF5050"/>
              </a:solidFill>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2232336" name="Freeform 6"/>
            <p:cNvSpPr>
              <a:spLocks/>
            </p:cNvSpPr>
            <p:nvPr/>
          </p:nvSpPr>
          <p:spPr bwMode="auto">
            <a:xfrm>
              <a:off x="3515" y="1847"/>
              <a:ext cx="202" cy="116"/>
            </a:xfrm>
            <a:custGeom>
              <a:avLst/>
              <a:gdLst>
                <a:gd name="T0" fmla="*/ 0 w 202"/>
                <a:gd name="T1" fmla="*/ 116 h 116"/>
                <a:gd name="T2" fmla="*/ 202 w 202"/>
                <a:gd name="T3" fmla="*/ 48 h 116"/>
                <a:gd name="T4" fmla="*/ 140 w 202"/>
                <a:gd name="T5" fmla="*/ 0 h 116"/>
                <a:gd name="T6" fmla="*/ 0 60000 65536"/>
                <a:gd name="T7" fmla="*/ 0 60000 65536"/>
                <a:gd name="T8" fmla="*/ 0 60000 65536"/>
                <a:gd name="T9" fmla="*/ 0 w 202"/>
                <a:gd name="T10" fmla="*/ 0 h 116"/>
                <a:gd name="T11" fmla="*/ 202 w 202"/>
                <a:gd name="T12" fmla="*/ 116 h 116"/>
              </a:gdLst>
              <a:ahLst/>
              <a:cxnLst>
                <a:cxn ang="T6">
                  <a:pos x="T0" y="T1"/>
                </a:cxn>
                <a:cxn ang="T7">
                  <a:pos x="T2" y="T3"/>
                </a:cxn>
                <a:cxn ang="T8">
                  <a:pos x="T4" y="T5"/>
                </a:cxn>
              </a:cxnLst>
              <a:rect l="T9" t="T10" r="T11" b="T12"/>
              <a:pathLst>
                <a:path w="202" h="116">
                  <a:moveTo>
                    <a:pt x="0" y="116"/>
                  </a:moveTo>
                  <a:lnTo>
                    <a:pt x="202" y="48"/>
                  </a:lnTo>
                  <a:lnTo>
                    <a:pt x="140" y="0"/>
                  </a:lnTo>
                </a:path>
              </a:pathLst>
            </a:custGeom>
            <a:noFill/>
            <a:ln w="9525">
              <a:solidFill>
                <a:srgbClr val="FF5050"/>
              </a:solidFill>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2232337" name="Freeform 7"/>
            <p:cNvSpPr>
              <a:spLocks/>
            </p:cNvSpPr>
            <p:nvPr/>
          </p:nvSpPr>
          <p:spPr bwMode="auto">
            <a:xfrm>
              <a:off x="3707" y="1795"/>
              <a:ext cx="216" cy="100"/>
            </a:xfrm>
            <a:custGeom>
              <a:avLst/>
              <a:gdLst>
                <a:gd name="T0" fmla="*/ 0 w 216"/>
                <a:gd name="T1" fmla="*/ 100 h 100"/>
                <a:gd name="T2" fmla="*/ 216 w 216"/>
                <a:gd name="T3" fmla="*/ 38 h 100"/>
                <a:gd name="T4" fmla="*/ 159 w 216"/>
                <a:gd name="T5" fmla="*/ 0 h 100"/>
                <a:gd name="T6" fmla="*/ 0 60000 65536"/>
                <a:gd name="T7" fmla="*/ 0 60000 65536"/>
                <a:gd name="T8" fmla="*/ 0 60000 65536"/>
                <a:gd name="T9" fmla="*/ 0 w 216"/>
                <a:gd name="T10" fmla="*/ 0 h 100"/>
                <a:gd name="T11" fmla="*/ 216 w 216"/>
                <a:gd name="T12" fmla="*/ 100 h 100"/>
              </a:gdLst>
              <a:ahLst/>
              <a:cxnLst>
                <a:cxn ang="T6">
                  <a:pos x="T0" y="T1"/>
                </a:cxn>
                <a:cxn ang="T7">
                  <a:pos x="T2" y="T3"/>
                </a:cxn>
                <a:cxn ang="T8">
                  <a:pos x="T4" y="T5"/>
                </a:cxn>
              </a:cxnLst>
              <a:rect l="T9" t="T10" r="T11" b="T12"/>
              <a:pathLst>
                <a:path w="216" h="100">
                  <a:moveTo>
                    <a:pt x="0" y="100"/>
                  </a:moveTo>
                  <a:lnTo>
                    <a:pt x="216" y="38"/>
                  </a:lnTo>
                  <a:lnTo>
                    <a:pt x="159" y="0"/>
                  </a:lnTo>
                </a:path>
              </a:pathLst>
            </a:custGeom>
            <a:noFill/>
            <a:ln w="9525">
              <a:solidFill>
                <a:srgbClr val="FF5050"/>
              </a:solidFill>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grpSp>
      <p:sp>
        <p:nvSpPr>
          <p:cNvPr id="2232338" name="Text Box 8"/>
          <p:cNvSpPr txBox="1">
            <a:spLocks noChangeArrowheads="1"/>
          </p:cNvSpPr>
          <p:nvPr/>
        </p:nvSpPr>
        <p:spPr bwMode="auto">
          <a:xfrm>
            <a:off x="8485188" y="4292600"/>
            <a:ext cx="1357312" cy="641350"/>
          </a:xfrm>
          <a:prstGeom prst="rect">
            <a:avLst/>
          </a:prstGeom>
          <a:solidFill>
            <a:srgbClr val="EDEDD2"/>
          </a:solidFill>
          <a:ln w="9525" algn="ctr">
            <a:solidFill>
              <a:srgbClr val="B1974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90000" bIns="90000" anchor="ctr" anchorCtr="1"/>
          <a:lstStyle>
            <a:lvl1pPr defTabSz="1057275">
              <a:tabLst>
                <a:tab pos="985838" algn="l"/>
                <a:tab pos="1524000" algn="l"/>
              </a:tabLst>
              <a:defRPr>
                <a:solidFill>
                  <a:schemeClr val="tx1"/>
                </a:solidFill>
                <a:latin typeface="Arial" charset="0"/>
              </a:defRPr>
            </a:lvl1pPr>
            <a:lvl2pPr defTabSz="1057275">
              <a:tabLst>
                <a:tab pos="985838" algn="l"/>
                <a:tab pos="1524000" algn="l"/>
              </a:tabLst>
              <a:defRPr>
                <a:solidFill>
                  <a:schemeClr val="tx1"/>
                </a:solidFill>
                <a:latin typeface="Arial" charset="0"/>
              </a:defRPr>
            </a:lvl2pPr>
            <a:lvl3pPr defTabSz="1057275">
              <a:tabLst>
                <a:tab pos="985838" algn="l"/>
                <a:tab pos="1524000" algn="l"/>
              </a:tabLst>
              <a:defRPr>
                <a:solidFill>
                  <a:schemeClr val="tx1"/>
                </a:solidFill>
                <a:latin typeface="Arial" charset="0"/>
              </a:defRPr>
            </a:lvl3pPr>
            <a:lvl4pPr defTabSz="1057275">
              <a:tabLst>
                <a:tab pos="985838" algn="l"/>
                <a:tab pos="1524000" algn="l"/>
              </a:tabLst>
              <a:defRPr>
                <a:solidFill>
                  <a:schemeClr val="tx1"/>
                </a:solidFill>
                <a:latin typeface="Arial" charset="0"/>
              </a:defRPr>
            </a:lvl4pPr>
            <a:lvl5pPr defTabSz="1057275">
              <a:tabLst>
                <a:tab pos="985838" algn="l"/>
                <a:tab pos="1524000" algn="l"/>
              </a:tabLst>
              <a:defRPr>
                <a:solidFill>
                  <a:schemeClr val="tx1"/>
                </a:solidFill>
                <a:latin typeface="Arial" charset="0"/>
              </a:defRPr>
            </a:lvl5pPr>
            <a:lvl6pPr defTabSz="1057275" fontAlgn="base">
              <a:spcBef>
                <a:spcPct val="0"/>
              </a:spcBef>
              <a:spcAft>
                <a:spcPct val="0"/>
              </a:spcAft>
              <a:tabLst>
                <a:tab pos="985838" algn="l"/>
                <a:tab pos="1524000" algn="l"/>
              </a:tabLst>
              <a:defRPr>
                <a:solidFill>
                  <a:schemeClr val="tx1"/>
                </a:solidFill>
                <a:latin typeface="Arial" charset="0"/>
              </a:defRPr>
            </a:lvl6pPr>
            <a:lvl7pPr defTabSz="1057275" fontAlgn="base">
              <a:spcBef>
                <a:spcPct val="0"/>
              </a:spcBef>
              <a:spcAft>
                <a:spcPct val="0"/>
              </a:spcAft>
              <a:tabLst>
                <a:tab pos="985838" algn="l"/>
                <a:tab pos="1524000" algn="l"/>
              </a:tabLst>
              <a:defRPr>
                <a:solidFill>
                  <a:schemeClr val="tx1"/>
                </a:solidFill>
                <a:latin typeface="Arial" charset="0"/>
              </a:defRPr>
            </a:lvl7pPr>
            <a:lvl8pPr defTabSz="1057275" fontAlgn="base">
              <a:spcBef>
                <a:spcPct val="0"/>
              </a:spcBef>
              <a:spcAft>
                <a:spcPct val="0"/>
              </a:spcAft>
              <a:tabLst>
                <a:tab pos="985838" algn="l"/>
                <a:tab pos="1524000" algn="l"/>
              </a:tabLst>
              <a:defRPr>
                <a:solidFill>
                  <a:schemeClr val="tx1"/>
                </a:solidFill>
                <a:latin typeface="Arial" charset="0"/>
              </a:defRPr>
            </a:lvl8pPr>
            <a:lvl9pPr defTabSz="1057275" fontAlgn="base">
              <a:spcBef>
                <a:spcPct val="0"/>
              </a:spcBef>
              <a:spcAft>
                <a:spcPct val="0"/>
              </a:spcAft>
              <a:tabLst>
                <a:tab pos="985838" algn="l"/>
                <a:tab pos="1524000" algn="l"/>
              </a:tabLst>
              <a:defRPr>
                <a:solidFill>
                  <a:schemeClr val="tx1"/>
                </a:solidFill>
                <a:latin typeface="Arial" charset="0"/>
              </a:defRPr>
            </a:lvl9pPr>
          </a:lstStyle>
          <a:p>
            <a:pPr algn="ctr" eaLnBrk="1" hangingPunct="1">
              <a:spcBef>
                <a:spcPct val="50000"/>
              </a:spcBef>
            </a:pPr>
            <a:r>
              <a:rPr lang="de-CH" sz="1400" b="1">
                <a:solidFill>
                  <a:srgbClr val="917C41"/>
                </a:solidFill>
                <a:cs typeface="Arial" charset="0"/>
              </a:rPr>
              <a:t>Homogenous stockpile</a:t>
            </a:r>
          </a:p>
        </p:txBody>
      </p:sp>
      <p:sp>
        <p:nvSpPr>
          <p:cNvPr id="2232339" name="Rectangle 9"/>
          <p:cNvSpPr>
            <a:spLocks noChangeArrowheads="1"/>
          </p:cNvSpPr>
          <p:nvPr/>
        </p:nvSpPr>
        <p:spPr bwMode="auto">
          <a:xfrm>
            <a:off x="2038351" y="5170488"/>
            <a:ext cx="7058025" cy="1244600"/>
          </a:xfrm>
          <a:prstGeom prst="rect">
            <a:avLst/>
          </a:prstGeom>
          <a:solidFill>
            <a:srgbClr val="EDEDD2"/>
          </a:solidFill>
          <a:ln w="9525" algn="ctr">
            <a:solidFill>
              <a:srgbClr val="B1974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90000" bIns="90000" anchor="ctr" anchorCtr="1"/>
          <a:lstStyle/>
          <a:p>
            <a:pPr defTabSz="1057275">
              <a:spcBef>
                <a:spcPct val="50000"/>
              </a:spcBef>
              <a:tabLst>
                <a:tab pos="985838" algn="l"/>
                <a:tab pos="1524000" algn="l"/>
              </a:tabLst>
            </a:pPr>
            <a:r>
              <a:rPr lang="en-AU" altLang="zh-CN" sz="1600" b="1">
                <a:solidFill>
                  <a:srgbClr val="917C41"/>
                </a:solidFill>
                <a:ea typeface="SimSun" pitchFamily="2" charset="-122"/>
                <a:cs typeface="Arial" charset="0"/>
              </a:rPr>
              <a:t>Production</a:t>
            </a:r>
            <a:r>
              <a:rPr lang="en-AU" sz="1600" b="1">
                <a:solidFill>
                  <a:srgbClr val="917C41"/>
                </a:solidFill>
                <a:ea typeface="SimSun" pitchFamily="2" charset="-122"/>
                <a:cs typeface="Arial" charset="0"/>
              </a:rPr>
              <a:t>:	600</a:t>
            </a:r>
            <a:r>
              <a:rPr lang="en-AU" altLang="zh-CN" sz="1600" b="1">
                <a:solidFill>
                  <a:srgbClr val="917C41"/>
                </a:solidFill>
                <a:ea typeface="SimSun" pitchFamily="2" charset="-122"/>
                <a:cs typeface="Arial" charset="0"/>
              </a:rPr>
              <a:t>‘</a:t>
            </a:r>
            <a:r>
              <a:rPr lang="en-AU" sz="1600" b="1">
                <a:solidFill>
                  <a:srgbClr val="917C41"/>
                </a:solidFill>
                <a:ea typeface="SimSun" pitchFamily="2" charset="-122"/>
                <a:cs typeface="Arial" charset="0"/>
              </a:rPr>
              <a:t>000 </a:t>
            </a:r>
            <a:r>
              <a:rPr lang="en-AU" altLang="zh-CN" sz="1600" b="1">
                <a:solidFill>
                  <a:srgbClr val="917C41"/>
                </a:solidFill>
                <a:ea typeface="SimSun" pitchFamily="2" charset="-122"/>
                <a:cs typeface="Arial" charset="0"/>
              </a:rPr>
              <a:t>t per year</a:t>
            </a:r>
            <a:endParaRPr lang="zh-CN" altLang="en-AU" sz="1600" b="1">
              <a:solidFill>
                <a:srgbClr val="917C41"/>
              </a:solidFill>
              <a:ea typeface="SimSun" pitchFamily="2" charset="-122"/>
              <a:cs typeface="Arial" charset="0"/>
            </a:endParaRPr>
          </a:p>
          <a:p>
            <a:pPr defTabSz="1057275">
              <a:spcBef>
                <a:spcPct val="50000"/>
              </a:spcBef>
              <a:tabLst>
                <a:tab pos="985838" algn="l"/>
                <a:tab pos="1524000" algn="l"/>
              </a:tabLst>
            </a:pPr>
            <a:r>
              <a:rPr lang="en-AU" altLang="zh-CN" sz="1600" b="1">
                <a:solidFill>
                  <a:srgbClr val="917C41"/>
                </a:solidFill>
                <a:ea typeface="SimSun" pitchFamily="2" charset="-122"/>
                <a:cs typeface="Arial" charset="0"/>
              </a:rPr>
              <a:t>            RA</a:t>
            </a:r>
            <a:r>
              <a:rPr lang="en-AU" sz="1600" b="1">
                <a:solidFill>
                  <a:srgbClr val="917C41"/>
                </a:solidFill>
                <a:ea typeface="SimSun" pitchFamily="2" charset="-122"/>
                <a:cs typeface="Arial" charset="0"/>
              </a:rPr>
              <a:t>:	300</a:t>
            </a:r>
            <a:r>
              <a:rPr lang="en-AU" altLang="zh-CN" sz="1600" b="1">
                <a:solidFill>
                  <a:srgbClr val="917C41"/>
                </a:solidFill>
                <a:ea typeface="SimSun" pitchFamily="2" charset="-122"/>
                <a:cs typeface="Arial" charset="0"/>
              </a:rPr>
              <a:t>‘</a:t>
            </a:r>
            <a:r>
              <a:rPr lang="en-AU" sz="1600" b="1">
                <a:solidFill>
                  <a:srgbClr val="917C41"/>
                </a:solidFill>
                <a:ea typeface="SimSun" pitchFamily="2" charset="-122"/>
                <a:cs typeface="Arial" charset="0"/>
              </a:rPr>
              <a:t>000 t per year</a:t>
            </a:r>
            <a:endParaRPr lang="en-AU" altLang="zh-CN" sz="1600" b="1">
              <a:solidFill>
                <a:srgbClr val="917C41"/>
              </a:solidFill>
              <a:ea typeface="SimSun" pitchFamily="2" charset="-122"/>
              <a:cs typeface="Arial" charset="0"/>
            </a:endParaRPr>
          </a:p>
          <a:p>
            <a:pPr defTabSz="1057275">
              <a:spcBef>
                <a:spcPct val="50000"/>
              </a:spcBef>
              <a:tabLst>
                <a:tab pos="985838" algn="l"/>
                <a:tab pos="1524000" algn="l"/>
              </a:tabLst>
            </a:pPr>
            <a:r>
              <a:rPr lang="en-AU" altLang="zh-CN" b="1">
                <a:solidFill>
                  <a:srgbClr val="917C41"/>
                </a:solidFill>
                <a:ea typeface="SimSun" pitchFamily="2" charset="-122"/>
                <a:cs typeface="Arial" charset="0"/>
              </a:rPr>
              <a:t>                                  = 50% RA  =   </a:t>
            </a:r>
            <a:r>
              <a:rPr lang="en-AU" altLang="zh-CN" sz="2000" b="1" u="sng">
                <a:solidFill>
                  <a:srgbClr val="917C41"/>
                </a:solidFill>
                <a:ea typeface="SimSun" pitchFamily="2" charset="-122"/>
                <a:cs typeface="Arial" charset="0"/>
              </a:rPr>
              <a:t>-38% Raw Material Costs</a:t>
            </a:r>
            <a:r>
              <a:rPr lang="en-AU" altLang="zh-CN" b="1">
                <a:solidFill>
                  <a:srgbClr val="917C41"/>
                </a:solidFill>
                <a:ea typeface="SimSun" pitchFamily="2" charset="-122"/>
                <a:cs typeface="Arial" charset="0"/>
              </a:rPr>
              <a:t>   </a:t>
            </a:r>
          </a:p>
        </p:txBody>
      </p:sp>
      <p:sp>
        <p:nvSpPr>
          <p:cNvPr id="2232340" name="Line 11"/>
          <p:cNvSpPr>
            <a:spLocks noChangeShapeType="1"/>
          </p:cNvSpPr>
          <p:nvPr/>
        </p:nvSpPr>
        <p:spPr bwMode="auto">
          <a:xfrm>
            <a:off x="6013450" y="2338388"/>
            <a:ext cx="596900" cy="35560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2232341" name="Line 12"/>
          <p:cNvSpPr>
            <a:spLocks noChangeShapeType="1"/>
          </p:cNvSpPr>
          <p:nvPr/>
        </p:nvSpPr>
        <p:spPr bwMode="auto">
          <a:xfrm>
            <a:off x="9023350" y="3989388"/>
            <a:ext cx="88900" cy="30480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2232342" name="Text Box 10"/>
          <p:cNvSpPr txBox="1">
            <a:spLocks noChangeArrowheads="1"/>
          </p:cNvSpPr>
          <p:nvPr/>
        </p:nvSpPr>
        <p:spPr bwMode="auto">
          <a:xfrm>
            <a:off x="4240213" y="2054225"/>
            <a:ext cx="3211512" cy="287338"/>
          </a:xfrm>
          <a:prstGeom prst="rect">
            <a:avLst/>
          </a:prstGeom>
          <a:solidFill>
            <a:srgbClr val="EDEDD2"/>
          </a:solidFill>
          <a:ln w="9525" algn="ctr">
            <a:solidFill>
              <a:srgbClr val="B1974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90000" bIns="90000" anchor="ctr" anchorCtr="1"/>
          <a:lstStyle>
            <a:lvl1pPr defTabSz="1057275">
              <a:tabLst>
                <a:tab pos="985838" algn="l"/>
                <a:tab pos="1524000" algn="l"/>
              </a:tabLst>
              <a:defRPr>
                <a:solidFill>
                  <a:schemeClr val="tx1"/>
                </a:solidFill>
                <a:latin typeface="Arial" charset="0"/>
              </a:defRPr>
            </a:lvl1pPr>
            <a:lvl2pPr defTabSz="1057275">
              <a:tabLst>
                <a:tab pos="985838" algn="l"/>
                <a:tab pos="1524000" algn="l"/>
              </a:tabLst>
              <a:defRPr>
                <a:solidFill>
                  <a:schemeClr val="tx1"/>
                </a:solidFill>
                <a:latin typeface="Arial" charset="0"/>
              </a:defRPr>
            </a:lvl2pPr>
            <a:lvl3pPr defTabSz="1057275">
              <a:tabLst>
                <a:tab pos="985838" algn="l"/>
                <a:tab pos="1524000" algn="l"/>
              </a:tabLst>
              <a:defRPr>
                <a:solidFill>
                  <a:schemeClr val="tx1"/>
                </a:solidFill>
                <a:latin typeface="Arial" charset="0"/>
              </a:defRPr>
            </a:lvl3pPr>
            <a:lvl4pPr defTabSz="1057275">
              <a:tabLst>
                <a:tab pos="985838" algn="l"/>
                <a:tab pos="1524000" algn="l"/>
              </a:tabLst>
              <a:defRPr>
                <a:solidFill>
                  <a:schemeClr val="tx1"/>
                </a:solidFill>
                <a:latin typeface="Arial" charset="0"/>
              </a:defRPr>
            </a:lvl4pPr>
            <a:lvl5pPr defTabSz="1057275">
              <a:tabLst>
                <a:tab pos="985838" algn="l"/>
                <a:tab pos="1524000" algn="l"/>
              </a:tabLst>
              <a:defRPr>
                <a:solidFill>
                  <a:schemeClr val="tx1"/>
                </a:solidFill>
                <a:latin typeface="Arial" charset="0"/>
              </a:defRPr>
            </a:lvl5pPr>
            <a:lvl6pPr defTabSz="1057275" fontAlgn="base">
              <a:spcBef>
                <a:spcPct val="0"/>
              </a:spcBef>
              <a:spcAft>
                <a:spcPct val="0"/>
              </a:spcAft>
              <a:tabLst>
                <a:tab pos="985838" algn="l"/>
                <a:tab pos="1524000" algn="l"/>
              </a:tabLst>
              <a:defRPr>
                <a:solidFill>
                  <a:schemeClr val="tx1"/>
                </a:solidFill>
                <a:latin typeface="Arial" charset="0"/>
              </a:defRPr>
            </a:lvl6pPr>
            <a:lvl7pPr defTabSz="1057275" fontAlgn="base">
              <a:spcBef>
                <a:spcPct val="0"/>
              </a:spcBef>
              <a:spcAft>
                <a:spcPct val="0"/>
              </a:spcAft>
              <a:tabLst>
                <a:tab pos="985838" algn="l"/>
                <a:tab pos="1524000" algn="l"/>
              </a:tabLst>
              <a:defRPr>
                <a:solidFill>
                  <a:schemeClr val="tx1"/>
                </a:solidFill>
                <a:latin typeface="Arial" charset="0"/>
              </a:defRPr>
            </a:lvl7pPr>
            <a:lvl8pPr defTabSz="1057275" fontAlgn="base">
              <a:spcBef>
                <a:spcPct val="0"/>
              </a:spcBef>
              <a:spcAft>
                <a:spcPct val="0"/>
              </a:spcAft>
              <a:tabLst>
                <a:tab pos="985838" algn="l"/>
                <a:tab pos="1524000" algn="l"/>
              </a:tabLst>
              <a:defRPr>
                <a:solidFill>
                  <a:schemeClr val="tx1"/>
                </a:solidFill>
                <a:latin typeface="Arial" charset="0"/>
              </a:defRPr>
            </a:lvl8pPr>
            <a:lvl9pPr defTabSz="1057275" fontAlgn="base">
              <a:spcBef>
                <a:spcPct val="0"/>
              </a:spcBef>
              <a:spcAft>
                <a:spcPct val="0"/>
              </a:spcAft>
              <a:tabLst>
                <a:tab pos="985838" algn="l"/>
                <a:tab pos="1524000" algn="l"/>
              </a:tabLst>
              <a:defRPr>
                <a:solidFill>
                  <a:schemeClr val="tx1"/>
                </a:solidFill>
                <a:latin typeface="Arial" charset="0"/>
              </a:defRPr>
            </a:lvl9pPr>
          </a:lstStyle>
          <a:p>
            <a:pPr algn="ctr" eaLnBrk="1" hangingPunct="1">
              <a:spcBef>
                <a:spcPct val="50000"/>
              </a:spcBef>
            </a:pPr>
            <a:r>
              <a:rPr lang="en-AU" sz="1400" b="1">
                <a:solidFill>
                  <a:srgbClr val="917C41"/>
                </a:solidFill>
                <a:cs typeface="Arial" charset="0"/>
              </a:rPr>
              <a:t>Grain size-sorted reclaimed asphalt</a:t>
            </a:r>
          </a:p>
        </p:txBody>
      </p:sp>
    </p:spTree>
    <p:extLst>
      <p:ext uri="{BB962C8B-B14F-4D97-AF65-F5344CB8AC3E}">
        <p14:creationId xmlns:p14="http://schemas.microsoft.com/office/powerpoint/2010/main" val="3844525530"/>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dt" sz="quarter" idx="10"/>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AAF01EB4-A327-48C0-B153-B37AD481D514}" type="datetime1">
              <a:rPr lang="de-DE" smtClean="0">
                <a:solidFill>
                  <a:srgbClr val="000000"/>
                </a:solidFill>
              </a:rPr>
              <a:pPr/>
              <a:t>11.03.2015</a:t>
            </a:fld>
            <a:endParaRPr lang="de-CH">
              <a:solidFill>
                <a:srgbClr val="000000"/>
              </a:solidFill>
            </a:endParaRPr>
          </a:p>
        </p:txBody>
      </p:sp>
      <p:sp>
        <p:nvSpPr>
          <p:cNvPr id="17411" name="Rectangle 4"/>
          <p:cNvSpPr>
            <a:spLocks noGrp="1" noChangeArrowheads="1"/>
          </p:cNvSpPr>
          <p:nvPr>
            <p:ph type="ftr" sz="quarter" idx="11"/>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mtClean="0">
                <a:solidFill>
                  <a:srgbClr val="000000"/>
                </a:solidFill>
              </a:rPr>
              <a:t>Asphalt Recycling | For Internal Use Only</a:t>
            </a:r>
            <a:endParaRPr lang="de-CH">
              <a:solidFill>
                <a:srgbClr val="000000"/>
              </a:solidFill>
            </a:endParaRPr>
          </a:p>
        </p:txBody>
      </p:sp>
      <p:sp>
        <p:nvSpPr>
          <p:cNvPr id="17412" name="Rectangle 5"/>
          <p:cNvSpPr>
            <a:spLocks noGrp="1" noChangeArrowheads="1"/>
          </p:cNvSpPr>
          <p:nvPr>
            <p:ph type="sldNum" sz="quarter" idx="12"/>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1EAAD774-9D50-49F2-A3F3-8C847AB996CF}" type="slidenum">
              <a:rPr lang="de-CH">
                <a:solidFill>
                  <a:srgbClr val="000000"/>
                </a:solidFill>
              </a:rPr>
              <a:pPr/>
              <a:t>2</a:t>
            </a:fld>
            <a:endParaRPr lang="de-CH">
              <a:solidFill>
                <a:srgbClr val="000000"/>
              </a:solidFill>
            </a:endParaRPr>
          </a:p>
        </p:txBody>
      </p:sp>
      <p:sp>
        <p:nvSpPr>
          <p:cNvPr id="17413" name="Rectangle 2"/>
          <p:cNvSpPr>
            <a:spLocks noGrp="1" noChangeArrowheads="1"/>
          </p:cNvSpPr>
          <p:nvPr>
            <p:ph type="ctrTitle"/>
          </p:nvPr>
        </p:nvSpPr>
        <p:spPr>
          <a:xfrm>
            <a:off x="1660526" y="5395913"/>
            <a:ext cx="8539163" cy="939800"/>
          </a:xfrm>
          <a:noFill/>
        </p:spPr>
        <p:txBody>
          <a:bodyPr/>
          <a:lstStyle/>
          <a:p>
            <a:pPr eaLnBrk="1" hangingPunct="1"/>
            <a:r>
              <a:rPr lang="en-US" dirty="0" smtClean="0"/>
              <a:t>Asphalt recycling</a:t>
            </a:r>
            <a:endParaRPr lang="de-CH" dirty="0" smtClean="0"/>
          </a:p>
        </p:txBody>
      </p:sp>
      <p:sp>
        <p:nvSpPr>
          <p:cNvPr id="17414" name="Rectangle 3"/>
          <p:cNvSpPr>
            <a:spLocks noGrp="1" noChangeArrowheads="1"/>
          </p:cNvSpPr>
          <p:nvPr>
            <p:ph type="subTitle" idx="1"/>
          </p:nvPr>
        </p:nvSpPr>
        <p:spPr>
          <a:xfrm>
            <a:off x="254793" y="5505450"/>
            <a:ext cx="8539163" cy="728663"/>
          </a:xfrm>
          <a:noFill/>
        </p:spPr>
        <p:txBody>
          <a:bodyPr vert="horz" wrap="square" lIns="306000" tIns="45720" rIns="0" bIns="45720" numCol="1" anchor="t" anchorCtr="0" compatLnSpc="1">
            <a:prstTxWarp prst="textNoShape">
              <a:avLst/>
            </a:prstTxWarp>
          </a:bodyPr>
          <a:lstStyle/>
          <a:p>
            <a:pPr eaLnBrk="1" hangingPunct="1"/>
            <a:r>
              <a:rPr lang="de-CH" dirty="0" smtClean="0"/>
              <a:t>        </a:t>
            </a:r>
            <a:endParaRPr lang="en-US" dirty="0" smtClean="0"/>
          </a:p>
          <a:p>
            <a:pPr eaLnBrk="1" hangingPunct="1"/>
            <a:endParaRPr lang="en-US" dirty="0"/>
          </a:p>
          <a:p>
            <a:pPr eaLnBrk="1" hangingPunct="1"/>
            <a:r>
              <a:rPr lang="en-US" dirty="0" smtClean="0"/>
              <a:t>www.ammann-group.com</a:t>
            </a:r>
            <a:endParaRPr lang="de-CH" dirty="0" smtClean="0"/>
          </a:p>
        </p:txBody>
      </p:sp>
      <p:pic>
        <p:nvPicPr>
          <p:cNvPr id="17415" name="Picture 4" descr="gardeleg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72201" y="942975"/>
            <a:ext cx="4265612"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7" descr="RM MOAG 01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72201" y="3709988"/>
            <a:ext cx="426561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
          <p:cNvPicPr>
            <a:picLocks/>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38225" y="1473199"/>
            <a:ext cx="4591050" cy="3784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0958393"/>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err="1" smtClean="0"/>
              <a:t>Typical</a:t>
            </a:r>
            <a:r>
              <a:rPr lang="de-CH" dirty="0" smtClean="0"/>
              <a:t> Asphalt </a:t>
            </a:r>
            <a:r>
              <a:rPr lang="de-CH" dirty="0" err="1" smtClean="0"/>
              <a:t>Recipe</a:t>
            </a:r>
            <a:endParaRPr lang="de-CH" dirty="0"/>
          </a:p>
        </p:txBody>
      </p:sp>
      <p:sp>
        <p:nvSpPr>
          <p:cNvPr id="4" name="Datumsplatzhalter 3"/>
          <p:cNvSpPr>
            <a:spLocks noGrp="1"/>
          </p:cNvSpPr>
          <p:nvPr>
            <p:ph type="dt" sz="half" idx="10"/>
          </p:nvPr>
        </p:nvSpPr>
        <p:spPr/>
        <p:txBody>
          <a:bodyPr/>
          <a:lstStyle/>
          <a:p>
            <a:pPr>
              <a:defRPr/>
            </a:pPr>
            <a:fld id="{C4DA53A7-3CAF-4B47-B041-0CD30DAD006C}" type="datetime1">
              <a:rPr lang="de-DE" smtClean="0">
                <a:solidFill>
                  <a:srgbClr val="000000"/>
                </a:solidFill>
              </a:rPr>
              <a:t>11.03.2015</a:t>
            </a:fld>
            <a:endParaRPr lang="de-CH">
              <a:solidFill>
                <a:srgbClr val="000000"/>
              </a:solidFill>
            </a:endParaRPr>
          </a:p>
        </p:txBody>
      </p:sp>
      <p:sp>
        <p:nvSpPr>
          <p:cNvPr id="5" name="Fußzeilenplatzhalter 4"/>
          <p:cNvSpPr>
            <a:spLocks noGrp="1"/>
          </p:cNvSpPr>
          <p:nvPr>
            <p:ph type="ftr" sz="quarter" idx="11"/>
          </p:nvPr>
        </p:nvSpPr>
        <p:spPr/>
        <p:txBody>
          <a:bodyPr/>
          <a:lstStyle/>
          <a:p>
            <a:pPr>
              <a:defRPr/>
            </a:pPr>
            <a:r>
              <a:rPr lang="en-US" smtClean="0">
                <a:solidFill>
                  <a:srgbClr val="000000"/>
                </a:solidFill>
              </a:rPr>
              <a:t>Asphalt Recycling | For Internal Use Only</a:t>
            </a:r>
            <a:endParaRPr lang="de-CH">
              <a:solidFill>
                <a:srgbClr val="000000"/>
              </a:solidFill>
            </a:endParaRPr>
          </a:p>
        </p:txBody>
      </p:sp>
      <p:sp>
        <p:nvSpPr>
          <p:cNvPr id="6" name="Foliennummernplatzhalter 5"/>
          <p:cNvSpPr>
            <a:spLocks noGrp="1"/>
          </p:cNvSpPr>
          <p:nvPr>
            <p:ph type="sldNum" sz="quarter" idx="12"/>
          </p:nvPr>
        </p:nvSpPr>
        <p:spPr/>
        <p:txBody>
          <a:bodyPr/>
          <a:lstStyle/>
          <a:p>
            <a:pPr>
              <a:defRPr/>
            </a:pPr>
            <a:fld id="{06B9C402-9ACB-474F-92D5-ED215240509A}" type="slidenum">
              <a:rPr lang="de-CH" smtClean="0">
                <a:solidFill>
                  <a:srgbClr val="000000"/>
                </a:solidFill>
              </a:rPr>
              <a:pPr>
                <a:defRPr/>
              </a:pPr>
              <a:t>20</a:t>
            </a:fld>
            <a:endParaRPr lang="de-CH">
              <a:solidFill>
                <a:srgbClr val="000000"/>
              </a:solidFill>
            </a:endParaRPr>
          </a:p>
        </p:txBody>
      </p:sp>
      <p:pic>
        <p:nvPicPr>
          <p:cNvPr id="11267" name="Picture 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4982" t="1649" r="1513" b="1264"/>
          <a:stretch/>
        </p:blipFill>
        <p:spPr bwMode="auto">
          <a:xfrm>
            <a:off x="3566160" y="1569720"/>
            <a:ext cx="6697980" cy="448818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feld 7"/>
          <p:cNvSpPr txBox="1"/>
          <p:nvPr/>
        </p:nvSpPr>
        <p:spPr>
          <a:xfrm>
            <a:off x="2072640" y="5463541"/>
            <a:ext cx="1467068" cy="646331"/>
          </a:xfrm>
          <a:prstGeom prst="rect">
            <a:avLst/>
          </a:prstGeom>
          <a:noFill/>
        </p:spPr>
        <p:txBody>
          <a:bodyPr wrap="none" rtlCol="0">
            <a:spAutoFit/>
          </a:bodyPr>
          <a:lstStyle/>
          <a:p>
            <a:r>
              <a:rPr lang="de-CH" dirty="0"/>
              <a:t>Base </a:t>
            </a:r>
            <a:r>
              <a:rPr lang="de-CH" dirty="0" err="1"/>
              <a:t>course</a:t>
            </a:r>
            <a:endParaRPr lang="de-CH" dirty="0"/>
          </a:p>
          <a:p>
            <a:endParaRPr lang="de-CH" dirty="0"/>
          </a:p>
        </p:txBody>
      </p:sp>
    </p:spTree>
    <p:extLst>
      <p:ext uri="{BB962C8B-B14F-4D97-AF65-F5344CB8AC3E}">
        <p14:creationId xmlns:p14="http://schemas.microsoft.com/office/powerpoint/2010/main" val="37309260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err="1" smtClean="0"/>
              <a:t>Reclaimed</a:t>
            </a:r>
            <a:r>
              <a:rPr lang="de-CH" dirty="0" smtClean="0"/>
              <a:t> Asphalt + </a:t>
            </a:r>
            <a:r>
              <a:rPr lang="de-CH" dirty="0" err="1" smtClean="0"/>
              <a:t>Fresh</a:t>
            </a:r>
            <a:r>
              <a:rPr lang="de-CH" dirty="0" smtClean="0"/>
              <a:t> Bitumen</a:t>
            </a:r>
            <a:endParaRPr lang="de-CH" dirty="0"/>
          </a:p>
        </p:txBody>
      </p:sp>
      <p:sp>
        <p:nvSpPr>
          <p:cNvPr id="4" name="Fußzeilenplatzhalter 3"/>
          <p:cNvSpPr>
            <a:spLocks noGrp="1"/>
          </p:cNvSpPr>
          <p:nvPr>
            <p:ph type="ftr" sz="quarter" idx="11"/>
          </p:nvPr>
        </p:nvSpPr>
        <p:spPr/>
        <p:txBody>
          <a:bodyPr/>
          <a:lstStyle/>
          <a:p>
            <a:pPr>
              <a:defRPr/>
            </a:pPr>
            <a:r>
              <a:rPr lang="en-US" smtClean="0">
                <a:solidFill>
                  <a:srgbClr val="000000"/>
                </a:solidFill>
              </a:rPr>
              <a:t>Asphalt Recycling | For Internal Use Only</a:t>
            </a:r>
            <a:endParaRPr lang="de-CH">
              <a:solidFill>
                <a:srgbClr val="000000"/>
              </a:solidFill>
            </a:endParaRPr>
          </a:p>
        </p:txBody>
      </p:sp>
      <p:grpSp>
        <p:nvGrpSpPr>
          <p:cNvPr id="39" name="Gruppieren 38"/>
          <p:cNvGrpSpPr/>
          <p:nvPr/>
        </p:nvGrpSpPr>
        <p:grpSpPr>
          <a:xfrm>
            <a:off x="2315730" y="3841712"/>
            <a:ext cx="7196306" cy="2219105"/>
            <a:chOff x="791730" y="3841711"/>
            <a:chExt cx="7196306" cy="2219105"/>
          </a:xfrm>
        </p:grpSpPr>
        <p:sp>
          <p:nvSpPr>
            <p:cNvPr id="20" name="Freeform 18" descr="Sand"/>
            <p:cNvSpPr>
              <a:spLocks/>
            </p:cNvSpPr>
            <p:nvPr/>
          </p:nvSpPr>
          <p:spPr bwMode="auto">
            <a:xfrm>
              <a:off x="791730" y="4806622"/>
              <a:ext cx="1059130" cy="1001628"/>
            </a:xfrm>
            <a:custGeom>
              <a:avLst/>
              <a:gdLst>
                <a:gd name="T0" fmla="*/ 744 w 965"/>
                <a:gd name="T1" fmla="*/ 34 h 912"/>
                <a:gd name="T2" fmla="*/ 528 w 965"/>
                <a:gd name="T3" fmla="*/ 0 h 912"/>
                <a:gd name="T4" fmla="*/ 427 w 965"/>
                <a:gd name="T5" fmla="*/ 96 h 912"/>
                <a:gd name="T6" fmla="*/ 249 w 965"/>
                <a:gd name="T7" fmla="*/ 63 h 912"/>
                <a:gd name="T8" fmla="*/ 96 w 965"/>
                <a:gd name="T9" fmla="*/ 221 h 912"/>
                <a:gd name="T10" fmla="*/ 14 w 965"/>
                <a:gd name="T11" fmla="*/ 394 h 912"/>
                <a:gd name="T12" fmla="*/ 0 w 965"/>
                <a:gd name="T13" fmla="*/ 610 h 912"/>
                <a:gd name="T14" fmla="*/ 139 w 965"/>
                <a:gd name="T15" fmla="*/ 826 h 912"/>
                <a:gd name="T16" fmla="*/ 350 w 965"/>
                <a:gd name="T17" fmla="*/ 912 h 912"/>
                <a:gd name="T18" fmla="*/ 518 w 965"/>
                <a:gd name="T19" fmla="*/ 855 h 912"/>
                <a:gd name="T20" fmla="*/ 792 w 965"/>
                <a:gd name="T21" fmla="*/ 869 h 912"/>
                <a:gd name="T22" fmla="*/ 936 w 965"/>
                <a:gd name="T23" fmla="*/ 653 h 912"/>
                <a:gd name="T24" fmla="*/ 936 w 965"/>
                <a:gd name="T25" fmla="*/ 490 h 912"/>
                <a:gd name="T26" fmla="*/ 965 w 965"/>
                <a:gd name="T27" fmla="*/ 274 h 912"/>
                <a:gd name="T28" fmla="*/ 854 w 965"/>
                <a:gd name="T29" fmla="*/ 226 h 912"/>
                <a:gd name="T30" fmla="*/ 840 w 965"/>
                <a:gd name="T31" fmla="*/ 111 h 912"/>
                <a:gd name="T32" fmla="*/ 744 w 965"/>
                <a:gd name="T33" fmla="*/ 34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65" h="912">
                  <a:moveTo>
                    <a:pt x="744" y="34"/>
                  </a:moveTo>
                  <a:lnTo>
                    <a:pt x="528" y="0"/>
                  </a:lnTo>
                  <a:lnTo>
                    <a:pt x="427" y="96"/>
                  </a:lnTo>
                  <a:lnTo>
                    <a:pt x="249" y="63"/>
                  </a:lnTo>
                  <a:lnTo>
                    <a:pt x="96" y="221"/>
                  </a:lnTo>
                  <a:lnTo>
                    <a:pt x="14" y="394"/>
                  </a:lnTo>
                  <a:lnTo>
                    <a:pt x="0" y="610"/>
                  </a:lnTo>
                  <a:lnTo>
                    <a:pt x="139" y="826"/>
                  </a:lnTo>
                  <a:lnTo>
                    <a:pt x="350" y="912"/>
                  </a:lnTo>
                  <a:lnTo>
                    <a:pt x="518" y="855"/>
                  </a:lnTo>
                  <a:lnTo>
                    <a:pt x="792" y="869"/>
                  </a:lnTo>
                  <a:lnTo>
                    <a:pt x="936" y="653"/>
                  </a:lnTo>
                  <a:lnTo>
                    <a:pt x="936" y="490"/>
                  </a:lnTo>
                  <a:lnTo>
                    <a:pt x="965" y="274"/>
                  </a:lnTo>
                  <a:lnTo>
                    <a:pt x="854" y="226"/>
                  </a:lnTo>
                  <a:lnTo>
                    <a:pt x="840" y="111"/>
                  </a:lnTo>
                  <a:lnTo>
                    <a:pt x="744" y="34"/>
                  </a:lnTo>
                  <a:close/>
                </a:path>
              </a:pathLst>
            </a:custGeom>
            <a:blipFill dpi="0" rotWithShape="1">
              <a:blip r:embed="rId2"/>
              <a:srcRect/>
              <a:tile tx="0" ty="0" sx="100000" sy="100000" flip="none" algn="tl"/>
            </a:blipFill>
            <a:ln w="1905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23" name="Rechteck 22"/>
            <p:cNvSpPr/>
            <p:nvPr/>
          </p:nvSpPr>
          <p:spPr>
            <a:xfrm>
              <a:off x="3017675" y="5012556"/>
              <a:ext cx="338964" cy="589760"/>
            </a:xfrm>
            <a:prstGeom prst="rect">
              <a:avLst/>
            </a:prstGeom>
            <a:solidFill>
              <a:schemeClr val="bg2">
                <a:lumMod val="60000"/>
                <a:lumOff val="40000"/>
              </a:schemeClr>
            </a:solidFill>
            <a:ln>
              <a:solidFill>
                <a:schemeClr val="tx1"/>
              </a:solidFill>
            </a:ln>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de-CH">
                <a:latin typeface="Arial" charset="0"/>
              </a:endParaRPr>
            </a:p>
          </p:txBody>
        </p:sp>
        <p:sp>
          <p:nvSpPr>
            <p:cNvPr id="25" name="Textfeld 24"/>
            <p:cNvSpPr txBox="1"/>
            <p:nvPr/>
          </p:nvSpPr>
          <p:spPr>
            <a:xfrm>
              <a:off x="2300268" y="4891938"/>
              <a:ext cx="543739" cy="830997"/>
            </a:xfrm>
            <a:prstGeom prst="rect">
              <a:avLst/>
            </a:prstGeom>
            <a:noFill/>
          </p:spPr>
          <p:txBody>
            <a:bodyPr wrap="none" rtlCol="0">
              <a:spAutoFit/>
            </a:bodyPr>
            <a:lstStyle/>
            <a:p>
              <a:pPr algn="ctr"/>
              <a:r>
                <a:rPr lang="de-CH" sz="4800" b="1" dirty="0"/>
                <a:t>+</a:t>
              </a:r>
            </a:p>
          </p:txBody>
        </p:sp>
        <p:sp>
          <p:nvSpPr>
            <p:cNvPr id="27" name="Freeform 18" descr="Sand"/>
            <p:cNvSpPr>
              <a:spLocks/>
            </p:cNvSpPr>
            <p:nvPr/>
          </p:nvSpPr>
          <p:spPr bwMode="auto">
            <a:xfrm>
              <a:off x="6683367" y="4690519"/>
              <a:ext cx="1304669" cy="1233835"/>
            </a:xfrm>
            <a:custGeom>
              <a:avLst/>
              <a:gdLst>
                <a:gd name="T0" fmla="*/ 744 w 965"/>
                <a:gd name="T1" fmla="*/ 34 h 912"/>
                <a:gd name="T2" fmla="*/ 528 w 965"/>
                <a:gd name="T3" fmla="*/ 0 h 912"/>
                <a:gd name="T4" fmla="*/ 427 w 965"/>
                <a:gd name="T5" fmla="*/ 96 h 912"/>
                <a:gd name="T6" fmla="*/ 249 w 965"/>
                <a:gd name="T7" fmla="*/ 63 h 912"/>
                <a:gd name="T8" fmla="*/ 96 w 965"/>
                <a:gd name="T9" fmla="*/ 221 h 912"/>
                <a:gd name="T10" fmla="*/ 14 w 965"/>
                <a:gd name="T11" fmla="*/ 394 h 912"/>
                <a:gd name="T12" fmla="*/ 0 w 965"/>
                <a:gd name="T13" fmla="*/ 610 h 912"/>
                <a:gd name="T14" fmla="*/ 139 w 965"/>
                <a:gd name="T15" fmla="*/ 826 h 912"/>
                <a:gd name="T16" fmla="*/ 350 w 965"/>
                <a:gd name="T17" fmla="*/ 912 h 912"/>
                <a:gd name="T18" fmla="*/ 518 w 965"/>
                <a:gd name="T19" fmla="*/ 855 h 912"/>
                <a:gd name="T20" fmla="*/ 792 w 965"/>
                <a:gd name="T21" fmla="*/ 869 h 912"/>
                <a:gd name="T22" fmla="*/ 936 w 965"/>
                <a:gd name="T23" fmla="*/ 653 h 912"/>
                <a:gd name="T24" fmla="*/ 936 w 965"/>
                <a:gd name="T25" fmla="*/ 490 h 912"/>
                <a:gd name="T26" fmla="*/ 965 w 965"/>
                <a:gd name="T27" fmla="*/ 274 h 912"/>
                <a:gd name="T28" fmla="*/ 854 w 965"/>
                <a:gd name="T29" fmla="*/ 226 h 912"/>
                <a:gd name="T30" fmla="*/ 840 w 965"/>
                <a:gd name="T31" fmla="*/ 111 h 912"/>
                <a:gd name="T32" fmla="*/ 744 w 965"/>
                <a:gd name="T33" fmla="*/ 34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65" h="912">
                  <a:moveTo>
                    <a:pt x="744" y="34"/>
                  </a:moveTo>
                  <a:lnTo>
                    <a:pt x="528" y="0"/>
                  </a:lnTo>
                  <a:lnTo>
                    <a:pt x="427" y="96"/>
                  </a:lnTo>
                  <a:lnTo>
                    <a:pt x="249" y="63"/>
                  </a:lnTo>
                  <a:lnTo>
                    <a:pt x="96" y="221"/>
                  </a:lnTo>
                  <a:lnTo>
                    <a:pt x="14" y="394"/>
                  </a:lnTo>
                  <a:lnTo>
                    <a:pt x="0" y="610"/>
                  </a:lnTo>
                  <a:lnTo>
                    <a:pt x="139" y="826"/>
                  </a:lnTo>
                  <a:lnTo>
                    <a:pt x="350" y="912"/>
                  </a:lnTo>
                  <a:lnTo>
                    <a:pt x="518" y="855"/>
                  </a:lnTo>
                  <a:lnTo>
                    <a:pt x="792" y="869"/>
                  </a:lnTo>
                  <a:lnTo>
                    <a:pt x="936" y="653"/>
                  </a:lnTo>
                  <a:lnTo>
                    <a:pt x="936" y="490"/>
                  </a:lnTo>
                  <a:lnTo>
                    <a:pt x="965" y="274"/>
                  </a:lnTo>
                  <a:lnTo>
                    <a:pt x="854" y="226"/>
                  </a:lnTo>
                  <a:lnTo>
                    <a:pt x="840" y="111"/>
                  </a:lnTo>
                  <a:lnTo>
                    <a:pt x="744" y="34"/>
                  </a:lnTo>
                  <a:close/>
                </a:path>
              </a:pathLst>
            </a:custGeom>
            <a:blipFill dpi="0" rotWithShape="1">
              <a:blip r:embed="rId2"/>
              <a:srcRect/>
              <a:tile tx="0" ty="0" sx="100000" sy="100000" flip="none" algn="tl"/>
            </a:blipFill>
            <a:ln w="1905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28" name="Freeform 18" descr="Sand"/>
            <p:cNvSpPr>
              <a:spLocks/>
            </p:cNvSpPr>
            <p:nvPr/>
          </p:nvSpPr>
          <p:spPr bwMode="auto">
            <a:xfrm>
              <a:off x="6789142" y="4770119"/>
              <a:ext cx="1136331" cy="1074635"/>
            </a:xfrm>
            <a:custGeom>
              <a:avLst/>
              <a:gdLst>
                <a:gd name="T0" fmla="*/ 744 w 965"/>
                <a:gd name="T1" fmla="*/ 34 h 912"/>
                <a:gd name="T2" fmla="*/ 528 w 965"/>
                <a:gd name="T3" fmla="*/ 0 h 912"/>
                <a:gd name="T4" fmla="*/ 427 w 965"/>
                <a:gd name="T5" fmla="*/ 96 h 912"/>
                <a:gd name="T6" fmla="*/ 249 w 965"/>
                <a:gd name="T7" fmla="*/ 63 h 912"/>
                <a:gd name="T8" fmla="*/ 96 w 965"/>
                <a:gd name="T9" fmla="*/ 221 h 912"/>
                <a:gd name="T10" fmla="*/ 14 w 965"/>
                <a:gd name="T11" fmla="*/ 394 h 912"/>
                <a:gd name="T12" fmla="*/ 0 w 965"/>
                <a:gd name="T13" fmla="*/ 610 h 912"/>
                <a:gd name="T14" fmla="*/ 139 w 965"/>
                <a:gd name="T15" fmla="*/ 826 h 912"/>
                <a:gd name="T16" fmla="*/ 350 w 965"/>
                <a:gd name="T17" fmla="*/ 912 h 912"/>
                <a:gd name="T18" fmla="*/ 518 w 965"/>
                <a:gd name="T19" fmla="*/ 855 h 912"/>
                <a:gd name="T20" fmla="*/ 792 w 965"/>
                <a:gd name="T21" fmla="*/ 869 h 912"/>
                <a:gd name="T22" fmla="*/ 936 w 965"/>
                <a:gd name="T23" fmla="*/ 653 h 912"/>
                <a:gd name="T24" fmla="*/ 936 w 965"/>
                <a:gd name="T25" fmla="*/ 490 h 912"/>
                <a:gd name="T26" fmla="*/ 965 w 965"/>
                <a:gd name="T27" fmla="*/ 274 h 912"/>
                <a:gd name="T28" fmla="*/ 854 w 965"/>
                <a:gd name="T29" fmla="*/ 226 h 912"/>
                <a:gd name="T30" fmla="*/ 840 w 965"/>
                <a:gd name="T31" fmla="*/ 111 h 912"/>
                <a:gd name="T32" fmla="*/ 744 w 965"/>
                <a:gd name="T33" fmla="*/ 34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65" h="912">
                  <a:moveTo>
                    <a:pt x="744" y="34"/>
                  </a:moveTo>
                  <a:lnTo>
                    <a:pt x="528" y="0"/>
                  </a:lnTo>
                  <a:lnTo>
                    <a:pt x="427" y="96"/>
                  </a:lnTo>
                  <a:lnTo>
                    <a:pt x="249" y="63"/>
                  </a:lnTo>
                  <a:lnTo>
                    <a:pt x="96" y="221"/>
                  </a:lnTo>
                  <a:lnTo>
                    <a:pt x="14" y="394"/>
                  </a:lnTo>
                  <a:lnTo>
                    <a:pt x="0" y="610"/>
                  </a:lnTo>
                  <a:lnTo>
                    <a:pt x="139" y="826"/>
                  </a:lnTo>
                  <a:lnTo>
                    <a:pt x="350" y="912"/>
                  </a:lnTo>
                  <a:lnTo>
                    <a:pt x="518" y="855"/>
                  </a:lnTo>
                  <a:lnTo>
                    <a:pt x="792" y="869"/>
                  </a:lnTo>
                  <a:lnTo>
                    <a:pt x="936" y="653"/>
                  </a:lnTo>
                  <a:lnTo>
                    <a:pt x="936" y="490"/>
                  </a:lnTo>
                  <a:lnTo>
                    <a:pt x="965" y="274"/>
                  </a:lnTo>
                  <a:lnTo>
                    <a:pt x="854" y="226"/>
                  </a:lnTo>
                  <a:lnTo>
                    <a:pt x="840" y="111"/>
                  </a:lnTo>
                  <a:lnTo>
                    <a:pt x="744" y="34"/>
                  </a:lnTo>
                  <a:close/>
                </a:path>
              </a:pathLst>
            </a:custGeom>
            <a:blipFill dpi="0" rotWithShape="1">
              <a:blip r:embed="rId2"/>
              <a:srcRect/>
              <a:tile tx="0" ty="0" sx="100000" sy="100000" flip="none" algn="tl"/>
            </a:blipFill>
            <a:ln w="1905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29" name="Textfeld 28"/>
            <p:cNvSpPr txBox="1"/>
            <p:nvPr/>
          </p:nvSpPr>
          <p:spPr>
            <a:xfrm>
              <a:off x="5870797" y="4854920"/>
              <a:ext cx="543739" cy="830997"/>
            </a:xfrm>
            <a:prstGeom prst="rect">
              <a:avLst/>
            </a:prstGeom>
            <a:noFill/>
          </p:spPr>
          <p:txBody>
            <a:bodyPr wrap="none" rtlCol="0">
              <a:spAutoFit/>
            </a:bodyPr>
            <a:lstStyle/>
            <a:p>
              <a:pPr algn="ctr"/>
              <a:r>
                <a:rPr lang="de-CH" sz="4800" b="1" dirty="0"/>
                <a:t>=</a:t>
              </a:r>
            </a:p>
          </p:txBody>
        </p:sp>
        <p:sp>
          <p:nvSpPr>
            <p:cNvPr id="33" name="Textfeld 32"/>
            <p:cNvSpPr txBox="1"/>
            <p:nvPr/>
          </p:nvSpPr>
          <p:spPr>
            <a:xfrm>
              <a:off x="3695573" y="4854919"/>
              <a:ext cx="543739" cy="830997"/>
            </a:xfrm>
            <a:prstGeom prst="rect">
              <a:avLst/>
            </a:prstGeom>
            <a:noFill/>
          </p:spPr>
          <p:txBody>
            <a:bodyPr wrap="none" rtlCol="0">
              <a:spAutoFit/>
            </a:bodyPr>
            <a:lstStyle/>
            <a:p>
              <a:pPr algn="ctr"/>
              <a:r>
                <a:rPr lang="de-CH" sz="4800" b="1" dirty="0"/>
                <a:t>+</a:t>
              </a:r>
            </a:p>
          </p:txBody>
        </p:sp>
        <p:pic>
          <p:nvPicPr>
            <p:cNvPr id="34" name="Picture 21" descr="22_mischer_amix"/>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602922" y="4554056"/>
              <a:ext cx="841914" cy="150676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53882" dir="13500000" algn="ctr" rotWithShape="0">
                      <a:srgbClr val="000000">
                        <a:alpha val="74998"/>
                      </a:srgbClr>
                    </a:outerShdw>
                  </a:effectLst>
                </a14:hiddenEffects>
              </a:ext>
            </a:extLst>
          </p:spPr>
        </p:pic>
        <p:sp>
          <p:nvSpPr>
            <p:cNvPr id="35" name="Textfeld 34"/>
            <p:cNvSpPr txBox="1"/>
            <p:nvPr/>
          </p:nvSpPr>
          <p:spPr>
            <a:xfrm>
              <a:off x="4306638" y="3841711"/>
              <a:ext cx="1446422" cy="707886"/>
            </a:xfrm>
            <a:prstGeom prst="rect">
              <a:avLst/>
            </a:prstGeom>
            <a:noFill/>
          </p:spPr>
          <p:txBody>
            <a:bodyPr wrap="none" rtlCol="0">
              <a:spAutoFit/>
            </a:bodyPr>
            <a:lstStyle/>
            <a:p>
              <a:pPr algn="ctr"/>
              <a:r>
                <a:rPr lang="de-CH" sz="2000" b="1" dirty="0" err="1"/>
                <a:t>Twin-shaft</a:t>
              </a:r>
              <a:r>
                <a:rPr lang="de-CH" sz="2000" b="1" dirty="0"/>
                <a:t/>
              </a:r>
              <a:br>
                <a:rPr lang="de-CH" sz="2000" b="1" dirty="0"/>
              </a:br>
              <a:r>
                <a:rPr lang="de-CH" sz="2000" b="1" dirty="0" err="1"/>
                <a:t>mixer</a:t>
              </a:r>
              <a:endParaRPr lang="de-CH" sz="2000" b="1" dirty="0"/>
            </a:p>
          </p:txBody>
        </p:sp>
      </p:grpSp>
      <p:grpSp>
        <p:nvGrpSpPr>
          <p:cNvPr id="37" name="Gruppieren 36"/>
          <p:cNvGrpSpPr/>
          <p:nvPr/>
        </p:nvGrpSpPr>
        <p:grpSpPr>
          <a:xfrm>
            <a:off x="1898073" y="1621447"/>
            <a:ext cx="8012690" cy="1898690"/>
            <a:chOff x="374073" y="1621447"/>
            <a:chExt cx="8012690" cy="1898690"/>
          </a:xfrm>
        </p:grpSpPr>
        <p:sp>
          <p:nvSpPr>
            <p:cNvPr id="6" name="Freeform 18" descr="Sand"/>
            <p:cNvSpPr>
              <a:spLocks/>
            </p:cNvSpPr>
            <p:nvPr/>
          </p:nvSpPr>
          <p:spPr bwMode="auto">
            <a:xfrm>
              <a:off x="741964" y="2394386"/>
              <a:ext cx="1108896" cy="1048692"/>
            </a:xfrm>
            <a:custGeom>
              <a:avLst/>
              <a:gdLst>
                <a:gd name="T0" fmla="*/ 744 w 965"/>
                <a:gd name="T1" fmla="*/ 34 h 912"/>
                <a:gd name="T2" fmla="*/ 528 w 965"/>
                <a:gd name="T3" fmla="*/ 0 h 912"/>
                <a:gd name="T4" fmla="*/ 427 w 965"/>
                <a:gd name="T5" fmla="*/ 96 h 912"/>
                <a:gd name="T6" fmla="*/ 249 w 965"/>
                <a:gd name="T7" fmla="*/ 63 h 912"/>
                <a:gd name="T8" fmla="*/ 96 w 965"/>
                <a:gd name="T9" fmla="*/ 221 h 912"/>
                <a:gd name="T10" fmla="*/ 14 w 965"/>
                <a:gd name="T11" fmla="*/ 394 h 912"/>
                <a:gd name="T12" fmla="*/ 0 w 965"/>
                <a:gd name="T13" fmla="*/ 610 h 912"/>
                <a:gd name="T14" fmla="*/ 139 w 965"/>
                <a:gd name="T15" fmla="*/ 826 h 912"/>
                <a:gd name="T16" fmla="*/ 350 w 965"/>
                <a:gd name="T17" fmla="*/ 912 h 912"/>
                <a:gd name="T18" fmla="*/ 518 w 965"/>
                <a:gd name="T19" fmla="*/ 855 h 912"/>
                <a:gd name="T20" fmla="*/ 792 w 965"/>
                <a:gd name="T21" fmla="*/ 869 h 912"/>
                <a:gd name="T22" fmla="*/ 936 w 965"/>
                <a:gd name="T23" fmla="*/ 653 h 912"/>
                <a:gd name="T24" fmla="*/ 936 w 965"/>
                <a:gd name="T25" fmla="*/ 490 h 912"/>
                <a:gd name="T26" fmla="*/ 965 w 965"/>
                <a:gd name="T27" fmla="*/ 274 h 912"/>
                <a:gd name="T28" fmla="*/ 854 w 965"/>
                <a:gd name="T29" fmla="*/ 226 h 912"/>
                <a:gd name="T30" fmla="*/ 840 w 965"/>
                <a:gd name="T31" fmla="*/ 111 h 912"/>
                <a:gd name="T32" fmla="*/ 744 w 965"/>
                <a:gd name="T33" fmla="*/ 34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65" h="912">
                  <a:moveTo>
                    <a:pt x="744" y="34"/>
                  </a:moveTo>
                  <a:lnTo>
                    <a:pt x="528" y="0"/>
                  </a:lnTo>
                  <a:lnTo>
                    <a:pt x="427" y="96"/>
                  </a:lnTo>
                  <a:lnTo>
                    <a:pt x="249" y="63"/>
                  </a:lnTo>
                  <a:lnTo>
                    <a:pt x="96" y="221"/>
                  </a:lnTo>
                  <a:lnTo>
                    <a:pt x="14" y="394"/>
                  </a:lnTo>
                  <a:lnTo>
                    <a:pt x="0" y="610"/>
                  </a:lnTo>
                  <a:lnTo>
                    <a:pt x="139" y="826"/>
                  </a:lnTo>
                  <a:lnTo>
                    <a:pt x="350" y="912"/>
                  </a:lnTo>
                  <a:lnTo>
                    <a:pt x="518" y="855"/>
                  </a:lnTo>
                  <a:lnTo>
                    <a:pt x="792" y="869"/>
                  </a:lnTo>
                  <a:lnTo>
                    <a:pt x="936" y="653"/>
                  </a:lnTo>
                  <a:lnTo>
                    <a:pt x="936" y="490"/>
                  </a:lnTo>
                  <a:lnTo>
                    <a:pt x="965" y="274"/>
                  </a:lnTo>
                  <a:lnTo>
                    <a:pt x="854" y="226"/>
                  </a:lnTo>
                  <a:lnTo>
                    <a:pt x="840" y="111"/>
                  </a:lnTo>
                  <a:lnTo>
                    <a:pt x="744" y="34"/>
                  </a:lnTo>
                  <a:close/>
                </a:path>
              </a:pathLst>
            </a:custGeom>
            <a:blipFill dpi="0" rotWithShape="1">
              <a:blip r:embed="rId2"/>
              <a:srcRect/>
              <a:tile tx="0" ty="0" sx="100000" sy="100000" flip="none" algn="tl"/>
            </a:blipFill>
            <a:ln w="1905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sz="2000"/>
            </a:p>
          </p:txBody>
        </p:sp>
        <p:sp>
          <p:nvSpPr>
            <p:cNvPr id="8" name="Textfeld 7"/>
            <p:cNvSpPr txBox="1"/>
            <p:nvPr/>
          </p:nvSpPr>
          <p:spPr>
            <a:xfrm>
              <a:off x="374073" y="1621447"/>
              <a:ext cx="2069870" cy="707886"/>
            </a:xfrm>
            <a:prstGeom prst="rect">
              <a:avLst/>
            </a:prstGeom>
            <a:noFill/>
          </p:spPr>
          <p:txBody>
            <a:bodyPr wrap="square" rtlCol="0">
              <a:spAutoFit/>
            </a:bodyPr>
            <a:lstStyle/>
            <a:p>
              <a:pPr algn="ctr"/>
              <a:r>
                <a:rPr lang="de-CH" sz="2000" b="1" dirty="0" err="1"/>
                <a:t>Reclaimed</a:t>
              </a:r>
              <a:r>
                <a:rPr lang="de-CH" sz="2000" b="1" dirty="0"/>
                <a:t> </a:t>
              </a:r>
              <a:br>
                <a:rPr lang="de-CH" sz="2000" b="1" dirty="0"/>
              </a:br>
              <a:r>
                <a:rPr lang="de-CH" sz="2000" b="1" dirty="0" err="1"/>
                <a:t>asphalt</a:t>
              </a:r>
              <a:endParaRPr lang="de-CH" sz="2000" b="1" dirty="0"/>
            </a:p>
          </p:txBody>
        </p:sp>
        <p:sp>
          <p:nvSpPr>
            <p:cNvPr id="9" name="Textfeld 8"/>
            <p:cNvSpPr txBox="1"/>
            <p:nvPr/>
          </p:nvSpPr>
          <p:spPr>
            <a:xfrm>
              <a:off x="2443943" y="1775335"/>
              <a:ext cx="2036618" cy="400110"/>
            </a:xfrm>
            <a:prstGeom prst="rect">
              <a:avLst/>
            </a:prstGeom>
            <a:noFill/>
          </p:spPr>
          <p:txBody>
            <a:bodyPr wrap="square" rtlCol="0">
              <a:spAutoFit/>
            </a:bodyPr>
            <a:lstStyle/>
            <a:p>
              <a:pPr algn="ctr"/>
              <a:r>
                <a:rPr lang="de-CH" sz="2000" b="1" dirty="0" err="1"/>
                <a:t>Fresh</a:t>
              </a:r>
              <a:r>
                <a:rPr lang="de-CH" sz="2000" b="1" dirty="0"/>
                <a:t> </a:t>
              </a:r>
              <a:r>
                <a:rPr lang="de-CH" sz="2000" b="1" dirty="0" err="1"/>
                <a:t>bitumen</a:t>
              </a:r>
              <a:endParaRPr lang="de-CH" sz="2000" b="1" dirty="0"/>
            </a:p>
          </p:txBody>
        </p:sp>
        <p:sp>
          <p:nvSpPr>
            <p:cNvPr id="10" name="Textfeld 9"/>
            <p:cNvSpPr txBox="1"/>
            <p:nvPr/>
          </p:nvSpPr>
          <p:spPr>
            <a:xfrm>
              <a:off x="2338784" y="2689140"/>
              <a:ext cx="543740" cy="830997"/>
            </a:xfrm>
            <a:prstGeom prst="rect">
              <a:avLst/>
            </a:prstGeom>
            <a:noFill/>
          </p:spPr>
          <p:txBody>
            <a:bodyPr wrap="none" rtlCol="0">
              <a:spAutoFit/>
            </a:bodyPr>
            <a:lstStyle/>
            <a:p>
              <a:pPr algn="ctr"/>
              <a:r>
                <a:rPr lang="de-CH" sz="4800" b="1" dirty="0"/>
                <a:t>+</a:t>
              </a:r>
            </a:p>
          </p:txBody>
        </p:sp>
        <p:sp>
          <p:nvSpPr>
            <p:cNvPr id="13" name="Freeform 18" descr="Sand"/>
            <p:cNvSpPr>
              <a:spLocks/>
            </p:cNvSpPr>
            <p:nvPr/>
          </p:nvSpPr>
          <p:spPr bwMode="auto">
            <a:xfrm>
              <a:off x="6751857" y="2316088"/>
              <a:ext cx="1273172" cy="1204049"/>
            </a:xfrm>
            <a:custGeom>
              <a:avLst/>
              <a:gdLst>
                <a:gd name="T0" fmla="*/ 744 w 965"/>
                <a:gd name="T1" fmla="*/ 34 h 912"/>
                <a:gd name="T2" fmla="*/ 528 w 965"/>
                <a:gd name="T3" fmla="*/ 0 h 912"/>
                <a:gd name="T4" fmla="*/ 427 w 965"/>
                <a:gd name="T5" fmla="*/ 96 h 912"/>
                <a:gd name="T6" fmla="*/ 249 w 965"/>
                <a:gd name="T7" fmla="*/ 63 h 912"/>
                <a:gd name="T8" fmla="*/ 96 w 965"/>
                <a:gd name="T9" fmla="*/ 221 h 912"/>
                <a:gd name="T10" fmla="*/ 14 w 965"/>
                <a:gd name="T11" fmla="*/ 394 h 912"/>
                <a:gd name="T12" fmla="*/ 0 w 965"/>
                <a:gd name="T13" fmla="*/ 610 h 912"/>
                <a:gd name="T14" fmla="*/ 139 w 965"/>
                <a:gd name="T15" fmla="*/ 826 h 912"/>
                <a:gd name="T16" fmla="*/ 350 w 965"/>
                <a:gd name="T17" fmla="*/ 912 h 912"/>
                <a:gd name="T18" fmla="*/ 518 w 965"/>
                <a:gd name="T19" fmla="*/ 855 h 912"/>
                <a:gd name="T20" fmla="*/ 792 w 965"/>
                <a:gd name="T21" fmla="*/ 869 h 912"/>
                <a:gd name="T22" fmla="*/ 936 w 965"/>
                <a:gd name="T23" fmla="*/ 653 h 912"/>
                <a:gd name="T24" fmla="*/ 936 w 965"/>
                <a:gd name="T25" fmla="*/ 490 h 912"/>
                <a:gd name="T26" fmla="*/ 965 w 965"/>
                <a:gd name="T27" fmla="*/ 274 h 912"/>
                <a:gd name="T28" fmla="*/ 854 w 965"/>
                <a:gd name="T29" fmla="*/ 226 h 912"/>
                <a:gd name="T30" fmla="*/ 840 w 965"/>
                <a:gd name="T31" fmla="*/ 111 h 912"/>
                <a:gd name="T32" fmla="*/ 744 w 965"/>
                <a:gd name="T33" fmla="*/ 34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65" h="912">
                  <a:moveTo>
                    <a:pt x="744" y="34"/>
                  </a:moveTo>
                  <a:lnTo>
                    <a:pt x="528" y="0"/>
                  </a:lnTo>
                  <a:lnTo>
                    <a:pt x="427" y="96"/>
                  </a:lnTo>
                  <a:lnTo>
                    <a:pt x="249" y="63"/>
                  </a:lnTo>
                  <a:lnTo>
                    <a:pt x="96" y="221"/>
                  </a:lnTo>
                  <a:lnTo>
                    <a:pt x="14" y="394"/>
                  </a:lnTo>
                  <a:lnTo>
                    <a:pt x="0" y="610"/>
                  </a:lnTo>
                  <a:lnTo>
                    <a:pt x="139" y="826"/>
                  </a:lnTo>
                  <a:lnTo>
                    <a:pt x="350" y="912"/>
                  </a:lnTo>
                  <a:lnTo>
                    <a:pt x="518" y="855"/>
                  </a:lnTo>
                  <a:lnTo>
                    <a:pt x="792" y="869"/>
                  </a:lnTo>
                  <a:lnTo>
                    <a:pt x="936" y="653"/>
                  </a:lnTo>
                  <a:lnTo>
                    <a:pt x="936" y="490"/>
                  </a:lnTo>
                  <a:lnTo>
                    <a:pt x="965" y="274"/>
                  </a:lnTo>
                  <a:lnTo>
                    <a:pt x="854" y="226"/>
                  </a:lnTo>
                  <a:lnTo>
                    <a:pt x="840" y="111"/>
                  </a:lnTo>
                  <a:lnTo>
                    <a:pt x="744" y="34"/>
                  </a:lnTo>
                  <a:close/>
                </a:path>
              </a:pathLst>
            </a:custGeom>
            <a:blipFill dpi="0" rotWithShape="1">
              <a:blip r:embed="rId2"/>
              <a:srcRect/>
              <a:tile tx="0" ty="0" sx="100000" sy="100000" flip="none" algn="tl"/>
            </a:blipFill>
            <a:ln w="190500" cap="flat" cmpd="sng">
              <a:solidFill>
                <a:schemeClr val="tx2">
                  <a:lumMod val="75000"/>
                </a:schemeClr>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sz="2000"/>
            </a:p>
          </p:txBody>
        </p:sp>
        <p:sp>
          <p:nvSpPr>
            <p:cNvPr id="11" name="Freeform 18" descr="Sand"/>
            <p:cNvSpPr>
              <a:spLocks/>
            </p:cNvSpPr>
            <p:nvPr/>
          </p:nvSpPr>
          <p:spPr bwMode="auto">
            <a:xfrm>
              <a:off x="6848710" y="2394386"/>
              <a:ext cx="1108896" cy="1048692"/>
            </a:xfrm>
            <a:custGeom>
              <a:avLst/>
              <a:gdLst>
                <a:gd name="T0" fmla="*/ 744 w 965"/>
                <a:gd name="T1" fmla="*/ 34 h 912"/>
                <a:gd name="T2" fmla="*/ 528 w 965"/>
                <a:gd name="T3" fmla="*/ 0 h 912"/>
                <a:gd name="T4" fmla="*/ 427 w 965"/>
                <a:gd name="T5" fmla="*/ 96 h 912"/>
                <a:gd name="T6" fmla="*/ 249 w 965"/>
                <a:gd name="T7" fmla="*/ 63 h 912"/>
                <a:gd name="T8" fmla="*/ 96 w 965"/>
                <a:gd name="T9" fmla="*/ 221 h 912"/>
                <a:gd name="T10" fmla="*/ 14 w 965"/>
                <a:gd name="T11" fmla="*/ 394 h 912"/>
                <a:gd name="T12" fmla="*/ 0 w 965"/>
                <a:gd name="T13" fmla="*/ 610 h 912"/>
                <a:gd name="T14" fmla="*/ 139 w 965"/>
                <a:gd name="T15" fmla="*/ 826 h 912"/>
                <a:gd name="T16" fmla="*/ 350 w 965"/>
                <a:gd name="T17" fmla="*/ 912 h 912"/>
                <a:gd name="T18" fmla="*/ 518 w 965"/>
                <a:gd name="T19" fmla="*/ 855 h 912"/>
                <a:gd name="T20" fmla="*/ 792 w 965"/>
                <a:gd name="T21" fmla="*/ 869 h 912"/>
                <a:gd name="T22" fmla="*/ 936 w 965"/>
                <a:gd name="T23" fmla="*/ 653 h 912"/>
                <a:gd name="T24" fmla="*/ 936 w 965"/>
                <a:gd name="T25" fmla="*/ 490 h 912"/>
                <a:gd name="T26" fmla="*/ 965 w 965"/>
                <a:gd name="T27" fmla="*/ 274 h 912"/>
                <a:gd name="T28" fmla="*/ 854 w 965"/>
                <a:gd name="T29" fmla="*/ 226 h 912"/>
                <a:gd name="T30" fmla="*/ 840 w 965"/>
                <a:gd name="T31" fmla="*/ 111 h 912"/>
                <a:gd name="T32" fmla="*/ 744 w 965"/>
                <a:gd name="T33" fmla="*/ 34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65" h="912">
                  <a:moveTo>
                    <a:pt x="744" y="34"/>
                  </a:moveTo>
                  <a:lnTo>
                    <a:pt x="528" y="0"/>
                  </a:lnTo>
                  <a:lnTo>
                    <a:pt x="427" y="96"/>
                  </a:lnTo>
                  <a:lnTo>
                    <a:pt x="249" y="63"/>
                  </a:lnTo>
                  <a:lnTo>
                    <a:pt x="96" y="221"/>
                  </a:lnTo>
                  <a:lnTo>
                    <a:pt x="14" y="394"/>
                  </a:lnTo>
                  <a:lnTo>
                    <a:pt x="0" y="610"/>
                  </a:lnTo>
                  <a:lnTo>
                    <a:pt x="139" y="826"/>
                  </a:lnTo>
                  <a:lnTo>
                    <a:pt x="350" y="912"/>
                  </a:lnTo>
                  <a:lnTo>
                    <a:pt x="518" y="855"/>
                  </a:lnTo>
                  <a:lnTo>
                    <a:pt x="792" y="869"/>
                  </a:lnTo>
                  <a:lnTo>
                    <a:pt x="936" y="653"/>
                  </a:lnTo>
                  <a:lnTo>
                    <a:pt x="936" y="490"/>
                  </a:lnTo>
                  <a:lnTo>
                    <a:pt x="965" y="274"/>
                  </a:lnTo>
                  <a:lnTo>
                    <a:pt x="854" y="226"/>
                  </a:lnTo>
                  <a:lnTo>
                    <a:pt x="840" y="111"/>
                  </a:lnTo>
                  <a:lnTo>
                    <a:pt x="744" y="34"/>
                  </a:lnTo>
                  <a:close/>
                </a:path>
              </a:pathLst>
            </a:custGeom>
            <a:blipFill dpi="0" rotWithShape="1">
              <a:blip r:embed="rId2"/>
              <a:srcRect/>
              <a:tile tx="0" ty="0" sx="100000" sy="100000" flip="none" algn="tl"/>
            </a:blipFill>
            <a:ln w="1905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sz="2000"/>
            </a:p>
          </p:txBody>
        </p:sp>
        <p:sp>
          <p:nvSpPr>
            <p:cNvPr id="12" name="Textfeld 11"/>
            <p:cNvSpPr txBox="1"/>
            <p:nvPr/>
          </p:nvSpPr>
          <p:spPr>
            <a:xfrm>
              <a:off x="5870797" y="2683312"/>
              <a:ext cx="543739" cy="830997"/>
            </a:xfrm>
            <a:prstGeom prst="rect">
              <a:avLst/>
            </a:prstGeom>
            <a:noFill/>
          </p:spPr>
          <p:txBody>
            <a:bodyPr wrap="none" rtlCol="0">
              <a:spAutoFit/>
            </a:bodyPr>
            <a:lstStyle/>
            <a:p>
              <a:pPr algn="ctr"/>
              <a:r>
                <a:rPr lang="de-CH" sz="4800" b="1" dirty="0"/>
                <a:t>=</a:t>
              </a:r>
            </a:p>
          </p:txBody>
        </p:sp>
        <p:sp>
          <p:nvSpPr>
            <p:cNvPr id="14" name="Textfeld 13"/>
            <p:cNvSpPr txBox="1"/>
            <p:nvPr/>
          </p:nvSpPr>
          <p:spPr>
            <a:xfrm>
              <a:off x="5444836" y="1775335"/>
              <a:ext cx="2941927" cy="400110"/>
            </a:xfrm>
            <a:prstGeom prst="rect">
              <a:avLst/>
            </a:prstGeom>
            <a:noFill/>
          </p:spPr>
          <p:txBody>
            <a:bodyPr wrap="square" rtlCol="0">
              <a:spAutoFit/>
            </a:bodyPr>
            <a:lstStyle/>
            <a:p>
              <a:pPr algn="ctr"/>
              <a:r>
                <a:rPr lang="de-CH" sz="2000" b="1" dirty="0"/>
                <a:t>Double-</a:t>
              </a:r>
              <a:r>
                <a:rPr lang="de-CH" sz="2000" b="1" dirty="0" err="1"/>
                <a:t>coated</a:t>
              </a:r>
              <a:r>
                <a:rPr lang="de-CH" sz="2000" b="1" dirty="0"/>
                <a:t> </a:t>
              </a:r>
              <a:r>
                <a:rPr lang="de-CH" sz="2000" b="1" dirty="0" err="1"/>
                <a:t>grains</a:t>
              </a:r>
              <a:endParaRPr lang="de-CH" sz="2000" b="1" dirty="0"/>
            </a:p>
          </p:txBody>
        </p:sp>
        <p:sp>
          <p:nvSpPr>
            <p:cNvPr id="36" name="Rechteck 35"/>
            <p:cNvSpPr/>
            <p:nvPr/>
          </p:nvSpPr>
          <p:spPr>
            <a:xfrm>
              <a:off x="3017675" y="2803930"/>
              <a:ext cx="338964" cy="589760"/>
            </a:xfrm>
            <a:prstGeom prst="rect">
              <a:avLst/>
            </a:prstGeom>
            <a:solidFill>
              <a:schemeClr val="bg2">
                <a:lumMod val="60000"/>
                <a:lumOff val="40000"/>
              </a:schemeClr>
            </a:solidFill>
            <a:ln>
              <a:solidFill>
                <a:schemeClr val="tx1"/>
              </a:solidFill>
            </a:ln>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de-CH">
                <a:latin typeface="Arial" charset="0"/>
              </a:endParaRPr>
            </a:p>
          </p:txBody>
        </p:sp>
      </p:grpSp>
      <p:sp>
        <p:nvSpPr>
          <p:cNvPr id="31" name="Textfeld 30"/>
          <p:cNvSpPr txBox="1"/>
          <p:nvPr/>
        </p:nvSpPr>
        <p:spPr>
          <a:xfrm rot="19950988">
            <a:off x="7796919" y="4647167"/>
            <a:ext cx="2779927" cy="1077218"/>
          </a:xfrm>
          <a:prstGeom prst="rect">
            <a:avLst/>
          </a:prstGeom>
          <a:noFill/>
        </p:spPr>
        <p:txBody>
          <a:bodyPr wrap="none" rtlCol="0">
            <a:spAutoFit/>
          </a:bodyPr>
          <a:lstStyle/>
          <a:p>
            <a:pPr algn="ctr"/>
            <a:r>
              <a:rPr lang="de-CH" sz="32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Homegenous</a:t>
            </a:r>
            <a:endParaRPr lang="de-CH" sz="3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a:p>
            <a:pPr algn="ctr"/>
            <a:r>
              <a:rPr lang="de-CH" sz="32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mastic</a:t>
            </a:r>
            <a:endParaRPr lang="de-CH" sz="3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3" name="Datumsplatzhalter 2"/>
          <p:cNvSpPr>
            <a:spLocks noGrp="1"/>
          </p:cNvSpPr>
          <p:nvPr>
            <p:ph type="dt" sz="half" idx="10"/>
          </p:nvPr>
        </p:nvSpPr>
        <p:spPr/>
        <p:txBody>
          <a:bodyPr/>
          <a:lstStyle/>
          <a:p>
            <a:pPr>
              <a:defRPr/>
            </a:pPr>
            <a:fld id="{1CC46A65-7DDC-46F7-B881-C02840C9BA95}" type="datetime1">
              <a:rPr lang="de-DE" smtClean="0">
                <a:solidFill>
                  <a:srgbClr val="000000"/>
                </a:solidFill>
              </a:rPr>
              <a:t>11.03.2015</a:t>
            </a:fld>
            <a:endParaRPr lang="de-CH">
              <a:solidFill>
                <a:srgbClr val="000000"/>
              </a:solidFill>
            </a:endParaRPr>
          </a:p>
        </p:txBody>
      </p:sp>
      <p:sp>
        <p:nvSpPr>
          <p:cNvPr id="5" name="Foliennummernplatzhalter 4"/>
          <p:cNvSpPr>
            <a:spLocks noGrp="1"/>
          </p:cNvSpPr>
          <p:nvPr>
            <p:ph type="sldNum" sz="quarter" idx="12"/>
          </p:nvPr>
        </p:nvSpPr>
        <p:spPr/>
        <p:txBody>
          <a:bodyPr/>
          <a:lstStyle/>
          <a:p>
            <a:pPr>
              <a:defRPr/>
            </a:pPr>
            <a:fld id="{612D7C02-F4E3-434A-AA54-5F5A439D4D46}" type="slidenum">
              <a:rPr lang="de-CH" smtClean="0">
                <a:solidFill>
                  <a:srgbClr val="000000"/>
                </a:solidFill>
              </a:rPr>
              <a:pPr>
                <a:defRPr/>
              </a:pPr>
              <a:t>21</a:t>
            </a:fld>
            <a:endParaRPr lang="de-CH">
              <a:solidFill>
                <a:srgbClr val="000000"/>
              </a:solidFill>
            </a:endParaRPr>
          </a:p>
        </p:txBody>
      </p:sp>
    </p:spTree>
    <p:extLst>
      <p:ext uri="{BB962C8B-B14F-4D97-AF65-F5344CB8AC3E}">
        <p14:creationId xmlns:p14="http://schemas.microsoft.com/office/powerpoint/2010/main" val="232308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Action Force Mixer For Homogeneity of the Mastic</a:t>
            </a:r>
            <a:endParaRPr lang="en-US" dirty="0"/>
          </a:p>
        </p:txBody>
      </p:sp>
      <p:sp>
        <p:nvSpPr>
          <p:cNvPr id="4" name="Fußzeilenplatzhalter 3"/>
          <p:cNvSpPr>
            <a:spLocks noGrp="1"/>
          </p:cNvSpPr>
          <p:nvPr>
            <p:ph type="ftr" sz="quarter" idx="11"/>
          </p:nvPr>
        </p:nvSpPr>
        <p:spPr/>
        <p:txBody>
          <a:bodyPr/>
          <a:lstStyle/>
          <a:p>
            <a:r>
              <a:rPr lang="en-US" smtClean="0"/>
              <a:t>Asphalt Recycling | For Internal Use Only</a:t>
            </a:r>
            <a:endParaRPr lang="de-CH"/>
          </a:p>
        </p:txBody>
      </p:sp>
      <p:grpSp>
        <p:nvGrpSpPr>
          <p:cNvPr id="11" name="Gruppieren 10"/>
          <p:cNvGrpSpPr/>
          <p:nvPr/>
        </p:nvGrpSpPr>
        <p:grpSpPr>
          <a:xfrm>
            <a:off x="7267576" y="1744981"/>
            <a:ext cx="2955107" cy="3133725"/>
            <a:chOff x="5743575" y="1744980"/>
            <a:chExt cx="2955107" cy="3133725"/>
          </a:xfrm>
        </p:grpSpPr>
        <p:pic>
          <p:nvPicPr>
            <p:cNvPr id="7" name="Picture 62" descr="Universal_S_Hansaport_Hamburg_"/>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743575" y="1744980"/>
              <a:ext cx="2771505" cy="31337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p:cNvSpPr txBox="1"/>
            <p:nvPr/>
          </p:nvSpPr>
          <p:spPr>
            <a:xfrm>
              <a:off x="5974859" y="2942510"/>
              <a:ext cx="2723823" cy="369332"/>
            </a:xfrm>
            <a:prstGeom prst="rect">
              <a:avLst/>
            </a:prstGeom>
            <a:solidFill>
              <a:schemeClr val="bg1"/>
            </a:solidFill>
          </p:spPr>
          <p:txBody>
            <a:bodyPr wrap="none" rtlCol="0">
              <a:spAutoFit/>
            </a:bodyPr>
            <a:lstStyle/>
            <a:p>
              <a:r>
                <a:rPr lang="en-US" dirty="0"/>
                <a:t>Batch asphalt production</a:t>
              </a:r>
            </a:p>
          </p:txBody>
        </p:sp>
      </p:grpSp>
      <p:grpSp>
        <p:nvGrpSpPr>
          <p:cNvPr id="12" name="Gruppieren 11"/>
          <p:cNvGrpSpPr/>
          <p:nvPr/>
        </p:nvGrpSpPr>
        <p:grpSpPr>
          <a:xfrm>
            <a:off x="1991678" y="1744981"/>
            <a:ext cx="5404138" cy="4596665"/>
            <a:chOff x="467678" y="1744980"/>
            <a:chExt cx="5404138" cy="4596665"/>
          </a:xfrm>
        </p:grpSpPr>
        <p:pic>
          <p:nvPicPr>
            <p:cNvPr id="6" name="Picture 3" descr="PB15005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7678" y="1744980"/>
              <a:ext cx="4674888" cy="2739164"/>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p:cNvSpPr txBox="1"/>
            <p:nvPr/>
          </p:nvSpPr>
          <p:spPr>
            <a:xfrm>
              <a:off x="2570912" y="1910834"/>
              <a:ext cx="3300904" cy="369332"/>
            </a:xfrm>
            <a:prstGeom prst="rect">
              <a:avLst/>
            </a:prstGeom>
            <a:solidFill>
              <a:schemeClr val="bg1"/>
            </a:solidFill>
          </p:spPr>
          <p:txBody>
            <a:bodyPr wrap="none" rtlCol="0">
              <a:spAutoFit/>
            </a:bodyPr>
            <a:lstStyle/>
            <a:p>
              <a:r>
                <a:rPr lang="en-US" dirty="0"/>
                <a:t>Continuous asphalt production</a:t>
              </a:r>
            </a:p>
          </p:txBody>
        </p:sp>
        <p:pic>
          <p:nvPicPr>
            <p:cNvPr id="102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1783" y="3703121"/>
              <a:ext cx="3490617" cy="2638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8" name="Picture 21" descr="22_mischer_amix"/>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486401" y="3325586"/>
            <a:ext cx="3260901" cy="2515158"/>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53882" dir="13500000" algn="ctr" rotWithShape="0">
                    <a:srgbClr val="000000">
                      <a:alpha val="74998"/>
                    </a:srgbClr>
                  </a:outerShdw>
                </a:effectLst>
              </a14:hiddenEffects>
            </a:ext>
          </a:extLst>
        </p:spPr>
      </p:pic>
      <p:sp>
        <p:nvSpPr>
          <p:cNvPr id="3" name="Datumsplatzhalter 2"/>
          <p:cNvSpPr>
            <a:spLocks noGrp="1"/>
          </p:cNvSpPr>
          <p:nvPr>
            <p:ph type="dt" sz="half" idx="10"/>
          </p:nvPr>
        </p:nvSpPr>
        <p:spPr/>
        <p:txBody>
          <a:bodyPr/>
          <a:lstStyle/>
          <a:p>
            <a:pPr>
              <a:defRPr/>
            </a:pPr>
            <a:fld id="{7ADC4E85-9F1E-481D-A7A7-EC08FA6F10CC}" type="datetime1">
              <a:rPr lang="de-DE" smtClean="0">
                <a:solidFill>
                  <a:srgbClr val="000000"/>
                </a:solidFill>
              </a:rPr>
              <a:t>11.03.2015</a:t>
            </a:fld>
            <a:endParaRPr lang="de-CH">
              <a:solidFill>
                <a:srgbClr val="000000"/>
              </a:solidFill>
            </a:endParaRPr>
          </a:p>
        </p:txBody>
      </p:sp>
      <p:sp>
        <p:nvSpPr>
          <p:cNvPr id="5" name="Foliennummernplatzhalter 4"/>
          <p:cNvSpPr>
            <a:spLocks noGrp="1"/>
          </p:cNvSpPr>
          <p:nvPr>
            <p:ph type="sldNum" sz="quarter" idx="12"/>
          </p:nvPr>
        </p:nvSpPr>
        <p:spPr/>
        <p:txBody>
          <a:bodyPr/>
          <a:lstStyle/>
          <a:p>
            <a:pPr>
              <a:defRPr/>
            </a:pPr>
            <a:fld id="{612D7C02-F4E3-434A-AA54-5F5A439D4D46}" type="slidenum">
              <a:rPr lang="de-CH" smtClean="0">
                <a:solidFill>
                  <a:srgbClr val="000000"/>
                </a:solidFill>
              </a:rPr>
              <a:pPr>
                <a:defRPr/>
              </a:pPr>
              <a:t>22</a:t>
            </a:fld>
            <a:endParaRPr lang="de-CH">
              <a:solidFill>
                <a:srgbClr val="000000"/>
              </a:solidFill>
            </a:endParaRPr>
          </a:p>
        </p:txBody>
      </p:sp>
    </p:spTree>
    <p:extLst>
      <p:ext uri="{BB962C8B-B14F-4D97-AF65-F5344CB8AC3E}">
        <p14:creationId xmlns:p14="http://schemas.microsoft.com/office/powerpoint/2010/main" val="298787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3"/>
          <p:cNvSpPr>
            <a:spLocks noGrp="1"/>
          </p:cNvSpPr>
          <p:nvPr>
            <p:ph type="dt" sz="half" idx="10"/>
          </p:nvPr>
        </p:nvSpPr>
        <p:spPr/>
        <p:txBody>
          <a:bodyPr/>
          <a:lstStyle/>
          <a:p>
            <a:fld id="{FF8E658F-F28B-430F-9A4B-1B88DF524096}" type="datetime1">
              <a:rPr lang="de-DE" smtClean="0">
                <a:solidFill>
                  <a:srgbClr val="000000"/>
                </a:solidFill>
              </a:rPr>
              <a:pPr/>
              <a:t>11.03.2015</a:t>
            </a:fld>
            <a:endParaRPr lang="de-CH">
              <a:solidFill>
                <a:srgbClr val="000000"/>
              </a:solidFill>
            </a:endParaRPr>
          </a:p>
        </p:txBody>
      </p:sp>
      <p:sp>
        <p:nvSpPr>
          <p:cNvPr id="6" name="Fußzeilenplatzhalter 4"/>
          <p:cNvSpPr>
            <a:spLocks noGrp="1"/>
          </p:cNvSpPr>
          <p:nvPr>
            <p:ph type="ftr" sz="quarter" idx="11"/>
          </p:nvPr>
        </p:nvSpPr>
        <p:spPr/>
        <p:txBody>
          <a:bodyPr/>
          <a:lstStyle/>
          <a:p>
            <a:r>
              <a:rPr lang="en-US" smtClean="0">
                <a:solidFill>
                  <a:srgbClr val="000000"/>
                </a:solidFill>
              </a:rPr>
              <a:t>Asphalt Recycling | For Internal Use Only</a:t>
            </a:r>
            <a:endParaRPr lang="de-CH">
              <a:solidFill>
                <a:srgbClr val="000000"/>
              </a:solidFill>
            </a:endParaRPr>
          </a:p>
        </p:txBody>
      </p:sp>
      <p:sp>
        <p:nvSpPr>
          <p:cNvPr id="7" name="Foliennummernplatzhalter 5"/>
          <p:cNvSpPr>
            <a:spLocks noGrp="1"/>
          </p:cNvSpPr>
          <p:nvPr>
            <p:ph type="sldNum" sz="quarter" idx="12"/>
          </p:nvPr>
        </p:nvSpPr>
        <p:spPr/>
        <p:txBody>
          <a:bodyPr/>
          <a:lstStyle/>
          <a:p>
            <a:fld id="{1A14E08A-C932-41C6-80A1-F2F2065540BA}" type="slidenum">
              <a:rPr lang="de-CH">
                <a:solidFill>
                  <a:srgbClr val="000000"/>
                </a:solidFill>
              </a:rPr>
              <a:pPr/>
              <a:t>23</a:t>
            </a:fld>
            <a:endParaRPr lang="de-CH">
              <a:solidFill>
                <a:srgbClr val="000000"/>
              </a:solidFill>
            </a:endParaRPr>
          </a:p>
        </p:txBody>
      </p:sp>
      <p:sp>
        <p:nvSpPr>
          <p:cNvPr id="1077250" name="Rectangle 2"/>
          <p:cNvSpPr>
            <a:spLocks noGrp="1" noChangeArrowheads="1"/>
          </p:cNvSpPr>
          <p:nvPr>
            <p:ph type="title"/>
          </p:nvPr>
        </p:nvSpPr>
        <p:spPr/>
        <p:txBody>
          <a:bodyPr/>
          <a:lstStyle/>
          <a:p>
            <a:r>
              <a:rPr lang="de-CH"/>
              <a:t>RAP-Feeder</a:t>
            </a:r>
          </a:p>
        </p:txBody>
      </p:sp>
      <p:sp>
        <p:nvSpPr>
          <p:cNvPr id="1077251" name="Rectangle 3"/>
          <p:cNvSpPr>
            <a:spLocks noGrp="1" noChangeArrowheads="1"/>
          </p:cNvSpPr>
          <p:nvPr>
            <p:ph type="body" idx="1"/>
          </p:nvPr>
        </p:nvSpPr>
        <p:spPr/>
        <p:txBody>
          <a:bodyPr/>
          <a:lstStyle/>
          <a:p>
            <a:r>
              <a:rPr lang="de-CH"/>
              <a:t>RAP feeder designed to fit the purpose</a:t>
            </a:r>
          </a:p>
          <a:p>
            <a:endParaRPr lang="de-CH"/>
          </a:p>
        </p:txBody>
      </p:sp>
      <p:pic>
        <p:nvPicPr>
          <p:cNvPr id="1077252" name="Picture 4" descr="city_03_vordosi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03626" y="2209801"/>
            <a:ext cx="4867275" cy="4314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1662678"/>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Datumsplatzhalter 3"/>
          <p:cNvSpPr>
            <a:spLocks noGrp="1"/>
          </p:cNvSpPr>
          <p:nvPr>
            <p:ph type="dt" sz="half" idx="10"/>
          </p:nvPr>
        </p:nvSpPr>
        <p:spPr/>
        <p:txBody>
          <a:bodyPr/>
          <a:lstStyle/>
          <a:p>
            <a:fld id="{8E0C319F-B098-4ADC-B3E9-C08198973880}" type="datetime1">
              <a:rPr lang="de-DE" smtClean="0">
                <a:solidFill>
                  <a:srgbClr val="000000"/>
                </a:solidFill>
              </a:rPr>
              <a:pPr/>
              <a:t>11.03.2015</a:t>
            </a:fld>
            <a:endParaRPr lang="de-CH">
              <a:solidFill>
                <a:srgbClr val="000000"/>
              </a:solidFill>
            </a:endParaRPr>
          </a:p>
        </p:txBody>
      </p:sp>
      <p:sp>
        <p:nvSpPr>
          <p:cNvPr id="21" name="Fußzeilenplatzhalter 4"/>
          <p:cNvSpPr>
            <a:spLocks noGrp="1"/>
          </p:cNvSpPr>
          <p:nvPr>
            <p:ph type="ftr" sz="quarter" idx="11"/>
          </p:nvPr>
        </p:nvSpPr>
        <p:spPr/>
        <p:txBody>
          <a:bodyPr/>
          <a:lstStyle/>
          <a:p>
            <a:r>
              <a:rPr lang="en-US" smtClean="0">
                <a:solidFill>
                  <a:srgbClr val="000000"/>
                </a:solidFill>
              </a:rPr>
              <a:t>Asphalt Recycling | For Internal Use Only</a:t>
            </a:r>
            <a:endParaRPr lang="de-CH">
              <a:solidFill>
                <a:srgbClr val="000000"/>
              </a:solidFill>
            </a:endParaRPr>
          </a:p>
        </p:txBody>
      </p:sp>
      <p:sp>
        <p:nvSpPr>
          <p:cNvPr id="22" name="Foliennummernplatzhalter 5"/>
          <p:cNvSpPr>
            <a:spLocks noGrp="1"/>
          </p:cNvSpPr>
          <p:nvPr>
            <p:ph type="sldNum" sz="quarter" idx="12"/>
          </p:nvPr>
        </p:nvSpPr>
        <p:spPr/>
        <p:txBody>
          <a:bodyPr/>
          <a:lstStyle/>
          <a:p>
            <a:fld id="{BE7C79A1-7A2A-47FA-B4E7-E4A90EADA743}" type="slidenum">
              <a:rPr lang="de-CH">
                <a:solidFill>
                  <a:srgbClr val="000000"/>
                </a:solidFill>
              </a:rPr>
              <a:pPr/>
              <a:t>24</a:t>
            </a:fld>
            <a:endParaRPr lang="de-CH">
              <a:solidFill>
                <a:srgbClr val="000000"/>
              </a:solidFill>
            </a:endParaRPr>
          </a:p>
        </p:txBody>
      </p:sp>
      <p:sp>
        <p:nvSpPr>
          <p:cNvPr id="2230274" name="Text Box 2"/>
          <p:cNvSpPr txBox="1">
            <a:spLocks noChangeArrowheads="1"/>
          </p:cNvSpPr>
          <p:nvPr/>
        </p:nvSpPr>
        <p:spPr bwMode="auto">
          <a:xfrm>
            <a:off x="2055813" y="1712913"/>
            <a:ext cx="8305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charset="0"/>
              </a:defRPr>
            </a:lvl1pPr>
            <a:lvl2pPr marL="914400" indent="-457200">
              <a:defRPr>
                <a:solidFill>
                  <a:schemeClr val="tx1"/>
                </a:solidFill>
                <a:latin typeface="Arial" charset="0"/>
              </a:defRPr>
            </a:lvl2pPr>
            <a:lvl3pPr marL="1371600" indent="-457200">
              <a:defRPr>
                <a:solidFill>
                  <a:schemeClr val="tx1"/>
                </a:solidFill>
                <a:latin typeface="Arial" charset="0"/>
              </a:defRPr>
            </a:lvl3pPr>
            <a:lvl4pPr marL="1828800" indent="-457200">
              <a:defRPr>
                <a:solidFill>
                  <a:schemeClr val="tx1"/>
                </a:solidFill>
                <a:latin typeface="Arial" charset="0"/>
              </a:defRPr>
            </a:lvl4pPr>
            <a:lvl5pPr marL="2286000" indent="-457200">
              <a:defRPr>
                <a:solidFill>
                  <a:schemeClr val="tx1"/>
                </a:solidFill>
                <a:latin typeface="Arial" charset="0"/>
              </a:defRPr>
            </a:lvl5pPr>
            <a:lvl6pPr marL="2743200" indent="-457200" fontAlgn="base">
              <a:spcBef>
                <a:spcPct val="0"/>
              </a:spcBef>
              <a:spcAft>
                <a:spcPct val="0"/>
              </a:spcAft>
              <a:defRPr>
                <a:solidFill>
                  <a:schemeClr val="tx1"/>
                </a:solidFill>
                <a:latin typeface="Arial" charset="0"/>
              </a:defRPr>
            </a:lvl6pPr>
            <a:lvl7pPr marL="3200400" indent="-457200" fontAlgn="base">
              <a:spcBef>
                <a:spcPct val="0"/>
              </a:spcBef>
              <a:spcAft>
                <a:spcPct val="0"/>
              </a:spcAft>
              <a:defRPr>
                <a:solidFill>
                  <a:schemeClr val="tx1"/>
                </a:solidFill>
                <a:latin typeface="Arial" charset="0"/>
              </a:defRPr>
            </a:lvl7pPr>
            <a:lvl8pPr marL="3657600" indent="-457200" fontAlgn="base">
              <a:spcBef>
                <a:spcPct val="0"/>
              </a:spcBef>
              <a:spcAft>
                <a:spcPct val="0"/>
              </a:spcAft>
              <a:defRPr>
                <a:solidFill>
                  <a:schemeClr val="tx1"/>
                </a:solidFill>
                <a:latin typeface="Arial" charset="0"/>
              </a:defRPr>
            </a:lvl8pPr>
            <a:lvl9pPr marL="4114800" indent="-457200" fontAlgn="base">
              <a:spcBef>
                <a:spcPct val="0"/>
              </a:spcBef>
              <a:spcAft>
                <a:spcPct val="0"/>
              </a:spcAft>
              <a:defRPr>
                <a:solidFill>
                  <a:schemeClr val="tx1"/>
                </a:solidFill>
                <a:latin typeface="Arial" charset="0"/>
              </a:defRPr>
            </a:lvl9pPr>
          </a:lstStyle>
          <a:p>
            <a:pPr fontAlgn="base">
              <a:spcBef>
                <a:spcPct val="35000"/>
              </a:spcBef>
              <a:spcAft>
                <a:spcPct val="0"/>
              </a:spcAft>
              <a:buFontTx/>
              <a:buChar char="•"/>
            </a:pPr>
            <a:endParaRPr lang="de-DE" sz="1400">
              <a:solidFill>
                <a:srgbClr val="000000"/>
              </a:solidFill>
            </a:endParaRPr>
          </a:p>
        </p:txBody>
      </p:sp>
      <p:sp>
        <p:nvSpPr>
          <p:cNvPr id="2230282" name="Titel 2"/>
          <p:cNvSpPr>
            <a:spLocks/>
          </p:cNvSpPr>
          <p:nvPr/>
        </p:nvSpPr>
        <p:spPr bwMode="auto">
          <a:xfrm>
            <a:off x="1830389" y="942975"/>
            <a:ext cx="8531225" cy="522288"/>
          </a:xfrm>
          <a:prstGeom prst="rect">
            <a:avLst/>
          </a:prstGeom>
          <a:solidFill>
            <a:schemeClr val="bg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5" rIns="91429" bIns="45715" anchor="ctr"/>
          <a:lstStyle/>
          <a:p>
            <a:pPr marL="185738" indent="-185738" fontAlgn="base">
              <a:lnSpc>
                <a:spcPct val="97000"/>
              </a:lnSpc>
              <a:spcBef>
                <a:spcPct val="25000"/>
              </a:spcBef>
              <a:spcAft>
                <a:spcPct val="0"/>
              </a:spcAft>
            </a:pPr>
            <a:r>
              <a:rPr lang="de-CH" sz="2400" b="1">
                <a:solidFill>
                  <a:srgbClr val="FFFFFF"/>
                </a:solidFill>
              </a:rPr>
              <a:t>as1 Auftragsverwaltungs- und Dispositionssysteme</a:t>
            </a:r>
          </a:p>
        </p:txBody>
      </p:sp>
      <p:sp>
        <p:nvSpPr>
          <p:cNvPr id="2230283" name="Rectangle 11"/>
          <p:cNvSpPr>
            <a:spLocks noGrp="1" noChangeArrowheads="1"/>
          </p:cNvSpPr>
          <p:nvPr>
            <p:ph type="title"/>
          </p:nvPr>
        </p:nvSpPr>
        <p:spPr/>
        <p:txBody>
          <a:bodyPr/>
          <a:lstStyle/>
          <a:p>
            <a:r>
              <a:rPr lang="de-DE"/>
              <a:t>Roofing for Deposits and Cold Feeders</a:t>
            </a:r>
          </a:p>
        </p:txBody>
      </p:sp>
      <p:grpSp>
        <p:nvGrpSpPr>
          <p:cNvPr id="2230289" name="Group 17"/>
          <p:cNvGrpSpPr>
            <a:grpSpLocks/>
          </p:cNvGrpSpPr>
          <p:nvPr/>
        </p:nvGrpSpPr>
        <p:grpSpPr bwMode="auto">
          <a:xfrm>
            <a:off x="2824164" y="3159125"/>
            <a:ext cx="6548437" cy="2897188"/>
            <a:chOff x="765" y="1618"/>
            <a:chExt cx="4125" cy="1825"/>
          </a:xfrm>
        </p:grpSpPr>
        <p:pic>
          <p:nvPicPr>
            <p:cNvPr id="2230290" name="Picture 18"/>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561" y="1722"/>
              <a:ext cx="2608" cy="1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30291" name="Text Box 19"/>
            <p:cNvSpPr txBox="1">
              <a:spLocks noChangeArrowheads="1"/>
            </p:cNvSpPr>
            <p:nvPr/>
          </p:nvSpPr>
          <p:spPr bwMode="auto">
            <a:xfrm>
              <a:off x="3678" y="3180"/>
              <a:ext cx="12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de-CH" b="1">
                  <a:solidFill>
                    <a:srgbClr val="000000"/>
                  </a:solidFill>
                </a:rPr>
                <a:t>Aggregate 59%</a:t>
              </a:r>
            </a:p>
          </p:txBody>
        </p:sp>
        <p:sp>
          <p:nvSpPr>
            <p:cNvPr id="2230292" name="Text Box 20"/>
            <p:cNvSpPr txBox="1">
              <a:spLocks noChangeArrowheads="1"/>
            </p:cNvSpPr>
            <p:nvPr/>
          </p:nvSpPr>
          <p:spPr bwMode="auto">
            <a:xfrm>
              <a:off x="953" y="1679"/>
              <a:ext cx="155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de-CH" b="1">
                  <a:solidFill>
                    <a:srgbClr val="000000"/>
                  </a:solidFill>
                </a:rPr>
                <a:t>Exhaust gases 9%</a:t>
              </a:r>
            </a:p>
          </p:txBody>
        </p:sp>
        <p:sp>
          <p:nvSpPr>
            <p:cNvPr id="2230293" name="Text Box 21"/>
            <p:cNvSpPr txBox="1">
              <a:spLocks noChangeArrowheads="1"/>
            </p:cNvSpPr>
            <p:nvPr/>
          </p:nvSpPr>
          <p:spPr bwMode="auto">
            <a:xfrm>
              <a:off x="2734" y="1618"/>
              <a:ext cx="150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de-CH" b="1">
                  <a:solidFill>
                    <a:srgbClr val="000000"/>
                  </a:solidFill>
                </a:rPr>
                <a:t>Thermal losses 2%</a:t>
              </a:r>
            </a:p>
          </p:txBody>
        </p:sp>
        <p:sp>
          <p:nvSpPr>
            <p:cNvPr id="2230294" name="Text Box 22"/>
            <p:cNvSpPr txBox="1">
              <a:spLocks noChangeArrowheads="1"/>
            </p:cNvSpPr>
            <p:nvPr/>
          </p:nvSpPr>
          <p:spPr bwMode="auto">
            <a:xfrm>
              <a:off x="765" y="3069"/>
              <a:ext cx="12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de-CH" b="1">
                  <a:solidFill>
                    <a:srgbClr val="000000"/>
                  </a:solidFill>
                </a:rPr>
                <a:t>Moisture 30%</a:t>
              </a:r>
            </a:p>
          </p:txBody>
        </p:sp>
      </p:grpSp>
      <p:sp>
        <p:nvSpPr>
          <p:cNvPr id="2230295" name="Rectangle 23"/>
          <p:cNvSpPr>
            <a:spLocks noChangeArrowheads="1"/>
          </p:cNvSpPr>
          <p:nvPr/>
        </p:nvSpPr>
        <p:spPr bwMode="auto">
          <a:xfrm>
            <a:off x="3562350" y="4060825"/>
            <a:ext cx="5060950" cy="800100"/>
          </a:xfrm>
          <a:prstGeom prst="rect">
            <a:avLst/>
          </a:prstGeom>
          <a:solidFill>
            <a:srgbClr val="EDEDD2"/>
          </a:solidFill>
          <a:ln w="25400">
            <a:solidFill>
              <a:srgbClr val="917C4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de-CH" sz="2200" b="1">
                <a:solidFill>
                  <a:srgbClr val="586972"/>
                </a:solidFill>
              </a:rPr>
              <a:t>-1% Moisture  =  +10% Fuel Saving!</a:t>
            </a:r>
          </a:p>
        </p:txBody>
      </p:sp>
      <p:sp>
        <p:nvSpPr>
          <p:cNvPr id="2230296" name="Rectangle 24"/>
          <p:cNvSpPr>
            <a:spLocks noChangeArrowheads="1"/>
          </p:cNvSpPr>
          <p:nvPr/>
        </p:nvSpPr>
        <p:spPr bwMode="auto">
          <a:xfrm>
            <a:off x="2100264" y="1684338"/>
            <a:ext cx="7951787"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42900" indent="-342900" defTabSz="2827338" fontAlgn="base">
              <a:lnSpc>
                <a:spcPct val="180000"/>
              </a:lnSpc>
              <a:spcBef>
                <a:spcPct val="0"/>
              </a:spcBef>
              <a:spcAft>
                <a:spcPct val="0"/>
              </a:spcAft>
            </a:pPr>
            <a:r>
              <a:rPr lang="de-DE" b="1">
                <a:solidFill>
                  <a:srgbClr val="3A6172"/>
                </a:solidFill>
              </a:rPr>
              <a:t>Energy inputs for heating and drying of RA material</a:t>
            </a:r>
          </a:p>
          <a:p>
            <a:pPr marL="342900" indent="-342900" defTabSz="2827338" fontAlgn="base">
              <a:lnSpc>
                <a:spcPct val="180000"/>
              </a:lnSpc>
              <a:spcBef>
                <a:spcPct val="0"/>
              </a:spcBef>
              <a:spcAft>
                <a:spcPct val="0"/>
              </a:spcAft>
            </a:pPr>
            <a:r>
              <a:rPr lang="de-DE" b="1">
                <a:solidFill>
                  <a:srgbClr val="3A6172"/>
                </a:solidFill>
              </a:rPr>
              <a:t>(Calculation base: 3% moisture, 165°C)</a:t>
            </a:r>
            <a:endParaRPr lang="de-DE" b="1">
              <a:solidFill>
                <a:srgbClr val="000000"/>
              </a:solidFill>
            </a:endParaRPr>
          </a:p>
        </p:txBody>
      </p:sp>
    </p:spTree>
    <p:extLst>
      <p:ext uri="{BB962C8B-B14F-4D97-AF65-F5344CB8AC3E}">
        <p14:creationId xmlns:p14="http://schemas.microsoft.com/office/powerpoint/2010/main" val="34350931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302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029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Datumsplatzhalter 3"/>
          <p:cNvSpPr>
            <a:spLocks noGrp="1"/>
          </p:cNvSpPr>
          <p:nvPr>
            <p:ph type="dt" sz="half" idx="10"/>
          </p:nvPr>
        </p:nvSpPr>
        <p:spPr/>
        <p:txBody>
          <a:bodyPr/>
          <a:lstStyle/>
          <a:p>
            <a:fld id="{1A073DA5-C17E-4D9E-AA88-F989877A216D}" type="datetime1">
              <a:rPr lang="de-DE" smtClean="0">
                <a:solidFill>
                  <a:srgbClr val="000000"/>
                </a:solidFill>
              </a:rPr>
              <a:pPr/>
              <a:t>11.03.2015</a:t>
            </a:fld>
            <a:endParaRPr lang="de-CH">
              <a:solidFill>
                <a:srgbClr val="000000"/>
              </a:solidFill>
            </a:endParaRPr>
          </a:p>
        </p:txBody>
      </p:sp>
      <p:sp>
        <p:nvSpPr>
          <p:cNvPr id="18" name="Fußzeilenplatzhalter 4"/>
          <p:cNvSpPr>
            <a:spLocks noGrp="1"/>
          </p:cNvSpPr>
          <p:nvPr>
            <p:ph type="ftr" sz="quarter" idx="11"/>
          </p:nvPr>
        </p:nvSpPr>
        <p:spPr/>
        <p:txBody>
          <a:bodyPr/>
          <a:lstStyle/>
          <a:p>
            <a:r>
              <a:rPr lang="en-US" smtClean="0">
                <a:solidFill>
                  <a:srgbClr val="000000"/>
                </a:solidFill>
              </a:rPr>
              <a:t>Asphalt Recycling | For Internal Use Only</a:t>
            </a:r>
            <a:endParaRPr lang="de-CH">
              <a:solidFill>
                <a:srgbClr val="000000"/>
              </a:solidFill>
            </a:endParaRPr>
          </a:p>
        </p:txBody>
      </p:sp>
      <p:sp>
        <p:nvSpPr>
          <p:cNvPr id="19" name="Foliennummernplatzhalter 5"/>
          <p:cNvSpPr>
            <a:spLocks noGrp="1"/>
          </p:cNvSpPr>
          <p:nvPr>
            <p:ph type="sldNum" sz="quarter" idx="12"/>
          </p:nvPr>
        </p:nvSpPr>
        <p:spPr/>
        <p:txBody>
          <a:bodyPr/>
          <a:lstStyle/>
          <a:p>
            <a:fld id="{59AA192D-B9DD-4F4B-83AA-EC187879D318}" type="slidenum">
              <a:rPr lang="de-CH">
                <a:solidFill>
                  <a:srgbClr val="000000"/>
                </a:solidFill>
              </a:rPr>
              <a:pPr/>
              <a:t>25</a:t>
            </a:fld>
            <a:endParaRPr lang="de-CH">
              <a:solidFill>
                <a:srgbClr val="000000"/>
              </a:solidFill>
            </a:endParaRPr>
          </a:p>
        </p:txBody>
      </p:sp>
      <p:sp>
        <p:nvSpPr>
          <p:cNvPr id="2171906" name="Text Box 2"/>
          <p:cNvSpPr txBox="1">
            <a:spLocks noChangeArrowheads="1"/>
          </p:cNvSpPr>
          <p:nvPr/>
        </p:nvSpPr>
        <p:spPr bwMode="auto">
          <a:xfrm>
            <a:off x="2055813" y="1712913"/>
            <a:ext cx="8305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charset="0"/>
              </a:defRPr>
            </a:lvl1pPr>
            <a:lvl2pPr marL="914400" indent="-457200">
              <a:defRPr>
                <a:solidFill>
                  <a:schemeClr val="tx1"/>
                </a:solidFill>
                <a:latin typeface="Arial" charset="0"/>
              </a:defRPr>
            </a:lvl2pPr>
            <a:lvl3pPr marL="1371600" indent="-457200">
              <a:defRPr>
                <a:solidFill>
                  <a:schemeClr val="tx1"/>
                </a:solidFill>
                <a:latin typeface="Arial" charset="0"/>
              </a:defRPr>
            </a:lvl3pPr>
            <a:lvl4pPr marL="1828800" indent="-457200">
              <a:defRPr>
                <a:solidFill>
                  <a:schemeClr val="tx1"/>
                </a:solidFill>
                <a:latin typeface="Arial" charset="0"/>
              </a:defRPr>
            </a:lvl4pPr>
            <a:lvl5pPr marL="2286000" indent="-457200">
              <a:defRPr>
                <a:solidFill>
                  <a:schemeClr val="tx1"/>
                </a:solidFill>
                <a:latin typeface="Arial" charset="0"/>
              </a:defRPr>
            </a:lvl5pPr>
            <a:lvl6pPr marL="2743200" indent="-457200" fontAlgn="base">
              <a:spcBef>
                <a:spcPct val="0"/>
              </a:spcBef>
              <a:spcAft>
                <a:spcPct val="0"/>
              </a:spcAft>
              <a:defRPr>
                <a:solidFill>
                  <a:schemeClr val="tx1"/>
                </a:solidFill>
                <a:latin typeface="Arial" charset="0"/>
              </a:defRPr>
            </a:lvl6pPr>
            <a:lvl7pPr marL="3200400" indent="-457200" fontAlgn="base">
              <a:spcBef>
                <a:spcPct val="0"/>
              </a:spcBef>
              <a:spcAft>
                <a:spcPct val="0"/>
              </a:spcAft>
              <a:defRPr>
                <a:solidFill>
                  <a:schemeClr val="tx1"/>
                </a:solidFill>
                <a:latin typeface="Arial" charset="0"/>
              </a:defRPr>
            </a:lvl7pPr>
            <a:lvl8pPr marL="3657600" indent="-457200" fontAlgn="base">
              <a:spcBef>
                <a:spcPct val="0"/>
              </a:spcBef>
              <a:spcAft>
                <a:spcPct val="0"/>
              </a:spcAft>
              <a:defRPr>
                <a:solidFill>
                  <a:schemeClr val="tx1"/>
                </a:solidFill>
                <a:latin typeface="Arial" charset="0"/>
              </a:defRPr>
            </a:lvl8pPr>
            <a:lvl9pPr marL="4114800" indent="-457200" fontAlgn="base">
              <a:spcBef>
                <a:spcPct val="0"/>
              </a:spcBef>
              <a:spcAft>
                <a:spcPct val="0"/>
              </a:spcAft>
              <a:defRPr>
                <a:solidFill>
                  <a:schemeClr val="tx1"/>
                </a:solidFill>
                <a:latin typeface="Arial" charset="0"/>
              </a:defRPr>
            </a:lvl9pPr>
          </a:lstStyle>
          <a:p>
            <a:pPr fontAlgn="base">
              <a:spcBef>
                <a:spcPct val="35000"/>
              </a:spcBef>
              <a:spcAft>
                <a:spcPct val="0"/>
              </a:spcAft>
              <a:buFontTx/>
              <a:buChar char="•"/>
            </a:pPr>
            <a:endParaRPr lang="de-DE" sz="1400">
              <a:solidFill>
                <a:srgbClr val="000000"/>
              </a:solidFill>
            </a:endParaRPr>
          </a:p>
        </p:txBody>
      </p:sp>
      <p:sp>
        <p:nvSpPr>
          <p:cNvPr id="2171914" name="Titel 2"/>
          <p:cNvSpPr>
            <a:spLocks/>
          </p:cNvSpPr>
          <p:nvPr/>
        </p:nvSpPr>
        <p:spPr bwMode="auto">
          <a:xfrm>
            <a:off x="1830389" y="942975"/>
            <a:ext cx="8531225" cy="522288"/>
          </a:xfrm>
          <a:prstGeom prst="rect">
            <a:avLst/>
          </a:prstGeom>
          <a:solidFill>
            <a:schemeClr val="bg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5" rIns="91429" bIns="45715" anchor="ctr"/>
          <a:lstStyle/>
          <a:p>
            <a:pPr marL="185738" indent="-185738" fontAlgn="base">
              <a:lnSpc>
                <a:spcPct val="97000"/>
              </a:lnSpc>
              <a:spcBef>
                <a:spcPct val="25000"/>
              </a:spcBef>
              <a:spcAft>
                <a:spcPct val="0"/>
              </a:spcAft>
            </a:pPr>
            <a:r>
              <a:rPr lang="de-CH" sz="2400" b="1">
                <a:solidFill>
                  <a:srgbClr val="FFFFFF"/>
                </a:solidFill>
              </a:rPr>
              <a:t>as1 Auftragsverwaltungs- und Dispositionssysteme</a:t>
            </a:r>
          </a:p>
        </p:txBody>
      </p:sp>
      <p:sp>
        <p:nvSpPr>
          <p:cNvPr id="2171915" name="Rectangle 11"/>
          <p:cNvSpPr>
            <a:spLocks noGrp="1" noChangeArrowheads="1"/>
          </p:cNvSpPr>
          <p:nvPr>
            <p:ph type="title"/>
          </p:nvPr>
        </p:nvSpPr>
        <p:spPr/>
        <p:txBody>
          <a:bodyPr/>
          <a:lstStyle/>
          <a:p>
            <a:r>
              <a:rPr lang="de-DE"/>
              <a:t>Roofing for Deposits and Cold Feeders</a:t>
            </a:r>
          </a:p>
        </p:txBody>
      </p:sp>
      <p:pic>
        <p:nvPicPr>
          <p:cNvPr id="2171916" name="Picture 1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78688" y="1781176"/>
            <a:ext cx="2932112" cy="1933575"/>
          </a:xfrm>
          <a:prstGeom prst="rect">
            <a:avLst/>
          </a:prstGeom>
          <a:solidFill>
            <a:srgbClr val="C0C0C0"/>
          </a:solidFill>
          <a:ln w="12700" algn="ctr">
            <a:solidFill>
              <a:srgbClr val="A4873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71917" name="Picture 13" descr="universal180_AMF_11_Off_102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58975" y="1781176"/>
            <a:ext cx="1949450" cy="1922463"/>
          </a:xfrm>
          <a:prstGeom prst="rect">
            <a:avLst/>
          </a:prstGeom>
          <a:solidFill>
            <a:srgbClr val="C0C0C0"/>
          </a:solidFill>
          <a:ln w="12700" algn="ctr">
            <a:solidFill>
              <a:srgbClr val="A4873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71918" name="Picture 14" descr="BQ01027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03701" y="1781175"/>
            <a:ext cx="2779713" cy="1924050"/>
          </a:xfrm>
          <a:prstGeom prst="rect">
            <a:avLst/>
          </a:prstGeom>
          <a:solidFill>
            <a:srgbClr val="C0C0C0"/>
          </a:solidFill>
          <a:ln w="12700" algn="ctr">
            <a:solidFill>
              <a:srgbClr val="A4873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71920" name="Picture 16" descr="asN02as_Global120_Oban_081104_100_Off_102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727700" y="3952875"/>
            <a:ext cx="4483100" cy="2306638"/>
          </a:xfrm>
          <a:prstGeom prst="rect">
            <a:avLst/>
          </a:prstGeom>
          <a:solidFill>
            <a:srgbClr val="C0C0C0"/>
          </a:solidFill>
          <a:ln w="12700" algn="ctr">
            <a:solidFill>
              <a:srgbClr val="A4873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71922" name="Picture 18" descr="DSC0005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939926" y="3956051"/>
            <a:ext cx="3654425" cy="2289175"/>
          </a:xfrm>
          <a:prstGeom prst="rect">
            <a:avLst/>
          </a:prstGeom>
          <a:solidFill>
            <a:srgbClr val="C0C0C0"/>
          </a:solidFill>
          <a:ln w="12700" algn="ctr">
            <a:solidFill>
              <a:srgbClr val="A4873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8925086"/>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Datumsplatzhalter 2"/>
          <p:cNvSpPr>
            <a:spLocks noGrp="1"/>
          </p:cNvSpPr>
          <p:nvPr>
            <p:ph type="dt" sz="half" idx="10"/>
          </p:nvPr>
        </p:nvSpPr>
        <p:spPr/>
        <p:txBody>
          <a:bodyPr/>
          <a:lstStyle/>
          <a:p>
            <a:fld id="{C0D508FC-4259-4F6E-BE94-D28680C217AC}" type="datetime1">
              <a:rPr lang="de-DE" smtClean="0">
                <a:solidFill>
                  <a:srgbClr val="000000"/>
                </a:solidFill>
              </a:rPr>
              <a:pPr/>
              <a:t>11.03.2015</a:t>
            </a:fld>
            <a:endParaRPr lang="de-CH">
              <a:solidFill>
                <a:srgbClr val="000000"/>
              </a:solidFill>
            </a:endParaRPr>
          </a:p>
        </p:txBody>
      </p:sp>
      <p:sp>
        <p:nvSpPr>
          <p:cNvPr id="18" name="Fußzeilenplatzhalter 3"/>
          <p:cNvSpPr>
            <a:spLocks noGrp="1"/>
          </p:cNvSpPr>
          <p:nvPr>
            <p:ph type="ftr" sz="quarter" idx="11"/>
          </p:nvPr>
        </p:nvSpPr>
        <p:spPr/>
        <p:txBody>
          <a:bodyPr/>
          <a:lstStyle/>
          <a:p>
            <a:r>
              <a:rPr lang="en-US" smtClean="0">
                <a:solidFill>
                  <a:srgbClr val="000000"/>
                </a:solidFill>
              </a:rPr>
              <a:t>Asphalt Recycling | For Internal Use Only</a:t>
            </a:r>
            <a:endParaRPr lang="de-CH">
              <a:solidFill>
                <a:srgbClr val="000000"/>
              </a:solidFill>
            </a:endParaRPr>
          </a:p>
        </p:txBody>
      </p:sp>
      <p:sp>
        <p:nvSpPr>
          <p:cNvPr id="19" name="Foliennummernplatzhalter 4"/>
          <p:cNvSpPr>
            <a:spLocks noGrp="1"/>
          </p:cNvSpPr>
          <p:nvPr>
            <p:ph type="sldNum" sz="quarter" idx="12"/>
          </p:nvPr>
        </p:nvSpPr>
        <p:spPr/>
        <p:txBody>
          <a:bodyPr/>
          <a:lstStyle/>
          <a:p>
            <a:fld id="{D6F6A229-888D-44CC-B58B-6E8D115D118E}" type="slidenum">
              <a:rPr lang="de-CH">
                <a:solidFill>
                  <a:srgbClr val="000000"/>
                </a:solidFill>
              </a:rPr>
              <a:pPr/>
              <a:t>26</a:t>
            </a:fld>
            <a:endParaRPr lang="de-CH">
              <a:solidFill>
                <a:srgbClr val="000000"/>
              </a:solidFill>
            </a:endParaRPr>
          </a:p>
        </p:txBody>
      </p:sp>
      <p:sp>
        <p:nvSpPr>
          <p:cNvPr id="1074178" name="Text Box 2"/>
          <p:cNvSpPr txBox="1">
            <a:spLocks noChangeArrowheads="1"/>
          </p:cNvSpPr>
          <p:nvPr/>
        </p:nvSpPr>
        <p:spPr bwMode="auto">
          <a:xfrm>
            <a:off x="2066925" y="1858963"/>
            <a:ext cx="8134350" cy="7794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tabLst>
                <a:tab pos="361950" algn="l"/>
                <a:tab pos="542925" algn="l"/>
              </a:tabLst>
              <a:defRPr>
                <a:solidFill>
                  <a:schemeClr val="tx1"/>
                </a:solidFill>
                <a:latin typeface="Arial" charset="0"/>
              </a:defRPr>
            </a:lvl1pPr>
            <a:lvl2pPr>
              <a:tabLst>
                <a:tab pos="361950" algn="l"/>
                <a:tab pos="542925" algn="l"/>
              </a:tabLst>
              <a:defRPr>
                <a:solidFill>
                  <a:schemeClr val="tx1"/>
                </a:solidFill>
                <a:latin typeface="Arial" charset="0"/>
              </a:defRPr>
            </a:lvl2pPr>
            <a:lvl3pPr>
              <a:tabLst>
                <a:tab pos="361950" algn="l"/>
                <a:tab pos="542925" algn="l"/>
              </a:tabLst>
              <a:defRPr>
                <a:solidFill>
                  <a:schemeClr val="tx1"/>
                </a:solidFill>
                <a:latin typeface="Arial" charset="0"/>
              </a:defRPr>
            </a:lvl3pPr>
            <a:lvl4pPr>
              <a:tabLst>
                <a:tab pos="361950" algn="l"/>
                <a:tab pos="542925" algn="l"/>
              </a:tabLst>
              <a:defRPr>
                <a:solidFill>
                  <a:schemeClr val="tx1"/>
                </a:solidFill>
                <a:latin typeface="Arial" charset="0"/>
              </a:defRPr>
            </a:lvl4pPr>
            <a:lvl5pPr>
              <a:tabLst>
                <a:tab pos="361950" algn="l"/>
                <a:tab pos="542925" algn="l"/>
              </a:tabLst>
              <a:defRPr>
                <a:solidFill>
                  <a:schemeClr val="tx1"/>
                </a:solidFill>
                <a:latin typeface="Arial" charset="0"/>
              </a:defRPr>
            </a:lvl5pPr>
            <a:lvl6pPr fontAlgn="base">
              <a:spcBef>
                <a:spcPct val="0"/>
              </a:spcBef>
              <a:spcAft>
                <a:spcPct val="0"/>
              </a:spcAft>
              <a:tabLst>
                <a:tab pos="361950" algn="l"/>
                <a:tab pos="542925" algn="l"/>
              </a:tabLst>
              <a:defRPr>
                <a:solidFill>
                  <a:schemeClr val="tx1"/>
                </a:solidFill>
                <a:latin typeface="Arial" charset="0"/>
              </a:defRPr>
            </a:lvl6pPr>
            <a:lvl7pPr fontAlgn="base">
              <a:spcBef>
                <a:spcPct val="0"/>
              </a:spcBef>
              <a:spcAft>
                <a:spcPct val="0"/>
              </a:spcAft>
              <a:tabLst>
                <a:tab pos="361950" algn="l"/>
                <a:tab pos="542925" algn="l"/>
              </a:tabLst>
              <a:defRPr>
                <a:solidFill>
                  <a:schemeClr val="tx1"/>
                </a:solidFill>
                <a:latin typeface="Arial" charset="0"/>
              </a:defRPr>
            </a:lvl7pPr>
            <a:lvl8pPr fontAlgn="base">
              <a:spcBef>
                <a:spcPct val="0"/>
              </a:spcBef>
              <a:spcAft>
                <a:spcPct val="0"/>
              </a:spcAft>
              <a:tabLst>
                <a:tab pos="361950" algn="l"/>
                <a:tab pos="542925" algn="l"/>
              </a:tabLst>
              <a:defRPr>
                <a:solidFill>
                  <a:schemeClr val="tx1"/>
                </a:solidFill>
                <a:latin typeface="Arial" charset="0"/>
              </a:defRPr>
            </a:lvl8pPr>
            <a:lvl9pPr fontAlgn="base">
              <a:spcBef>
                <a:spcPct val="0"/>
              </a:spcBef>
              <a:spcAft>
                <a:spcPct val="0"/>
              </a:spcAft>
              <a:tabLst>
                <a:tab pos="361950" algn="l"/>
                <a:tab pos="542925" algn="l"/>
              </a:tabLst>
              <a:defRPr>
                <a:solidFill>
                  <a:schemeClr val="tx1"/>
                </a:solidFill>
                <a:latin typeface="Arial" charset="0"/>
              </a:defRPr>
            </a:lvl9pPr>
          </a:lstStyle>
          <a:p>
            <a:pPr fontAlgn="base">
              <a:spcBef>
                <a:spcPct val="50000"/>
              </a:spcBef>
              <a:spcAft>
                <a:spcPct val="0"/>
              </a:spcAft>
            </a:pPr>
            <a:endParaRPr lang="de-DE" b="1">
              <a:solidFill>
                <a:srgbClr val="000000"/>
              </a:solidFill>
            </a:endParaRPr>
          </a:p>
          <a:p>
            <a:pPr fontAlgn="base">
              <a:spcBef>
                <a:spcPct val="50000"/>
              </a:spcBef>
              <a:spcAft>
                <a:spcPct val="0"/>
              </a:spcAft>
            </a:pPr>
            <a:r>
              <a:rPr lang="de-DE">
                <a:solidFill>
                  <a:srgbClr val="000000"/>
                </a:solidFill>
              </a:rPr>
              <a:t>	</a:t>
            </a:r>
            <a:endParaRPr lang="de-DE" sz="1400">
              <a:solidFill>
                <a:srgbClr val="000000"/>
              </a:solidFill>
            </a:endParaRPr>
          </a:p>
        </p:txBody>
      </p:sp>
      <p:pic>
        <p:nvPicPr>
          <p:cNvPr id="1074179" name="Picture 3" descr="Tozzo 03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19288" y="1628775"/>
            <a:ext cx="4176712" cy="3130550"/>
          </a:xfrm>
          <a:prstGeom prst="rect">
            <a:avLst/>
          </a:prstGeom>
          <a:noFill/>
          <a:extLst>
            <a:ext uri="{909E8E84-426E-40DD-AFC4-6F175D3DCCD1}">
              <a14:hiddenFill xmlns:a14="http://schemas.microsoft.com/office/drawing/2010/main">
                <a:solidFill>
                  <a:srgbClr val="FFFFFF"/>
                </a:solidFill>
              </a14:hiddenFill>
            </a:ext>
          </a:extLst>
        </p:spPr>
      </p:pic>
      <p:sp>
        <p:nvSpPr>
          <p:cNvPr id="1074180" name="Text Box 4"/>
          <p:cNvSpPr txBox="1">
            <a:spLocks noChangeArrowheads="1"/>
          </p:cNvSpPr>
          <p:nvPr/>
        </p:nvSpPr>
        <p:spPr bwMode="auto">
          <a:xfrm>
            <a:off x="1911350" y="4243388"/>
            <a:ext cx="37274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sz="1400">
                <a:solidFill>
                  <a:srgbClr val="000000"/>
                </a:solidFill>
              </a:rPr>
              <a:t>roofed storage boxes for milled RA from the top asphalt road layers</a:t>
            </a:r>
          </a:p>
        </p:txBody>
      </p:sp>
      <p:pic>
        <p:nvPicPr>
          <p:cNvPr id="1074181" name="Picture 5" descr="j031828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455141">
            <a:off x="2232025" y="5645151"/>
            <a:ext cx="952500" cy="461963"/>
          </a:xfrm>
          <a:prstGeom prst="rect">
            <a:avLst/>
          </a:prstGeom>
          <a:noFill/>
          <a:extLst>
            <a:ext uri="{909E8E84-426E-40DD-AFC4-6F175D3DCCD1}">
              <a14:hiddenFill xmlns:a14="http://schemas.microsoft.com/office/drawing/2010/main">
                <a:solidFill>
                  <a:srgbClr val="FFFFFF"/>
                </a:solidFill>
              </a14:hiddenFill>
            </a:ext>
          </a:extLst>
        </p:spPr>
      </p:pic>
      <p:sp>
        <p:nvSpPr>
          <p:cNvPr id="1074182" name="Freeform 6" descr="Große Konfetti"/>
          <p:cNvSpPr>
            <a:spLocks/>
          </p:cNvSpPr>
          <p:nvPr/>
        </p:nvSpPr>
        <p:spPr bwMode="auto">
          <a:xfrm>
            <a:off x="2816225" y="5264151"/>
            <a:ext cx="2287588" cy="989013"/>
          </a:xfrm>
          <a:custGeom>
            <a:avLst/>
            <a:gdLst>
              <a:gd name="T0" fmla="*/ 1852 w 1852"/>
              <a:gd name="T1" fmla="*/ 920 h 920"/>
              <a:gd name="T2" fmla="*/ 1852 w 1852"/>
              <a:gd name="T3" fmla="*/ 780 h 920"/>
              <a:gd name="T4" fmla="*/ 1852 w 1852"/>
              <a:gd name="T5" fmla="*/ 664 h 920"/>
              <a:gd name="T6" fmla="*/ 1848 w 1852"/>
              <a:gd name="T7" fmla="*/ 400 h 920"/>
              <a:gd name="T8" fmla="*/ 1561 w 1852"/>
              <a:gd name="T9" fmla="*/ 136 h 920"/>
              <a:gd name="T10" fmla="*/ 1041 w 1852"/>
              <a:gd name="T11" fmla="*/ 0 h 920"/>
              <a:gd name="T12" fmla="*/ 848 w 1852"/>
              <a:gd name="T13" fmla="*/ 208 h 920"/>
              <a:gd name="T14" fmla="*/ 720 w 1852"/>
              <a:gd name="T15" fmla="*/ 320 h 920"/>
              <a:gd name="T16" fmla="*/ 536 w 1852"/>
              <a:gd name="T17" fmla="*/ 512 h 920"/>
              <a:gd name="T18" fmla="*/ 389 w 1852"/>
              <a:gd name="T19" fmla="*/ 567 h 920"/>
              <a:gd name="T20" fmla="*/ 0 w 1852"/>
              <a:gd name="T21" fmla="*/ 760 h 920"/>
              <a:gd name="T22" fmla="*/ 1852 w 1852"/>
              <a:gd name="T23" fmla="*/ 920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52" h="920">
                <a:moveTo>
                  <a:pt x="1852" y="920"/>
                </a:moveTo>
                <a:lnTo>
                  <a:pt x="1852" y="780"/>
                </a:lnTo>
                <a:lnTo>
                  <a:pt x="1852" y="664"/>
                </a:lnTo>
                <a:lnTo>
                  <a:pt x="1848" y="400"/>
                </a:lnTo>
                <a:lnTo>
                  <a:pt x="1561" y="136"/>
                </a:lnTo>
                <a:lnTo>
                  <a:pt x="1041" y="0"/>
                </a:lnTo>
                <a:lnTo>
                  <a:pt x="848" y="208"/>
                </a:lnTo>
                <a:lnTo>
                  <a:pt x="720" y="320"/>
                </a:lnTo>
                <a:lnTo>
                  <a:pt x="536" y="512"/>
                </a:lnTo>
                <a:lnTo>
                  <a:pt x="389" y="567"/>
                </a:lnTo>
                <a:lnTo>
                  <a:pt x="0" y="760"/>
                </a:lnTo>
                <a:lnTo>
                  <a:pt x="1852" y="920"/>
                </a:lnTo>
                <a:close/>
              </a:path>
            </a:pathLst>
          </a:custGeom>
          <a:pattFill prst="lgConfetti">
            <a:fgClr>
              <a:schemeClr val="bg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a:solidFill>
                <a:srgbClr val="000000"/>
              </a:solidFill>
            </a:endParaRPr>
          </a:p>
        </p:txBody>
      </p:sp>
      <p:sp>
        <p:nvSpPr>
          <p:cNvPr id="1074183" name="Freeform 7"/>
          <p:cNvSpPr>
            <a:spLocks/>
          </p:cNvSpPr>
          <p:nvPr/>
        </p:nvSpPr>
        <p:spPr bwMode="auto">
          <a:xfrm>
            <a:off x="2822576" y="6099175"/>
            <a:ext cx="2468563" cy="190500"/>
          </a:xfrm>
          <a:custGeom>
            <a:avLst/>
            <a:gdLst>
              <a:gd name="T0" fmla="*/ 1999 w 1999"/>
              <a:gd name="T1" fmla="*/ 177 h 177"/>
              <a:gd name="T2" fmla="*/ 0 w 1999"/>
              <a:gd name="T3" fmla="*/ 0 h 177"/>
            </a:gdLst>
            <a:ahLst/>
            <a:cxnLst>
              <a:cxn ang="0">
                <a:pos x="T0" y="T1"/>
              </a:cxn>
              <a:cxn ang="0">
                <a:pos x="T2" y="T3"/>
              </a:cxn>
            </a:cxnLst>
            <a:rect l="0" t="0" r="r" b="b"/>
            <a:pathLst>
              <a:path w="1999" h="177">
                <a:moveTo>
                  <a:pt x="1999" y="177"/>
                </a:moveTo>
                <a:lnTo>
                  <a:pt x="0" y="0"/>
                </a:lnTo>
              </a:path>
            </a:pathLst>
          </a:custGeom>
          <a:noFill/>
          <a:ln w="57150">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a:solidFill>
                <a:srgbClr val="000000"/>
              </a:solidFill>
            </a:endParaRPr>
          </a:p>
        </p:txBody>
      </p:sp>
      <p:sp>
        <p:nvSpPr>
          <p:cNvPr id="1074184" name="Freeform 8"/>
          <p:cNvSpPr>
            <a:spLocks/>
          </p:cNvSpPr>
          <p:nvPr/>
        </p:nvSpPr>
        <p:spPr bwMode="auto">
          <a:xfrm>
            <a:off x="2819400" y="6091239"/>
            <a:ext cx="2312988" cy="1587"/>
          </a:xfrm>
          <a:custGeom>
            <a:avLst/>
            <a:gdLst>
              <a:gd name="T0" fmla="*/ 1874 w 1874"/>
              <a:gd name="T1" fmla="*/ 0 h 1"/>
              <a:gd name="T2" fmla="*/ 0 w 1874"/>
              <a:gd name="T3" fmla="*/ 1 h 1"/>
            </a:gdLst>
            <a:ahLst/>
            <a:cxnLst>
              <a:cxn ang="0">
                <a:pos x="T0" y="T1"/>
              </a:cxn>
              <a:cxn ang="0">
                <a:pos x="T2" y="T3"/>
              </a:cxn>
            </a:cxnLst>
            <a:rect l="0" t="0" r="r" b="b"/>
            <a:pathLst>
              <a:path w="1874" h="1">
                <a:moveTo>
                  <a:pt x="1874" y="0"/>
                </a:moveTo>
                <a:lnTo>
                  <a:pt x="0" y="1"/>
                </a:lnTo>
              </a:path>
            </a:pathLst>
          </a:custGeom>
          <a:noFill/>
          <a:ln w="9525">
            <a:solidFill>
              <a:schemeClr val="tx1"/>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a:solidFill>
                <a:srgbClr val="000000"/>
              </a:solidFill>
            </a:endParaRPr>
          </a:p>
        </p:txBody>
      </p:sp>
      <p:sp>
        <p:nvSpPr>
          <p:cNvPr id="1074185" name="Freeform 9" descr="Große Konfetti"/>
          <p:cNvSpPr>
            <a:spLocks/>
          </p:cNvSpPr>
          <p:nvPr/>
        </p:nvSpPr>
        <p:spPr bwMode="auto">
          <a:xfrm>
            <a:off x="2825751" y="6094413"/>
            <a:ext cx="2271713" cy="150812"/>
          </a:xfrm>
          <a:custGeom>
            <a:avLst/>
            <a:gdLst>
              <a:gd name="T0" fmla="*/ 1839 w 1839"/>
              <a:gd name="T1" fmla="*/ 140 h 140"/>
              <a:gd name="T2" fmla="*/ 1838 w 1839"/>
              <a:gd name="T3" fmla="*/ 70 h 140"/>
              <a:gd name="T4" fmla="*/ 1838 w 1839"/>
              <a:gd name="T5" fmla="*/ 0 h 140"/>
              <a:gd name="T6" fmla="*/ 0 w 1839"/>
              <a:gd name="T7" fmla="*/ 0 h 140"/>
              <a:gd name="T8" fmla="*/ 1839 w 1839"/>
              <a:gd name="T9" fmla="*/ 140 h 140"/>
            </a:gdLst>
            <a:ahLst/>
            <a:cxnLst>
              <a:cxn ang="0">
                <a:pos x="T0" y="T1"/>
              </a:cxn>
              <a:cxn ang="0">
                <a:pos x="T2" y="T3"/>
              </a:cxn>
              <a:cxn ang="0">
                <a:pos x="T4" y="T5"/>
              </a:cxn>
              <a:cxn ang="0">
                <a:pos x="T6" y="T7"/>
              </a:cxn>
              <a:cxn ang="0">
                <a:pos x="T8" y="T9"/>
              </a:cxn>
            </a:cxnLst>
            <a:rect l="0" t="0" r="r" b="b"/>
            <a:pathLst>
              <a:path w="1839" h="140">
                <a:moveTo>
                  <a:pt x="1839" y="140"/>
                </a:moveTo>
                <a:lnTo>
                  <a:pt x="1838" y="70"/>
                </a:lnTo>
                <a:lnTo>
                  <a:pt x="1838" y="0"/>
                </a:lnTo>
                <a:lnTo>
                  <a:pt x="0" y="0"/>
                </a:lnTo>
                <a:lnTo>
                  <a:pt x="1839" y="140"/>
                </a:lnTo>
                <a:close/>
              </a:path>
            </a:pathLst>
          </a:custGeom>
          <a:pattFill prst="lgConfetti">
            <a:fgClr>
              <a:schemeClr val="bg2"/>
            </a:fgClr>
            <a:bgClr>
              <a:srgbClr val="99CCFF"/>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a:solidFill>
                <a:srgbClr val="000000"/>
              </a:solidFill>
            </a:endParaRPr>
          </a:p>
        </p:txBody>
      </p:sp>
      <p:sp>
        <p:nvSpPr>
          <p:cNvPr id="1074186" name="Freeform 10"/>
          <p:cNvSpPr>
            <a:spLocks/>
          </p:cNvSpPr>
          <p:nvPr/>
        </p:nvSpPr>
        <p:spPr bwMode="auto">
          <a:xfrm>
            <a:off x="5122863" y="5070475"/>
            <a:ext cx="4762" cy="1130300"/>
          </a:xfrm>
          <a:custGeom>
            <a:avLst/>
            <a:gdLst>
              <a:gd name="T0" fmla="*/ 0 w 4"/>
              <a:gd name="T1" fmla="*/ 0 h 1053"/>
              <a:gd name="T2" fmla="*/ 4 w 4"/>
              <a:gd name="T3" fmla="*/ 1053 h 1053"/>
            </a:gdLst>
            <a:ahLst/>
            <a:cxnLst>
              <a:cxn ang="0">
                <a:pos x="T0" y="T1"/>
              </a:cxn>
              <a:cxn ang="0">
                <a:pos x="T2" y="T3"/>
              </a:cxn>
            </a:cxnLst>
            <a:rect l="0" t="0" r="r" b="b"/>
            <a:pathLst>
              <a:path w="4" h="1053">
                <a:moveTo>
                  <a:pt x="0" y="0"/>
                </a:moveTo>
                <a:lnTo>
                  <a:pt x="4" y="1053"/>
                </a:lnTo>
              </a:path>
            </a:pathLst>
          </a:custGeom>
          <a:noFill/>
          <a:ln w="57150"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a:solidFill>
                <a:srgbClr val="000000"/>
              </a:solidFill>
            </a:endParaRPr>
          </a:p>
        </p:txBody>
      </p:sp>
      <p:sp>
        <p:nvSpPr>
          <p:cNvPr id="1074187" name="Freeform 11"/>
          <p:cNvSpPr>
            <a:spLocks/>
          </p:cNvSpPr>
          <p:nvPr/>
        </p:nvSpPr>
        <p:spPr bwMode="auto">
          <a:xfrm>
            <a:off x="5100638" y="6218239"/>
            <a:ext cx="190500" cy="52387"/>
          </a:xfrm>
          <a:custGeom>
            <a:avLst/>
            <a:gdLst>
              <a:gd name="T0" fmla="*/ 76 w 154"/>
              <a:gd name="T1" fmla="*/ 14 h 48"/>
              <a:gd name="T2" fmla="*/ 154 w 154"/>
              <a:gd name="T3" fmla="*/ 30 h 48"/>
              <a:gd name="T4" fmla="*/ 154 w 154"/>
              <a:gd name="T5" fmla="*/ 48 h 48"/>
              <a:gd name="T6" fmla="*/ 4 w 154"/>
              <a:gd name="T7" fmla="*/ 32 h 48"/>
              <a:gd name="T8" fmla="*/ 0 w 154"/>
              <a:gd name="T9" fmla="*/ 0 h 48"/>
              <a:gd name="T10" fmla="*/ 76 w 154"/>
              <a:gd name="T11" fmla="*/ 14 h 48"/>
            </a:gdLst>
            <a:ahLst/>
            <a:cxnLst>
              <a:cxn ang="0">
                <a:pos x="T0" y="T1"/>
              </a:cxn>
              <a:cxn ang="0">
                <a:pos x="T2" y="T3"/>
              </a:cxn>
              <a:cxn ang="0">
                <a:pos x="T4" y="T5"/>
              </a:cxn>
              <a:cxn ang="0">
                <a:pos x="T6" y="T7"/>
              </a:cxn>
              <a:cxn ang="0">
                <a:pos x="T8" y="T9"/>
              </a:cxn>
              <a:cxn ang="0">
                <a:pos x="T10" y="T11"/>
              </a:cxn>
            </a:cxnLst>
            <a:rect l="0" t="0" r="r" b="b"/>
            <a:pathLst>
              <a:path w="154" h="48">
                <a:moveTo>
                  <a:pt x="76" y="14"/>
                </a:moveTo>
                <a:lnTo>
                  <a:pt x="154" y="30"/>
                </a:lnTo>
                <a:lnTo>
                  <a:pt x="154" y="48"/>
                </a:lnTo>
                <a:lnTo>
                  <a:pt x="4" y="32"/>
                </a:lnTo>
                <a:lnTo>
                  <a:pt x="0" y="0"/>
                </a:lnTo>
                <a:lnTo>
                  <a:pt x="76" y="14"/>
                </a:lnTo>
                <a:close/>
              </a:path>
            </a:pathLst>
          </a:cu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a:solidFill>
                <a:srgbClr val="000000"/>
              </a:solidFill>
            </a:endParaRPr>
          </a:p>
        </p:txBody>
      </p:sp>
      <p:sp>
        <p:nvSpPr>
          <p:cNvPr id="1074188" name="Line 12"/>
          <p:cNvSpPr>
            <a:spLocks noChangeShapeType="1"/>
          </p:cNvSpPr>
          <p:nvPr/>
        </p:nvSpPr>
        <p:spPr bwMode="auto">
          <a:xfrm flipH="1">
            <a:off x="2209800" y="6099175"/>
            <a:ext cx="61595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a:solidFill>
                <a:srgbClr val="000000"/>
              </a:solidFill>
            </a:endParaRPr>
          </a:p>
        </p:txBody>
      </p:sp>
      <p:pic>
        <p:nvPicPr>
          <p:cNvPr id="1074189" name="Picture 1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307139" y="1858964"/>
            <a:ext cx="3627437" cy="2344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74190" name="Text Box 14"/>
          <p:cNvSpPr txBox="1">
            <a:spLocks noChangeArrowheads="1"/>
          </p:cNvSpPr>
          <p:nvPr/>
        </p:nvSpPr>
        <p:spPr bwMode="auto">
          <a:xfrm>
            <a:off x="6343650" y="1909763"/>
            <a:ext cx="3727450"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sz="1400">
                <a:solidFill>
                  <a:srgbClr val="000000"/>
                </a:solidFill>
              </a:rPr>
              <a:t>covered stockpile for crushed RA</a:t>
            </a:r>
          </a:p>
          <a:p>
            <a:pPr fontAlgn="base">
              <a:spcBef>
                <a:spcPct val="50000"/>
              </a:spcBef>
              <a:spcAft>
                <a:spcPct val="0"/>
              </a:spcAft>
            </a:pPr>
            <a:endParaRPr lang="en-GB" sz="1400">
              <a:solidFill>
                <a:srgbClr val="000000"/>
              </a:solidFill>
            </a:endParaRPr>
          </a:p>
        </p:txBody>
      </p:sp>
      <p:pic>
        <p:nvPicPr>
          <p:cNvPr id="1074191" name="Picture 15" descr="RM MOAG 01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326189" y="4302125"/>
            <a:ext cx="3608387" cy="2006600"/>
          </a:xfrm>
          <a:prstGeom prst="rect">
            <a:avLst/>
          </a:prstGeom>
          <a:noFill/>
          <a:extLst>
            <a:ext uri="{909E8E84-426E-40DD-AFC4-6F175D3DCCD1}">
              <a14:hiddenFill xmlns:a14="http://schemas.microsoft.com/office/drawing/2010/main">
                <a:solidFill>
                  <a:srgbClr val="FFFFFF"/>
                </a:solidFill>
              </a14:hiddenFill>
            </a:ext>
          </a:extLst>
        </p:spPr>
      </p:pic>
      <p:sp>
        <p:nvSpPr>
          <p:cNvPr id="1074192" name="Rectangle 16"/>
          <p:cNvSpPr>
            <a:spLocks noGrp="1" noChangeArrowheads="1"/>
          </p:cNvSpPr>
          <p:nvPr>
            <p:ph type="title"/>
          </p:nvPr>
        </p:nvSpPr>
        <p:spPr/>
        <p:txBody>
          <a:bodyPr/>
          <a:lstStyle/>
          <a:p>
            <a:r>
              <a:rPr lang="en-US"/>
              <a:t>Storage: well separated recycling material fractions</a:t>
            </a:r>
            <a:endParaRPr lang="de-CH"/>
          </a:p>
        </p:txBody>
      </p:sp>
    </p:spTree>
    <p:extLst>
      <p:ext uri="{BB962C8B-B14F-4D97-AF65-F5344CB8AC3E}">
        <p14:creationId xmlns:p14="http://schemas.microsoft.com/office/powerpoint/2010/main" val="27698574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ooter Placeholder 3"/>
          <p:cNvSpPr>
            <a:spLocks noGrp="1"/>
          </p:cNvSpPr>
          <p:nvPr>
            <p:ph type="ftr" sz="quarter" idx="11"/>
          </p:nvPr>
        </p:nvSpPr>
        <p:spPr/>
        <p:txBody>
          <a:bodyPr/>
          <a:lstStyle/>
          <a:p>
            <a:pPr>
              <a:defRPr/>
            </a:pPr>
            <a:r>
              <a:rPr lang="en-US" smtClean="0"/>
              <a:t>Asphalt Recycling | For Internal Use Only</a:t>
            </a:r>
            <a:endParaRPr lang="de-CH"/>
          </a:p>
        </p:txBody>
      </p:sp>
      <p:sp>
        <p:nvSpPr>
          <p:cNvPr id="38" name="Slide Number Placeholder 4"/>
          <p:cNvSpPr>
            <a:spLocks noGrp="1"/>
          </p:cNvSpPr>
          <p:nvPr>
            <p:ph type="sldNum" sz="quarter" idx="12"/>
          </p:nvPr>
        </p:nvSpPr>
        <p:spPr/>
        <p:txBody>
          <a:bodyPr/>
          <a:lstStyle/>
          <a:p>
            <a:pPr>
              <a:defRPr/>
            </a:pPr>
            <a:fld id="{ECD32ABF-9874-4BA0-84BC-0DCDB2E9DE79}" type="slidenum">
              <a:rPr lang="de-CH"/>
              <a:pPr>
                <a:defRPr/>
              </a:pPr>
              <a:t>27</a:t>
            </a:fld>
            <a:endParaRPr lang="de-CH"/>
          </a:p>
        </p:txBody>
      </p:sp>
      <p:pic>
        <p:nvPicPr>
          <p:cNvPr id="57348" name="Picture 47" descr="Tozzo 01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46839" y="1693863"/>
            <a:ext cx="3684587" cy="276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4339" name="Rectangle 3"/>
          <p:cNvSpPr>
            <a:spLocks noGrp="1" noChangeArrowheads="1"/>
          </p:cNvSpPr>
          <p:nvPr>
            <p:ph type="title"/>
          </p:nvPr>
        </p:nvSpPr>
        <p:spPr/>
        <p:txBody>
          <a:bodyPr/>
          <a:lstStyle/>
          <a:p>
            <a:pPr eaLnBrk="1" hangingPunct="1">
              <a:defRPr/>
            </a:pPr>
            <a:r>
              <a:rPr lang="en-AU"/>
              <a:t>CO</a:t>
            </a:r>
            <a:r>
              <a:rPr lang="en-AU" baseline="-25000"/>
              <a:t>2</a:t>
            </a:r>
            <a:r>
              <a:rPr lang="en-AU"/>
              <a:t> Reduction through </a:t>
            </a:r>
            <a:r>
              <a:rPr lang="en-US"/>
              <a:t>Smart Stockpiles and Loading</a:t>
            </a:r>
          </a:p>
        </p:txBody>
      </p:sp>
      <p:grpSp>
        <p:nvGrpSpPr>
          <p:cNvPr id="57350" name="Group 46"/>
          <p:cNvGrpSpPr>
            <a:grpSpLocks/>
          </p:cNvGrpSpPr>
          <p:nvPr/>
        </p:nvGrpSpPr>
        <p:grpSpPr bwMode="auto">
          <a:xfrm flipH="1">
            <a:off x="3760788" y="4122739"/>
            <a:ext cx="2368550" cy="2308225"/>
            <a:chOff x="-513" y="1802"/>
            <a:chExt cx="1492" cy="1454"/>
          </a:xfrm>
        </p:grpSpPr>
        <p:sp>
          <p:nvSpPr>
            <p:cNvPr id="1294340" name="Freeform 4"/>
            <p:cNvSpPr>
              <a:spLocks/>
            </p:cNvSpPr>
            <p:nvPr/>
          </p:nvSpPr>
          <p:spPr bwMode="auto">
            <a:xfrm>
              <a:off x="-419" y="2976"/>
              <a:ext cx="1136" cy="161"/>
            </a:xfrm>
            <a:custGeom>
              <a:avLst/>
              <a:gdLst>
                <a:gd name="T0" fmla="*/ 0 w 1300"/>
                <a:gd name="T1" fmla="*/ 20 h 184"/>
                <a:gd name="T2" fmla="*/ 0 w 1300"/>
                <a:gd name="T3" fmla="*/ 184 h 184"/>
                <a:gd name="T4" fmla="*/ 1300 w 1300"/>
                <a:gd name="T5" fmla="*/ 184 h 184"/>
                <a:gd name="T6" fmla="*/ 56 w 1300"/>
                <a:gd name="T7" fmla="*/ 0 h 184"/>
                <a:gd name="T8" fmla="*/ 0 w 1300"/>
                <a:gd name="T9" fmla="*/ 20 h 184"/>
              </a:gdLst>
              <a:ahLst/>
              <a:cxnLst>
                <a:cxn ang="0">
                  <a:pos x="T0" y="T1"/>
                </a:cxn>
                <a:cxn ang="0">
                  <a:pos x="T2" y="T3"/>
                </a:cxn>
                <a:cxn ang="0">
                  <a:pos x="T4" y="T5"/>
                </a:cxn>
                <a:cxn ang="0">
                  <a:pos x="T6" y="T7"/>
                </a:cxn>
                <a:cxn ang="0">
                  <a:pos x="T8" y="T9"/>
                </a:cxn>
              </a:cxnLst>
              <a:rect l="0" t="0" r="r" b="b"/>
              <a:pathLst>
                <a:path w="1300" h="184">
                  <a:moveTo>
                    <a:pt x="0" y="20"/>
                  </a:moveTo>
                  <a:lnTo>
                    <a:pt x="0" y="184"/>
                  </a:lnTo>
                  <a:lnTo>
                    <a:pt x="1300" y="184"/>
                  </a:lnTo>
                  <a:lnTo>
                    <a:pt x="56" y="0"/>
                  </a:lnTo>
                  <a:lnTo>
                    <a:pt x="0" y="20"/>
                  </a:lnTo>
                  <a:close/>
                </a:path>
              </a:pathLst>
            </a:custGeom>
            <a:solidFill>
              <a:srgbClr val="69941A"/>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US" b="1">
                <a:solidFill>
                  <a:srgbClr val="000000"/>
                </a:solidFill>
                <a:latin typeface="Arial" charset="0"/>
              </a:endParaRPr>
            </a:p>
          </p:txBody>
        </p:sp>
        <p:sp>
          <p:nvSpPr>
            <p:cNvPr id="1294341" name="Freeform 5"/>
            <p:cNvSpPr>
              <a:spLocks/>
            </p:cNvSpPr>
            <p:nvPr/>
          </p:nvSpPr>
          <p:spPr bwMode="auto">
            <a:xfrm>
              <a:off x="663" y="3009"/>
              <a:ext cx="136" cy="175"/>
            </a:xfrm>
            <a:custGeom>
              <a:avLst/>
              <a:gdLst>
                <a:gd name="T0" fmla="*/ 60 w 156"/>
                <a:gd name="T1" fmla="*/ 0 h 201"/>
                <a:gd name="T2" fmla="*/ 135 w 156"/>
                <a:gd name="T3" fmla="*/ 42 h 201"/>
                <a:gd name="T4" fmla="*/ 156 w 156"/>
                <a:gd name="T5" fmla="*/ 105 h 201"/>
                <a:gd name="T6" fmla="*/ 156 w 156"/>
                <a:gd name="T7" fmla="*/ 201 h 201"/>
                <a:gd name="T8" fmla="*/ 123 w 156"/>
                <a:gd name="T9" fmla="*/ 201 h 201"/>
                <a:gd name="T10" fmla="*/ 105 w 156"/>
                <a:gd name="T11" fmla="*/ 150 h 201"/>
                <a:gd name="T12" fmla="*/ 84 w 156"/>
                <a:gd name="T13" fmla="*/ 63 h 201"/>
                <a:gd name="T14" fmla="*/ 0 w 156"/>
                <a:gd name="T15" fmla="*/ 33 h 201"/>
                <a:gd name="T16" fmla="*/ 27 w 156"/>
                <a:gd name="T17" fmla="*/ 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201">
                  <a:moveTo>
                    <a:pt x="60" y="0"/>
                  </a:moveTo>
                  <a:lnTo>
                    <a:pt x="135" y="42"/>
                  </a:lnTo>
                  <a:lnTo>
                    <a:pt x="156" y="105"/>
                  </a:lnTo>
                  <a:lnTo>
                    <a:pt x="156" y="201"/>
                  </a:lnTo>
                  <a:lnTo>
                    <a:pt x="123" y="201"/>
                  </a:lnTo>
                  <a:lnTo>
                    <a:pt x="105" y="150"/>
                  </a:lnTo>
                  <a:lnTo>
                    <a:pt x="84" y="63"/>
                  </a:lnTo>
                  <a:lnTo>
                    <a:pt x="0" y="33"/>
                  </a:lnTo>
                  <a:lnTo>
                    <a:pt x="27" y="3"/>
                  </a:lnTo>
                </a:path>
              </a:pathLst>
            </a:custGeom>
            <a:solidFill>
              <a:schemeClr val="accent2"/>
            </a:solidFill>
            <a:ln>
              <a:noFill/>
            </a:ln>
            <a:effectLst/>
            <a:extLst>
              <a:ext uri="{91240B29-F687-4F45-9708-019B960494DF}">
                <a14:hiddenLine xmlns:a14="http://schemas.microsoft.com/office/drawing/2010/main" w="635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lstStyle/>
            <a:p>
              <a:pPr eaLnBrk="1" hangingPunct="1">
                <a:defRPr/>
              </a:pPr>
              <a:endParaRPr lang="en-US" b="1">
                <a:solidFill>
                  <a:srgbClr val="000000"/>
                </a:solidFill>
                <a:latin typeface="Arial" charset="0"/>
              </a:endParaRPr>
            </a:p>
          </p:txBody>
        </p:sp>
        <p:sp>
          <p:nvSpPr>
            <p:cNvPr id="1294342" name="Freeform 6"/>
            <p:cNvSpPr>
              <a:spLocks/>
            </p:cNvSpPr>
            <p:nvPr/>
          </p:nvSpPr>
          <p:spPr bwMode="auto">
            <a:xfrm>
              <a:off x="-401" y="1802"/>
              <a:ext cx="1258" cy="1293"/>
            </a:xfrm>
            <a:custGeom>
              <a:avLst/>
              <a:gdLst>
                <a:gd name="T0" fmla="*/ 1440 w 1440"/>
                <a:gd name="T1" fmla="*/ 0 h 1480"/>
                <a:gd name="T2" fmla="*/ 568 w 1440"/>
                <a:gd name="T3" fmla="*/ 0 h 1480"/>
                <a:gd name="T4" fmla="*/ 0 w 1440"/>
                <a:gd name="T5" fmla="*/ 504 h 1480"/>
                <a:gd name="T6" fmla="*/ 0 w 1440"/>
                <a:gd name="T7" fmla="*/ 1296 h 1480"/>
                <a:gd name="T8" fmla="*/ 1264 w 1440"/>
                <a:gd name="T9" fmla="*/ 1480 h 1480"/>
                <a:gd name="T10" fmla="*/ 1416 w 1440"/>
                <a:gd name="T11" fmla="*/ 1352 h 1480"/>
                <a:gd name="T12" fmla="*/ 1440 w 1440"/>
                <a:gd name="T13" fmla="*/ 0 h 1480"/>
              </a:gdLst>
              <a:ahLst/>
              <a:cxnLst>
                <a:cxn ang="0">
                  <a:pos x="T0" y="T1"/>
                </a:cxn>
                <a:cxn ang="0">
                  <a:pos x="T2" y="T3"/>
                </a:cxn>
                <a:cxn ang="0">
                  <a:pos x="T4" y="T5"/>
                </a:cxn>
                <a:cxn ang="0">
                  <a:pos x="T6" y="T7"/>
                </a:cxn>
                <a:cxn ang="0">
                  <a:pos x="T8" y="T9"/>
                </a:cxn>
                <a:cxn ang="0">
                  <a:pos x="T10" y="T11"/>
                </a:cxn>
                <a:cxn ang="0">
                  <a:pos x="T12" y="T13"/>
                </a:cxn>
              </a:cxnLst>
              <a:rect l="0" t="0" r="r" b="b"/>
              <a:pathLst>
                <a:path w="1440" h="1480">
                  <a:moveTo>
                    <a:pt x="1440" y="0"/>
                  </a:moveTo>
                  <a:lnTo>
                    <a:pt x="568" y="0"/>
                  </a:lnTo>
                  <a:lnTo>
                    <a:pt x="0" y="504"/>
                  </a:lnTo>
                  <a:lnTo>
                    <a:pt x="0" y="1296"/>
                  </a:lnTo>
                  <a:lnTo>
                    <a:pt x="1264" y="1480"/>
                  </a:lnTo>
                  <a:lnTo>
                    <a:pt x="1416" y="1352"/>
                  </a:lnTo>
                  <a:lnTo>
                    <a:pt x="1440" y="0"/>
                  </a:lnTo>
                  <a:close/>
                </a:path>
              </a:pathLst>
            </a:custGeom>
            <a:solidFill>
              <a:srgbClr val="EAEAEA"/>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US" b="1">
                <a:solidFill>
                  <a:srgbClr val="000000"/>
                </a:solidFill>
                <a:latin typeface="Arial" charset="0"/>
              </a:endParaRPr>
            </a:p>
          </p:txBody>
        </p:sp>
        <p:sp>
          <p:nvSpPr>
            <p:cNvPr id="1294343" name="Freeform 7" descr="Granit"/>
            <p:cNvSpPr>
              <a:spLocks/>
            </p:cNvSpPr>
            <p:nvPr/>
          </p:nvSpPr>
          <p:spPr bwMode="auto">
            <a:xfrm>
              <a:off x="-513" y="1816"/>
              <a:ext cx="1349" cy="1286"/>
            </a:xfrm>
            <a:custGeom>
              <a:avLst/>
              <a:gdLst>
                <a:gd name="T0" fmla="*/ 1512 w 1544"/>
                <a:gd name="T1" fmla="*/ 0 h 1472"/>
                <a:gd name="T2" fmla="*/ 1000 w 1544"/>
                <a:gd name="T3" fmla="*/ 248 h 1472"/>
                <a:gd name="T4" fmla="*/ 624 w 1544"/>
                <a:gd name="T5" fmla="*/ 560 h 1472"/>
                <a:gd name="T6" fmla="*/ 304 w 1544"/>
                <a:gd name="T7" fmla="*/ 952 h 1472"/>
                <a:gd name="T8" fmla="*/ 88 w 1544"/>
                <a:gd name="T9" fmla="*/ 1032 h 1472"/>
                <a:gd name="T10" fmla="*/ 0 w 1544"/>
                <a:gd name="T11" fmla="*/ 1208 h 1472"/>
                <a:gd name="T12" fmla="*/ 128 w 1544"/>
                <a:gd name="T13" fmla="*/ 1280 h 1472"/>
                <a:gd name="T14" fmla="*/ 1400 w 1544"/>
                <a:gd name="T15" fmla="*/ 1472 h 1472"/>
                <a:gd name="T16" fmla="*/ 1544 w 1544"/>
                <a:gd name="T17" fmla="*/ 1304 h 1472"/>
                <a:gd name="T18" fmla="*/ 1512 w 1544"/>
                <a:gd name="T19" fmla="*/ 0 h 1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44" h="1472">
                  <a:moveTo>
                    <a:pt x="1512" y="0"/>
                  </a:moveTo>
                  <a:lnTo>
                    <a:pt x="1000" y="248"/>
                  </a:lnTo>
                  <a:lnTo>
                    <a:pt x="624" y="560"/>
                  </a:lnTo>
                  <a:lnTo>
                    <a:pt x="304" y="952"/>
                  </a:lnTo>
                  <a:lnTo>
                    <a:pt x="88" y="1032"/>
                  </a:lnTo>
                  <a:lnTo>
                    <a:pt x="0" y="1208"/>
                  </a:lnTo>
                  <a:lnTo>
                    <a:pt x="128" y="1280"/>
                  </a:lnTo>
                  <a:lnTo>
                    <a:pt x="1400" y="1472"/>
                  </a:lnTo>
                  <a:lnTo>
                    <a:pt x="1544" y="1304"/>
                  </a:lnTo>
                  <a:lnTo>
                    <a:pt x="1512" y="0"/>
                  </a:lnTo>
                  <a:close/>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9525"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lstStyle/>
            <a:p>
              <a:pPr eaLnBrk="1" hangingPunct="1">
                <a:defRPr/>
              </a:pPr>
              <a:endParaRPr lang="en-US" b="1">
                <a:solidFill>
                  <a:srgbClr val="000000"/>
                </a:solidFill>
                <a:latin typeface="Arial" charset="0"/>
              </a:endParaRPr>
            </a:p>
          </p:txBody>
        </p:sp>
        <p:sp>
          <p:nvSpPr>
            <p:cNvPr id="1294344" name="Freeform 8"/>
            <p:cNvSpPr>
              <a:spLocks/>
            </p:cNvSpPr>
            <p:nvPr/>
          </p:nvSpPr>
          <p:spPr bwMode="auto">
            <a:xfrm>
              <a:off x="720" y="3150"/>
              <a:ext cx="236" cy="92"/>
            </a:xfrm>
            <a:custGeom>
              <a:avLst/>
              <a:gdLst>
                <a:gd name="T0" fmla="*/ 0 w 270"/>
                <a:gd name="T1" fmla="*/ 9 h 105"/>
                <a:gd name="T2" fmla="*/ 48 w 270"/>
                <a:gd name="T3" fmla="*/ 0 h 105"/>
                <a:gd name="T4" fmla="*/ 90 w 270"/>
                <a:gd name="T5" fmla="*/ 12 h 105"/>
                <a:gd name="T6" fmla="*/ 126 w 270"/>
                <a:gd name="T7" fmla="*/ 12 h 105"/>
                <a:gd name="T8" fmla="*/ 165 w 270"/>
                <a:gd name="T9" fmla="*/ 9 h 105"/>
                <a:gd name="T10" fmla="*/ 210 w 270"/>
                <a:gd name="T11" fmla="*/ 9 h 105"/>
                <a:gd name="T12" fmla="*/ 252 w 270"/>
                <a:gd name="T13" fmla="*/ 9 h 105"/>
                <a:gd name="T14" fmla="*/ 270 w 270"/>
                <a:gd name="T15" fmla="*/ 24 h 105"/>
                <a:gd name="T16" fmla="*/ 243 w 270"/>
                <a:gd name="T17" fmla="*/ 69 h 105"/>
                <a:gd name="T18" fmla="*/ 141 w 270"/>
                <a:gd name="T19" fmla="*/ 105 h 105"/>
                <a:gd name="T20" fmla="*/ 84 w 270"/>
                <a:gd name="T21" fmla="*/ 96 h 105"/>
                <a:gd name="T22" fmla="*/ 39 w 270"/>
                <a:gd name="T23" fmla="*/ 57 h 105"/>
                <a:gd name="T24" fmla="*/ 0 w 270"/>
                <a:gd name="T25" fmla="*/ 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105">
                  <a:moveTo>
                    <a:pt x="0" y="9"/>
                  </a:moveTo>
                  <a:lnTo>
                    <a:pt x="48" y="0"/>
                  </a:lnTo>
                  <a:lnTo>
                    <a:pt x="90" y="12"/>
                  </a:lnTo>
                  <a:lnTo>
                    <a:pt x="126" y="12"/>
                  </a:lnTo>
                  <a:lnTo>
                    <a:pt x="165" y="9"/>
                  </a:lnTo>
                  <a:lnTo>
                    <a:pt x="210" y="9"/>
                  </a:lnTo>
                  <a:lnTo>
                    <a:pt x="252" y="9"/>
                  </a:lnTo>
                  <a:lnTo>
                    <a:pt x="270" y="24"/>
                  </a:lnTo>
                  <a:lnTo>
                    <a:pt x="243" y="69"/>
                  </a:lnTo>
                  <a:lnTo>
                    <a:pt x="141" y="105"/>
                  </a:lnTo>
                  <a:lnTo>
                    <a:pt x="84" y="96"/>
                  </a:lnTo>
                  <a:lnTo>
                    <a:pt x="39" y="57"/>
                  </a:lnTo>
                  <a:lnTo>
                    <a:pt x="0" y="9"/>
                  </a:lnTo>
                  <a:close/>
                </a:path>
              </a:pathLst>
            </a:custGeom>
            <a:solidFill>
              <a:srgbClr val="3333CC"/>
            </a:solidFill>
            <a:ln w="6350" cmpd="sng">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US" b="1">
                <a:solidFill>
                  <a:srgbClr val="000000"/>
                </a:solidFill>
                <a:latin typeface="Arial" charset="0"/>
              </a:endParaRPr>
            </a:p>
          </p:txBody>
        </p:sp>
        <p:sp>
          <p:nvSpPr>
            <p:cNvPr id="1294345" name="AutoShape 9"/>
            <p:cNvSpPr>
              <a:spLocks noChangeArrowheads="1"/>
            </p:cNvSpPr>
            <p:nvPr/>
          </p:nvSpPr>
          <p:spPr bwMode="auto">
            <a:xfrm rot="10800000">
              <a:off x="699" y="2976"/>
              <a:ext cx="280" cy="280"/>
            </a:xfrm>
            <a:custGeom>
              <a:avLst/>
              <a:gdLst>
                <a:gd name="G0" fmla="+- 9051 0 0"/>
                <a:gd name="G1" fmla="+- -11782375 0 0"/>
                <a:gd name="G2" fmla="+- 0 0 -11782375"/>
                <a:gd name="T0" fmla="*/ 0 256 1"/>
                <a:gd name="T1" fmla="*/ 180 256 1"/>
                <a:gd name="G3" fmla="+- -11782375 T0 T1"/>
                <a:gd name="T2" fmla="*/ 0 256 1"/>
                <a:gd name="T3" fmla="*/ 90 256 1"/>
                <a:gd name="G4" fmla="+- -11782375 T2 T3"/>
                <a:gd name="G5" fmla="*/ G4 2 1"/>
                <a:gd name="T4" fmla="*/ 90 256 1"/>
                <a:gd name="T5" fmla="*/ 0 256 1"/>
                <a:gd name="G6" fmla="+- -11782375 T4 T5"/>
                <a:gd name="G7" fmla="*/ G6 2 1"/>
                <a:gd name="G8" fmla="abs -11782375"/>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051"/>
                <a:gd name="G18" fmla="*/ 9051 1 2"/>
                <a:gd name="G19" fmla="+- G18 5400 0"/>
                <a:gd name="G20" fmla="cos G19 -11782375"/>
                <a:gd name="G21" fmla="sin G19 -11782375"/>
                <a:gd name="G22" fmla="+- G20 10800 0"/>
                <a:gd name="G23" fmla="+- G21 10800 0"/>
                <a:gd name="G24" fmla="+- 10800 0 G20"/>
                <a:gd name="G25" fmla="+- 9051 10800 0"/>
                <a:gd name="G26" fmla="?: G9 G17 G25"/>
                <a:gd name="G27" fmla="?: G9 0 21600"/>
                <a:gd name="G28" fmla="cos 10800 -11782375"/>
                <a:gd name="G29" fmla="sin 10800 -11782375"/>
                <a:gd name="G30" fmla="sin 9051 -11782375"/>
                <a:gd name="G31" fmla="+- G28 10800 0"/>
                <a:gd name="G32" fmla="+- G29 10800 0"/>
                <a:gd name="G33" fmla="+- G30 10800 0"/>
                <a:gd name="G34" fmla="?: G4 0 G31"/>
                <a:gd name="G35" fmla="?: -11782375 G34 0"/>
                <a:gd name="G36" fmla="?: G6 G35 G31"/>
                <a:gd name="G37" fmla="+- 21600 0 G36"/>
                <a:gd name="G38" fmla="?: G4 0 G33"/>
                <a:gd name="G39" fmla="?: -11782375 G38 G32"/>
                <a:gd name="G40" fmla="?: G6 G39 0"/>
                <a:gd name="G41" fmla="?: G4 G32 21600"/>
                <a:gd name="G42" fmla="?: G6 G41 G33"/>
                <a:gd name="T12" fmla="*/ 10800 w 21600"/>
                <a:gd name="T13" fmla="*/ 0 h 21600"/>
                <a:gd name="T14" fmla="*/ 874 w 21600"/>
                <a:gd name="T15" fmla="*/ 10762 h 21600"/>
                <a:gd name="T16" fmla="*/ 10800 w 21600"/>
                <a:gd name="T17" fmla="*/ 1749 h 21600"/>
                <a:gd name="T18" fmla="*/ 20726 w 21600"/>
                <a:gd name="T19" fmla="*/ 10762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749" y="10766"/>
                  </a:moveTo>
                  <a:cubicBezTo>
                    <a:pt x="1767" y="5780"/>
                    <a:pt x="5814" y="1748"/>
                    <a:pt x="10800" y="1748"/>
                  </a:cubicBezTo>
                  <a:cubicBezTo>
                    <a:pt x="15785" y="1748"/>
                    <a:pt x="19832" y="5780"/>
                    <a:pt x="19850" y="10766"/>
                  </a:cubicBezTo>
                  <a:lnTo>
                    <a:pt x="21599" y="10759"/>
                  </a:lnTo>
                  <a:cubicBezTo>
                    <a:pt x="21577" y="4810"/>
                    <a:pt x="16748" y="0"/>
                    <a:pt x="10799" y="0"/>
                  </a:cubicBezTo>
                  <a:cubicBezTo>
                    <a:pt x="4851" y="0"/>
                    <a:pt x="22" y="4810"/>
                    <a:pt x="0" y="10759"/>
                  </a:cubicBez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b="1">
                <a:solidFill>
                  <a:srgbClr val="000000"/>
                </a:solidFill>
                <a:latin typeface="Arial" charset="0"/>
              </a:endParaRPr>
            </a:p>
          </p:txBody>
        </p:sp>
        <p:sp>
          <p:nvSpPr>
            <p:cNvPr id="1294346" name="Rectangle 10"/>
            <p:cNvSpPr>
              <a:spLocks noChangeArrowheads="1"/>
            </p:cNvSpPr>
            <p:nvPr/>
          </p:nvSpPr>
          <p:spPr bwMode="auto">
            <a:xfrm>
              <a:off x="808" y="1802"/>
              <a:ext cx="66" cy="1195"/>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b="1">
                <a:solidFill>
                  <a:srgbClr val="000000"/>
                </a:solidFill>
                <a:latin typeface="Arial" charset="0"/>
              </a:endParaRPr>
            </a:p>
          </p:txBody>
        </p:sp>
        <p:sp>
          <p:nvSpPr>
            <p:cNvPr id="1294347" name="Rectangle 11"/>
            <p:cNvSpPr>
              <a:spLocks noChangeArrowheads="1"/>
            </p:cNvSpPr>
            <p:nvPr/>
          </p:nvSpPr>
          <p:spPr bwMode="auto">
            <a:xfrm rot="-4958083">
              <a:off x="127" y="2451"/>
              <a:ext cx="66" cy="1153"/>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b="1">
                <a:solidFill>
                  <a:srgbClr val="000000"/>
                </a:solidFill>
                <a:latin typeface="Arial" charset="0"/>
              </a:endParaRPr>
            </a:p>
          </p:txBody>
        </p:sp>
        <p:sp>
          <p:nvSpPr>
            <p:cNvPr id="1294348" name="Line 12"/>
            <p:cNvSpPr>
              <a:spLocks noChangeShapeType="1"/>
            </p:cNvSpPr>
            <p:nvPr/>
          </p:nvSpPr>
          <p:spPr bwMode="auto">
            <a:xfrm>
              <a:off x="64" y="2900"/>
              <a:ext cx="555" cy="76"/>
            </a:xfrm>
            <a:prstGeom prst="line">
              <a:avLst/>
            </a:prstGeom>
            <a:noFill/>
            <a:ln w="76200">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US" b="1">
                <a:solidFill>
                  <a:srgbClr val="000000"/>
                </a:solidFill>
                <a:latin typeface="Arial" charset="0"/>
              </a:endParaRPr>
            </a:p>
          </p:txBody>
        </p:sp>
        <p:sp>
          <p:nvSpPr>
            <p:cNvPr id="1294349" name="Line 13"/>
            <p:cNvSpPr>
              <a:spLocks noChangeShapeType="1"/>
            </p:cNvSpPr>
            <p:nvPr/>
          </p:nvSpPr>
          <p:spPr bwMode="auto">
            <a:xfrm>
              <a:off x="64" y="2442"/>
              <a:ext cx="0" cy="353"/>
            </a:xfrm>
            <a:prstGeom prst="line">
              <a:avLst/>
            </a:prstGeom>
            <a:noFill/>
            <a:ln w="38100">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US" b="1">
                <a:solidFill>
                  <a:srgbClr val="000000"/>
                </a:solidFill>
                <a:latin typeface="Arial" charset="0"/>
              </a:endParaRPr>
            </a:p>
          </p:txBody>
        </p:sp>
        <p:sp>
          <p:nvSpPr>
            <p:cNvPr id="1294350" name="Line 14"/>
            <p:cNvSpPr>
              <a:spLocks noChangeShapeType="1"/>
            </p:cNvSpPr>
            <p:nvPr/>
          </p:nvSpPr>
          <p:spPr bwMode="auto">
            <a:xfrm>
              <a:off x="320" y="2221"/>
              <a:ext cx="0" cy="586"/>
            </a:xfrm>
            <a:prstGeom prst="line">
              <a:avLst/>
            </a:prstGeom>
            <a:noFill/>
            <a:ln w="38100">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US" b="1">
                <a:solidFill>
                  <a:srgbClr val="000000"/>
                </a:solidFill>
                <a:latin typeface="Arial" charset="0"/>
              </a:endParaRPr>
            </a:p>
          </p:txBody>
        </p:sp>
        <p:sp>
          <p:nvSpPr>
            <p:cNvPr id="1294351" name="Line 15"/>
            <p:cNvSpPr>
              <a:spLocks noChangeShapeType="1"/>
            </p:cNvSpPr>
            <p:nvPr/>
          </p:nvSpPr>
          <p:spPr bwMode="auto">
            <a:xfrm>
              <a:off x="575" y="2096"/>
              <a:ext cx="0" cy="755"/>
            </a:xfrm>
            <a:prstGeom prst="line">
              <a:avLst/>
            </a:prstGeom>
            <a:noFill/>
            <a:ln w="38100">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US" b="1">
                <a:solidFill>
                  <a:srgbClr val="000000"/>
                </a:solidFill>
                <a:latin typeface="Arial" charset="0"/>
              </a:endParaRPr>
            </a:p>
          </p:txBody>
        </p:sp>
        <p:sp>
          <p:nvSpPr>
            <p:cNvPr id="1294352" name="Arc 16"/>
            <p:cNvSpPr>
              <a:spLocks/>
            </p:cNvSpPr>
            <p:nvPr/>
          </p:nvSpPr>
          <p:spPr bwMode="auto">
            <a:xfrm>
              <a:off x="-224" y="3020"/>
              <a:ext cx="951" cy="122"/>
            </a:xfrm>
            <a:custGeom>
              <a:avLst/>
              <a:gdLst>
                <a:gd name="G0" fmla="+- 21600 0 0"/>
                <a:gd name="G1" fmla="+- 2729 0 0"/>
                <a:gd name="G2" fmla="+- 21600 0 0"/>
                <a:gd name="T0" fmla="*/ 0 w 21600"/>
                <a:gd name="T1" fmla="*/ 2780 h 2780"/>
                <a:gd name="T2" fmla="*/ 173 w 21600"/>
                <a:gd name="T3" fmla="*/ 0 h 2780"/>
                <a:gd name="T4" fmla="*/ 21600 w 21600"/>
                <a:gd name="T5" fmla="*/ 2729 h 2780"/>
              </a:gdLst>
              <a:ahLst/>
              <a:cxnLst>
                <a:cxn ang="0">
                  <a:pos x="T0" y="T1"/>
                </a:cxn>
                <a:cxn ang="0">
                  <a:pos x="T2" y="T3"/>
                </a:cxn>
                <a:cxn ang="0">
                  <a:pos x="T4" y="T5"/>
                </a:cxn>
              </a:cxnLst>
              <a:rect l="0" t="0" r="r" b="b"/>
              <a:pathLst>
                <a:path w="21600" h="2780" fill="none" extrusionOk="0">
                  <a:moveTo>
                    <a:pt x="0" y="2779"/>
                  </a:moveTo>
                  <a:cubicBezTo>
                    <a:pt x="0" y="2762"/>
                    <a:pt x="0" y="2745"/>
                    <a:pt x="0" y="2729"/>
                  </a:cubicBezTo>
                  <a:cubicBezTo>
                    <a:pt x="0" y="1816"/>
                    <a:pt x="57" y="905"/>
                    <a:pt x="173" y="0"/>
                  </a:cubicBezTo>
                </a:path>
                <a:path w="21600" h="2780" stroke="0" extrusionOk="0">
                  <a:moveTo>
                    <a:pt x="0" y="2779"/>
                  </a:moveTo>
                  <a:cubicBezTo>
                    <a:pt x="0" y="2762"/>
                    <a:pt x="0" y="2745"/>
                    <a:pt x="0" y="2729"/>
                  </a:cubicBezTo>
                  <a:cubicBezTo>
                    <a:pt x="0" y="1816"/>
                    <a:pt x="57" y="905"/>
                    <a:pt x="173" y="0"/>
                  </a:cubicBezTo>
                  <a:lnTo>
                    <a:pt x="21600" y="2729"/>
                  </a:lnTo>
                  <a:close/>
                </a:path>
              </a:pathLst>
            </a:custGeom>
            <a:noFill/>
            <a:ln w="9525">
              <a:solidFill>
                <a:schemeClr val="tx1"/>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b="1">
                <a:solidFill>
                  <a:srgbClr val="000000"/>
                </a:solidFill>
                <a:latin typeface="Arial" charset="0"/>
              </a:endParaRPr>
            </a:p>
          </p:txBody>
        </p:sp>
      </p:grpSp>
      <p:grpSp>
        <p:nvGrpSpPr>
          <p:cNvPr id="57351" name="Group 52"/>
          <p:cNvGrpSpPr>
            <a:grpSpLocks/>
          </p:cNvGrpSpPr>
          <p:nvPr/>
        </p:nvGrpSpPr>
        <p:grpSpPr bwMode="auto">
          <a:xfrm>
            <a:off x="3204872" y="4132264"/>
            <a:ext cx="2681579" cy="2008187"/>
            <a:chOff x="1399" y="3000"/>
            <a:chExt cx="1547" cy="756"/>
          </a:xfrm>
        </p:grpSpPr>
        <p:grpSp>
          <p:nvGrpSpPr>
            <p:cNvPr id="57360" name="Group 23"/>
            <p:cNvGrpSpPr>
              <a:grpSpLocks/>
            </p:cNvGrpSpPr>
            <p:nvPr/>
          </p:nvGrpSpPr>
          <p:grpSpPr bwMode="auto">
            <a:xfrm>
              <a:off x="1821" y="3000"/>
              <a:ext cx="1125" cy="756"/>
              <a:chOff x="747" y="1433"/>
              <a:chExt cx="2543" cy="643"/>
            </a:xfrm>
          </p:grpSpPr>
          <p:sp>
            <p:nvSpPr>
              <p:cNvPr id="1294360" name="Line 24"/>
              <p:cNvSpPr>
                <a:spLocks noChangeShapeType="1"/>
              </p:cNvSpPr>
              <p:nvPr/>
            </p:nvSpPr>
            <p:spPr bwMode="auto">
              <a:xfrm>
                <a:off x="748" y="2076"/>
                <a:ext cx="2542" cy="0"/>
              </a:xfrm>
              <a:prstGeom prst="line">
                <a:avLst/>
              </a:prstGeom>
              <a:noFill/>
              <a:ln w="952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b="1">
                  <a:solidFill>
                    <a:srgbClr val="000000"/>
                  </a:solidFill>
                  <a:latin typeface="Arial" charset="0"/>
                </a:endParaRPr>
              </a:p>
            </p:txBody>
          </p:sp>
          <p:sp>
            <p:nvSpPr>
              <p:cNvPr id="1294361" name="Line 25"/>
              <p:cNvSpPr>
                <a:spLocks noChangeShapeType="1"/>
              </p:cNvSpPr>
              <p:nvPr/>
            </p:nvSpPr>
            <p:spPr bwMode="auto">
              <a:xfrm>
                <a:off x="748" y="1916"/>
                <a:ext cx="2542" cy="0"/>
              </a:xfrm>
              <a:prstGeom prst="line">
                <a:avLst/>
              </a:prstGeom>
              <a:noFill/>
              <a:ln w="9525">
                <a:solidFill>
                  <a:schemeClr val="tx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b="1">
                  <a:solidFill>
                    <a:srgbClr val="000000"/>
                  </a:solidFill>
                  <a:latin typeface="Arial" charset="0"/>
                </a:endParaRPr>
              </a:p>
            </p:txBody>
          </p:sp>
          <p:sp>
            <p:nvSpPr>
              <p:cNvPr id="1294362" name="Line 26"/>
              <p:cNvSpPr>
                <a:spLocks noChangeShapeType="1"/>
              </p:cNvSpPr>
              <p:nvPr/>
            </p:nvSpPr>
            <p:spPr bwMode="auto">
              <a:xfrm>
                <a:off x="748" y="1755"/>
                <a:ext cx="2542" cy="0"/>
              </a:xfrm>
              <a:prstGeom prst="line">
                <a:avLst/>
              </a:prstGeom>
              <a:noFill/>
              <a:ln w="9525">
                <a:solidFill>
                  <a:schemeClr val="tx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b="1">
                  <a:solidFill>
                    <a:srgbClr val="000000"/>
                  </a:solidFill>
                  <a:latin typeface="Arial" charset="0"/>
                </a:endParaRPr>
              </a:p>
            </p:txBody>
          </p:sp>
          <p:sp>
            <p:nvSpPr>
              <p:cNvPr id="1294363" name="Line 27"/>
              <p:cNvSpPr>
                <a:spLocks noChangeShapeType="1"/>
              </p:cNvSpPr>
              <p:nvPr/>
            </p:nvSpPr>
            <p:spPr bwMode="auto">
              <a:xfrm>
                <a:off x="748" y="1594"/>
                <a:ext cx="2542" cy="0"/>
              </a:xfrm>
              <a:prstGeom prst="line">
                <a:avLst/>
              </a:prstGeom>
              <a:noFill/>
              <a:ln w="9525">
                <a:solidFill>
                  <a:schemeClr val="tx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b="1">
                  <a:solidFill>
                    <a:srgbClr val="000000"/>
                  </a:solidFill>
                  <a:latin typeface="Arial" charset="0"/>
                </a:endParaRPr>
              </a:p>
            </p:txBody>
          </p:sp>
          <p:sp>
            <p:nvSpPr>
              <p:cNvPr id="1294364" name="Line 28"/>
              <p:cNvSpPr>
                <a:spLocks noChangeShapeType="1"/>
              </p:cNvSpPr>
              <p:nvPr/>
            </p:nvSpPr>
            <p:spPr bwMode="auto">
              <a:xfrm>
                <a:off x="748" y="1433"/>
                <a:ext cx="2542" cy="0"/>
              </a:xfrm>
              <a:prstGeom prst="line">
                <a:avLst/>
              </a:prstGeom>
              <a:noFill/>
              <a:ln w="9525">
                <a:solidFill>
                  <a:schemeClr val="tx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b="1">
                  <a:solidFill>
                    <a:srgbClr val="000000"/>
                  </a:solidFill>
                  <a:latin typeface="Arial" charset="0"/>
                </a:endParaRPr>
              </a:p>
            </p:txBody>
          </p:sp>
        </p:grpSp>
        <p:sp>
          <p:nvSpPr>
            <p:cNvPr id="1294365" name="Rectangle 29"/>
            <p:cNvSpPr>
              <a:spLocks noChangeArrowheads="1"/>
            </p:cNvSpPr>
            <p:nvPr/>
          </p:nvSpPr>
          <p:spPr bwMode="auto">
            <a:xfrm>
              <a:off x="1521" y="3456"/>
              <a:ext cx="283"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defTabSz="762000">
                <a:defRPr/>
              </a:pPr>
              <a:r>
                <a:rPr lang="en-US" sz="1400">
                  <a:solidFill>
                    <a:srgbClr val="000000"/>
                  </a:solidFill>
                  <a:latin typeface="Arial" charset="0"/>
                </a:rPr>
                <a:t>6 %</a:t>
              </a:r>
            </a:p>
          </p:txBody>
        </p:sp>
        <p:sp>
          <p:nvSpPr>
            <p:cNvPr id="1294366" name="Rectangle 30"/>
            <p:cNvSpPr>
              <a:spLocks noChangeArrowheads="1"/>
            </p:cNvSpPr>
            <p:nvPr/>
          </p:nvSpPr>
          <p:spPr bwMode="auto">
            <a:xfrm>
              <a:off x="1521" y="3078"/>
              <a:ext cx="283"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defTabSz="762000">
                <a:defRPr/>
              </a:pPr>
              <a:r>
                <a:rPr lang="en-US" sz="1400">
                  <a:solidFill>
                    <a:srgbClr val="000000"/>
                  </a:solidFill>
                  <a:latin typeface="Arial" charset="0"/>
                </a:rPr>
                <a:t>4 %</a:t>
              </a:r>
            </a:p>
          </p:txBody>
        </p:sp>
        <p:sp>
          <p:nvSpPr>
            <p:cNvPr id="1294367" name="Rectangle 31"/>
            <p:cNvSpPr>
              <a:spLocks noChangeArrowheads="1"/>
            </p:cNvSpPr>
            <p:nvPr/>
          </p:nvSpPr>
          <p:spPr bwMode="auto">
            <a:xfrm rot="16200000">
              <a:off x="1386" y="3299"/>
              <a:ext cx="328" cy="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defTabSz="762000">
                <a:defRPr/>
              </a:pPr>
              <a:r>
                <a:rPr lang="en-US" sz="1400">
                  <a:solidFill>
                    <a:srgbClr val="000000"/>
                  </a:solidFill>
                  <a:latin typeface="Arial" charset="0"/>
                </a:rPr>
                <a:t>Moisture</a:t>
              </a:r>
            </a:p>
            <a:p>
              <a:pPr defTabSz="762000">
                <a:defRPr/>
              </a:pPr>
              <a:endParaRPr lang="en-US" sz="1400">
                <a:solidFill>
                  <a:srgbClr val="000000"/>
                </a:solidFill>
                <a:latin typeface="Arial" charset="0"/>
              </a:endParaRPr>
            </a:p>
          </p:txBody>
        </p:sp>
      </p:grpSp>
      <p:grpSp>
        <p:nvGrpSpPr>
          <p:cNvPr id="57352" name="Group 51"/>
          <p:cNvGrpSpPr>
            <a:grpSpLocks/>
          </p:cNvGrpSpPr>
          <p:nvPr/>
        </p:nvGrpSpPr>
        <p:grpSpPr bwMode="auto">
          <a:xfrm>
            <a:off x="5149851" y="4656139"/>
            <a:ext cx="1520825" cy="979487"/>
            <a:chOff x="2727" y="2789"/>
            <a:chExt cx="680" cy="438"/>
          </a:xfrm>
        </p:grpSpPr>
        <p:sp>
          <p:nvSpPr>
            <p:cNvPr id="1294368" name="Line 32"/>
            <p:cNvSpPr>
              <a:spLocks noChangeShapeType="1"/>
            </p:cNvSpPr>
            <p:nvPr/>
          </p:nvSpPr>
          <p:spPr bwMode="auto">
            <a:xfrm flipH="1">
              <a:off x="2727" y="2789"/>
              <a:ext cx="494" cy="75"/>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US" b="1">
                <a:solidFill>
                  <a:srgbClr val="000000"/>
                </a:solidFill>
                <a:latin typeface="Arial" charset="0"/>
              </a:endParaRPr>
            </a:p>
          </p:txBody>
        </p:sp>
        <p:sp>
          <p:nvSpPr>
            <p:cNvPr id="1294369" name="Line 33"/>
            <p:cNvSpPr>
              <a:spLocks noChangeShapeType="1"/>
            </p:cNvSpPr>
            <p:nvPr/>
          </p:nvSpPr>
          <p:spPr bwMode="auto">
            <a:xfrm flipH="1">
              <a:off x="2913" y="3054"/>
              <a:ext cx="494" cy="75"/>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US" b="1">
                <a:solidFill>
                  <a:srgbClr val="000000"/>
                </a:solidFill>
                <a:latin typeface="Arial" charset="0"/>
              </a:endParaRPr>
            </a:p>
          </p:txBody>
        </p:sp>
        <p:grpSp>
          <p:nvGrpSpPr>
            <p:cNvPr id="57357" name="Group 34"/>
            <p:cNvGrpSpPr>
              <a:grpSpLocks/>
            </p:cNvGrpSpPr>
            <p:nvPr/>
          </p:nvGrpSpPr>
          <p:grpSpPr bwMode="auto">
            <a:xfrm rot="-2700000">
              <a:off x="3042" y="2942"/>
              <a:ext cx="285" cy="285"/>
              <a:chOff x="1124" y="2904"/>
              <a:chExt cx="486" cy="486"/>
            </a:xfrm>
          </p:grpSpPr>
          <p:sp>
            <p:nvSpPr>
              <p:cNvPr id="1294371" name="Line 35"/>
              <p:cNvSpPr>
                <a:spLocks noChangeShapeType="1"/>
              </p:cNvSpPr>
              <p:nvPr/>
            </p:nvSpPr>
            <p:spPr bwMode="auto">
              <a:xfrm>
                <a:off x="1366" y="2904"/>
                <a:ext cx="0" cy="485"/>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US" b="1">
                  <a:solidFill>
                    <a:srgbClr val="000000"/>
                  </a:solidFill>
                  <a:latin typeface="Arial" charset="0"/>
                </a:endParaRPr>
              </a:p>
            </p:txBody>
          </p:sp>
          <p:sp>
            <p:nvSpPr>
              <p:cNvPr id="1294372" name="Line 36"/>
              <p:cNvSpPr>
                <a:spLocks noChangeShapeType="1"/>
              </p:cNvSpPr>
              <p:nvPr/>
            </p:nvSpPr>
            <p:spPr bwMode="auto">
              <a:xfrm rot="5400000">
                <a:off x="1366" y="2905"/>
                <a:ext cx="0" cy="485"/>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US" b="1">
                  <a:solidFill>
                    <a:srgbClr val="000000"/>
                  </a:solidFill>
                  <a:latin typeface="Arial" charset="0"/>
                </a:endParaRPr>
              </a:p>
            </p:txBody>
          </p:sp>
        </p:grpSp>
      </p:grpSp>
      <p:pic>
        <p:nvPicPr>
          <p:cNvPr id="57353" name="Picture 53" descr="C306061"/>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565900" y="4448176"/>
            <a:ext cx="3405188"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4391" name="Text Box 55"/>
          <p:cNvSpPr txBox="1">
            <a:spLocks noChangeArrowheads="1"/>
          </p:cNvSpPr>
          <p:nvPr/>
        </p:nvSpPr>
        <p:spPr bwMode="auto">
          <a:xfrm>
            <a:off x="1997075" y="1989139"/>
            <a:ext cx="4186238" cy="119697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400">
                <a:solidFill>
                  <a:srgbClr val="000000"/>
                </a:solidFill>
                <a:latin typeface="Arial" charset="0"/>
              </a:rPr>
              <a:t>0.5 – 1.0%   less moisture:</a:t>
            </a:r>
          </a:p>
          <a:p>
            <a:pPr eaLnBrk="1" hangingPunct="1">
              <a:defRPr/>
            </a:pPr>
            <a:r>
              <a:rPr lang="en-US" sz="2400" b="1">
                <a:solidFill>
                  <a:srgbClr val="000000"/>
                </a:solidFill>
                <a:latin typeface="Arial" charset="0"/>
              </a:rPr>
              <a:t>0.3 – 0.7 kg less heating oil </a:t>
            </a:r>
          </a:p>
          <a:p>
            <a:pPr eaLnBrk="1" hangingPunct="1">
              <a:defRPr/>
            </a:pPr>
            <a:r>
              <a:rPr lang="en-US" sz="2400" b="1">
                <a:solidFill>
                  <a:srgbClr val="000000"/>
                </a:solidFill>
                <a:latin typeface="Arial" charset="0"/>
              </a:rPr>
              <a:t>	          per tonne</a:t>
            </a:r>
          </a:p>
        </p:txBody>
      </p:sp>
      <p:sp>
        <p:nvSpPr>
          <p:cNvPr id="2" name="Datumsplatzhalter 1"/>
          <p:cNvSpPr>
            <a:spLocks noGrp="1"/>
          </p:cNvSpPr>
          <p:nvPr>
            <p:ph type="dt" sz="half" idx="10"/>
          </p:nvPr>
        </p:nvSpPr>
        <p:spPr/>
        <p:txBody>
          <a:bodyPr/>
          <a:lstStyle/>
          <a:p>
            <a:pPr>
              <a:defRPr/>
            </a:pPr>
            <a:fld id="{DDFF0278-BEAC-46BE-9829-A01EFF0114D6}" type="datetime1">
              <a:rPr lang="de-DE" smtClean="0">
                <a:solidFill>
                  <a:srgbClr val="000000"/>
                </a:solidFill>
              </a:rPr>
              <a:t>11.03.2015</a:t>
            </a:fld>
            <a:endParaRPr lang="de-CH">
              <a:solidFill>
                <a:srgbClr val="000000"/>
              </a:solidFill>
            </a:endParaRPr>
          </a:p>
        </p:txBody>
      </p:sp>
    </p:spTree>
    <p:extLst>
      <p:ext uri="{BB962C8B-B14F-4D97-AF65-F5344CB8AC3E}">
        <p14:creationId xmlns:p14="http://schemas.microsoft.com/office/powerpoint/2010/main" val="313104560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943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439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noChangeArrowheads="1"/>
          </p:cNvSpPr>
          <p:nvPr>
            <p:ph type="dt" sz="half" idx="4294967295"/>
          </p:nvPr>
        </p:nvSpPr>
        <p:spPr>
          <a:xfrm>
            <a:off x="8450263" y="6589714"/>
            <a:ext cx="1371600" cy="149225"/>
          </a:xfrm>
          <a:prstGeom prst="rect">
            <a:avLst/>
          </a:prstGeom>
        </p:spPr>
        <p:txBody>
          <a:bodyPr/>
          <a:lstStyle/>
          <a:p>
            <a:fld id="{5EEBE0F6-93F7-4CFC-8337-35B3377EEDA1}" type="datetime1">
              <a:rPr lang="de-DE" smtClean="0"/>
              <a:t>11.03.2015</a:t>
            </a:fld>
            <a:endParaRPr lang="de-CH"/>
          </a:p>
        </p:txBody>
      </p:sp>
      <p:sp>
        <p:nvSpPr>
          <p:cNvPr id="8" name="Rectangle 4"/>
          <p:cNvSpPr>
            <a:spLocks noGrp="1" noChangeArrowheads="1"/>
          </p:cNvSpPr>
          <p:nvPr>
            <p:ph type="ftr" sz="quarter" idx="4294967295"/>
          </p:nvPr>
        </p:nvSpPr>
        <p:spPr>
          <a:xfrm>
            <a:off x="1828800" y="6589714"/>
            <a:ext cx="6326188" cy="147637"/>
          </a:xfrm>
          <a:prstGeom prst="rect">
            <a:avLst/>
          </a:prstGeom>
        </p:spPr>
        <p:txBody>
          <a:bodyPr/>
          <a:lstStyle/>
          <a:p>
            <a:r>
              <a:rPr lang="en-US" smtClean="0"/>
              <a:t>Asphalt Recycling | For Internal Use Only</a:t>
            </a:r>
            <a:endParaRPr lang="de-CH"/>
          </a:p>
        </p:txBody>
      </p:sp>
      <p:sp>
        <p:nvSpPr>
          <p:cNvPr id="9" name="Rectangle 5"/>
          <p:cNvSpPr>
            <a:spLocks noGrp="1" noChangeArrowheads="1"/>
          </p:cNvSpPr>
          <p:nvPr>
            <p:ph type="sldNum" sz="quarter" idx="4294967295"/>
          </p:nvPr>
        </p:nvSpPr>
        <p:spPr>
          <a:xfrm>
            <a:off x="9910763" y="6589714"/>
            <a:ext cx="450850" cy="147637"/>
          </a:xfrm>
          <a:prstGeom prst="rect">
            <a:avLst/>
          </a:prstGeom>
        </p:spPr>
        <p:txBody>
          <a:bodyPr/>
          <a:lstStyle/>
          <a:p>
            <a:fld id="{0427E7AA-FE77-4C22-B9C8-FB909DC2C8FF}" type="slidenum">
              <a:rPr lang="de-CH"/>
              <a:pPr/>
              <a:t>28</a:t>
            </a:fld>
            <a:endParaRPr lang="de-CH"/>
          </a:p>
        </p:txBody>
      </p:sp>
      <p:sp>
        <p:nvSpPr>
          <p:cNvPr id="7200" name="Rectangle 32"/>
          <p:cNvSpPr>
            <a:spLocks noGrp="1" noChangeArrowheads="1"/>
          </p:cNvSpPr>
          <p:nvPr>
            <p:ph type="ctrTitle"/>
          </p:nvPr>
        </p:nvSpPr>
        <p:spPr>
          <a:xfrm>
            <a:off x="1832769" y="4824413"/>
            <a:ext cx="8528844" cy="939800"/>
          </a:xfrm>
          <a:ln/>
          <a:extLst>
            <a:ext uri="{91240B29-F687-4F45-9708-019B960494DF}">
              <a14:hiddenLine xmlns:a14="http://schemas.microsoft.com/office/drawing/2010/main" w="9525">
                <a:solidFill>
                  <a:schemeClr val="bg1"/>
                </a:solidFill>
                <a:miter lim="800000"/>
                <a:headEnd/>
                <a:tailEnd/>
              </a14:hiddenLine>
            </a:ext>
          </a:extLst>
        </p:spPr>
        <p:txBody>
          <a:bodyPr/>
          <a:lstStyle/>
          <a:p>
            <a:r>
              <a:rPr lang="en-GB" dirty="0" smtClean="0"/>
              <a:t>Asphalt Recycling – Plant Technologies</a:t>
            </a:r>
            <a:endParaRPr lang="en-GB" dirty="0"/>
          </a:p>
        </p:txBody>
      </p:sp>
      <p:sp>
        <p:nvSpPr>
          <p:cNvPr id="7201" name="Rectangle 33"/>
          <p:cNvSpPr>
            <a:spLocks noGrp="1" noChangeArrowheads="1"/>
          </p:cNvSpPr>
          <p:nvPr>
            <p:ph type="subTitle" idx="1"/>
          </p:nvPr>
        </p:nvSpPr>
        <p:spPr>
          <a:xfrm>
            <a:off x="1832769" y="5764213"/>
            <a:ext cx="8528844" cy="785812"/>
          </a:xfrm>
        </p:spPr>
        <p:txBody>
          <a:bodyPr/>
          <a:lstStyle/>
          <a:p>
            <a:endParaRPr lang="en-GB" sz="1400" dirty="0"/>
          </a:p>
          <a:p>
            <a:r>
              <a:rPr lang="en-GB" sz="1400" dirty="0"/>
              <a:t>www.ammann-group.com</a:t>
            </a:r>
          </a:p>
        </p:txBody>
      </p:sp>
      <p:pic>
        <p:nvPicPr>
          <p:cNvPr id="10" name="Picture 63" descr="Ammann-Mitarbeiter_11-07-22_34__Off_102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80745" y="938214"/>
            <a:ext cx="2847975" cy="40100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4" descr="Titelbil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13639" y="938214"/>
            <a:ext cx="2847975" cy="40100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7" descr="Anlage_Gruppenpraesentati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32770" y="938214"/>
            <a:ext cx="2847975" cy="4010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6775857"/>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lowscheme_UNI"/>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65313" y="1266825"/>
            <a:ext cx="8248650" cy="450215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55299" name="Group 3"/>
          <p:cNvGrpSpPr>
            <a:grpSpLocks/>
          </p:cNvGrpSpPr>
          <p:nvPr/>
        </p:nvGrpSpPr>
        <p:grpSpPr bwMode="auto">
          <a:xfrm>
            <a:off x="3836989" y="2473325"/>
            <a:ext cx="523875" cy="153988"/>
            <a:chOff x="1242" y="1399"/>
            <a:chExt cx="330" cy="97"/>
          </a:xfrm>
        </p:grpSpPr>
        <p:sp>
          <p:nvSpPr>
            <p:cNvPr id="4165" name="Freeform 4"/>
            <p:cNvSpPr>
              <a:spLocks/>
            </p:cNvSpPr>
            <p:nvPr/>
          </p:nvSpPr>
          <p:spPr bwMode="auto">
            <a:xfrm>
              <a:off x="1242" y="1401"/>
              <a:ext cx="106" cy="95"/>
            </a:xfrm>
            <a:custGeom>
              <a:avLst/>
              <a:gdLst>
                <a:gd name="T0" fmla="*/ 0 w 106"/>
                <a:gd name="T1" fmla="*/ 23 h 95"/>
                <a:gd name="T2" fmla="*/ 106 w 106"/>
                <a:gd name="T3" fmla="*/ 21 h 95"/>
                <a:gd name="T4" fmla="*/ 65 w 106"/>
                <a:gd name="T5" fmla="*/ 95 h 95"/>
                <a:gd name="T6" fmla="*/ 26 w 106"/>
                <a:gd name="T7" fmla="*/ 95 h 95"/>
                <a:gd name="T8" fmla="*/ 0 w 106"/>
                <a:gd name="T9" fmla="*/ 23 h 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6" h="95">
                  <a:moveTo>
                    <a:pt x="0" y="23"/>
                  </a:moveTo>
                  <a:cubicBezTo>
                    <a:pt x="82" y="21"/>
                    <a:pt x="76" y="0"/>
                    <a:pt x="106" y="21"/>
                  </a:cubicBezTo>
                  <a:lnTo>
                    <a:pt x="65" y="95"/>
                  </a:lnTo>
                  <a:lnTo>
                    <a:pt x="26" y="95"/>
                  </a:lnTo>
                  <a:lnTo>
                    <a:pt x="0" y="23"/>
                  </a:lnTo>
                  <a:close/>
                </a:path>
              </a:pathLst>
            </a:cu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4166" name="Freeform 5"/>
            <p:cNvSpPr>
              <a:spLocks/>
            </p:cNvSpPr>
            <p:nvPr/>
          </p:nvSpPr>
          <p:spPr bwMode="auto">
            <a:xfrm>
              <a:off x="1356" y="1399"/>
              <a:ext cx="106" cy="95"/>
            </a:xfrm>
            <a:custGeom>
              <a:avLst/>
              <a:gdLst>
                <a:gd name="T0" fmla="*/ 0 w 106"/>
                <a:gd name="T1" fmla="*/ 23 h 95"/>
                <a:gd name="T2" fmla="*/ 106 w 106"/>
                <a:gd name="T3" fmla="*/ 21 h 95"/>
                <a:gd name="T4" fmla="*/ 65 w 106"/>
                <a:gd name="T5" fmla="*/ 95 h 95"/>
                <a:gd name="T6" fmla="*/ 26 w 106"/>
                <a:gd name="T7" fmla="*/ 95 h 95"/>
                <a:gd name="T8" fmla="*/ 0 w 106"/>
                <a:gd name="T9" fmla="*/ 23 h 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6" h="95">
                  <a:moveTo>
                    <a:pt x="0" y="23"/>
                  </a:moveTo>
                  <a:cubicBezTo>
                    <a:pt x="82" y="21"/>
                    <a:pt x="76" y="0"/>
                    <a:pt x="106" y="21"/>
                  </a:cubicBezTo>
                  <a:lnTo>
                    <a:pt x="65" y="95"/>
                  </a:lnTo>
                  <a:lnTo>
                    <a:pt x="26" y="95"/>
                  </a:lnTo>
                  <a:lnTo>
                    <a:pt x="0" y="23"/>
                  </a:lnTo>
                  <a:close/>
                </a:path>
              </a:pathLst>
            </a:cu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4167" name="Freeform 6"/>
            <p:cNvSpPr>
              <a:spLocks/>
            </p:cNvSpPr>
            <p:nvPr/>
          </p:nvSpPr>
          <p:spPr bwMode="auto">
            <a:xfrm>
              <a:off x="1466" y="1399"/>
              <a:ext cx="106" cy="95"/>
            </a:xfrm>
            <a:custGeom>
              <a:avLst/>
              <a:gdLst>
                <a:gd name="T0" fmla="*/ 0 w 106"/>
                <a:gd name="T1" fmla="*/ 23 h 95"/>
                <a:gd name="T2" fmla="*/ 106 w 106"/>
                <a:gd name="T3" fmla="*/ 21 h 95"/>
                <a:gd name="T4" fmla="*/ 65 w 106"/>
                <a:gd name="T5" fmla="*/ 95 h 95"/>
                <a:gd name="T6" fmla="*/ 26 w 106"/>
                <a:gd name="T7" fmla="*/ 95 h 95"/>
                <a:gd name="T8" fmla="*/ 0 w 106"/>
                <a:gd name="T9" fmla="*/ 23 h 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6" h="95">
                  <a:moveTo>
                    <a:pt x="0" y="23"/>
                  </a:moveTo>
                  <a:cubicBezTo>
                    <a:pt x="82" y="21"/>
                    <a:pt x="76" y="0"/>
                    <a:pt x="106" y="21"/>
                  </a:cubicBezTo>
                  <a:lnTo>
                    <a:pt x="65" y="95"/>
                  </a:lnTo>
                  <a:lnTo>
                    <a:pt x="26" y="95"/>
                  </a:lnTo>
                  <a:lnTo>
                    <a:pt x="0" y="23"/>
                  </a:lnTo>
                  <a:close/>
                </a:path>
              </a:pathLst>
            </a:cu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grpSp>
      <p:sp>
        <p:nvSpPr>
          <p:cNvPr id="55303" name="Freeform 7"/>
          <p:cNvSpPr>
            <a:spLocks/>
          </p:cNvSpPr>
          <p:nvPr/>
        </p:nvSpPr>
        <p:spPr bwMode="auto">
          <a:xfrm rot="137015">
            <a:off x="4876801" y="2692401"/>
            <a:ext cx="627063" cy="207963"/>
          </a:xfrm>
          <a:custGeom>
            <a:avLst/>
            <a:gdLst>
              <a:gd name="T0" fmla="*/ 0 w 326"/>
              <a:gd name="T1" fmla="*/ 0 h 130"/>
              <a:gd name="T2" fmla="*/ 2147483646 w 326"/>
              <a:gd name="T3" fmla="*/ 2147483646 h 130"/>
              <a:gd name="T4" fmla="*/ 2147483646 w 326"/>
              <a:gd name="T5" fmla="*/ 2147483646 h 130"/>
              <a:gd name="T6" fmla="*/ 0 w 326"/>
              <a:gd name="T7" fmla="*/ 2147483646 h 130"/>
              <a:gd name="T8" fmla="*/ 0 w 326"/>
              <a:gd name="T9" fmla="*/ 0 h 1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6" h="130">
                <a:moveTo>
                  <a:pt x="0" y="0"/>
                </a:moveTo>
                <a:lnTo>
                  <a:pt x="326" y="20"/>
                </a:lnTo>
                <a:lnTo>
                  <a:pt x="318" y="130"/>
                </a:lnTo>
                <a:lnTo>
                  <a:pt x="0" y="106"/>
                </a:lnTo>
                <a:lnTo>
                  <a:pt x="0" y="0"/>
                </a:lnTo>
                <a:close/>
              </a:path>
            </a:pathLst>
          </a:custGeom>
          <a:gradFill rotWithShape="0">
            <a:gsLst>
              <a:gs pos="0">
                <a:srgbClr val="FFCC00"/>
              </a:gs>
              <a:gs pos="100000">
                <a:srgbClr val="CC33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55304" name="Freeform 8"/>
          <p:cNvSpPr>
            <a:spLocks/>
          </p:cNvSpPr>
          <p:nvPr/>
        </p:nvSpPr>
        <p:spPr bwMode="auto">
          <a:xfrm>
            <a:off x="4884738" y="1941513"/>
            <a:ext cx="933450" cy="762000"/>
          </a:xfrm>
          <a:custGeom>
            <a:avLst/>
            <a:gdLst>
              <a:gd name="T0" fmla="*/ 0 w 588"/>
              <a:gd name="T1" fmla="*/ 2147483646 h 480"/>
              <a:gd name="T2" fmla="*/ 2147483646 w 588"/>
              <a:gd name="T3" fmla="*/ 0 h 480"/>
              <a:gd name="T4" fmla="*/ 2147483646 w 588"/>
              <a:gd name="T5" fmla="*/ 2147483646 h 480"/>
              <a:gd name="T6" fmla="*/ 2147483646 w 588"/>
              <a:gd name="T7" fmla="*/ 2147483646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88" h="480">
                <a:moveTo>
                  <a:pt x="0" y="480"/>
                </a:moveTo>
                <a:lnTo>
                  <a:pt x="2" y="0"/>
                </a:lnTo>
                <a:lnTo>
                  <a:pt x="588" y="2"/>
                </a:lnTo>
                <a:lnTo>
                  <a:pt x="588" y="58"/>
                </a:lnTo>
              </a:path>
            </a:pathLst>
          </a:custGeom>
          <a:noFill/>
          <a:ln w="31750">
            <a:solidFill>
              <a:srgbClr val="FF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55305" name="Rectangle 9"/>
          <p:cNvSpPr>
            <a:spLocks noChangeArrowheads="1"/>
          </p:cNvSpPr>
          <p:nvPr/>
        </p:nvSpPr>
        <p:spPr bwMode="auto">
          <a:xfrm>
            <a:off x="5741988" y="2036763"/>
            <a:ext cx="495300" cy="342900"/>
          </a:xfrm>
          <a:prstGeom prst="rect">
            <a:avLst/>
          </a:prstGeom>
          <a:gradFill rotWithShape="0">
            <a:gsLst>
              <a:gs pos="0">
                <a:srgbClr val="FFCC00"/>
              </a:gs>
              <a:gs pos="100000">
                <a:srgbClr val="00FF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55306" name="Freeform 10"/>
          <p:cNvSpPr>
            <a:spLocks/>
          </p:cNvSpPr>
          <p:nvPr/>
        </p:nvSpPr>
        <p:spPr bwMode="auto">
          <a:xfrm>
            <a:off x="6237289" y="1446213"/>
            <a:ext cx="193675" cy="901700"/>
          </a:xfrm>
          <a:custGeom>
            <a:avLst/>
            <a:gdLst>
              <a:gd name="T0" fmla="*/ 0 w 122"/>
              <a:gd name="T1" fmla="*/ 2147483646 h 474"/>
              <a:gd name="T2" fmla="*/ 2147483646 w 122"/>
              <a:gd name="T3" fmla="*/ 2147483646 h 474"/>
              <a:gd name="T4" fmla="*/ 2147483646 w 122"/>
              <a:gd name="T5" fmla="*/ 2147483646 h 474"/>
              <a:gd name="T6" fmla="*/ 2147483646 w 122"/>
              <a:gd name="T7" fmla="*/ 2147483646 h 474"/>
              <a:gd name="T8" fmla="*/ 2147483646 w 122"/>
              <a:gd name="T9" fmla="*/ 0 h 4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2" h="474">
                <a:moveTo>
                  <a:pt x="0" y="474"/>
                </a:moveTo>
                <a:lnTo>
                  <a:pt x="66" y="470"/>
                </a:lnTo>
                <a:lnTo>
                  <a:pt x="88" y="408"/>
                </a:lnTo>
                <a:lnTo>
                  <a:pt x="122" y="394"/>
                </a:lnTo>
                <a:lnTo>
                  <a:pt x="120" y="0"/>
                </a:lnTo>
              </a:path>
            </a:pathLst>
          </a:custGeom>
          <a:noFill/>
          <a:ln w="31750">
            <a:solidFill>
              <a:srgbClr val="00FFFF"/>
            </a:solidFill>
            <a:round/>
            <a:headEnd/>
            <a:tailEnd type="stealth"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55307" name="Freeform 11"/>
          <p:cNvSpPr>
            <a:spLocks/>
          </p:cNvSpPr>
          <p:nvPr/>
        </p:nvSpPr>
        <p:spPr bwMode="auto">
          <a:xfrm>
            <a:off x="5614988" y="2300289"/>
            <a:ext cx="2647950" cy="1381125"/>
          </a:xfrm>
          <a:custGeom>
            <a:avLst/>
            <a:gdLst>
              <a:gd name="T0" fmla="*/ 0 w 1668"/>
              <a:gd name="T1" fmla="*/ 2147483646 h 870"/>
              <a:gd name="T2" fmla="*/ 2147483646 w 1668"/>
              <a:gd name="T3" fmla="*/ 2147483646 h 870"/>
              <a:gd name="T4" fmla="*/ 2147483646 w 1668"/>
              <a:gd name="T5" fmla="*/ 2147483646 h 870"/>
              <a:gd name="T6" fmla="*/ 2147483646 w 1668"/>
              <a:gd name="T7" fmla="*/ 2147483646 h 870"/>
              <a:gd name="T8" fmla="*/ 2147483646 w 1668"/>
              <a:gd name="T9" fmla="*/ 0 h 870"/>
              <a:gd name="T10" fmla="*/ 2147483646 w 1668"/>
              <a:gd name="T11" fmla="*/ 2147483646 h 870"/>
              <a:gd name="T12" fmla="*/ 2147483646 w 1668"/>
              <a:gd name="T13" fmla="*/ 2147483646 h 87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68" h="870">
                <a:moveTo>
                  <a:pt x="0" y="354"/>
                </a:moveTo>
                <a:lnTo>
                  <a:pt x="96" y="470"/>
                </a:lnTo>
                <a:lnTo>
                  <a:pt x="1060" y="468"/>
                </a:lnTo>
                <a:lnTo>
                  <a:pt x="1250" y="870"/>
                </a:lnTo>
                <a:lnTo>
                  <a:pt x="1256" y="0"/>
                </a:lnTo>
                <a:lnTo>
                  <a:pt x="1404" y="218"/>
                </a:lnTo>
                <a:lnTo>
                  <a:pt x="1668" y="260"/>
                </a:lnTo>
              </a:path>
            </a:pathLst>
          </a:custGeom>
          <a:noFill/>
          <a:ln w="31750">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55308" name="Rectangle 12"/>
          <p:cNvSpPr>
            <a:spLocks noChangeArrowheads="1"/>
          </p:cNvSpPr>
          <p:nvPr/>
        </p:nvSpPr>
        <p:spPr bwMode="auto">
          <a:xfrm>
            <a:off x="7739064" y="2984501"/>
            <a:ext cx="549275" cy="339725"/>
          </a:xfrm>
          <a:prstGeom prst="rect">
            <a:avLst/>
          </a:prstGeom>
          <a:solidFill>
            <a:srgbClr val="FF66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55309" name="Freeform 13"/>
          <p:cNvSpPr>
            <a:spLocks/>
          </p:cNvSpPr>
          <p:nvPr/>
        </p:nvSpPr>
        <p:spPr bwMode="auto">
          <a:xfrm>
            <a:off x="5748338" y="2476501"/>
            <a:ext cx="1122362" cy="1908175"/>
          </a:xfrm>
          <a:custGeom>
            <a:avLst/>
            <a:gdLst>
              <a:gd name="T0" fmla="*/ 0 w 708"/>
              <a:gd name="T1" fmla="*/ 0 h 1202"/>
              <a:gd name="T2" fmla="*/ 2147483646 w 708"/>
              <a:gd name="T3" fmla="*/ 0 h 1202"/>
              <a:gd name="T4" fmla="*/ 2147483646 w 708"/>
              <a:gd name="T5" fmla="*/ 2147483646 h 1202"/>
              <a:gd name="T6" fmla="*/ 2147483646 w 708"/>
              <a:gd name="T7" fmla="*/ 2147483646 h 1202"/>
              <a:gd name="T8" fmla="*/ 2147483646 w 708"/>
              <a:gd name="T9" fmla="*/ 2147483646 h 1202"/>
              <a:gd name="T10" fmla="*/ 2147483646 w 708"/>
              <a:gd name="T11" fmla="*/ 2147483646 h 1202"/>
              <a:gd name="T12" fmla="*/ 2147483646 w 708"/>
              <a:gd name="T13" fmla="*/ 2147483646 h 120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8" h="1202">
                <a:moveTo>
                  <a:pt x="0" y="0"/>
                </a:moveTo>
                <a:lnTo>
                  <a:pt x="286" y="0"/>
                </a:lnTo>
                <a:lnTo>
                  <a:pt x="284" y="66"/>
                </a:lnTo>
                <a:lnTo>
                  <a:pt x="436" y="64"/>
                </a:lnTo>
                <a:lnTo>
                  <a:pt x="436" y="1132"/>
                </a:lnTo>
                <a:lnTo>
                  <a:pt x="666" y="1130"/>
                </a:lnTo>
                <a:lnTo>
                  <a:pt x="708" y="1202"/>
                </a:lnTo>
              </a:path>
            </a:pathLst>
          </a:custGeom>
          <a:noFill/>
          <a:ln w="3175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55310" name="Line 14"/>
          <p:cNvSpPr>
            <a:spLocks noChangeShapeType="1"/>
          </p:cNvSpPr>
          <p:nvPr/>
        </p:nvSpPr>
        <p:spPr bwMode="auto">
          <a:xfrm>
            <a:off x="6872289" y="3316289"/>
            <a:ext cx="1587" cy="1069975"/>
          </a:xfrm>
          <a:prstGeom prst="line">
            <a:avLst/>
          </a:prstGeom>
          <a:noFill/>
          <a:ln w="317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55311" name="Line 15"/>
          <p:cNvSpPr>
            <a:spLocks noChangeShapeType="1"/>
          </p:cNvSpPr>
          <p:nvPr/>
        </p:nvSpPr>
        <p:spPr bwMode="auto">
          <a:xfrm flipH="1" flipV="1">
            <a:off x="6878638" y="3303589"/>
            <a:ext cx="82550" cy="130175"/>
          </a:xfrm>
          <a:prstGeom prst="line">
            <a:avLst/>
          </a:prstGeom>
          <a:noFill/>
          <a:ln w="317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55312" name="Freeform 16"/>
          <p:cNvSpPr>
            <a:spLocks/>
          </p:cNvSpPr>
          <p:nvPr/>
        </p:nvSpPr>
        <p:spPr bwMode="auto">
          <a:xfrm>
            <a:off x="6932613" y="3449638"/>
            <a:ext cx="82550" cy="165100"/>
          </a:xfrm>
          <a:custGeom>
            <a:avLst/>
            <a:gdLst>
              <a:gd name="T0" fmla="*/ 0 w 52"/>
              <a:gd name="T1" fmla="*/ 0 h 104"/>
              <a:gd name="T2" fmla="*/ 2147483646 w 52"/>
              <a:gd name="T3" fmla="*/ 0 h 104"/>
              <a:gd name="T4" fmla="*/ 2147483646 w 52"/>
              <a:gd name="T5" fmla="*/ 2147483646 h 104"/>
              <a:gd name="T6" fmla="*/ 2147483646 w 52"/>
              <a:gd name="T7" fmla="*/ 2147483646 h 104"/>
              <a:gd name="T8" fmla="*/ 0 w 52"/>
              <a:gd name="T9" fmla="*/ 0 h 1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104">
                <a:moveTo>
                  <a:pt x="0" y="0"/>
                </a:moveTo>
                <a:lnTo>
                  <a:pt x="50" y="0"/>
                </a:lnTo>
                <a:lnTo>
                  <a:pt x="52" y="104"/>
                </a:lnTo>
                <a:lnTo>
                  <a:pt x="32" y="102"/>
                </a:lnTo>
                <a:lnTo>
                  <a:pt x="0" y="0"/>
                </a:lnTo>
                <a:close/>
              </a:path>
            </a:pathLst>
          </a:custGeom>
          <a:solidFill>
            <a:schemeClr val="bg2">
              <a:alpha val="50195"/>
            </a:schemeClr>
          </a:solidFill>
          <a:ln>
            <a:noFill/>
          </a:ln>
          <a:effectLst/>
          <a:extLst>
            <a:ext uri="{91240B29-F687-4F45-9708-019B960494DF}">
              <a14:hiddenLine xmlns:a14="http://schemas.microsoft.com/office/drawing/2010/main" w="31750" cap="flat" cmpd="sng">
                <a:solidFill>
                  <a:schemeClr val="bg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55313" name="Freeform 17"/>
          <p:cNvSpPr>
            <a:spLocks/>
          </p:cNvSpPr>
          <p:nvPr/>
        </p:nvSpPr>
        <p:spPr bwMode="auto">
          <a:xfrm>
            <a:off x="6891339" y="2008188"/>
            <a:ext cx="193675" cy="527050"/>
          </a:xfrm>
          <a:custGeom>
            <a:avLst/>
            <a:gdLst>
              <a:gd name="T0" fmla="*/ 0 w 122"/>
              <a:gd name="T1" fmla="*/ 2147483646 h 332"/>
              <a:gd name="T2" fmla="*/ 0 w 122"/>
              <a:gd name="T3" fmla="*/ 2147483646 h 332"/>
              <a:gd name="T4" fmla="*/ 2147483646 w 122"/>
              <a:gd name="T5" fmla="*/ 2147483646 h 332"/>
              <a:gd name="T6" fmla="*/ 2147483646 w 122"/>
              <a:gd name="T7" fmla="*/ 2147483646 h 332"/>
              <a:gd name="T8" fmla="*/ 2147483646 w 122"/>
              <a:gd name="T9" fmla="*/ 2147483646 h 332"/>
              <a:gd name="T10" fmla="*/ 2147483646 w 122"/>
              <a:gd name="T11" fmla="*/ 0 h 332"/>
              <a:gd name="T12" fmla="*/ 0 w 122"/>
              <a:gd name="T13" fmla="*/ 0 h 332"/>
              <a:gd name="T14" fmla="*/ 0 w 122"/>
              <a:gd name="T15" fmla="*/ 2147483646 h 3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2" h="332">
                <a:moveTo>
                  <a:pt x="0" y="40"/>
                </a:moveTo>
                <a:lnTo>
                  <a:pt x="0" y="190"/>
                </a:lnTo>
                <a:lnTo>
                  <a:pt x="54" y="332"/>
                </a:lnTo>
                <a:lnTo>
                  <a:pt x="72" y="330"/>
                </a:lnTo>
                <a:lnTo>
                  <a:pt x="122" y="198"/>
                </a:lnTo>
                <a:lnTo>
                  <a:pt x="122" y="0"/>
                </a:lnTo>
                <a:lnTo>
                  <a:pt x="0" y="0"/>
                </a:lnTo>
                <a:lnTo>
                  <a:pt x="0" y="40"/>
                </a:lnTo>
                <a:close/>
              </a:path>
            </a:pathLst>
          </a:custGeom>
          <a:solidFill>
            <a:schemeClr val="bg2">
              <a:alpha val="50195"/>
            </a:schemeClr>
          </a:solidFill>
          <a:ln>
            <a:noFill/>
          </a:ln>
          <a:effectLst/>
          <a:extLst>
            <a:ext uri="{91240B29-F687-4F45-9708-019B960494DF}">
              <a14:hiddenLine xmlns:a14="http://schemas.microsoft.com/office/drawing/2010/main" w="31750" cap="flat" cmpd="sng">
                <a:solidFill>
                  <a:schemeClr val="bg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55314" name="Freeform 18"/>
          <p:cNvSpPr>
            <a:spLocks/>
          </p:cNvSpPr>
          <p:nvPr/>
        </p:nvSpPr>
        <p:spPr bwMode="auto">
          <a:xfrm>
            <a:off x="6989763" y="2541589"/>
            <a:ext cx="107950" cy="1216025"/>
          </a:xfrm>
          <a:custGeom>
            <a:avLst/>
            <a:gdLst>
              <a:gd name="T0" fmla="*/ 0 w 68"/>
              <a:gd name="T1" fmla="*/ 0 h 766"/>
              <a:gd name="T2" fmla="*/ 0 w 68"/>
              <a:gd name="T3" fmla="*/ 2147483646 h 766"/>
              <a:gd name="T4" fmla="*/ 2147483646 w 68"/>
              <a:gd name="T5" fmla="*/ 2147483646 h 766"/>
              <a:gd name="T6" fmla="*/ 2147483646 w 68"/>
              <a:gd name="T7" fmla="*/ 2147483646 h 7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 h="766">
                <a:moveTo>
                  <a:pt x="0" y="0"/>
                </a:moveTo>
                <a:lnTo>
                  <a:pt x="0" y="142"/>
                </a:lnTo>
                <a:lnTo>
                  <a:pt x="68" y="142"/>
                </a:lnTo>
                <a:lnTo>
                  <a:pt x="68" y="766"/>
                </a:lnTo>
              </a:path>
            </a:pathLst>
          </a:custGeom>
          <a:noFill/>
          <a:ln w="3175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grpSp>
        <p:nvGrpSpPr>
          <p:cNvPr id="55315" name="Group 19"/>
          <p:cNvGrpSpPr>
            <a:grpSpLocks/>
          </p:cNvGrpSpPr>
          <p:nvPr/>
        </p:nvGrpSpPr>
        <p:grpSpPr bwMode="auto">
          <a:xfrm>
            <a:off x="9396413" y="3798889"/>
            <a:ext cx="546100" cy="168275"/>
            <a:chOff x="4744" y="2234"/>
            <a:chExt cx="344" cy="106"/>
          </a:xfrm>
        </p:grpSpPr>
        <p:sp>
          <p:nvSpPr>
            <p:cNvPr id="4162" name="Oval 20"/>
            <p:cNvSpPr>
              <a:spLocks noChangeArrowheads="1"/>
            </p:cNvSpPr>
            <p:nvPr/>
          </p:nvSpPr>
          <p:spPr bwMode="auto">
            <a:xfrm>
              <a:off x="4744" y="2236"/>
              <a:ext cx="102" cy="104"/>
            </a:xfrm>
            <a:prstGeom prst="ellipse">
              <a:avLst/>
            </a:prstGeom>
            <a:solidFill>
              <a:schemeClr val="accent2">
                <a:alpha val="50195"/>
              </a:schemeClr>
            </a:solidFill>
            <a:ln>
              <a:noFill/>
            </a:ln>
            <a:effectLst/>
            <a:extLst>
              <a:ext uri="{91240B29-F687-4F45-9708-019B960494DF}">
                <a14:hiddenLine xmlns:a14="http://schemas.microsoft.com/office/drawing/2010/main" w="3175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4163" name="Oval 21"/>
            <p:cNvSpPr>
              <a:spLocks noChangeArrowheads="1"/>
            </p:cNvSpPr>
            <p:nvPr/>
          </p:nvSpPr>
          <p:spPr bwMode="auto">
            <a:xfrm>
              <a:off x="4862" y="2234"/>
              <a:ext cx="102" cy="104"/>
            </a:xfrm>
            <a:prstGeom prst="ellipse">
              <a:avLst/>
            </a:prstGeom>
            <a:solidFill>
              <a:schemeClr val="accent2">
                <a:alpha val="50195"/>
              </a:schemeClr>
            </a:solidFill>
            <a:ln>
              <a:noFill/>
            </a:ln>
            <a:effectLst/>
            <a:extLst>
              <a:ext uri="{91240B29-F687-4F45-9708-019B960494DF}">
                <a14:hiddenLine xmlns:a14="http://schemas.microsoft.com/office/drawing/2010/main" w="3175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4164" name="Oval 22"/>
            <p:cNvSpPr>
              <a:spLocks noChangeArrowheads="1"/>
            </p:cNvSpPr>
            <p:nvPr/>
          </p:nvSpPr>
          <p:spPr bwMode="auto">
            <a:xfrm>
              <a:off x="4986" y="2236"/>
              <a:ext cx="102" cy="104"/>
            </a:xfrm>
            <a:prstGeom prst="ellipse">
              <a:avLst/>
            </a:prstGeom>
            <a:solidFill>
              <a:schemeClr val="accent2">
                <a:alpha val="50195"/>
              </a:schemeClr>
            </a:solidFill>
            <a:ln>
              <a:noFill/>
            </a:ln>
            <a:effectLst/>
            <a:extLst>
              <a:ext uri="{91240B29-F687-4F45-9708-019B960494DF}">
                <a14:hiddenLine xmlns:a14="http://schemas.microsoft.com/office/drawing/2010/main" w="3175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grpSp>
      <p:sp>
        <p:nvSpPr>
          <p:cNvPr id="55319" name="Freeform 23"/>
          <p:cNvSpPr>
            <a:spLocks/>
          </p:cNvSpPr>
          <p:nvPr/>
        </p:nvSpPr>
        <p:spPr bwMode="auto">
          <a:xfrm>
            <a:off x="8964614" y="3878263"/>
            <a:ext cx="422275" cy="69850"/>
          </a:xfrm>
          <a:custGeom>
            <a:avLst/>
            <a:gdLst>
              <a:gd name="T0" fmla="*/ 2147483646 w 266"/>
              <a:gd name="T1" fmla="*/ 0 h 44"/>
              <a:gd name="T2" fmla="*/ 2147483646 w 266"/>
              <a:gd name="T3" fmla="*/ 0 h 44"/>
              <a:gd name="T4" fmla="*/ 0 w 266"/>
              <a:gd name="T5" fmla="*/ 2147483646 h 44"/>
              <a:gd name="T6" fmla="*/ 0 60000 65536"/>
              <a:gd name="T7" fmla="*/ 0 60000 65536"/>
              <a:gd name="T8" fmla="*/ 0 60000 65536"/>
            </a:gdLst>
            <a:ahLst/>
            <a:cxnLst>
              <a:cxn ang="T6">
                <a:pos x="T0" y="T1"/>
              </a:cxn>
              <a:cxn ang="T7">
                <a:pos x="T2" y="T3"/>
              </a:cxn>
              <a:cxn ang="T8">
                <a:pos x="T4" y="T5"/>
              </a:cxn>
            </a:cxnLst>
            <a:rect l="0" t="0" r="r" b="b"/>
            <a:pathLst>
              <a:path w="266" h="44">
                <a:moveTo>
                  <a:pt x="266" y="0"/>
                </a:moveTo>
                <a:lnTo>
                  <a:pt x="4" y="0"/>
                </a:lnTo>
                <a:lnTo>
                  <a:pt x="0" y="44"/>
                </a:lnTo>
              </a:path>
            </a:pathLst>
          </a:custGeom>
          <a:noFill/>
          <a:ln w="31750"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grpSp>
        <p:nvGrpSpPr>
          <p:cNvPr id="55320" name="Group 24"/>
          <p:cNvGrpSpPr>
            <a:grpSpLocks/>
          </p:cNvGrpSpPr>
          <p:nvPr/>
        </p:nvGrpSpPr>
        <p:grpSpPr bwMode="auto">
          <a:xfrm>
            <a:off x="7008813" y="3513138"/>
            <a:ext cx="2006600" cy="552450"/>
            <a:chOff x="3240" y="2054"/>
            <a:chExt cx="1264" cy="348"/>
          </a:xfrm>
        </p:grpSpPr>
        <p:sp>
          <p:nvSpPr>
            <p:cNvPr id="4159" name="Rectangle 25"/>
            <p:cNvSpPr>
              <a:spLocks noChangeArrowheads="1"/>
            </p:cNvSpPr>
            <p:nvPr/>
          </p:nvSpPr>
          <p:spPr bwMode="auto">
            <a:xfrm>
              <a:off x="4448" y="2332"/>
              <a:ext cx="56" cy="70"/>
            </a:xfrm>
            <a:prstGeom prst="rect">
              <a:avLst/>
            </a:prstGeom>
            <a:solidFill>
              <a:schemeClr val="accent2"/>
            </a:solidFill>
            <a:ln>
              <a:noFill/>
            </a:ln>
            <a:effectLst/>
            <a:extLst>
              <a:ext uri="{91240B29-F687-4F45-9708-019B960494DF}">
                <a14:hiddenLine xmlns:a14="http://schemas.microsoft.com/office/drawing/2010/main" w="3175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4160" name="Freeform 26"/>
            <p:cNvSpPr>
              <a:spLocks/>
            </p:cNvSpPr>
            <p:nvPr/>
          </p:nvSpPr>
          <p:spPr bwMode="auto">
            <a:xfrm>
              <a:off x="3738" y="2054"/>
              <a:ext cx="270" cy="108"/>
            </a:xfrm>
            <a:custGeom>
              <a:avLst/>
              <a:gdLst>
                <a:gd name="T0" fmla="*/ 0 w 270"/>
                <a:gd name="T1" fmla="*/ 0 h 108"/>
                <a:gd name="T2" fmla="*/ 270 w 270"/>
                <a:gd name="T3" fmla="*/ 2 h 108"/>
                <a:gd name="T4" fmla="*/ 182 w 270"/>
                <a:gd name="T5" fmla="*/ 108 h 108"/>
                <a:gd name="T6" fmla="*/ 136 w 270"/>
                <a:gd name="T7" fmla="*/ 58 h 108"/>
                <a:gd name="T8" fmla="*/ 92 w 270"/>
                <a:gd name="T9" fmla="*/ 108 h 108"/>
                <a:gd name="T10" fmla="*/ 0 w 270"/>
                <a:gd name="T11" fmla="*/ 0 h 1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0" h="108">
                  <a:moveTo>
                    <a:pt x="0" y="0"/>
                  </a:moveTo>
                  <a:lnTo>
                    <a:pt x="270" y="2"/>
                  </a:lnTo>
                  <a:lnTo>
                    <a:pt x="182" y="108"/>
                  </a:lnTo>
                  <a:lnTo>
                    <a:pt x="136" y="58"/>
                  </a:lnTo>
                  <a:lnTo>
                    <a:pt x="92" y="108"/>
                  </a:lnTo>
                  <a:lnTo>
                    <a:pt x="0" y="0"/>
                  </a:lnTo>
                  <a:close/>
                </a:path>
              </a:pathLst>
            </a:custGeom>
            <a:solidFill>
              <a:srgbClr val="FF6600"/>
            </a:solidFill>
            <a:ln>
              <a:noFill/>
            </a:ln>
            <a:effectLst/>
            <a:extLst>
              <a:ext uri="{91240B29-F687-4F45-9708-019B960494DF}">
                <a14:hiddenLine xmlns:a14="http://schemas.microsoft.com/office/drawing/2010/main" w="31750" cap="flat" cmpd="sng">
                  <a:solidFill>
                    <a:schemeClr val="bg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4161" name="Freeform 27"/>
            <p:cNvSpPr>
              <a:spLocks/>
            </p:cNvSpPr>
            <p:nvPr/>
          </p:nvSpPr>
          <p:spPr bwMode="auto">
            <a:xfrm>
              <a:off x="3240" y="2228"/>
              <a:ext cx="100" cy="64"/>
            </a:xfrm>
            <a:custGeom>
              <a:avLst/>
              <a:gdLst>
                <a:gd name="T0" fmla="*/ 0 w 100"/>
                <a:gd name="T1" fmla="*/ 0 h 64"/>
                <a:gd name="T2" fmla="*/ 100 w 100"/>
                <a:gd name="T3" fmla="*/ 0 h 64"/>
                <a:gd name="T4" fmla="*/ 52 w 100"/>
                <a:gd name="T5" fmla="*/ 64 h 64"/>
                <a:gd name="T6" fmla="*/ 0 w 100"/>
                <a:gd name="T7" fmla="*/ 0 h 6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 h="64">
                  <a:moveTo>
                    <a:pt x="0" y="0"/>
                  </a:moveTo>
                  <a:lnTo>
                    <a:pt x="100" y="0"/>
                  </a:lnTo>
                  <a:lnTo>
                    <a:pt x="52" y="64"/>
                  </a:lnTo>
                  <a:lnTo>
                    <a:pt x="0" y="0"/>
                  </a:lnTo>
                  <a:close/>
                </a:path>
              </a:pathLst>
            </a:custGeom>
            <a:solidFill>
              <a:schemeClr val="bg2"/>
            </a:solidFill>
            <a:ln>
              <a:noFill/>
            </a:ln>
            <a:effectLst/>
            <a:extLst>
              <a:ext uri="{91240B29-F687-4F45-9708-019B960494DF}">
                <a14:hiddenLine xmlns:a14="http://schemas.microsoft.com/office/drawing/2010/main" w="31750" cap="flat" cmpd="sng">
                  <a:solidFill>
                    <a:schemeClr val="bg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grpSp>
      <p:grpSp>
        <p:nvGrpSpPr>
          <p:cNvPr id="55324" name="Group 28"/>
          <p:cNvGrpSpPr>
            <a:grpSpLocks/>
          </p:cNvGrpSpPr>
          <p:nvPr/>
        </p:nvGrpSpPr>
        <p:grpSpPr bwMode="auto">
          <a:xfrm>
            <a:off x="7091364" y="3694113"/>
            <a:ext cx="1876425" cy="514350"/>
            <a:chOff x="3292" y="2168"/>
            <a:chExt cx="1182" cy="324"/>
          </a:xfrm>
        </p:grpSpPr>
        <p:sp>
          <p:nvSpPr>
            <p:cNvPr id="4154" name="Freeform 29"/>
            <p:cNvSpPr>
              <a:spLocks/>
            </p:cNvSpPr>
            <p:nvPr/>
          </p:nvSpPr>
          <p:spPr bwMode="auto">
            <a:xfrm>
              <a:off x="3292" y="2292"/>
              <a:ext cx="506" cy="200"/>
            </a:xfrm>
            <a:custGeom>
              <a:avLst/>
              <a:gdLst>
                <a:gd name="T0" fmla="*/ 0 w 506"/>
                <a:gd name="T1" fmla="*/ 0 h 200"/>
                <a:gd name="T2" fmla="*/ 0 w 506"/>
                <a:gd name="T3" fmla="*/ 154 h 200"/>
                <a:gd name="T4" fmla="*/ 506 w 506"/>
                <a:gd name="T5" fmla="*/ 150 h 200"/>
                <a:gd name="T6" fmla="*/ 504 w 506"/>
                <a:gd name="T7" fmla="*/ 200 h 2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06" h="200">
                  <a:moveTo>
                    <a:pt x="0" y="0"/>
                  </a:moveTo>
                  <a:lnTo>
                    <a:pt x="0" y="154"/>
                  </a:lnTo>
                  <a:lnTo>
                    <a:pt x="506" y="150"/>
                  </a:lnTo>
                  <a:lnTo>
                    <a:pt x="504" y="200"/>
                  </a:lnTo>
                </a:path>
              </a:pathLst>
            </a:custGeom>
            <a:noFill/>
            <a:ln w="3175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4155" name="Freeform 30"/>
            <p:cNvSpPr>
              <a:spLocks/>
            </p:cNvSpPr>
            <p:nvPr/>
          </p:nvSpPr>
          <p:spPr bwMode="auto">
            <a:xfrm>
              <a:off x="3946" y="2412"/>
              <a:ext cx="528" cy="76"/>
            </a:xfrm>
            <a:custGeom>
              <a:avLst/>
              <a:gdLst>
                <a:gd name="T0" fmla="*/ 528 w 528"/>
                <a:gd name="T1" fmla="*/ 0 h 76"/>
                <a:gd name="T2" fmla="*/ 528 w 528"/>
                <a:gd name="T3" fmla="*/ 30 h 76"/>
                <a:gd name="T4" fmla="*/ 2 w 528"/>
                <a:gd name="T5" fmla="*/ 32 h 76"/>
                <a:gd name="T6" fmla="*/ 0 w 528"/>
                <a:gd name="T7" fmla="*/ 76 h 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76">
                  <a:moveTo>
                    <a:pt x="528" y="0"/>
                  </a:moveTo>
                  <a:lnTo>
                    <a:pt x="528" y="30"/>
                  </a:lnTo>
                  <a:lnTo>
                    <a:pt x="2" y="32"/>
                  </a:lnTo>
                  <a:lnTo>
                    <a:pt x="0" y="76"/>
                  </a:lnTo>
                </a:path>
              </a:pathLst>
            </a:custGeom>
            <a:noFill/>
            <a:ln w="31750"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grpSp>
          <p:nvGrpSpPr>
            <p:cNvPr id="4156" name="Group 31"/>
            <p:cNvGrpSpPr>
              <a:grpSpLocks/>
            </p:cNvGrpSpPr>
            <p:nvPr/>
          </p:nvGrpSpPr>
          <p:grpSpPr bwMode="auto">
            <a:xfrm>
              <a:off x="3828" y="2168"/>
              <a:ext cx="96" cy="322"/>
              <a:chOff x="3828" y="2168"/>
              <a:chExt cx="96" cy="322"/>
            </a:xfrm>
          </p:grpSpPr>
          <p:sp>
            <p:nvSpPr>
              <p:cNvPr id="4157" name="Freeform 32"/>
              <p:cNvSpPr>
                <a:spLocks/>
              </p:cNvSpPr>
              <p:nvPr/>
            </p:nvSpPr>
            <p:spPr bwMode="auto">
              <a:xfrm>
                <a:off x="3828" y="2170"/>
                <a:ext cx="48" cy="320"/>
              </a:xfrm>
              <a:custGeom>
                <a:avLst/>
                <a:gdLst>
                  <a:gd name="T0" fmla="*/ 0 w 48"/>
                  <a:gd name="T1" fmla="*/ 0 h 320"/>
                  <a:gd name="T2" fmla="*/ 48 w 48"/>
                  <a:gd name="T3" fmla="*/ 84 h 320"/>
                  <a:gd name="T4" fmla="*/ 46 w 48"/>
                  <a:gd name="T5" fmla="*/ 320 h 320"/>
                  <a:gd name="T6" fmla="*/ 0 60000 65536"/>
                  <a:gd name="T7" fmla="*/ 0 60000 65536"/>
                  <a:gd name="T8" fmla="*/ 0 60000 65536"/>
                </a:gdLst>
                <a:ahLst/>
                <a:cxnLst>
                  <a:cxn ang="T6">
                    <a:pos x="T0" y="T1"/>
                  </a:cxn>
                  <a:cxn ang="T7">
                    <a:pos x="T2" y="T3"/>
                  </a:cxn>
                  <a:cxn ang="T8">
                    <a:pos x="T4" y="T5"/>
                  </a:cxn>
                </a:cxnLst>
                <a:rect l="0" t="0" r="r" b="b"/>
                <a:pathLst>
                  <a:path w="48" h="320">
                    <a:moveTo>
                      <a:pt x="0" y="0"/>
                    </a:moveTo>
                    <a:lnTo>
                      <a:pt x="48" y="84"/>
                    </a:lnTo>
                    <a:lnTo>
                      <a:pt x="46" y="320"/>
                    </a:lnTo>
                  </a:path>
                </a:pathLst>
              </a:custGeom>
              <a:noFill/>
              <a:ln w="31750" cap="flat" cmpd="sng">
                <a:solidFill>
                  <a:srgbClr val="FF66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4158" name="Line 33"/>
              <p:cNvSpPr>
                <a:spLocks noChangeShapeType="1"/>
              </p:cNvSpPr>
              <p:nvPr/>
            </p:nvSpPr>
            <p:spPr bwMode="auto">
              <a:xfrm flipH="1">
                <a:off x="3872" y="2168"/>
                <a:ext cx="52" cy="82"/>
              </a:xfrm>
              <a:prstGeom prst="line">
                <a:avLst/>
              </a:prstGeom>
              <a:noFill/>
              <a:ln w="3175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grpSp>
      </p:grpSp>
      <p:sp>
        <p:nvSpPr>
          <p:cNvPr id="55330" name="Freeform 34"/>
          <p:cNvSpPr>
            <a:spLocks/>
          </p:cNvSpPr>
          <p:nvPr/>
        </p:nvSpPr>
        <p:spPr bwMode="auto">
          <a:xfrm>
            <a:off x="7881939" y="4243388"/>
            <a:ext cx="263525" cy="165100"/>
          </a:xfrm>
          <a:custGeom>
            <a:avLst/>
            <a:gdLst>
              <a:gd name="T0" fmla="*/ 0 w 166"/>
              <a:gd name="T1" fmla="*/ 0 h 104"/>
              <a:gd name="T2" fmla="*/ 2147483646 w 166"/>
              <a:gd name="T3" fmla="*/ 0 h 104"/>
              <a:gd name="T4" fmla="*/ 2147483646 w 166"/>
              <a:gd name="T5" fmla="*/ 2147483646 h 104"/>
              <a:gd name="T6" fmla="*/ 2147483646 w 166"/>
              <a:gd name="T7" fmla="*/ 2147483646 h 104"/>
              <a:gd name="T8" fmla="*/ 2147483646 w 166"/>
              <a:gd name="T9" fmla="*/ 2147483646 h 104"/>
              <a:gd name="T10" fmla="*/ 2147483646 w 166"/>
              <a:gd name="T11" fmla="*/ 2147483646 h 104"/>
              <a:gd name="T12" fmla="*/ 2147483646 w 166"/>
              <a:gd name="T13" fmla="*/ 2147483646 h 104"/>
              <a:gd name="T14" fmla="*/ 2147483646 w 166"/>
              <a:gd name="T15" fmla="*/ 2147483646 h 104"/>
              <a:gd name="T16" fmla="*/ 2147483646 w 166"/>
              <a:gd name="T17" fmla="*/ 2147483646 h 104"/>
              <a:gd name="T18" fmla="*/ 2147483646 w 166"/>
              <a:gd name="T19" fmla="*/ 2147483646 h 104"/>
              <a:gd name="T20" fmla="*/ 2147483646 w 166"/>
              <a:gd name="T21" fmla="*/ 2147483646 h 104"/>
              <a:gd name="T22" fmla="*/ 2147483646 w 166"/>
              <a:gd name="T23" fmla="*/ 2147483646 h 104"/>
              <a:gd name="T24" fmla="*/ 2147483646 w 166"/>
              <a:gd name="T25" fmla="*/ 2147483646 h 104"/>
              <a:gd name="T26" fmla="*/ 2147483646 w 166"/>
              <a:gd name="T27" fmla="*/ 2147483646 h 104"/>
              <a:gd name="T28" fmla="*/ 0 w 166"/>
              <a:gd name="T29" fmla="*/ 0 h 10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66" h="104">
                <a:moveTo>
                  <a:pt x="0" y="0"/>
                </a:moveTo>
                <a:lnTo>
                  <a:pt x="166" y="0"/>
                </a:lnTo>
                <a:lnTo>
                  <a:pt x="164" y="74"/>
                </a:lnTo>
                <a:lnTo>
                  <a:pt x="150" y="100"/>
                </a:lnTo>
                <a:lnTo>
                  <a:pt x="128" y="104"/>
                </a:lnTo>
                <a:lnTo>
                  <a:pt x="110" y="100"/>
                </a:lnTo>
                <a:lnTo>
                  <a:pt x="98" y="86"/>
                </a:lnTo>
                <a:lnTo>
                  <a:pt x="82" y="84"/>
                </a:lnTo>
                <a:lnTo>
                  <a:pt x="70" y="92"/>
                </a:lnTo>
                <a:lnTo>
                  <a:pt x="48" y="104"/>
                </a:lnTo>
                <a:lnTo>
                  <a:pt x="28" y="100"/>
                </a:lnTo>
                <a:lnTo>
                  <a:pt x="6" y="88"/>
                </a:lnTo>
                <a:lnTo>
                  <a:pt x="4" y="72"/>
                </a:lnTo>
                <a:lnTo>
                  <a:pt x="4" y="36"/>
                </a:lnTo>
                <a:lnTo>
                  <a:pt x="0" y="0"/>
                </a:lnTo>
                <a:close/>
              </a:path>
            </a:pathLst>
          </a:custGeom>
          <a:solidFill>
            <a:schemeClr val="tx1">
              <a:alpha val="50195"/>
            </a:schemeClr>
          </a:solidFill>
          <a:ln>
            <a:noFill/>
          </a:ln>
          <a:effectLst/>
          <a:extLst>
            <a:ext uri="{91240B29-F687-4F45-9708-019B960494DF}">
              <a14:hiddenLine xmlns:a14="http://schemas.microsoft.com/office/drawing/2010/main" w="31750" cap="flat" cmpd="sng">
                <a:solidFill>
                  <a:schemeClr val="bg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55331" name="Freeform 35"/>
          <p:cNvSpPr>
            <a:spLocks/>
          </p:cNvSpPr>
          <p:nvPr/>
        </p:nvSpPr>
        <p:spPr bwMode="auto">
          <a:xfrm>
            <a:off x="7942263" y="4519613"/>
            <a:ext cx="146050" cy="101600"/>
          </a:xfrm>
          <a:custGeom>
            <a:avLst/>
            <a:gdLst>
              <a:gd name="T0" fmla="*/ 0 w 92"/>
              <a:gd name="T1" fmla="*/ 0 h 64"/>
              <a:gd name="T2" fmla="*/ 2147483646 w 92"/>
              <a:gd name="T3" fmla="*/ 2147483646 h 64"/>
              <a:gd name="T4" fmla="*/ 2147483646 w 92"/>
              <a:gd name="T5" fmla="*/ 2147483646 h 64"/>
              <a:gd name="T6" fmla="*/ 0 w 92"/>
              <a:gd name="T7" fmla="*/ 0 h 6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2" h="64">
                <a:moveTo>
                  <a:pt x="0" y="0"/>
                </a:moveTo>
                <a:lnTo>
                  <a:pt x="92" y="2"/>
                </a:lnTo>
                <a:lnTo>
                  <a:pt x="46" y="64"/>
                </a:lnTo>
                <a:lnTo>
                  <a:pt x="0" y="0"/>
                </a:lnTo>
                <a:close/>
              </a:path>
            </a:pathLst>
          </a:custGeom>
          <a:solidFill>
            <a:schemeClr val="tx1"/>
          </a:solidFill>
          <a:ln>
            <a:noFill/>
          </a:ln>
          <a:effectLst/>
          <a:extLst>
            <a:ext uri="{91240B29-F687-4F45-9708-019B960494DF}">
              <a14:hiddenLine xmlns:a14="http://schemas.microsoft.com/office/drawing/2010/main" w="31750" cap="flat" cmpd="sng">
                <a:solidFill>
                  <a:schemeClr val="bg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55332" name="Rectangle 36"/>
          <p:cNvSpPr>
            <a:spLocks noChangeArrowheads="1"/>
          </p:cNvSpPr>
          <p:nvPr/>
        </p:nvSpPr>
        <p:spPr bwMode="auto">
          <a:xfrm>
            <a:off x="7980363" y="4732339"/>
            <a:ext cx="76200" cy="200025"/>
          </a:xfrm>
          <a:prstGeom prst="rect">
            <a:avLst/>
          </a:prstGeom>
          <a:solidFill>
            <a:schemeClr val="tx1"/>
          </a:solidFill>
          <a:ln>
            <a:noFill/>
          </a:ln>
          <a:effectLst/>
          <a:extLst>
            <a:ext uri="{91240B29-F687-4F45-9708-019B960494DF}">
              <a14:hiddenLine xmlns:a14="http://schemas.microsoft.com/office/drawing/2010/main" w="3175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55333" name="Freeform 37"/>
          <p:cNvSpPr>
            <a:spLocks/>
          </p:cNvSpPr>
          <p:nvPr/>
        </p:nvSpPr>
        <p:spPr bwMode="auto">
          <a:xfrm>
            <a:off x="7920039" y="5138738"/>
            <a:ext cx="193675" cy="69850"/>
          </a:xfrm>
          <a:custGeom>
            <a:avLst/>
            <a:gdLst>
              <a:gd name="T0" fmla="*/ 0 w 122"/>
              <a:gd name="T1" fmla="*/ 2147483646 h 44"/>
              <a:gd name="T2" fmla="*/ 2147483646 w 122"/>
              <a:gd name="T3" fmla="*/ 2147483646 h 44"/>
              <a:gd name="T4" fmla="*/ 2147483646 w 122"/>
              <a:gd name="T5" fmla="*/ 0 h 44"/>
              <a:gd name="T6" fmla="*/ 2147483646 w 122"/>
              <a:gd name="T7" fmla="*/ 2147483646 h 44"/>
              <a:gd name="T8" fmla="*/ 2147483646 w 122"/>
              <a:gd name="T9" fmla="*/ 2147483646 h 44"/>
              <a:gd name="T10" fmla="*/ 2147483646 w 122"/>
              <a:gd name="T11" fmla="*/ 2147483646 h 44"/>
              <a:gd name="T12" fmla="*/ 0 w 122"/>
              <a:gd name="T13" fmla="*/ 2147483646 h 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2" h="44">
                <a:moveTo>
                  <a:pt x="0" y="42"/>
                </a:moveTo>
                <a:lnTo>
                  <a:pt x="122" y="44"/>
                </a:lnTo>
                <a:cubicBezTo>
                  <a:pt x="113" y="18"/>
                  <a:pt x="74" y="11"/>
                  <a:pt x="52" y="0"/>
                </a:cubicBezTo>
                <a:cubicBezTo>
                  <a:pt x="38" y="5"/>
                  <a:pt x="44" y="2"/>
                  <a:pt x="34" y="8"/>
                </a:cubicBezTo>
                <a:cubicBezTo>
                  <a:pt x="32" y="12"/>
                  <a:pt x="32" y="17"/>
                  <a:pt x="28" y="20"/>
                </a:cubicBezTo>
                <a:cubicBezTo>
                  <a:pt x="23" y="24"/>
                  <a:pt x="10" y="26"/>
                  <a:pt x="10" y="26"/>
                </a:cubicBezTo>
                <a:cubicBezTo>
                  <a:pt x="1" y="39"/>
                  <a:pt x="4" y="34"/>
                  <a:pt x="0" y="42"/>
                </a:cubicBezTo>
                <a:close/>
              </a:path>
            </a:pathLst>
          </a:custGeom>
          <a:solidFill>
            <a:schemeClr val="tx1"/>
          </a:solidFill>
          <a:ln>
            <a:noFill/>
          </a:ln>
          <a:effectLst/>
          <a:extLst>
            <a:ext uri="{91240B29-F687-4F45-9708-019B960494DF}">
              <a14:hiddenLine xmlns:a14="http://schemas.microsoft.com/office/drawing/2010/main" w="31750" cap="flat" cmpd="sng">
                <a:solidFill>
                  <a:schemeClr val="bg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55334" name="Freeform 38"/>
          <p:cNvSpPr>
            <a:spLocks/>
          </p:cNvSpPr>
          <p:nvPr/>
        </p:nvSpPr>
        <p:spPr bwMode="auto">
          <a:xfrm>
            <a:off x="3878263" y="2671763"/>
            <a:ext cx="1714500" cy="247650"/>
          </a:xfrm>
          <a:custGeom>
            <a:avLst/>
            <a:gdLst>
              <a:gd name="T0" fmla="*/ 0 w 1080"/>
              <a:gd name="T1" fmla="*/ 2147483646 h 156"/>
              <a:gd name="T2" fmla="*/ 2147483646 w 1080"/>
              <a:gd name="T3" fmla="*/ 2147483646 h 156"/>
              <a:gd name="T4" fmla="*/ 2147483646 w 1080"/>
              <a:gd name="T5" fmla="*/ 0 h 156"/>
              <a:gd name="T6" fmla="*/ 2147483646 w 1080"/>
              <a:gd name="T7" fmla="*/ 2147483646 h 156"/>
              <a:gd name="T8" fmla="*/ 2147483646 w 1080"/>
              <a:gd name="T9" fmla="*/ 2147483646 h 156"/>
              <a:gd name="T10" fmla="*/ 2147483646 w 1080"/>
              <a:gd name="T11" fmla="*/ 2147483646 h 156"/>
              <a:gd name="T12" fmla="*/ 2147483646 w 1080"/>
              <a:gd name="T13" fmla="*/ 2147483646 h 1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80" h="156">
                <a:moveTo>
                  <a:pt x="0" y="36"/>
                </a:moveTo>
                <a:lnTo>
                  <a:pt x="354" y="34"/>
                </a:lnTo>
                <a:lnTo>
                  <a:pt x="498" y="0"/>
                </a:lnTo>
                <a:lnTo>
                  <a:pt x="544" y="112"/>
                </a:lnTo>
                <a:lnTo>
                  <a:pt x="700" y="88"/>
                </a:lnTo>
                <a:lnTo>
                  <a:pt x="708" y="132"/>
                </a:lnTo>
                <a:lnTo>
                  <a:pt x="1080" y="156"/>
                </a:lnTo>
              </a:path>
            </a:pathLst>
          </a:custGeom>
          <a:noFill/>
          <a:ln w="31750">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4121" name="Rectangle 39"/>
          <p:cNvSpPr>
            <a:spLocks noChangeArrowheads="1"/>
          </p:cNvSpPr>
          <p:nvPr/>
        </p:nvSpPr>
        <p:spPr bwMode="auto">
          <a:xfrm>
            <a:off x="2271713" y="3246439"/>
            <a:ext cx="2971800" cy="2776537"/>
          </a:xfrm>
          <a:prstGeom prst="rect">
            <a:avLst/>
          </a:prstGeom>
          <a:solidFill>
            <a:srgbClr val="FEFEF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4122" name="Line 40"/>
          <p:cNvSpPr>
            <a:spLocks noChangeShapeType="1"/>
          </p:cNvSpPr>
          <p:nvPr/>
        </p:nvSpPr>
        <p:spPr bwMode="auto">
          <a:xfrm flipH="1">
            <a:off x="10053639" y="3306764"/>
            <a:ext cx="60325" cy="98425"/>
          </a:xfrm>
          <a:prstGeom prst="line">
            <a:avLst/>
          </a:prstGeom>
          <a:noFill/>
          <a:ln w="3175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4123" name="Rectangle 41"/>
          <p:cNvSpPr>
            <a:spLocks noChangeArrowheads="1"/>
          </p:cNvSpPr>
          <p:nvPr/>
        </p:nvSpPr>
        <p:spPr bwMode="auto">
          <a:xfrm>
            <a:off x="5218113" y="3376613"/>
            <a:ext cx="304800" cy="2641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4124" name="Rectangle 42"/>
          <p:cNvSpPr>
            <a:spLocks noChangeArrowheads="1"/>
          </p:cNvSpPr>
          <p:nvPr/>
        </p:nvSpPr>
        <p:spPr bwMode="auto">
          <a:xfrm>
            <a:off x="5522913" y="4367213"/>
            <a:ext cx="304800" cy="15541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4125" name="Rectangle 43"/>
          <p:cNvSpPr>
            <a:spLocks noChangeArrowheads="1"/>
          </p:cNvSpPr>
          <p:nvPr/>
        </p:nvSpPr>
        <p:spPr bwMode="auto">
          <a:xfrm>
            <a:off x="8647113" y="1471613"/>
            <a:ext cx="2057400" cy="2286000"/>
          </a:xfrm>
          <a:prstGeom prst="rect">
            <a:avLst/>
          </a:prstGeom>
          <a:solidFill>
            <a:srgbClr val="FEFEF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4126" name="Line 44"/>
          <p:cNvSpPr>
            <a:spLocks noChangeShapeType="1"/>
          </p:cNvSpPr>
          <p:nvPr/>
        </p:nvSpPr>
        <p:spPr bwMode="auto">
          <a:xfrm flipH="1">
            <a:off x="8075613" y="3538538"/>
            <a:ext cx="615950" cy="527050"/>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grpSp>
        <p:nvGrpSpPr>
          <p:cNvPr id="55341" name="Group 45"/>
          <p:cNvGrpSpPr>
            <a:grpSpLocks/>
          </p:cNvGrpSpPr>
          <p:nvPr/>
        </p:nvGrpSpPr>
        <p:grpSpPr bwMode="auto">
          <a:xfrm>
            <a:off x="1973263" y="4284663"/>
            <a:ext cx="3657600" cy="1814512"/>
            <a:chOff x="423" y="2554"/>
            <a:chExt cx="2304" cy="1143"/>
          </a:xfrm>
        </p:grpSpPr>
        <p:sp>
          <p:nvSpPr>
            <p:cNvPr id="4145" name="Text Box 46"/>
            <p:cNvSpPr txBox="1">
              <a:spLocks noChangeArrowheads="1"/>
            </p:cNvSpPr>
            <p:nvPr/>
          </p:nvSpPr>
          <p:spPr bwMode="auto">
            <a:xfrm>
              <a:off x="423" y="2602"/>
              <a:ext cx="576" cy="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GB" altLang="en-US" sz="900" b="1">
                  <a:solidFill>
                    <a:srgbClr val="000000"/>
                  </a:solidFill>
                </a:rPr>
                <a:t>Mineral</a:t>
              </a:r>
            </a:p>
            <a:p>
              <a:pPr fontAlgn="base">
                <a:spcBef>
                  <a:spcPct val="50000"/>
                </a:spcBef>
                <a:spcAft>
                  <a:spcPct val="0"/>
                </a:spcAft>
                <a:buFontTx/>
                <a:buNone/>
              </a:pPr>
              <a:r>
                <a:rPr lang="en-GB" altLang="en-US" sz="900" b="1">
                  <a:solidFill>
                    <a:srgbClr val="000000"/>
                  </a:solidFill>
                </a:rPr>
                <a:t>Füller </a:t>
              </a:r>
            </a:p>
            <a:p>
              <a:pPr fontAlgn="base">
                <a:spcBef>
                  <a:spcPct val="50000"/>
                </a:spcBef>
                <a:spcAft>
                  <a:spcPct val="0"/>
                </a:spcAft>
                <a:buFontTx/>
                <a:buNone/>
              </a:pPr>
              <a:r>
                <a:rPr lang="en-GB" altLang="en-US" sz="900" b="1">
                  <a:solidFill>
                    <a:srgbClr val="000000"/>
                  </a:solidFill>
                </a:rPr>
                <a:t>Bitumen</a:t>
              </a:r>
            </a:p>
            <a:p>
              <a:pPr fontAlgn="base">
                <a:spcBef>
                  <a:spcPct val="50000"/>
                </a:spcBef>
                <a:spcAft>
                  <a:spcPct val="0"/>
                </a:spcAft>
                <a:buFontTx/>
                <a:buNone/>
              </a:pPr>
              <a:r>
                <a:rPr lang="en-GB" altLang="en-US" sz="900" b="1">
                  <a:solidFill>
                    <a:srgbClr val="000000"/>
                  </a:solidFill>
                </a:rPr>
                <a:t>Mischen</a:t>
              </a:r>
            </a:p>
            <a:p>
              <a:pPr fontAlgn="base">
                <a:spcBef>
                  <a:spcPct val="50000"/>
                </a:spcBef>
                <a:spcAft>
                  <a:spcPct val="0"/>
                </a:spcAft>
                <a:buFontTx/>
                <a:buNone/>
              </a:pPr>
              <a:r>
                <a:rPr lang="en-GB" altLang="en-US" sz="900" b="1">
                  <a:solidFill>
                    <a:srgbClr val="000000"/>
                  </a:solidFill>
                </a:rPr>
                <a:t>Entleeren</a:t>
              </a:r>
            </a:p>
            <a:p>
              <a:pPr fontAlgn="base">
                <a:spcBef>
                  <a:spcPct val="50000"/>
                </a:spcBef>
                <a:spcAft>
                  <a:spcPct val="0"/>
                </a:spcAft>
                <a:buFontTx/>
                <a:buNone/>
              </a:pPr>
              <a:endParaRPr lang="en-GB" altLang="en-US" sz="900" b="1">
                <a:solidFill>
                  <a:srgbClr val="000000"/>
                </a:solidFill>
              </a:endParaRPr>
            </a:p>
          </p:txBody>
        </p:sp>
        <p:sp>
          <p:nvSpPr>
            <p:cNvPr id="4146" name="Rectangle 47"/>
            <p:cNvSpPr>
              <a:spLocks noChangeArrowheads="1"/>
            </p:cNvSpPr>
            <p:nvPr/>
          </p:nvSpPr>
          <p:spPr bwMode="auto">
            <a:xfrm>
              <a:off x="1047" y="2554"/>
              <a:ext cx="213" cy="100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4147" name="Rectangle 48"/>
            <p:cNvSpPr>
              <a:spLocks noChangeArrowheads="1"/>
            </p:cNvSpPr>
            <p:nvPr/>
          </p:nvSpPr>
          <p:spPr bwMode="auto">
            <a:xfrm>
              <a:off x="1260" y="2554"/>
              <a:ext cx="212" cy="100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4148" name="Rectangle 49"/>
            <p:cNvSpPr>
              <a:spLocks noChangeArrowheads="1"/>
            </p:cNvSpPr>
            <p:nvPr/>
          </p:nvSpPr>
          <p:spPr bwMode="auto">
            <a:xfrm>
              <a:off x="1472" y="2554"/>
              <a:ext cx="213" cy="100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4149" name="Rectangle 50"/>
            <p:cNvSpPr>
              <a:spLocks noChangeArrowheads="1"/>
            </p:cNvSpPr>
            <p:nvPr/>
          </p:nvSpPr>
          <p:spPr bwMode="auto">
            <a:xfrm>
              <a:off x="1685" y="2554"/>
              <a:ext cx="212" cy="100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4150" name="Rectangle 51"/>
            <p:cNvSpPr>
              <a:spLocks noChangeArrowheads="1"/>
            </p:cNvSpPr>
            <p:nvPr/>
          </p:nvSpPr>
          <p:spPr bwMode="auto">
            <a:xfrm>
              <a:off x="1897" y="2554"/>
              <a:ext cx="213" cy="100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4151" name="Rectangle 52"/>
            <p:cNvSpPr>
              <a:spLocks noChangeArrowheads="1"/>
            </p:cNvSpPr>
            <p:nvPr/>
          </p:nvSpPr>
          <p:spPr bwMode="auto">
            <a:xfrm>
              <a:off x="2110" y="2554"/>
              <a:ext cx="212" cy="100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4152" name="Rectangle 53"/>
            <p:cNvSpPr>
              <a:spLocks noChangeArrowheads="1"/>
            </p:cNvSpPr>
            <p:nvPr/>
          </p:nvSpPr>
          <p:spPr bwMode="auto">
            <a:xfrm>
              <a:off x="2322" y="2554"/>
              <a:ext cx="213" cy="100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4153" name="Text Box 54"/>
            <p:cNvSpPr txBox="1">
              <a:spLocks noChangeArrowheads="1"/>
            </p:cNvSpPr>
            <p:nvPr/>
          </p:nvSpPr>
          <p:spPr bwMode="auto">
            <a:xfrm>
              <a:off x="903" y="3562"/>
              <a:ext cx="1824"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GB" altLang="en-US" sz="800" b="1">
                  <a:solidFill>
                    <a:srgbClr val="000000"/>
                  </a:solidFill>
                </a:rPr>
                <a:t>    0         10        20        30        40        50        60        70</a:t>
              </a:r>
            </a:p>
          </p:txBody>
        </p:sp>
      </p:grpSp>
      <p:sp>
        <p:nvSpPr>
          <p:cNvPr id="55351" name="AutoShape 55" descr="Granit"/>
          <p:cNvSpPr>
            <a:spLocks noChangeArrowheads="1"/>
          </p:cNvSpPr>
          <p:nvPr/>
        </p:nvSpPr>
        <p:spPr bwMode="auto">
          <a:xfrm flipH="1">
            <a:off x="2981325" y="4395789"/>
            <a:ext cx="203200" cy="155575"/>
          </a:xfrm>
          <a:prstGeom prst="rtTriangle">
            <a:avLst/>
          </a:prstGeom>
          <a:blipFill dpi="0" rotWithShape="0">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55352" name="AutoShape 56" descr="Granit"/>
          <p:cNvSpPr>
            <a:spLocks noChangeArrowheads="1"/>
          </p:cNvSpPr>
          <p:nvPr/>
        </p:nvSpPr>
        <p:spPr bwMode="auto">
          <a:xfrm flipH="1">
            <a:off x="2981326" y="4591050"/>
            <a:ext cx="201613" cy="115888"/>
          </a:xfrm>
          <a:prstGeom prst="rtTriangle">
            <a:avLst/>
          </a:prstGeom>
          <a:blipFill dpi="0" rotWithShape="0">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55353" name="AutoShape 57"/>
          <p:cNvSpPr>
            <a:spLocks noChangeArrowheads="1"/>
          </p:cNvSpPr>
          <p:nvPr/>
        </p:nvSpPr>
        <p:spPr bwMode="auto">
          <a:xfrm flipH="1">
            <a:off x="3049589" y="4784726"/>
            <a:ext cx="369887" cy="117475"/>
          </a:xfrm>
          <a:prstGeom prst="rtTriangle">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55354" name="Rectangle 58" descr="Großes Konfetti"/>
          <p:cNvSpPr>
            <a:spLocks noChangeArrowheads="1"/>
          </p:cNvSpPr>
          <p:nvPr/>
        </p:nvSpPr>
        <p:spPr bwMode="auto">
          <a:xfrm>
            <a:off x="3419476" y="5059364"/>
            <a:ext cx="574675" cy="115887"/>
          </a:xfrm>
          <a:prstGeom prst="rect">
            <a:avLst/>
          </a:prstGeom>
          <a:pattFill prst="lgConfetti">
            <a:fgClr>
              <a:schemeClr val="tx1"/>
            </a:fgClr>
            <a:bgClr>
              <a:srgbClr val="FFFFFF"/>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55355" name="AutoShape 59"/>
          <p:cNvSpPr>
            <a:spLocks noChangeArrowheads="1"/>
          </p:cNvSpPr>
          <p:nvPr/>
        </p:nvSpPr>
        <p:spPr bwMode="auto">
          <a:xfrm>
            <a:off x="3994150" y="5253038"/>
            <a:ext cx="471488" cy="157162"/>
          </a:xfrm>
          <a:prstGeom prst="rtTriangle">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4133" name="Rectangle 60"/>
          <p:cNvSpPr>
            <a:spLocks noChangeArrowheads="1"/>
          </p:cNvSpPr>
          <p:nvPr/>
        </p:nvSpPr>
        <p:spPr bwMode="auto">
          <a:xfrm>
            <a:off x="8643938" y="65532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fontAlgn="base">
              <a:spcBef>
                <a:spcPct val="0"/>
              </a:spcBef>
              <a:spcAft>
                <a:spcPct val="0"/>
              </a:spcAft>
              <a:buFontTx/>
              <a:buNone/>
            </a:pPr>
            <a:endParaRPr lang="de-DE" altLang="en-US" sz="1000">
              <a:solidFill>
                <a:srgbClr val="000000"/>
              </a:solidFill>
            </a:endParaRPr>
          </a:p>
        </p:txBody>
      </p:sp>
      <p:sp>
        <p:nvSpPr>
          <p:cNvPr id="4134" name="Rectangle 61"/>
          <p:cNvSpPr>
            <a:spLocks noChangeArrowheads="1"/>
          </p:cNvSpPr>
          <p:nvPr/>
        </p:nvSpPr>
        <p:spPr bwMode="auto">
          <a:xfrm>
            <a:off x="1828800" y="6553200"/>
            <a:ext cx="28956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de-DE" altLang="en-US" sz="1000">
              <a:solidFill>
                <a:srgbClr val="000000"/>
              </a:solidFill>
            </a:endParaRPr>
          </a:p>
        </p:txBody>
      </p:sp>
      <p:pic>
        <p:nvPicPr>
          <p:cNvPr id="55358" name="Picture 62"/>
          <p:cNvPicPr>
            <a:picLocks noChangeAspect="1" noChangeArrowheads="1"/>
          </p:cNvPicPr>
          <p:nvPr/>
        </p:nvPicPr>
        <p:blipFill>
          <a:blip r:embed="rId6">
            <a:lum bright="10000" contrast="6000"/>
            <a:extLst>
              <a:ext uri="{28A0092B-C50C-407E-A947-70E740481C1C}">
                <a14:useLocalDpi xmlns:a14="http://schemas.microsoft.com/office/drawing/2010/main"/>
              </a:ext>
            </a:extLst>
          </a:blip>
          <a:srcRect/>
          <a:stretch>
            <a:fillRect/>
          </a:stretch>
        </p:blipFill>
        <p:spPr bwMode="auto">
          <a:xfrm>
            <a:off x="1865313" y="3465514"/>
            <a:ext cx="3727450" cy="261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59" name="Picture 63"/>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122488" y="2889250"/>
            <a:ext cx="3162300" cy="314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60" name="Picture 64" descr="NeuesVordosierungsbild"/>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858964" y="3609976"/>
            <a:ext cx="3786187"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5361" name="Object 65"/>
          <p:cNvGraphicFramePr>
            <a:graphicFrameLocks noChangeAspect="1"/>
          </p:cNvGraphicFramePr>
          <p:nvPr/>
        </p:nvGraphicFramePr>
        <p:xfrm>
          <a:off x="2554288" y="2408238"/>
          <a:ext cx="2298700" cy="3649662"/>
        </p:xfrm>
        <a:graphic>
          <a:graphicData uri="http://schemas.openxmlformats.org/presentationml/2006/ole">
            <mc:AlternateContent xmlns:mc="http://schemas.openxmlformats.org/markup-compatibility/2006">
              <mc:Choice xmlns:v="urn:schemas-microsoft-com:vml" Requires="v">
                <p:oleObj spid="_x0000_s1072" name="Image" r:id="rId9" imgW="5206349" imgH="8266667" progId="Photoshop.Image.7">
                  <p:embed/>
                </p:oleObj>
              </mc:Choice>
              <mc:Fallback>
                <p:oleObj name="Image" r:id="rId9" imgW="5206349" imgH="8266667" progId="Photoshop.Image.7">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54288" y="2408238"/>
                        <a:ext cx="2298700" cy="3649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5362" name="Picture 66" descr="plaidt"/>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138363" y="2852738"/>
            <a:ext cx="3219450" cy="320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63" name="Picture 67" descr="PA040004"/>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839914" y="3465513"/>
            <a:ext cx="3444875"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64" name="Picture 68" descr="plaidt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2333625" y="2601914"/>
            <a:ext cx="2762250" cy="348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42" name="Rectangle 69"/>
          <p:cNvSpPr>
            <a:spLocks noGrp="1" noChangeArrowheads="1"/>
          </p:cNvSpPr>
          <p:nvPr>
            <p:ph type="title"/>
          </p:nvPr>
        </p:nvSpPr>
        <p:spPr>
          <a:xfrm>
            <a:off x="2551113" y="620713"/>
            <a:ext cx="7772400" cy="825500"/>
          </a:xfrm>
        </p:spPr>
        <p:txBody>
          <a:bodyPr/>
          <a:lstStyle/>
          <a:p>
            <a:pPr eaLnBrk="1" hangingPunct="1"/>
            <a:r>
              <a:rPr lang="fr-FR" altLang="en-US" sz="3200"/>
              <a:t>Typical Batch Process</a:t>
            </a:r>
          </a:p>
        </p:txBody>
      </p:sp>
      <p:sp>
        <p:nvSpPr>
          <p:cNvPr id="4143" name="Rectangle 70"/>
          <p:cNvSpPr>
            <a:spLocks noChangeArrowheads="1"/>
          </p:cNvSpPr>
          <p:nvPr/>
        </p:nvSpPr>
        <p:spPr bwMode="auto">
          <a:xfrm>
            <a:off x="5740401" y="6170613"/>
            <a:ext cx="30654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lnSpc>
                <a:spcPct val="90000"/>
              </a:lnSpc>
              <a:spcAft>
                <a:spcPct val="0"/>
              </a:spcAft>
              <a:buFontTx/>
              <a:buNone/>
            </a:pPr>
            <a:r>
              <a:rPr lang="en-GB" altLang="en-US" sz="2000" i="1">
                <a:solidFill>
                  <a:srgbClr val="FFFFFF"/>
                </a:solidFill>
              </a:rPr>
              <a:t>Discontinuous Production</a:t>
            </a:r>
          </a:p>
        </p:txBody>
      </p:sp>
      <p:pic>
        <p:nvPicPr>
          <p:cNvPr id="55367" name="Picture 71" descr="P4280097_edited"/>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3024189" y="1484314"/>
            <a:ext cx="1468437" cy="457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2" name="Group 3"/>
          <p:cNvGrpSpPr>
            <a:grpSpLocks/>
          </p:cNvGrpSpPr>
          <p:nvPr/>
        </p:nvGrpSpPr>
        <p:grpSpPr bwMode="auto">
          <a:xfrm>
            <a:off x="9798395" y="304803"/>
            <a:ext cx="1905000" cy="282575"/>
            <a:chOff x="1860" y="3171"/>
            <a:chExt cx="2677" cy="397"/>
          </a:xfrm>
        </p:grpSpPr>
        <p:sp>
          <p:nvSpPr>
            <p:cNvPr id="73" name="Freeform 4"/>
            <p:cNvSpPr>
              <a:spLocks/>
            </p:cNvSpPr>
            <p:nvPr/>
          </p:nvSpPr>
          <p:spPr bwMode="auto">
            <a:xfrm>
              <a:off x="4175" y="3171"/>
              <a:ext cx="362" cy="397"/>
            </a:xfrm>
            <a:custGeom>
              <a:avLst/>
              <a:gdLst>
                <a:gd name="T0" fmla="*/ 50 w 153"/>
                <a:gd name="T1" fmla="*/ 74 h 168"/>
                <a:gd name="T2" fmla="*/ 49 w 153"/>
                <a:gd name="T3" fmla="*/ 74 h 168"/>
                <a:gd name="T4" fmla="*/ 49 w 153"/>
                <a:gd name="T5" fmla="*/ 114 h 168"/>
                <a:gd name="T6" fmla="*/ 49 w 153"/>
                <a:gd name="T7" fmla="*/ 168 h 168"/>
                <a:gd name="T8" fmla="*/ 0 w 153"/>
                <a:gd name="T9" fmla="*/ 168 h 168"/>
                <a:gd name="T10" fmla="*/ 0 w 153"/>
                <a:gd name="T11" fmla="*/ 0 h 168"/>
                <a:gd name="T12" fmla="*/ 57 w 153"/>
                <a:gd name="T13" fmla="*/ 0 h 168"/>
                <a:gd name="T14" fmla="*/ 104 w 153"/>
                <a:gd name="T15" fmla="*/ 93 h 168"/>
                <a:gd name="T16" fmla="*/ 105 w 153"/>
                <a:gd name="T17" fmla="*/ 93 h 168"/>
                <a:gd name="T18" fmla="*/ 104 w 153"/>
                <a:gd name="T19" fmla="*/ 54 h 168"/>
                <a:gd name="T20" fmla="*/ 104 w 153"/>
                <a:gd name="T21" fmla="*/ 0 h 168"/>
                <a:gd name="T22" fmla="*/ 153 w 153"/>
                <a:gd name="T23" fmla="*/ 0 h 168"/>
                <a:gd name="T24" fmla="*/ 153 w 153"/>
                <a:gd name="T25" fmla="*/ 168 h 168"/>
                <a:gd name="T26" fmla="*/ 97 w 153"/>
                <a:gd name="T27" fmla="*/ 168 h 168"/>
                <a:gd name="T28" fmla="*/ 50 w 153"/>
                <a:gd name="T29" fmla="*/ 7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4" y="93"/>
                    <a:pt x="104" y="93"/>
                    <a:pt x="104"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de-CH">
                <a:solidFill>
                  <a:srgbClr val="000000"/>
                </a:solidFill>
              </a:endParaRPr>
            </a:p>
          </p:txBody>
        </p:sp>
        <p:sp>
          <p:nvSpPr>
            <p:cNvPr id="74" name="Freeform 5"/>
            <p:cNvSpPr>
              <a:spLocks/>
            </p:cNvSpPr>
            <p:nvPr/>
          </p:nvSpPr>
          <p:spPr bwMode="auto">
            <a:xfrm>
              <a:off x="3760" y="3171"/>
              <a:ext cx="361" cy="397"/>
            </a:xfrm>
            <a:custGeom>
              <a:avLst/>
              <a:gdLst>
                <a:gd name="T0" fmla="*/ 50 w 153"/>
                <a:gd name="T1" fmla="*/ 74 h 168"/>
                <a:gd name="T2" fmla="*/ 49 w 153"/>
                <a:gd name="T3" fmla="*/ 74 h 168"/>
                <a:gd name="T4" fmla="*/ 49 w 153"/>
                <a:gd name="T5" fmla="*/ 114 h 168"/>
                <a:gd name="T6" fmla="*/ 49 w 153"/>
                <a:gd name="T7" fmla="*/ 168 h 168"/>
                <a:gd name="T8" fmla="*/ 0 w 153"/>
                <a:gd name="T9" fmla="*/ 168 h 168"/>
                <a:gd name="T10" fmla="*/ 0 w 153"/>
                <a:gd name="T11" fmla="*/ 0 h 168"/>
                <a:gd name="T12" fmla="*/ 57 w 153"/>
                <a:gd name="T13" fmla="*/ 0 h 168"/>
                <a:gd name="T14" fmla="*/ 103 w 153"/>
                <a:gd name="T15" fmla="*/ 93 h 168"/>
                <a:gd name="T16" fmla="*/ 105 w 153"/>
                <a:gd name="T17" fmla="*/ 93 h 168"/>
                <a:gd name="T18" fmla="*/ 104 w 153"/>
                <a:gd name="T19" fmla="*/ 54 h 168"/>
                <a:gd name="T20" fmla="*/ 104 w 153"/>
                <a:gd name="T21" fmla="*/ 0 h 168"/>
                <a:gd name="T22" fmla="*/ 153 w 153"/>
                <a:gd name="T23" fmla="*/ 0 h 168"/>
                <a:gd name="T24" fmla="*/ 153 w 153"/>
                <a:gd name="T25" fmla="*/ 168 h 168"/>
                <a:gd name="T26" fmla="*/ 97 w 153"/>
                <a:gd name="T27" fmla="*/ 168 h 168"/>
                <a:gd name="T28" fmla="*/ 50 w 153"/>
                <a:gd name="T29" fmla="*/ 7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3" y="93"/>
                    <a:pt x="103" y="93"/>
                    <a:pt x="103"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de-CH">
                <a:solidFill>
                  <a:srgbClr val="000000"/>
                </a:solidFill>
              </a:endParaRPr>
            </a:p>
          </p:txBody>
        </p:sp>
        <p:sp>
          <p:nvSpPr>
            <p:cNvPr id="75" name="Freeform 6"/>
            <p:cNvSpPr>
              <a:spLocks/>
            </p:cNvSpPr>
            <p:nvPr/>
          </p:nvSpPr>
          <p:spPr bwMode="auto">
            <a:xfrm>
              <a:off x="1860" y="3171"/>
              <a:ext cx="442" cy="397"/>
            </a:xfrm>
            <a:custGeom>
              <a:avLst/>
              <a:gdLst>
                <a:gd name="T0" fmla="*/ 286 w 442"/>
                <a:gd name="T1" fmla="*/ 0 h 397"/>
                <a:gd name="T2" fmla="*/ 154 w 442"/>
                <a:gd name="T3" fmla="*/ 0 h 397"/>
                <a:gd name="T4" fmla="*/ 0 w 442"/>
                <a:gd name="T5" fmla="*/ 397 h 397"/>
                <a:gd name="T6" fmla="*/ 137 w 442"/>
                <a:gd name="T7" fmla="*/ 397 h 397"/>
                <a:gd name="T8" fmla="*/ 220 w 442"/>
                <a:gd name="T9" fmla="*/ 158 h 397"/>
                <a:gd name="T10" fmla="*/ 222 w 442"/>
                <a:gd name="T11" fmla="*/ 158 h 397"/>
                <a:gd name="T12" fmla="*/ 303 w 442"/>
                <a:gd name="T13" fmla="*/ 397 h 397"/>
                <a:gd name="T14" fmla="*/ 442 w 442"/>
                <a:gd name="T15" fmla="*/ 397 h 397"/>
                <a:gd name="T16" fmla="*/ 286 w 442"/>
                <a:gd name="T17"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2" h="397">
                  <a:moveTo>
                    <a:pt x="286" y="0"/>
                  </a:moveTo>
                  <a:lnTo>
                    <a:pt x="154" y="0"/>
                  </a:lnTo>
                  <a:lnTo>
                    <a:pt x="0" y="397"/>
                  </a:lnTo>
                  <a:lnTo>
                    <a:pt x="137" y="397"/>
                  </a:lnTo>
                  <a:lnTo>
                    <a:pt x="220" y="158"/>
                  </a:lnTo>
                  <a:lnTo>
                    <a:pt x="222" y="158"/>
                  </a:lnTo>
                  <a:lnTo>
                    <a:pt x="303" y="397"/>
                  </a:lnTo>
                  <a:lnTo>
                    <a:pt x="442" y="397"/>
                  </a:lnTo>
                  <a:lnTo>
                    <a:pt x="2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de-CH">
                <a:solidFill>
                  <a:srgbClr val="000000"/>
                </a:solidFill>
              </a:endParaRPr>
            </a:p>
          </p:txBody>
        </p:sp>
        <p:sp>
          <p:nvSpPr>
            <p:cNvPr id="76" name="Freeform 7"/>
            <p:cNvSpPr>
              <a:spLocks/>
            </p:cNvSpPr>
            <p:nvPr/>
          </p:nvSpPr>
          <p:spPr bwMode="auto">
            <a:xfrm>
              <a:off x="3306" y="3171"/>
              <a:ext cx="444" cy="397"/>
            </a:xfrm>
            <a:custGeom>
              <a:avLst/>
              <a:gdLst>
                <a:gd name="T0" fmla="*/ 288 w 444"/>
                <a:gd name="T1" fmla="*/ 0 h 397"/>
                <a:gd name="T2" fmla="*/ 156 w 444"/>
                <a:gd name="T3" fmla="*/ 0 h 397"/>
                <a:gd name="T4" fmla="*/ 0 w 444"/>
                <a:gd name="T5" fmla="*/ 397 h 397"/>
                <a:gd name="T6" fmla="*/ 140 w 444"/>
                <a:gd name="T7" fmla="*/ 397 h 397"/>
                <a:gd name="T8" fmla="*/ 220 w 444"/>
                <a:gd name="T9" fmla="*/ 158 h 397"/>
                <a:gd name="T10" fmla="*/ 225 w 444"/>
                <a:gd name="T11" fmla="*/ 158 h 397"/>
                <a:gd name="T12" fmla="*/ 305 w 444"/>
                <a:gd name="T13" fmla="*/ 397 h 397"/>
                <a:gd name="T14" fmla="*/ 444 w 444"/>
                <a:gd name="T15" fmla="*/ 397 h 397"/>
                <a:gd name="T16" fmla="*/ 288 w 444"/>
                <a:gd name="T17"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4" h="397">
                  <a:moveTo>
                    <a:pt x="288" y="0"/>
                  </a:moveTo>
                  <a:lnTo>
                    <a:pt x="156" y="0"/>
                  </a:lnTo>
                  <a:lnTo>
                    <a:pt x="0" y="397"/>
                  </a:lnTo>
                  <a:lnTo>
                    <a:pt x="140" y="397"/>
                  </a:lnTo>
                  <a:lnTo>
                    <a:pt x="220" y="158"/>
                  </a:lnTo>
                  <a:lnTo>
                    <a:pt x="225" y="158"/>
                  </a:lnTo>
                  <a:lnTo>
                    <a:pt x="305" y="397"/>
                  </a:lnTo>
                  <a:lnTo>
                    <a:pt x="444" y="397"/>
                  </a:lnTo>
                  <a:lnTo>
                    <a:pt x="288" y="0"/>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de-CH">
                <a:solidFill>
                  <a:srgbClr val="000000"/>
                </a:solidFill>
              </a:endParaRPr>
            </a:p>
          </p:txBody>
        </p:sp>
        <p:sp>
          <p:nvSpPr>
            <p:cNvPr id="77" name="Freeform 8"/>
            <p:cNvSpPr>
              <a:spLocks/>
            </p:cNvSpPr>
            <p:nvPr/>
          </p:nvSpPr>
          <p:spPr bwMode="auto">
            <a:xfrm>
              <a:off x="2831" y="3171"/>
              <a:ext cx="466" cy="397"/>
            </a:xfrm>
            <a:custGeom>
              <a:avLst/>
              <a:gdLst>
                <a:gd name="T0" fmla="*/ 79 w 197"/>
                <a:gd name="T1" fmla="*/ 168 h 168"/>
                <a:gd name="T2" fmla="*/ 50 w 197"/>
                <a:gd name="T3" fmla="*/ 66 h 168"/>
                <a:gd name="T4" fmla="*/ 49 w 197"/>
                <a:gd name="T5" fmla="*/ 66 h 168"/>
                <a:gd name="T6" fmla="*/ 49 w 197"/>
                <a:gd name="T7" fmla="*/ 104 h 168"/>
                <a:gd name="T8" fmla="*/ 49 w 197"/>
                <a:gd name="T9" fmla="*/ 168 h 168"/>
                <a:gd name="T10" fmla="*/ 0 w 197"/>
                <a:gd name="T11" fmla="*/ 168 h 168"/>
                <a:gd name="T12" fmla="*/ 0 w 197"/>
                <a:gd name="T13" fmla="*/ 0 h 168"/>
                <a:gd name="T14" fmla="*/ 69 w 197"/>
                <a:gd name="T15" fmla="*/ 0 h 168"/>
                <a:gd name="T16" fmla="*/ 98 w 197"/>
                <a:gd name="T17" fmla="*/ 99 h 168"/>
                <a:gd name="T18" fmla="*/ 99 w 197"/>
                <a:gd name="T19" fmla="*/ 99 h 168"/>
                <a:gd name="T20" fmla="*/ 128 w 197"/>
                <a:gd name="T21" fmla="*/ 0 h 168"/>
                <a:gd name="T22" fmla="*/ 197 w 197"/>
                <a:gd name="T23" fmla="*/ 0 h 168"/>
                <a:gd name="T24" fmla="*/ 197 w 197"/>
                <a:gd name="T25" fmla="*/ 168 h 168"/>
                <a:gd name="T26" fmla="*/ 148 w 197"/>
                <a:gd name="T27" fmla="*/ 168 h 168"/>
                <a:gd name="T28" fmla="*/ 148 w 197"/>
                <a:gd name="T29" fmla="*/ 104 h 168"/>
                <a:gd name="T30" fmla="*/ 149 w 197"/>
                <a:gd name="T31" fmla="*/ 66 h 168"/>
                <a:gd name="T32" fmla="*/ 147 w 197"/>
                <a:gd name="T33" fmla="*/ 66 h 168"/>
                <a:gd name="T34" fmla="*/ 118 w 197"/>
                <a:gd name="T35" fmla="*/ 168 h 168"/>
                <a:gd name="T36" fmla="*/ 79 w 197"/>
                <a:gd name="T37"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7" y="66"/>
                    <a:pt x="147" y="66"/>
                    <a:pt x="147"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de-CH">
                <a:solidFill>
                  <a:srgbClr val="000000"/>
                </a:solidFill>
              </a:endParaRPr>
            </a:p>
          </p:txBody>
        </p:sp>
        <p:sp>
          <p:nvSpPr>
            <p:cNvPr id="78" name="Freeform 9"/>
            <p:cNvSpPr>
              <a:spLocks/>
            </p:cNvSpPr>
            <p:nvPr/>
          </p:nvSpPr>
          <p:spPr bwMode="auto">
            <a:xfrm>
              <a:off x="2312" y="3171"/>
              <a:ext cx="465" cy="397"/>
            </a:xfrm>
            <a:custGeom>
              <a:avLst/>
              <a:gdLst>
                <a:gd name="T0" fmla="*/ 79 w 197"/>
                <a:gd name="T1" fmla="*/ 168 h 168"/>
                <a:gd name="T2" fmla="*/ 50 w 197"/>
                <a:gd name="T3" fmla="*/ 66 h 168"/>
                <a:gd name="T4" fmla="*/ 49 w 197"/>
                <a:gd name="T5" fmla="*/ 66 h 168"/>
                <a:gd name="T6" fmla="*/ 49 w 197"/>
                <a:gd name="T7" fmla="*/ 104 h 168"/>
                <a:gd name="T8" fmla="*/ 49 w 197"/>
                <a:gd name="T9" fmla="*/ 168 h 168"/>
                <a:gd name="T10" fmla="*/ 0 w 197"/>
                <a:gd name="T11" fmla="*/ 168 h 168"/>
                <a:gd name="T12" fmla="*/ 0 w 197"/>
                <a:gd name="T13" fmla="*/ 0 h 168"/>
                <a:gd name="T14" fmla="*/ 69 w 197"/>
                <a:gd name="T15" fmla="*/ 0 h 168"/>
                <a:gd name="T16" fmla="*/ 98 w 197"/>
                <a:gd name="T17" fmla="*/ 99 h 168"/>
                <a:gd name="T18" fmla="*/ 99 w 197"/>
                <a:gd name="T19" fmla="*/ 99 h 168"/>
                <a:gd name="T20" fmla="*/ 128 w 197"/>
                <a:gd name="T21" fmla="*/ 0 h 168"/>
                <a:gd name="T22" fmla="*/ 197 w 197"/>
                <a:gd name="T23" fmla="*/ 0 h 168"/>
                <a:gd name="T24" fmla="*/ 197 w 197"/>
                <a:gd name="T25" fmla="*/ 168 h 168"/>
                <a:gd name="T26" fmla="*/ 148 w 197"/>
                <a:gd name="T27" fmla="*/ 168 h 168"/>
                <a:gd name="T28" fmla="*/ 148 w 197"/>
                <a:gd name="T29" fmla="*/ 104 h 168"/>
                <a:gd name="T30" fmla="*/ 149 w 197"/>
                <a:gd name="T31" fmla="*/ 66 h 168"/>
                <a:gd name="T32" fmla="*/ 148 w 197"/>
                <a:gd name="T33" fmla="*/ 66 h 168"/>
                <a:gd name="T34" fmla="*/ 118 w 197"/>
                <a:gd name="T35" fmla="*/ 168 h 168"/>
                <a:gd name="T36" fmla="*/ 79 w 197"/>
                <a:gd name="T37"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8" y="66"/>
                    <a:pt x="148" y="66"/>
                    <a:pt x="148"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de-CH">
                <a:solidFill>
                  <a:srgbClr val="000000"/>
                </a:solidFill>
              </a:endParaRPr>
            </a:p>
          </p:txBody>
        </p:sp>
      </p:grpSp>
      <p:sp>
        <p:nvSpPr>
          <p:cNvPr id="2" name="Textfeld 1"/>
          <p:cNvSpPr txBox="1"/>
          <p:nvPr/>
        </p:nvSpPr>
        <p:spPr>
          <a:xfrm>
            <a:off x="4762" y="6412468"/>
            <a:ext cx="1457325" cy="369332"/>
          </a:xfrm>
          <a:prstGeom prst="rect">
            <a:avLst/>
          </a:prstGeom>
          <a:solidFill>
            <a:schemeClr val="accent3"/>
          </a:solidFill>
        </p:spPr>
        <p:txBody>
          <a:bodyPr wrap="square" rtlCol="0">
            <a:spAutoFit/>
          </a:bodyPr>
          <a:lstStyle/>
          <a:p>
            <a:endParaRPr lang="en-US" dirty="0"/>
          </a:p>
        </p:txBody>
      </p:sp>
    </p:spTree>
    <p:extLst>
      <p:ext uri="{BB962C8B-B14F-4D97-AF65-F5344CB8AC3E}">
        <p14:creationId xmlns:p14="http://schemas.microsoft.com/office/powerpoint/2010/main" val="17792423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55299"/>
                                        </p:tgtEl>
                                        <p:attrNameLst>
                                          <p:attrName>style.visibility</p:attrName>
                                        </p:attrNameLst>
                                      </p:cBhvr>
                                      <p:to>
                                        <p:strVal val="visible"/>
                                      </p:to>
                                    </p:set>
                                    <p:animEffect transition="in" filter="wipe(up)">
                                      <p:cBhvr>
                                        <p:cTn id="7" dur="500"/>
                                        <p:tgtEl>
                                          <p:spTgt spid="55299"/>
                                        </p:tgtEl>
                                      </p:cBhvr>
                                    </p:animEffect>
                                  </p:childTnLst>
                                </p:cTn>
                              </p:par>
                            </p:childTnLst>
                          </p:cTn>
                        </p:par>
                        <p:par>
                          <p:cTn id="8" fill="hold" nodeType="afterGroup">
                            <p:stCondLst>
                              <p:cond delay="500"/>
                            </p:stCondLst>
                            <p:childTnLst>
                              <p:par>
                                <p:cTn id="9" presetID="4" presetClass="entr" presetSubtype="32" fill="hold" nodeType="afterEffect">
                                  <p:stCondLst>
                                    <p:cond delay="0"/>
                                  </p:stCondLst>
                                  <p:childTnLst>
                                    <p:set>
                                      <p:cBhvr>
                                        <p:cTn id="10" dur="1" fill="hold">
                                          <p:stCondLst>
                                            <p:cond delay="0"/>
                                          </p:stCondLst>
                                        </p:cTn>
                                        <p:tgtEl>
                                          <p:spTgt spid="55360"/>
                                        </p:tgtEl>
                                        <p:attrNameLst>
                                          <p:attrName>style.visibility</p:attrName>
                                        </p:attrNameLst>
                                      </p:cBhvr>
                                      <p:to>
                                        <p:strVal val="visible"/>
                                      </p:to>
                                    </p:set>
                                    <p:animEffect transition="in" filter="box(out)">
                                      <p:cBhvr>
                                        <p:cTn id="11" dur="500"/>
                                        <p:tgtEl>
                                          <p:spTgt spid="55360"/>
                                        </p:tgtEl>
                                      </p:cBhvr>
                                    </p:animEffect>
                                  </p:childTnLst>
                                  <p:subTnLst>
                                    <p:set>
                                      <p:cBhvr override="childStyle">
                                        <p:cTn dur="1" fill="hold" display="0" masterRel="nextClick" afterEffect="1"/>
                                        <p:tgtEl>
                                          <p:spTgt spid="55360"/>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5334"/>
                                        </p:tgtEl>
                                        <p:attrNameLst>
                                          <p:attrName>style.visibility</p:attrName>
                                        </p:attrNameLst>
                                      </p:cBhvr>
                                      <p:to>
                                        <p:strVal val="visible"/>
                                      </p:to>
                                    </p:set>
                                    <p:animEffect transition="in" filter="wipe(left)">
                                      <p:cBhvr>
                                        <p:cTn id="16" dur="500"/>
                                        <p:tgtEl>
                                          <p:spTgt spid="5533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55303"/>
                                        </p:tgtEl>
                                        <p:attrNameLst>
                                          <p:attrName>style.visibility</p:attrName>
                                        </p:attrNameLst>
                                      </p:cBhvr>
                                      <p:to>
                                        <p:strVal val="visible"/>
                                      </p:to>
                                    </p:set>
                                    <p:animEffect transition="in" filter="wipe(right)">
                                      <p:cBhvr>
                                        <p:cTn id="21" dur="500"/>
                                        <p:tgtEl>
                                          <p:spTgt spid="55303"/>
                                        </p:tgtEl>
                                      </p:cBhvr>
                                    </p:animEffect>
                                  </p:childTnLst>
                                </p:cTn>
                              </p:par>
                            </p:childTnLst>
                          </p:cTn>
                        </p:par>
                        <p:par>
                          <p:cTn id="22" fill="hold" nodeType="afterGroup">
                            <p:stCondLst>
                              <p:cond delay="500"/>
                            </p:stCondLst>
                            <p:childTnLst>
                              <p:par>
                                <p:cTn id="23" presetID="4" presetClass="entr" presetSubtype="32" fill="hold" nodeType="afterEffect">
                                  <p:stCondLst>
                                    <p:cond delay="0"/>
                                  </p:stCondLst>
                                  <p:childTnLst>
                                    <p:set>
                                      <p:cBhvr>
                                        <p:cTn id="24" dur="1" fill="hold">
                                          <p:stCondLst>
                                            <p:cond delay="0"/>
                                          </p:stCondLst>
                                        </p:cTn>
                                        <p:tgtEl>
                                          <p:spTgt spid="55358"/>
                                        </p:tgtEl>
                                        <p:attrNameLst>
                                          <p:attrName>style.visibility</p:attrName>
                                        </p:attrNameLst>
                                      </p:cBhvr>
                                      <p:to>
                                        <p:strVal val="visible"/>
                                      </p:to>
                                    </p:set>
                                    <p:animEffect transition="in" filter="box(out)">
                                      <p:cBhvr>
                                        <p:cTn id="25" dur="500"/>
                                        <p:tgtEl>
                                          <p:spTgt spid="55358"/>
                                        </p:tgtEl>
                                      </p:cBhvr>
                                    </p:animEffect>
                                  </p:childTnLst>
                                  <p:subTnLst>
                                    <p:set>
                                      <p:cBhvr override="childStyle">
                                        <p:cTn dur="1" fill="hold" display="0" masterRel="nextClick" afterEffect="1"/>
                                        <p:tgtEl>
                                          <p:spTgt spid="55358"/>
                                        </p:tgtEl>
                                        <p:attrNameLst>
                                          <p:attrName>style.visibility</p:attrName>
                                        </p:attrNameLst>
                                      </p:cBhvr>
                                      <p:to>
                                        <p:strVal val="hidden"/>
                                      </p:to>
                                    </p:set>
                                  </p:sub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32" fill="hold" nodeType="clickEffect">
                                  <p:stCondLst>
                                    <p:cond delay="0"/>
                                  </p:stCondLst>
                                  <p:childTnLst>
                                    <p:set>
                                      <p:cBhvr>
                                        <p:cTn id="29" dur="1" fill="hold">
                                          <p:stCondLst>
                                            <p:cond delay="0"/>
                                          </p:stCondLst>
                                        </p:cTn>
                                        <p:tgtEl>
                                          <p:spTgt spid="55363"/>
                                        </p:tgtEl>
                                        <p:attrNameLst>
                                          <p:attrName>style.visibility</p:attrName>
                                        </p:attrNameLst>
                                      </p:cBhvr>
                                      <p:to>
                                        <p:strVal val="visible"/>
                                      </p:to>
                                    </p:set>
                                    <p:animEffect transition="in" filter="box(out)">
                                      <p:cBhvr>
                                        <p:cTn id="30" dur="500"/>
                                        <p:tgtEl>
                                          <p:spTgt spid="55363"/>
                                        </p:tgtEl>
                                      </p:cBhvr>
                                    </p:animEffect>
                                  </p:childTnLst>
                                  <p:subTnLst>
                                    <p:set>
                                      <p:cBhvr override="childStyle">
                                        <p:cTn dur="1" fill="hold" display="0" masterRel="nextClick" afterEffect="1"/>
                                        <p:tgtEl>
                                          <p:spTgt spid="55363"/>
                                        </p:tgtEl>
                                        <p:attrNameLst>
                                          <p:attrName>style.visibility</p:attrName>
                                        </p:attrNameLst>
                                      </p:cBhvr>
                                      <p:to>
                                        <p:strVal val="hidden"/>
                                      </p:to>
                                    </p:set>
                                  </p:sub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55304"/>
                                        </p:tgtEl>
                                        <p:attrNameLst>
                                          <p:attrName>style.visibility</p:attrName>
                                        </p:attrNameLst>
                                      </p:cBhvr>
                                      <p:to>
                                        <p:strVal val="visible"/>
                                      </p:to>
                                    </p:set>
                                    <p:animEffect transition="in" filter="wipe(down)">
                                      <p:cBhvr>
                                        <p:cTn id="35" dur="500"/>
                                        <p:tgtEl>
                                          <p:spTgt spid="55304"/>
                                        </p:tgtEl>
                                      </p:cBhvr>
                                    </p:animEffect>
                                  </p:childTnLst>
                                </p:cTn>
                              </p:par>
                            </p:childTnLst>
                          </p:cTn>
                        </p:par>
                        <p:par>
                          <p:cTn id="36" fill="hold" nodeType="afterGroup">
                            <p:stCondLst>
                              <p:cond delay="500"/>
                            </p:stCondLst>
                            <p:childTnLst>
                              <p:par>
                                <p:cTn id="37" presetID="22" presetClass="entr" presetSubtype="1" fill="hold" grpId="0" nodeType="afterEffect">
                                  <p:stCondLst>
                                    <p:cond delay="0"/>
                                  </p:stCondLst>
                                  <p:childTnLst>
                                    <p:set>
                                      <p:cBhvr>
                                        <p:cTn id="38" dur="1" fill="hold">
                                          <p:stCondLst>
                                            <p:cond delay="0"/>
                                          </p:stCondLst>
                                        </p:cTn>
                                        <p:tgtEl>
                                          <p:spTgt spid="55305"/>
                                        </p:tgtEl>
                                        <p:attrNameLst>
                                          <p:attrName>style.visibility</p:attrName>
                                        </p:attrNameLst>
                                      </p:cBhvr>
                                      <p:to>
                                        <p:strVal val="visible"/>
                                      </p:to>
                                    </p:set>
                                    <p:animEffect transition="in" filter="wipe(up)">
                                      <p:cBhvr>
                                        <p:cTn id="39" dur="500"/>
                                        <p:tgtEl>
                                          <p:spTgt spid="55305"/>
                                        </p:tgtEl>
                                      </p:cBhvr>
                                    </p:animEffect>
                                  </p:childTnLst>
                                </p:cTn>
                              </p:par>
                            </p:childTnLst>
                          </p:cTn>
                        </p:par>
                        <p:par>
                          <p:cTn id="40" fill="hold" nodeType="afterGroup">
                            <p:stCondLst>
                              <p:cond delay="1000"/>
                            </p:stCondLst>
                            <p:childTnLst>
                              <p:par>
                                <p:cTn id="41" presetID="22" presetClass="entr" presetSubtype="4" fill="hold" grpId="0" nodeType="afterEffect">
                                  <p:stCondLst>
                                    <p:cond delay="0"/>
                                  </p:stCondLst>
                                  <p:childTnLst>
                                    <p:set>
                                      <p:cBhvr>
                                        <p:cTn id="42" dur="1" fill="hold">
                                          <p:stCondLst>
                                            <p:cond delay="0"/>
                                          </p:stCondLst>
                                        </p:cTn>
                                        <p:tgtEl>
                                          <p:spTgt spid="55306"/>
                                        </p:tgtEl>
                                        <p:attrNameLst>
                                          <p:attrName>style.visibility</p:attrName>
                                        </p:attrNameLst>
                                      </p:cBhvr>
                                      <p:to>
                                        <p:strVal val="visible"/>
                                      </p:to>
                                    </p:set>
                                    <p:animEffect transition="in" filter="wipe(down)">
                                      <p:cBhvr>
                                        <p:cTn id="43" dur="500"/>
                                        <p:tgtEl>
                                          <p:spTgt spid="55306"/>
                                        </p:tgtEl>
                                      </p:cBhvr>
                                    </p:animEffect>
                                  </p:childTnLst>
                                </p:cTn>
                              </p:par>
                            </p:childTnLst>
                          </p:cTn>
                        </p:par>
                        <p:par>
                          <p:cTn id="44" fill="hold" nodeType="afterGroup">
                            <p:stCondLst>
                              <p:cond delay="1500"/>
                            </p:stCondLst>
                            <p:childTnLst>
                              <p:par>
                                <p:cTn id="45" presetID="4" presetClass="entr" presetSubtype="32" fill="hold" nodeType="afterEffect">
                                  <p:stCondLst>
                                    <p:cond delay="0"/>
                                  </p:stCondLst>
                                  <p:childTnLst>
                                    <p:set>
                                      <p:cBhvr>
                                        <p:cTn id="46" dur="1" fill="hold">
                                          <p:stCondLst>
                                            <p:cond delay="0"/>
                                          </p:stCondLst>
                                        </p:cTn>
                                        <p:tgtEl>
                                          <p:spTgt spid="55359"/>
                                        </p:tgtEl>
                                        <p:attrNameLst>
                                          <p:attrName>style.visibility</p:attrName>
                                        </p:attrNameLst>
                                      </p:cBhvr>
                                      <p:to>
                                        <p:strVal val="visible"/>
                                      </p:to>
                                    </p:set>
                                    <p:animEffect transition="in" filter="box(out)">
                                      <p:cBhvr>
                                        <p:cTn id="47" dur="500"/>
                                        <p:tgtEl>
                                          <p:spTgt spid="55359"/>
                                        </p:tgtEl>
                                      </p:cBhvr>
                                    </p:animEffect>
                                  </p:childTnLst>
                                  <p:subTnLst>
                                    <p:set>
                                      <p:cBhvr override="childStyle">
                                        <p:cTn dur="1" fill="hold" display="0" masterRel="nextClick" afterEffect="1"/>
                                        <p:tgtEl>
                                          <p:spTgt spid="55359"/>
                                        </p:tgtEl>
                                        <p:attrNameLst>
                                          <p:attrName>style.visibility</p:attrName>
                                        </p:attrNameLst>
                                      </p:cBhvr>
                                      <p:to>
                                        <p:strVal val="hidden"/>
                                      </p:to>
                                    </p:set>
                                  </p:sub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55307"/>
                                        </p:tgtEl>
                                        <p:attrNameLst>
                                          <p:attrName>style.visibility</p:attrName>
                                        </p:attrNameLst>
                                      </p:cBhvr>
                                      <p:to>
                                        <p:strVal val="visible"/>
                                      </p:to>
                                    </p:set>
                                    <p:animEffect transition="in" filter="wipe(left)">
                                      <p:cBhvr>
                                        <p:cTn id="52" dur="500"/>
                                        <p:tgtEl>
                                          <p:spTgt spid="55307"/>
                                        </p:tgtEl>
                                      </p:cBhvr>
                                    </p:animEffect>
                                  </p:childTnLst>
                                </p:cTn>
                              </p:par>
                            </p:childTnLst>
                          </p:cTn>
                        </p:par>
                        <p:par>
                          <p:cTn id="53" fill="hold" nodeType="afterGroup">
                            <p:stCondLst>
                              <p:cond delay="500"/>
                            </p:stCondLst>
                            <p:childTnLst>
                              <p:par>
                                <p:cTn id="54" presetID="4" presetClass="entr" presetSubtype="32" fill="hold" nodeType="afterEffect">
                                  <p:stCondLst>
                                    <p:cond delay="0"/>
                                  </p:stCondLst>
                                  <p:childTnLst>
                                    <p:set>
                                      <p:cBhvr>
                                        <p:cTn id="55" dur="1" fill="hold">
                                          <p:stCondLst>
                                            <p:cond delay="0"/>
                                          </p:stCondLst>
                                        </p:cTn>
                                        <p:tgtEl>
                                          <p:spTgt spid="55364"/>
                                        </p:tgtEl>
                                        <p:attrNameLst>
                                          <p:attrName>style.visibility</p:attrName>
                                        </p:attrNameLst>
                                      </p:cBhvr>
                                      <p:to>
                                        <p:strVal val="visible"/>
                                      </p:to>
                                    </p:set>
                                    <p:animEffect transition="in" filter="box(out)">
                                      <p:cBhvr>
                                        <p:cTn id="56" dur="500"/>
                                        <p:tgtEl>
                                          <p:spTgt spid="55364"/>
                                        </p:tgtEl>
                                      </p:cBhvr>
                                    </p:animEffect>
                                  </p:childTnLst>
                                  <p:subTnLst>
                                    <p:set>
                                      <p:cBhvr override="childStyle">
                                        <p:cTn dur="1" fill="hold" display="0" masterRel="nextClick" afterEffect="1"/>
                                        <p:tgtEl>
                                          <p:spTgt spid="55364"/>
                                        </p:tgtEl>
                                        <p:attrNameLst>
                                          <p:attrName>style.visibility</p:attrName>
                                        </p:attrNameLst>
                                      </p:cBhvr>
                                      <p:to>
                                        <p:strVal val="hidden"/>
                                      </p:to>
                                    </p:set>
                                  </p:subTnLst>
                                </p:cTn>
                              </p:par>
                            </p:childTnLst>
                          </p:cTn>
                        </p:par>
                      </p:childTnLst>
                    </p:cTn>
                  </p:par>
                  <p:par>
                    <p:cTn id="57" fill="hold" nodeType="clickPar">
                      <p:stCondLst>
                        <p:cond delay="indefinite"/>
                      </p:stCondLst>
                      <p:childTnLst>
                        <p:par>
                          <p:cTn id="58" fill="hold" nodeType="withGroup">
                            <p:stCondLst>
                              <p:cond delay="0"/>
                            </p:stCondLst>
                            <p:childTnLst>
                              <p:par>
                                <p:cTn id="59" presetID="22" presetClass="entr" presetSubtype="1" fill="hold" grpId="0" nodeType="clickEffect">
                                  <p:stCondLst>
                                    <p:cond delay="0"/>
                                  </p:stCondLst>
                                  <p:childTnLst>
                                    <p:set>
                                      <p:cBhvr>
                                        <p:cTn id="60" dur="1" fill="hold">
                                          <p:stCondLst>
                                            <p:cond delay="0"/>
                                          </p:stCondLst>
                                        </p:cTn>
                                        <p:tgtEl>
                                          <p:spTgt spid="55308"/>
                                        </p:tgtEl>
                                        <p:attrNameLst>
                                          <p:attrName>style.visibility</p:attrName>
                                        </p:attrNameLst>
                                      </p:cBhvr>
                                      <p:to>
                                        <p:strVal val="visible"/>
                                      </p:to>
                                    </p:set>
                                    <p:animEffect transition="in" filter="wipe(up)">
                                      <p:cBhvr>
                                        <p:cTn id="61" dur="500"/>
                                        <p:tgtEl>
                                          <p:spTgt spid="55308"/>
                                        </p:tgtEl>
                                      </p:cBhvr>
                                    </p:animEffect>
                                  </p:childTnLst>
                                </p:cTn>
                              </p:par>
                            </p:childTnLst>
                          </p:cTn>
                        </p:par>
                        <p:par>
                          <p:cTn id="62" fill="hold" nodeType="afterGroup">
                            <p:stCondLst>
                              <p:cond delay="500"/>
                            </p:stCondLst>
                            <p:childTnLst>
                              <p:par>
                                <p:cTn id="63" presetID="4" presetClass="entr" presetSubtype="32" fill="hold" nodeType="afterEffect">
                                  <p:stCondLst>
                                    <p:cond delay="0"/>
                                  </p:stCondLst>
                                  <p:childTnLst>
                                    <p:set>
                                      <p:cBhvr>
                                        <p:cTn id="64" dur="1" fill="hold">
                                          <p:stCondLst>
                                            <p:cond delay="0"/>
                                          </p:stCondLst>
                                        </p:cTn>
                                        <p:tgtEl>
                                          <p:spTgt spid="55361"/>
                                        </p:tgtEl>
                                        <p:attrNameLst>
                                          <p:attrName>style.visibility</p:attrName>
                                        </p:attrNameLst>
                                      </p:cBhvr>
                                      <p:to>
                                        <p:strVal val="visible"/>
                                      </p:to>
                                    </p:set>
                                    <p:animEffect transition="in" filter="box(out)">
                                      <p:cBhvr>
                                        <p:cTn id="65" dur="500"/>
                                        <p:tgtEl>
                                          <p:spTgt spid="55361"/>
                                        </p:tgtEl>
                                      </p:cBhvr>
                                    </p:animEffect>
                                  </p:childTnLst>
                                  <p:subTnLst>
                                    <p:set>
                                      <p:cBhvr override="childStyle">
                                        <p:cTn dur="1" fill="hold" display="0" masterRel="nextClick" afterEffect="1"/>
                                        <p:tgtEl>
                                          <p:spTgt spid="55361"/>
                                        </p:tgtEl>
                                        <p:attrNameLst>
                                          <p:attrName>style.visibility</p:attrName>
                                        </p:attrNameLst>
                                      </p:cBhvr>
                                      <p:to>
                                        <p:strVal val="hidden"/>
                                      </p:to>
                                    </p:set>
                                  </p:sub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55309"/>
                                        </p:tgtEl>
                                        <p:attrNameLst>
                                          <p:attrName>style.visibility</p:attrName>
                                        </p:attrNameLst>
                                      </p:cBhvr>
                                      <p:to>
                                        <p:strVal val="visible"/>
                                      </p:to>
                                    </p:set>
                                    <p:animEffect transition="in" filter="wipe(up)">
                                      <p:cBhvr>
                                        <p:cTn id="70" dur="500"/>
                                        <p:tgtEl>
                                          <p:spTgt spid="55309"/>
                                        </p:tgtEl>
                                      </p:cBhvr>
                                    </p:animEffect>
                                  </p:childTnLst>
                                </p:cTn>
                              </p:par>
                            </p:childTnLst>
                          </p:cTn>
                        </p:par>
                        <p:par>
                          <p:cTn id="71" fill="hold" nodeType="afterGroup">
                            <p:stCondLst>
                              <p:cond delay="500"/>
                            </p:stCondLst>
                            <p:childTnLst>
                              <p:par>
                                <p:cTn id="72" presetID="22" presetClass="entr" presetSubtype="4" fill="hold" grpId="0" nodeType="afterEffect">
                                  <p:stCondLst>
                                    <p:cond delay="0"/>
                                  </p:stCondLst>
                                  <p:childTnLst>
                                    <p:set>
                                      <p:cBhvr>
                                        <p:cTn id="73" dur="1" fill="hold">
                                          <p:stCondLst>
                                            <p:cond delay="0"/>
                                          </p:stCondLst>
                                        </p:cTn>
                                        <p:tgtEl>
                                          <p:spTgt spid="55310"/>
                                        </p:tgtEl>
                                        <p:attrNameLst>
                                          <p:attrName>style.visibility</p:attrName>
                                        </p:attrNameLst>
                                      </p:cBhvr>
                                      <p:to>
                                        <p:strVal val="visible"/>
                                      </p:to>
                                    </p:set>
                                    <p:animEffect transition="in" filter="wipe(down)">
                                      <p:cBhvr>
                                        <p:cTn id="74" dur="500"/>
                                        <p:tgtEl>
                                          <p:spTgt spid="55310"/>
                                        </p:tgtEl>
                                      </p:cBhvr>
                                    </p:animEffect>
                                  </p:childTnLst>
                                </p:cTn>
                              </p:par>
                            </p:childTnLst>
                          </p:cTn>
                        </p:par>
                        <p:par>
                          <p:cTn id="75" fill="hold" nodeType="afterGroup">
                            <p:stCondLst>
                              <p:cond delay="1000"/>
                            </p:stCondLst>
                            <p:childTnLst>
                              <p:par>
                                <p:cTn id="76" presetID="22" presetClass="entr" presetSubtype="1" fill="hold" grpId="0" nodeType="afterEffect">
                                  <p:stCondLst>
                                    <p:cond delay="0"/>
                                  </p:stCondLst>
                                  <p:childTnLst>
                                    <p:set>
                                      <p:cBhvr>
                                        <p:cTn id="77" dur="1" fill="hold">
                                          <p:stCondLst>
                                            <p:cond delay="0"/>
                                          </p:stCondLst>
                                        </p:cTn>
                                        <p:tgtEl>
                                          <p:spTgt spid="55311"/>
                                        </p:tgtEl>
                                        <p:attrNameLst>
                                          <p:attrName>style.visibility</p:attrName>
                                        </p:attrNameLst>
                                      </p:cBhvr>
                                      <p:to>
                                        <p:strVal val="visible"/>
                                      </p:to>
                                    </p:set>
                                    <p:animEffect transition="in" filter="wipe(up)">
                                      <p:cBhvr>
                                        <p:cTn id="78" dur="500"/>
                                        <p:tgtEl>
                                          <p:spTgt spid="55311"/>
                                        </p:tgtEl>
                                      </p:cBhvr>
                                    </p:animEffect>
                                  </p:childTnLst>
                                </p:cTn>
                              </p:par>
                            </p:childTnLst>
                          </p:cTn>
                        </p:par>
                        <p:par>
                          <p:cTn id="79" fill="hold" nodeType="afterGroup">
                            <p:stCondLst>
                              <p:cond delay="1500"/>
                            </p:stCondLst>
                            <p:childTnLst>
                              <p:par>
                                <p:cTn id="80" presetID="22" presetClass="entr" presetSubtype="1" fill="hold" grpId="0" nodeType="afterEffect">
                                  <p:stCondLst>
                                    <p:cond delay="0"/>
                                  </p:stCondLst>
                                  <p:childTnLst>
                                    <p:set>
                                      <p:cBhvr>
                                        <p:cTn id="81" dur="1" fill="hold">
                                          <p:stCondLst>
                                            <p:cond delay="0"/>
                                          </p:stCondLst>
                                        </p:cTn>
                                        <p:tgtEl>
                                          <p:spTgt spid="55312"/>
                                        </p:tgtEl>
                                        <p:attrNameLst>
                                          <p:attrName>style.visibility</p:attrName>
                                        </p:attrNameLst>
                                      </p:cBhvr>
                                      <p:to>
                                        <p:strVal val="visible"/>
                                      </p:to>
                                    </p:set>
                                    <p:animEffect transition="in" filter="wipe(up)">
                                      <p:cBhvr>
                                        <p:cTn id="82" dur="500"/>
                                        <p:tgtEl>
                                          <p:spTgt spid="55312"/>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55313"/>
                                        </p:tgtEl>
                                        <p:attrNameLst>
                                          <p:attrName>style.visibility</p:attrName>
                                        </p:attrNameLst>
                                      </p:cBhvr>
                                      <p:to>
                                        <p:strVal val="visible"/>
                                      </p:to>
                                    </p:set>
                                    <p:animEffect transition="in" filter="wipe(up)">
                                      <p:cBhvr>
                                        <p:cTn id="87" dur="500"/>
                                        <p:tgtEl>
                                          <p:spTgt spid="55313"/>
                                        </p:tgtEl>
                                      </p:cBhvr>
                                    </p:animEffect>
                                  </p:childTnLst>
                                </p:cTn>
                              </p:par>
                            </p:childTnLst>
                          </p:cTn>
                        </p:par>
                        <p:par>
                          <p:cTn id="88" fill="hold" nodeType="afterGroup">
                            <p:stCondLst>
                              <p:cond delay="500"/>
                            </p:stCondLst>
                            <p:childTnLst>
                              <p:par>
                                <p:cTn id="89" presetID="22" presetClass="entr" presetSubtype="1" fill="hold" grpId="0" nodeType="afterEffect">
                                  <p:stCondLst>
                                    <p:cond delay="0"/>
                                  </p:stCondLst>
                                  <p:childTnLst>
                                    <p:set>
                                      <p:cBhvr>
                                        <p:cTn id="90" dur="1" fill="hold">
                                          <p:stCondLst>
                                            <p:cond delay="0"/>
                                          </p:stCondLst>
                                        </p:cTn>
                                        <p:tgtEl>
                                          <p:spTgt spid="55314"/>
                                        </p:tgtEl>
                                        <p:attrNameLst>
                                          <p:attrName>style.visibility</p:attrName>
                                        </p:attrNameLst>
                                      </p:cBhvr>
                                      <p:to>
                                        <p:strVal val="visible"/>
                                      </p:to>
                                    </p:set>
                                    <p:animEffect transition="in" filter="wipe(up)">
                                      <p:cBhvr>
                                        <p:cTn id="91" dur="500"/>
                                        <p:tgtEl>
                                          <p:spTgt spid="55314"/>
                                        </p:tgtEl>
                                      </p:cBhvr>
                                    </p:animEffect>
                                  </p:childTnLst>
                                </p:cTn>
                              </p:par>
                            </p:childTnLst>
                          </p:cTn>
                        </p:par>
                        <p:par>
                          <p:cTn id="92" fill="hold" nodeType="afterGroup">
                            <p:stCondLst>
                              <p:cond delay="1000"/>
                            </p:stCondLst>
                            <p:childTnLst>
                              <p:par>
                                <p:cTn id="93" presetID="4" presetClass="entr" presetSubtype="32" fill="hold" nodeType="afterEffect">
                                  <p:stCondLst>
                                    <p:cond delay="0"/>
                                  </p:stCondLst>
                                  <p:childTnLst>
                                    <p:set>
                                      <p:cBhvr>
                                        <p:cTn id="94" dur="1" fill="hold">
                                          <p:stCondLst>
                                            <p:cond delay="0"/>
                                          </p:stCondLst>
                                        </p:cTn>
                                        <p:tgtEl>
                                          <p:spTgt spid="55367"/>
                                        </p:tgtEl>
                                        <p:attrNameLst>
                                          <p:attrName>style.visibility</p:attrName>
                                        </p:attrNameLst>
                                      </p:cBhvr>
                                      <p:to>
                                        <p:strVal val="visible"/>
                                      </p:to>
                                    </p:set>
                                    <p:animEffect transition="in" filter="box(out)">
                                      <p:cBhvr>
                                        <p:cTn id="95" dur="500"/>
                                        <p:tgtEl>
                                          <p:spTgt spid="55367"/>
                                        </p:tgtEl>
                                      </p:cBhvr>
                                    </p:animEffect>
                                  </p:childTnLst>
                                  <p:subTnLst>
                                    <p:set>
                                      <p:cBhvr override="childStyle">
                                        <p:cTn dur="1" fill="hold" display="0" masterRel="nextClick" afterEffect="1"/>
                                        <p:tgtEl>
                                          <p:spTgt spid="55367"/>
                                        </p:tgtEl>
                                        <p:attrNameLst>
                                          <p:attrName>style.visibility</p:attrName>
                                        </p:attrNameLst>
                                      </p:cBhvr>
                                      <p:to>
                                        <p:strVal val="hidden"/>
                                      </p:to>
                                    </p:set>
                                  </p:subTnLst>
                                </p:cTn>
                              </p:par>
                            </p:childTnLst>
                          </p:cTn>
                        </p:par>
                      </p:childTnLst>
                    </p:cTn>
                  </p:par>
                  <p:par>
                    <p:cTn id="96" fill="hold" nodeType="clickPar">
                      <p:stCondLst>
                        <p:cond delay="indefinite"/>
                      </p:stCondLst>
                      <p:childTnLst>
                        <p:par>
                          <p:cTn id="97" fill="hold" nodeType="withGroup">
                            <p:stCondLst>
                              <p:cond delay="0"/>
                            </p:stCondLst>
                            <p:childTnLst>
                              <p:par>
                                <p:cTn id="98" presetID="22" presetClass="entr" presetSubtype="2" fill="hold" nodeType="clickEffect">
                                  <p:stCondLst>
                                    <p:cond delay="0"/>
                                  </p:stCondLst>
                                  <p:childTnLst>
                                    <p:set>
                                      <p:cBhvr>
                                        <p:cTn id="99" dur="1" fill="hold">
                                          <p:stCondLst>
                                            <p:cond delay="0"/>
                                          </p:stCondLst>
                                        </p:cTn>
                                        <p:tgtEl>
                                          <p:spTgt spid="55315"/>
                                        </p:tgtEl>
                                        <p:attrNameLst>
                                          <p:attrName>style.visibility</p:attrName>
                                        </p:attrNameLst>
                                      </p:cBhvr>
                                      <p:to>
                                        <p:strVal val="visible"/>
                                      </p:to>
                                    </p:set>
                                    <p:animEffect transition="in" filter="wipe(right)">
                                      <p:cBhvr>
                                        <p:cTn id="100" dur="500"/>
                                        <p:tgtEl>
                                          <p:spTgt spid="55315"/>
                                        </p:tgtEl>
                                      </p:cBhvr>
                                    </p:animEffect>
                                  </p:childTnLst>
                                </p:cTn>
                              </p:par>
                            </p:childTnLst>
                          </p:cTn>
                        </p:par>
                        <p:par>
                          <p:cTn id="101" fill="hold" nodeType="afterGroup">
                            <p:stCondLst>
                              <p:cond delay="500"/>
                            </p:stCondLst>
                            <p:childTnLst>
                              <p:par>
                                <p:cTn id="102" presetID="4" presetClass="entr" presetSubtype="32" fill="hold" nodeType="afterEffect">
                                  <p:stCondLst>
                                    <p:cond delay="0"/>
                                  </p:stCondLst>
                                  <p:childTnLst>
                                    <p:set>
                                      <p:cBhvr>
                                        <p:cTn id="103" dur="1" fill="hold">
                                          <p:stCondLst>
                                            <p:cond delay="0"/>
                                          </p:stCondLst>
                                        </p:cTn>
                                        <p:tgtEl>
                                          <p:spTgt spid="55362"/>
                                        </p:tgtEl>
                                        <p:attrNameLst>
                                          <p:attrName>style.visibility</p:attrName>
                                        </p:attrNameLst>
                                      </p:cBhvr>
                                      <p:to>
                                        <p:strVal val="visible"/>
                                      </p:to>
                                    </p:set>
                                    <p:animEffect transition="in" filter="box(out)">
                                      <p:cBhvr>
                                        <p:cTn id="104" dur="500"/>
                                        <p:tgtEl>
                                          <p:spTgt spid="55362"/>
                                        </p:tgtEl>
                                      </p:cBhvr>
                                    </p:animEffect>
                                  </p:childTnLst>
                                  <p:subTnLst>
                                    <p:set>
                                      <p:cBhvr override="childStyle">
                                        <p:cTn dur="1" fill="hold" display="0" masterRel="nextClick" afterEffect="1"/>
                                        <p:tgtEl>
                                          <p:spTgt spid="55362"/>
                                        </p:tgtEl>
                                        <p:attrNameLst>
                                          <p:attrName>style.visibility</p:attrName>
                                        </p:attrNameLst>
                                      </p:cBhvr>
                                      <p:to>
                                        <p:strVal val="hidden"/>
                                      </p:to>
                                    </p:set>
                                  </p:subTnLst>
                                </p:cTn>
                              </p:par>
                            </p:childTnLst>
                          </p:cTn>
                        </p:par>
                      </p:childTnLst>
                    </p:cTn>
                  </p:par>
                  <p:par>
                    <p:cTn id="105" fill="hold" nodeType="clickPar">
                      <p:stCondLst>
                        <p:cond delay="indefinite"/>
                      </p:stCondLst>
                      <p:childTnLst>
                        <p:par>
                          <p:cTn id="106" fill="hold" nodeType="withGroup">
                            <p:stCondLst>
                              <p:cond delay="0"/>
                            </p:stCondLst>
                            <p:childTnLst>
                              <p:par>
                                <p:cTn id="107" presetID="22" presetClass="entr" presetSubtype="2" fill="hold" grpId="0" nodeType="clickEffect">
                                  <p:stCondLst>
                                    <p:cond delay="0"/>
                                  </p:stCondLst>
                                  <p:childTnLst>
                                    <p:set>
                                      <p:cBhvr>
                                        <p:cTn id="108" dur="1" fill="hold">
                                          <p:stCondLst>
                                            <p:cond delay="0"/>
                                          </p:stCondLst>
                                        </p:cTn>
                                        <p:tgtEl>
                                          <p:spTgt spid="55319"/>
                                        </p:tgtEl>
                                        <p:attrNameLst>
                                          <p:attrName>style.visibility</p:attrName>
                                        </p:attrNameLst>
                                      </p:cBhvr>
                                      <p:to>
                                        <p:strVal val="visible"/>
                                      </p:to>
                                    </p:set>
                                    <p:animEffect transition="in" filter="wipe(right)">
                                      <p:cBhvr>
                                        <p:cTn id="109" dur="500"/>
                                        <p:tgtEl>
                                          <p:spTgt spid="55319"/>
                                        </p:tgtEl>
                                      </p:cBhvr>
                                    </p:animEffec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22" presetClass="entr" presetSubtype="1" fill="hold" nodeType="clickEffect">
                                  <p:stCondLst>
                                    <p:cond delay="0"/>
                                  </p:stCondLst>
                                  <p:childTnLst>
                                    <p:set>
                                      <p:cBhvr>
                                        <p:cTn id="113" dur="1" fill="hold">
                                          <p:stCondLst>
                                            <p:cond delay="0"/>
                                          </p:stCondLst>
                                        </p:cTn>
                                        <p:tgtEl>
                                          <p:spTgt spid="55320"/>
                                        </p:tgtEl>
                                        <p:attrNameLst>
                                          <p:attrName>style.visibility</p:attrName>
                                        </p:attrNameLst>
                                      </p:cBhvr>
                                      <p:to>
                                        <p:strVal val="visible"/>
                                      </p:to>
                                    </p:set>
                                    <p:animEffect transition="in" filter="wipe(up)">
                                      <p:cBhvr>
                                        <p:cTn id="114" dur="500"/>
                                        <p:tgtEl>
                                          <p:spTgt spid="55320"/>
                                        </p:tgtEl>
                                      </p:cBhvr>
                                    </p:animEffect>
                                  </p:childTnLst>
                                  <p:subTnLst>
                                    <p:set>
                                      <p:cBhvr override="childStyle">
                                        <p:cTn dur="1" fill="hold" display="0" masterRel="nextClick" afterEffect="1"/>
                                        <p:tgtEl>
                                          <p:spTgt spid="55320"/>
                                        </p:tgtEl>
                                        <p:attrNameLst>
                                          <p:attrName>style.visibility</p:attrName>
                                        </p:attrNameLst>
                                      </p:cBhvr>
                                      <p:to>
                                        <p:strVal val="hidden"/>
                                      </p:to>
                                    </p:set>
                                  </p:subTnLst>
                                </p:cTn>
                              </p:par>
                            </p:childTnLst>
                          </p:cTn>
                        </p:par>
                      </p:childTnLst>
                    </p:cTn>
                  </p:par>
                  <p:par>
                    <p:cTn id="115" fill="hold" nodeType="clickPar">
                      <p:stCondLst>
                        <p:cond delay="indefinite"/>
                      </p:stCondLst>
                      <p:childTnLst>
                        <p:par>
                          <p:cTn id="116" fill="hold" nodeType="withGroup">
                            <p:stCondLst>
                              <p:cond delay="0"/>
                            </p:stCondLst>
                            <p:childTnLst>
                              <p:par>
                                <p:cTn id="117" presetID="22" presetClass="entr" presetSubtype="1" fill="hold" nodeType="clickEffect">
                                  <p:stCondLst>
                                    <p:cond delay="0"/>
                                  </p:stCondLst>
                                  <p:childTnLst>
                                    <p:set>
                                      <p:cBhvr>
                                        <p:cTn id="118" dur="1" fill="hold">
                                          <p:stCondLst>
                                            <p:cond delay="0"/>
                                          </p:stCondLst>
                                        </p:cTn>
                                        <p:tgtEl>
                                          <p:spTgt spid="55324"/>
                                        </p:tgtEl>
                                        <p:attrNameLst>
                                          <p:attrName>style.visibility</p:attrName>
                                        </p:attrNameLst>
                                      </p:cBhvr>
                                      <p:to>
                                        <p:strVal val="visible"/>
                                      </p:to>
                                    </p:set>
                                    <p:animEffect transition="in" filter="wipe(up)">
                                      <p:cBhvr>
                                        <p:cTn id="119" dur="500"/>
                                        <p:tgtEl>
                                          <p:spTgt spid="55324"/>
                                        </p:tgtEl>
                                      </p:cBhvr>
                                    </p:animEffect>
                                  </p:childTnLst>
                                  <p:subTnLst>
                                    <p:set>
                                      <p:cBhvr override="childStyle">
                                        <p:cTn dur="1" fill="hold" display="0" masterRel="nextClick" afterEffect="1"/>
                                        <p:tgtEl>
                                          <p:spTgt spid="55324"/>
                                        </p:tgtEl>
                                        <p:attrNameLst>
                                          <p:attrName>style.visibility</p:attrName>
                                        </p:attrNameLst>
                                      </p:cBhvr>
                                      <p:to>
                                        <p:strVal val="hidden"/>
                                      </p:to>
                                    </p:set>
                                  </p:subTnLst>
                                </p:cTn>
                              </p:par>
                            </p:childTnLst>
                          </p:cTn>
                        </p:par>
                      </p:childTnLst>
                    </p:cTn>
                  </p:par>
                  <p:par>
                    <p:cTn id="120" fill="hold" nodeType="clickPar">
                      <p:stCondLst>
                        <p:cond delay="indefinite"/>
                      </p:stCondLst>
                      <p:childTnLst>
                        <p:par>
                          <p:cTn id="121" fill="hold" nodeType="withGroup">
                            <p:stCondLst>
                              <p:cond delay="0"/>
                            </p:stCondLst>
                            <p:childTnLst>
                              <p:par>
                                <p:cTn id="122" presetID="22" presetClass="entr" presetSubtype="4" fill="hold" grpId="0" nodeType="clickEffect">
                                  <p:stCondLst>
                                    <p:cond delay="0"/>
                                  </p:stCondLst>
                                  <p:childTnLst>
                                    <p:set>
                                      <p:cBhvr>
                                        <p:cTn id="123" dur="1" fill="hold">
                                          <p:stCondLst>
                                            <p:cond delay="0"/>
                                          </p:stCondLst>
                                        </p:cTn>
                                        <p:tgtEl>
                                          <p:spTgt spid="55330"/>
                                        </p:tgtEl>
                                        <p:attrNameLst>
                                          <p:attrName>style.visibility</p:attrName>
                                        </p:attrNameLst>
                                      </p:cBhvr>
                                      <p:to>
                                        <p:strVal val="visible"/>
                                      </p:to>
                                    </p:set>
                                    <p:animEffect transition="in" filter="wipe(down)">
                                      <p:cBhvr>
                                        <p:cTn id="124" dur="500"/>
                                        <p:tgtEl>
                                          <p:spTgt spid="55330"/>
                                        </p:tgtEl>
                                      </p:cBhvr>
                                    </p:animEffect>
                                  </p:childTnLst>
                                  <p:subTnLst>
                                    <p:set>
                                      <p:cBhvr override="childStyle">
                                        <p:cTn dur="1" fill="hold" display="0" masterRel="nextClick" afterEffect="1"/>
                                        <p:tgtEl>
                                          <p:spTgt spid="55330"/>
                                        </p:tgtEl>
                                        <p:attrNameLst>
                                          <p:attrName>style.visibility</p:attrName>
                                        </p:attrNameLst>
                                      </p:cBhvr>
                                      <p:to>
                                        <p:strVal val="hidden"/>
                                      </p:to>
                                    </p:set>
                                  </p:subTnLst>
                                </p:cTn>
                              </p:par>
                            </p:childTnLst>
                          </p:cTn>
                        </p:par>
                        <p:par>
                          <p:cTn id="125" fill="hold" nodeType="afterGroup">
                            <p:stCondLst>
                              <p:cond delay="500"/>
                            </p:stCondLst>
                            <p:childTnLst>
                              <p:par>
                                <p:cTn id="126" presetID="22" presetClass="entr" presetSubtype="4" fill="hold" grpId="0" nodeType="afterEffect">
                                  <p:stCondLst>
                                    <p:cond delay="0"/>
                                  </p:stCondLst>
                                  <p:childTnLst>
                                    <p:set>
                                      <p:cBhvr>
                                        <p:cTn id="127" dur="1" fill="hold">
                                          <p:stCondLst>
                                            <p:cond delay="0"/>
                                          </p:stCondLst>
                                        </p:cTn>
                                        <p:tgtEl>
                                          <p:spTgt spid="55331"/>
                                        </p:tgtEl>
                                        <p:attrNameLst>
                                          <p:attrName>style.visibility</p:attrName>
                                        </p:attrNameLst>
                                      </p:cBhvr>
                                      <p:to>
                                        <p:strVal val="visible"/>
                                      </p:to>
                                    </p:set>
                                    <p:animEffect transition="in" filter="wipe(down)">
                                      <p:cBhvr>
                                        <p:cTn id="128" dur="500"/>
                                        <p:tgtEl>
                                          <p:spTgt spid="55331"/>
                                        </p:tgtEl>
                                      </p:cBhvr>
                                    </p:animEffect>
                                  </p:childTnLst>
                                  <p:subTnLst>
                                    <p:set>
                                      <p:cBhvr override="childStyle">
                                        <p:cTn dur="1" fill="hold" display="0" masterRel="nextClick" afterEffect="1"/>
                                        <p:tgtEl>
                                          <p:spTgt spid="55331"/>
                                        </p:tgtEl>
                                        <p:attrNameLst>
                                          <p:attrName>style.visibility</p:attrName>
                                        </p:attrNameLst>
                                      </p:cBhvr>
                                      <p:to>
                                        <p:strVal val="hidden"/>
                                      </p:to>
                                    </p:set>
                                  </p:subTnLst>
                                </p:cTn>
                              </p:par>
                            </p:childTnLst>
                          </p:cTn>
                        </p:par>
                        <p:par>
                          <p:cTn id="129" fill="hold" nodeType="afterGroup">
                            <p:stCondLst>
                              <p:cond delay="1000"/>
                            </p:stCondLst>
                            <p:childTnLst>
                              <p:par>
                                <p:cTn id="130" presetID="22" presetClass="entr" presetSubtype="4" fill="hold" grpId="0" nodeType="afterEffect">
                                  <p:stCondLst>
                                    <p:cond delay="0"/>
                                  </p:stCondLst>
                                  <p:childTnLst>
                                    <p:set>
                                      <p:cBhvr>
                                        <p:cTn id="131" dur="1" fill="hold">
                                          <p:stCondLst>
                                            <p:cond delay="0"/>
                                          </p:stCondLst>
                                        </p:cTn>
                                        <p:tgtEl>
                                          <p:spTgt spid="55332"/>
                                        </p:tgtEl>
                                        <p:attrNameLst>
                                          <p:attrName>style.visibility</p:attrName>
                                        </p:attrNameLst>
                                      </p:cBhvr>
                                      <p:to>
                                        <p:strVal val="visible"/>
                                      </p:to>
                                    </p:set>
                                    <p:animEffect transition="in" filter="wipe(down)">
                                      <p:cBhvr>
                                        <p:cTn id="132" dur="500"/>
                                        <p:tgtEl>
                                          <p:spTgt spid="55332"/>
                                        </p:tgtEl>
                                      </p:cBhvr>
                                    </p:animEffect>
                                  </p:childTnLst>
                                  <p:subTnLst>
                                    <p:set>
                                      <p:cBhvr override="childStyle">
                                        <p:cTn dur="1" fill="hold" display="0" masterRel="nextClick" afterEffect="1"/>
                                        <p:tgtEl>
                                          <p:spTgt spid="55332"/>
                                        </p:tgtEl>
                                        <p:attrNameLst>
                                          <p:attrName>style.visibility</p:attrName>
                                        </p:attrNameLst>
                                      </p:cBhvr>
                                      <p:to>
                                        <p:strVal val="hidden"/>
                                      </p:to>
                                    </p:set>
                                  </p:subTnLst>
                                </p:cTn>
                              </p:par>
                            </p:childTnLst>
                          </p:cTn>
                        </p:par>
                        <p:par>
                          <p:cTn id="133" fill="hold" nodeType="afterGroup">
                            <p:stCondLst>
                              <p:cond delay="1500"/>
                            </p:stCondLst>
                            <p:childTnLst>
                              <p:par>
                                <p:cTn id="134" presetID="22" presetClass="entr" presetSubtype="4" fill="hold" grpId="0" nodeType="afterEffect">
                                  <p:stCondLst>
                                    <p:cond delay="0"/>
                                  </p:stCondLst>
                                  <p:childTnLst>
                                    <p:set>
                                      <p:cBhvr>
                                        <p:cTn id="135" dur="1" fill="hold">
                                          <p:stCondLst>
                                            <p:cond delay="0"/>
                                          </p:stCondLst>
                                        </p:cTn>
                                        <p:tgtEl>
                                          <p:spTgt spid="55333"/>
                                        </p:tgtEl>
                                        <p:attrNameLst>
                                          <p:attrName>style.visibility</p:attrName>
                                        </p:attrNameLst>
                                      </p:cBhvr>
                                      <p:to>
                                        <p:strVal val="visible"/>
                                      </p:to>
                                    </p:set>
                                    <p:animEffect transition="in" filter="wipe(down)">
                                      <p:cBhvr>
                                        <p:cTn id="136" dur="500"/>
                                        <p:tgtEl>
                                          <p:spTgt spid="55333"/>
                                        </p:tgtEl>
                                      </p:cBhvr>
                                    </p:animEffect>
                                  </p:childTnLst>
                                </p:cTn>
                              </p:par>
                            </p:childTnLst>
                          </p:cTn>
                        </p:par>
                      </p:childTnLst>
                    </p:cTn>
                  </p:par>
                  <p:par>
                    <p:cTn id="137" fill="hold" nodeType="clickPar">
                      <p:stCondLst>
                        <p:cond delay="indefinite"/>
                      </p:stCondLst>
                      <p:childTnLst>
                        <p:par>
                          <p:cTn id="138" fill="hold" nodeType="withGroup">
                            <p:stCondLst>
                              <p:cond delay="0"/>
                            </p:stCondLst>
                            <p:childTnLst>
                              <p:par>
                                <p:cTn id="139" presetID="1" presetClass="entr" presetSubtype="0" fill="hold" nodeType="clickEffect">
                                  <p:stCondLst>
                                    <p:cond delay="0"/>
                                  </p:stCondLst>
                                  <p:childTnLst>
                                    <p:set>
                                      <p:cBhvr>
                                        <p:cTn id="140" dur="1" fill="hold">
                                          <p:stCondLst>
                                            <p:cond delay="499"/>
                                          </p:stCondLst>
                                        </p:cTn>
                                        <p:tgtEl>
                                          <p:spTgt spid="55341"/>
                                        </p:tgtEl>
                                        <p:attrNameLst>
                                          <p:attrName>style.visibility</p:attrName>
                                        </p:attrNameLst>
                                      </p:cBhvr>
                                      <p:to>
                                        <p:strVal val="visible"/>
                                      </p:to>
                                    </p:se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22" presetClass="entr" presetSubtype="8" fill="hold" grpId="0" nodeType="clickEffect">
                                  <p:stCondLst>
                                    <p:cond delay="0"/>
                                  </p:stCondLst>
                                  <p:childTnLst>
                                    <p:set>
                                      <p:cBhvr>
                                        <p:cTn id="144" dur="1" fill="hold">
                                          <p:stCondLst>
                                            <p:cond delay="0"/>
                                          </p:stCondLst>
                                        </p:cTn>
                                        <p:tgtEl>
                                          <p:spTgt spid="55351"/>
                                        </p:tgtEl>
                                        <p:attrNameLst>
                                          <p:attrName>style.visibility</p:attrName>
                                        </p:attrNameLst>
                                      </p:cBhvr>
                                      <p:to>
                                        <p:strVal val="visible"/>
                                      </p:to>
                                    </p:set>
                                    <p:animEffect transition="in" filter="wipe(left)">
                                      <p:cBhvr>
                                        <p:cTn id="145" dur="500"/>
                                        <p:tgtEl>
                                          <p:spTgt spid="55351"/>
                                        </p:tgtEl>
                                      </p:cBhvr>
                                    </p:animEffect>
                                  </p:childTnLst>
                                </p:cTn>
                              </p:par>
                            </p:childTnLst>
                          </p:cTn>
                        </p:par>
                        <p:par>
                          <p:cTn id="146" fill="hold" nodeType="afterGroup">
                            <p:stCondLst>
                              <p:cond delay="500"/>
                            </p:stCondLst>
                            <p:childTnLst>
                              <p:par>
                                <p:cTn id="147" presetID="22" presetClass="entr" presetSubtype="8" fill="hold" grpId="0" nodeType="afterEffect">
                                  <p:stCondLst>
                                    <p:cond delay="0"/>
                                  </p:stCondLst>
                                  <p:childTnLst>
                                    <p:set>
                                      <p:cBhvr>
                                        <p:cTn id="148" dur="1" fill="hold">
                                          <p:stCondLst>
                                            <p:cond delay="0"/>
                                          </p:stCondLst>
                                        </p:cTn>
                                        <p:tgtEl>
                                          <p:spTgt spid="55352"/>
                                        </p:tgtEl>
                                        <p:attrNameLst>
                                          <p:attrName>style.visibility</p:attrName>
                                        </p:attrNameLst>
                                      </p:cBhvr>
                                      <p:to>
                                        <p:strVal val="visible"/>
                                      </p:to>
                                    </p:set>
                                    <p:animEffect transition="in" filter="wipe(left)">
                                      <p:cBhvr>
                                        <p:cTn id="149" dur="500"/>
                                        <p:tgtEl>
                                          <p:spTgt spid="55352"/>
                                        </p:tgtEl>
                                      </p:cBhvr>
                                    </p:animEffect>
                                  </p:childTnLst>
                                </p:cTn>
                              </p:par>
                            </p:childTnLst>
                          </p:cTn>
                        </p:par>
                        <p:par>
                          <p:cTn id="150" fill="hold" nodeType="afterGroup">
                            <p:stCondLst>
                              <p:cond delay="1000"/>
                            </p:stCondLst>
                            <p:childTnLst>
                              <p:par>
                                <p:cTn id="151" presetID="22" presetClass="entr" presetSubtype="8" fill="hold" grpId="0" nodeType="afterEffect">
                                  <p:stCondLst>
                                    <p:cond delay="0"/>
                                  </p:stCondLst>
                                  <p:childTnLst>
                                    <p:set>
                                      <p:cBhvr>
                                        <p:cTn id="152" dur="1" fill="hold">
                                          <p:stCondLst>
                                            <p:cond delay="0"/>
                                          </p:stCondLst>
                                        </p:cTn>
                                        <p:tgtEl>
                                          <p:spTgt spid="55353"/>
                                        </p:tgtEl>
                                        <p:attrNameLst>
                                          <p:attrName>style.visibility</p:attrName>
                                        </p:attrNameLst>
                                      </p:cBhvr>
                                      <p:to>
                                        <p:strVal val="visible"/>
                                      </p:to>
                                    </p:set>
                                    <p:animEffect transition="in" filter="wipe(left)">
                                      <p:cBhvr>
                                        <p:cTn id="153" dur="500"/>
                                        <p:tgtEl>
                                          <p:spTgt spid="55353"/>
                                        </p:tgtEl>
                                      </p:cBhvr>
                                    </p:animEffect>
                                  </p:childTnLst>
                                </p:cTn>
                              </p:par>
                            </p:childTnLst>
                          </p:cTn>
                        </p:par>
                        <p:par>
                          <p:cTn id="154" fill="hold" nodeType="afterGroup">
                            <p:stCondLst>
                              <p:cond delay="1500"/>
                            </p:stCondLst>
                            <p:childTnLst>
                              <p:par>
                                <p:cTn id="155" presetID="22" presetClass="entr" presetSubtype="8" fill="hold" grpId="0" nodeType="afterEffect">
                                  <p:stCondLst>
                                    <p:cond delay="0"/>
                                  </p:stCondLst>
                                  <p:childTnLst>
                                    <p:set>
                                      <p:cBhvr>
                                        <p:cTn id="156" dur="1" fill="hold">
                                          <p:stCondLst>
                                            <p:cond delay="0"/>
                                          </p:stCondLst>
                                        </p:cTn>
                                        <p:tgtEl>
                                          <p:spTgt spid="55354"/>
                                        </p:tgtEl>
                                        <p:attrNameLst>
                                          <p:attrName>style.visibility</p:attrName>
                                        </p:attrNameLst>
                                      </p:cBhvr>
                                      <p:to>
                                        <p:strVal val="visible"/>
                                      </p:to>
                                    </p:set>
                                    <p:animEffect transition="in" filter="wipe(left)">
                                      <p:cBhvr>
                                        <p:cTn id="157" dur="500"/>
                                        <p:tgtEl>
                                          <p:spTgt spid="55354"/>
                                        </p:tgtEl>
                                      </p:cBhvr>
                                    </p:animEffect>
                                  </p:childTnLst>
                                </p:cTn>
                              </p:par>
                            </p:childTnLst>
                          </p:cTn>
                        </p:par>
                        <p:par>
                          <p:cTn id="158" fill="hold" nodeType="afterGroup">
                            <p:stCondLst>
                              <p:cond delay="2000"/>
                            </p:stCondLst>
                            <p:childTnLst>
                              <p:par>
                                <p:cTn id="159" presetID="22" presetClass="entr" presetSubtype="8" fill="hold" grpId="0" nodeType="afterEffect">
                                  <p:stCondLst>
                                    <p:cond delay="0"/>
                                  </p:stCondLst>
                                  <p:childTnLst>
                                    <p:set>
                                      <p:cBhvr>
                                        <p:cTn id="160" dur="1" fill="hold">
                                          <p:stCondLst>
                                            <p:cond delay="0"/>
                                          </p:stCondLst>
                                        </p:cTn>
                                        <p:tgtEl>
                                          <p:spTgt spid="55355"/>
                                        </p:tgtEl>
                                        <p:attrNameLst>
                                          <p:attrName>style.visibility</p:attrName>
                                        </p:attrNameLst>
                                      </p:cBhvr>
                                      <p:to>
                                        <p:strVal val="visible"/>
                                      </p:to>
                                    </p:set>
                                    <p:animEffect transition="in" filter="wipe(left)">
                                      <p:cBhvr>
                                        <p:cTn id="161" dur="500"/>
                                        <p:tgtEl>
                                          <p:spTgt spid="55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3" grpId="0" animBg="1"/>
      <p:bldP spid="55304" grpId="0" animBg="1"/>
      <p:bldP spid="55305" grpId="0" animBg="1"/>
      <p:bldP spid="55306" grpId="0" animBg="1"/>
      <p:bldP spid="55307" grpId="0" animBg="1"/>
      <p:bldP spid="55308" grpId="0" animBg="1"/>
      <p:bldP spid="55309" grpId="0" animBg="1"/>
      <p:bldP spid="55310" grpId="0" animBg="1"/>
      <p:bldP spid="55311" grpId="0" animBg="1"/>
      <p:bldP spid="55312" grpId="0" animBg="1"/>
      <p:bldP spid="55313" grpId="0" animBg="1"/>
      <p:bldP spid="55314" grpId="0" animBg="1"/>
      <p:bldP spid="55319" grpId="0" animBg="1"/>
      <p:bldP spid="55330" grpId="0" animBg="1"/>
      <p:bldP spid="55331" grpId="0" animBg="1"/>
      <p:bldP spid="55332" grpId="0" animBg="1"/>
      <p:bldP spid="55333" grpId="0" animBg="1"/>
      <p:bldP spid="55334" grpId="0" animBg="1"/>
      <p:bldP spid="55351" grpId="0" animBg="1"/>
      <p:bldP spid="55352" grpId="0" animBg="1"/>
      <p:bldP spid="55353" grpId="0" animBg="1"/>
      <p:bldP spid="55354" grpId="0" animBg="1"/>
      <p:bldP spid="5535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1"/>
          </p:nvPr>
        </p:nvSpPr>
        <p:spPr/>
        <p:txBody>
          <a:bodyPr/>
          <a:lstStyle/>
          <a:p>
            <a:pPr>
              <a:defRPr/>
            </a:pPr>
            <a:r>
              <a:rPr lang="en-US" smtClean="0">
                <a:solidFill>
                  <a:srgbClr val="000000"/>
                </a:solidFill>
              </a:rPr>
              <a:t>Asphalt Recycling | For Internal Use Only</a:t>
            </a:r>
            <a:endParaRPr lang="de-CH">
              <a:solidFill>
                <a:srgbClr val="000000"/>
              </a:solidFill>
            </a:endParaRPr>
          </a:p>
        </p:txBody>
      </p:sp>
      <p:sp>
        <p:nvSpPr>
          <p:cNvPr id="7" name="Slide Number Placeholder 4"/>
          <p:cNvSpPr>
            <a:spLocks noGrp="1"/>
          </p:cNvSpPr>
          <p:nvPr>
            <p:ph type="sldNum" sz="quarter" idx="12"/>
          </p:nvPr>
        </p:nvSpPr>
        <p:spPr/>
        <p:txBody>
          <a:bodyPr/>
          <a:lstStyle/>
          <a:p>
            <a:pPr>
              <a:defRPr/>
            </a:pPr>
            <a:fld id="{EF5BA405-A19C-4AB3-B2FC-B8574F56B4BA}" type="slidenum">
              <a:rPr lang="de-CH">
                <a:solidFill>
                  <a:srgbClr val="000000"/>
                </a:solidFill>
              </a:rPr>
              <a:pPr>
                <a:defRPr/>
              </a:pPr>
              <a:t>3</a:t>
            </a:fld>
            <a:endParaRPr lang="de-CH">
              <a:solidFill>
                <a:srgbClr val="000000"/>
              </a:solidFill>
            </a:endParaRPr>
          </a:p>
        </p:txBody>
      </p:sp>
      <p:sp>
        <p:nvSpPr>
          <p:cNvPr id="1112067" name="Text Box 3"/>
          <p:cNvSpPr txBox="1">
            <a:spLocks noChangeArrowheads="1"/>
          </p:cNvSpPr>
          <p:nvPr/>
        </p:nvSpPr>
        <p:spPr bwMode="auto">
          <a:xfrm>
            <a:off x="1843089" y="5645151"/>
            <a:ext cx="8529637" cy="830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fontAlgn="base">
              <a:spcBef>
                <a:spcPct val="0"/>
              </a:spcBef>
              <a:spcAft>
                <a:spcPct val="0"/>
              </a:spcAft>
              <a:defRPr/>
            </a:pPr>
            <a:r>
              <a:rPr lang="en-AU" sz="2400" b="1" dirty="0">
                <a:solidFill>
                  <a:srgbClr val="FF3300"/>
                </a:solidFill>
              </a:rPr>
              <a:t>We all want an efficient road network. And we all need our nature.</a:t>
            </a:r>
          </a:p>
        </p:txBody>
      </p:sp>
      <p:sp>
        <p:nvSpPr>
          <p:cNvPr id="1112073" name="Rectangle 9"/>
          <p:cNvSpPr>
            <a:spLocks noGrp="1" noChangeArrowheads="1"/>
          </p:cNvSpPr>
          <p:nvPr>
            <p:ph type="title"/>
          </p:nvPr>
        </p:nvSpPr>
        <p:spPr/>
        <p:txBody>
          <a:bodyPr/>
          <a:lstStyle/>
          <a:p>
            <a:pPr eaLnBrk="1" hangingPunct="1">
              <a:defRPr/>
            </a:pPr>
            <a:r>
              <a:rPr lang="en-AU" dirty="0"/>
              <a:t>Intact </a:t>
            </a:r>
            <a:r>
              <a:rPr lang="en-AU" dirty="0" smtClean="0"/>
              <a:t>Living Space</a:t>
            </a:r>
            <a:endParaRPr lang="en-AU" dirty="0">
              <a:solidFill>
                <a:srgbClr val="FF0000"/>
              </a:solidFill>
            </a:endParaRPr>
          </a:p>
        </p:txBody>
      </p:sp>
      <p:pic>
        <p:nvPicPr>
          <p:cNvPr id="41990" name="Picture 23" descr="Datei:Natur Estland.jpg">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76889" y="1576389"/>
            <a:ext cx="4795837" cy="406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872237" y="1613386"/>
            <a:ext cx="3970941" cy="4031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pPr>
              <a:defRPr/>
            </a:pPr>
            <a:fld id="{78CDB39B-F578-4715-A2F8-DE80FD10DEE7}" type="datetime1">
              <a:rPr lang="de-DE" smtClean="0">
                <a:solidFill>
                  <a:srgbClr val="000000"/>
                </a:solidFill>
              </a:rPr>
              <a:pPr>
                <a:defRPr/>
              </a:pPr>
              <a:t>11.03.2015</a:t>
            </a:fld>
            <a:endParaRPr lang="de-CH">
              <a:solidFill>
                <a:srgbClr val="000000"/>
              </a:solidFill>
            </a:endParaRPr>
          </a:p>
        </p:txBody>
      </p:sp>
    </p:spTree>
    <p:extLst>
      <p:ext uri="{BB962C8B-B14F-4D97-AF65-F5344CB8AC3E}">
        <p14:creationId xmlns:p14="http://schemas.microsoft.com/office/powerpoint/2010/main" val="812350156"/>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smtClean="0"/>
              <a:t>Different Techniques To Keep the Asphalt in the Road</a:t>
            </a:r>
            <a:endParaRPr lang="en-GB" dirty="0"/>
          </a:p>
        </p:txBody>
      </p:sp>
      <p:sp>
        <p:nvSpPr>
          <p:cNvPr id="3" name="Datumsplatzhalter 2"/>
          <p:cNvSpPr>
            <a:spLocks noGrp="1"/>
          </p:cNvSpPr>
          <p:nvPr>
            <p:ph type="dt" sz="half" idx="10"/>
          </p:nvPr>
        </p:nvSpPr>
        <p:spPr/>
        <p:txBody>
          <a:bodyPr/>
          <a:lstStyle/>
          <a:p>
            <a:fld id="{18FC67A8-0ED3-485F-8FA8-241E82F9B6A6}" type="datetime1">
              <a:rPr lang="de-DE" smtClean="0">
                <a:solidFill>
                  <a:srgbClr val="000000"/>
                </a:solidFill>
              </a:rPr>
              <a:t>11.03.2015</a:t>
            </a:fld>
            <a:endParaRPr lang="en-GB">
              <a:solidFill>
                <a:srgbClr val="000000"/>
              </a:solidFill>
            </a:endParaRPr>
          </a:p>
        </p:txBody>
      </p:sp>
      <p:sp>
        <p:nvSpPr>
          <p:cNvPr id="4" name="Fußzeilenplatzhalter 3"/>
          <p:cNvSpPr>
            <a:spLocks noGrp="1"/>
          </p:cNvSpPr>
          <p:nvPr>
            <p:ph type="ftr" sz="quarter" idx="11"/>
          </p:nvPr>
        </p:nvSpPr>
        <p:spPr/>
        <p:txBody>
          <a:bodyPr/>
          <a:lstStyle/>
          <a:p>
            <a:r>
              <a:rPr lang="en-US" smtClean="0">
                <a:solidFill>
                  <a:srgbClr val="000000"/>
                </a:solidFill>
              </a:rPr>
              <a:t>Asphalt Recycling | For Internal Use Only</a:t>
            </a:r>
            <a:endParaRPr lang="en-GB">
              <a:solidFill>
                <a:srgbClr val="000000"/>
              </a:solidFill>
            </a:endParaRPr>
          </a:p>
        </p:txBody>
      </p:sp>
      <p:sp>
        <p:nvSpPr>
          <p:cNvPr id="5" name="Foliennummernplatzhalter 4"/>
          <p:cNvSpPr>
            <a:spLocks noGrp="1"/>
          </p:cNvSpPr>
          <p:nvPr>
            <p:ph type="sldNum" sz="quarter" idx="12"/>
          </p:nvPr>
        </p:nvSpPr>
        <p:spPr/>
        <p:txBody>
          <a:bodyPr/>
          <a:lstStyle/>
          <a:p>
            <a:fld id="{66798989-EA3C-4536-9D8A-048A8179F578}" type="slidenum">
              <a:rPr lang="en-GB" smtClean="0">
                <a:solidFill>
                  <a:srgbClr val="000000"/>
                </a:solidFill>
              </a:rPr>
              <a:pPr/>
              <a:t>30</a:t>
            </a:fld>
            <a:endParaRPr lang="en-GB">
              <a:solidFill>
                <a:srgbClr val="000000"/>
              </a:solidFill>
            </a:endParaRPr>
          </a:p>
        </p:txBody>
      </p:sp>
      <p:cxnSp>
        <p:nvCxnSpPr>
          <p:cNvPr id="7" name="Gerade Verbindung 6"/>
          <p:cNvCxnSpPr/>
          <p:nvPr/>
        </p:nvCxnSpPr>
        <p:spPr>
          <a:xfrm>
            <a:off x="2308861" y="5621774"/>
            <a:ext cx="751300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feld 7"/>
          <p:cNvSpPr txBox="1"/>
          <p:nvPr/>
        </p:nvSpPr>
        <p:spPr>
          <a:xfrm>
            <a:off x="1996440" y="5717262"/>
            <a:ext cx="734878" cy="369332"/>
          </a:xfrm>
          <a:prstGeom prst="rect">
            <a:avLst/>
          </a:prstGeom>
          <a:noFill/>
        </p:spPr>
        <p:txBody>
          <a:bodyPr wrap="none" rtlCol="0">
            <a:noAutofit/>
          </a:bodyPr>
          <a:lstStyle/>
          <a:p>
            <a:pPr algn="ctr" eaLnBrk="0" hangingPunct="0"/>
            <a:r>
              <a:rPr lang="en-GB">
                <a:solidFill>
                  <a:srgbClr val="000000"/>
                </a:solidFill>
              </a:rPr>
              <a:t>0%</a:t>
            </a:r>
            <a:endParaRPr lang="en-GB" dirty="0">
              <a:solidFill>
                <a:srgbClr val="000000"/>
              </a:solidFill>
            </a:endParaRPr>
          </a:p>
        </p:txBody>
      </p:sp>
      <p:sp>
        <p:nvSpPr>
          <p:cNvPr id="9" name="Textfeld 8"/>
          <p:cNvSpPr txBox="1"/>
          <p:nvPr/>
        </p:nvSpPr>
        <p:spPr>
          <a:xfrm>
            <a:off x="3872882" y="5717262"/>
            <a:ext cx="734878" cy="369332"/>
          </a:xfrm>
          <a:prstGeom prst="rect">
            <a:avLst/>
          </a:prstGeom>
          <a:noFill/>
        </p:spPr>
        <p:txBody>
          <a:bodyPr wrap="none" rtlCol="0">
            <a:noAutofit/>
          </a:bodyPr>
          <a:lstStyle/>
          <a:p>
            <a:pPr algn="ctr" eaLnBrk="0" hangingPunct="0"/>
            <a:r>
              <a:rPr lang="en-GB" dirty="0" smtClean="0">
                <a:solidFill>
                  <a:srgbClr val="000000"/>
                </a:solidFill>
              </a:rPr>
              <a:t>30%</a:t>
            </a:r>
            <a:endParaRPr lang="en-GB" dirty="0">
              <a:solidFill>
                <a:srgbClr val="000000"/>
              </a:solidFill>
            </a:endParaRPr>
          </a:p>
        </p:txBody>
      </p:sp>
      <p:sp>
        <p:nvSpPr>
          <p:cNvPr id="10" name="Textfeld 9"/>
          <p:cNvSpPr txBox="1"/>
          <p:nvPr/>
        </p:nvSpPr>
        <p:spPr>
          <a:xfrm>
            <a:off x="5749324" y="5717262"/>
            <a:ext cx="734878" cy="369332"/>
          </a:xfrm>
          <a:prstGeom prst="rect">
            <a:avLst/>
          </a:prstGeom>
          <a:noFill/>
        </p:spPr>
        <p:txBody>
          <a:bodyPr wrap="none" rtlCol="0">
            <a:noAutofit/>
          </a:bodyPr>
          <a:lstStyle/>
          <a:p>
            <a:pPr algn="ctr" eaLnBrk="0" hangingPunct="0"/>
            <a:r>
              <a:rPr lang="en-GB">
                <a:solidFill>
                  <a:srgbClr val="000000"/>
                </a:solidFill>
              </a:rPr>
              <a:t>50%</a:t>
            </a:r>
            <a:endParaRPr lang="en-GB" dirty="0">
              <a:solidFill>
                <a:srgbClr val="000000"/>
              </a:solidFill>
            </a:endParaRPr>
          </a:p>
        </p:txBody>
      </p:sp>
      <p:sp>
        <p:nvSpPr>
          <p:cNvPr id="11" name="Textfeld 10"/>
          <p:cNvSpPr txBox="1"/>
          <p:nvPr/>
        </p:nvSpPr>
        <p:spPr>
          <a:xfrm>
            <a:off x="7625766" y="5717262"/>
            <a:ext cx="734878" cy="369332"/>
          </a:xfrm>
          <a:prstGeom prst="rect">
            <a:avLst/>
          </a:prstGeom>
          <a:noFill/>
        </p:spPr>
        <p:txBody>
          <a:bodyPr wrap="none" rtlCol="0">
            <a:noAutofit/>
          </a:bodyPr>
          <a:lstStyle/>
          <a:p>
            <a:pPr algn="ctr" eaLnBrk="0" hangingPunct="0"/>
            <a:r>
              <a:rPr lang="en-GB">
                <a:solidFill>
                  <a:srgbClr val="000000"/>
                </a:solidFill>
              </a:rPr>
              <a:t>75%</a:t>
            </a:r>
            <a:endParaRPr lang="en-GB" dirty="0">
              <a:solidFill>
                <a:srgbClr val="000000"/>
              </a:solidFill>
            </a:endParaRPr>
          </a:p>
        </p:txBody>
      </p:sp>
      <p:sp>
        <p:nvSpPr>
          <p:cNvPr id="13" name="Textfeld 12"/>
          <p:cNvSpPr txBox="1"/>
          <p:nvPr/>
        </p:nvSpPr>
        <p:spPr>
          <a:xfrm>
            <a:off x="9502209" y="5717262"/>
            <a:ext cx="734878" cy="369332"/>
          </a:xfrm>
          <a:prstGeom prst="rect">
            <a:avLst/>
          </a:prstGeom>
          <a:noFill/>
        </p:spPr>
        <p:txBody>
          <a:bodyPr wrap="none" rtlCol="0">
            <a:noAutofit/>
          </a:bodyPr>
          <a:lstStyle/>
          <a:p>
            <a:pPr algn="ctr" eaLnBrk="0" hangingPunct="0"/>
            <a:r>
              <a:rPr lang="en-GB">
                <a:solidFill>
                  <a:srgbClr val="000000"/>
                </a:solidFill>
              </a:rPr>
              <a:t>100%</a:t>
            </a:r>
            <a:endParaRPr lang="en-GB" dirty="0">
              <a:solidFill>
                <a:srgbClr val="000000"/>
              </a:solidFill>
            </a:endParaRPr>
          </a:p>
        </p:txBody>
      </p:sp>
      <p:grpSp>
        <p:nvGrpSpPr>
          <p:cNvPr id="52" name="Gruppieren 51"/>
          <p:cNvGrpSpPr/>
          <p:nvPr/>
        </p:nvGrpSpPr>
        <p:grpSpPr>
          <a:xfrm>
            <a:off x="2308861" y="4212632"/>
            <a:ext cx="1102365" cy="1291353"/>
            <a:chOff x="784860" y="4503420"/>
            <a:chExt cx="1102365" cy="1291353"/>
          </a:xfrm>
        </p:grpSpPr>
        <p:pic>
          <p:nvPicPr>
            <p:cNvPr id="18" name="Picture 2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86491" y="4903232"/>
              <a:ext cx="841654" cy="891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feld 19"/>
            <p:cNvSpPr txBox="1"/>
            <p:nvPr/>
          </p:nvSpPr>
          <p:spPr>
            <a:xfrm>
              <a:off x="786491" y="4503420"/>
              <a:ext cx="1100734" cy="276999"/>
            </a:xfrm>
            <a:prstGeom prst="rect">
              <a:avLst/>
            </a:prstGeom>
            <a:noFill/>
          </p:spPr>
          <p:txBody>
            <a:bodyPr wrap="square" lIns="0" tIns="0" rIns="0" bIns="0" rtlCol="0">
              <a:spAutoFit/>
            </a:bodyPr>
            <a:lstStyle/>
            <a:p>
              <a:pPr eaLnBrk="0" hangingPunct="0"/>
              <a:r>
                <a:rPr lang="en-GB" dirty="0">
                  <a:solidFill>
                    <a:srgbClr val="000000"/>
                  </a:solidFill>
                </a:rPr>
                <a:t>in elevator</a:t>
              </a:r>
            </a:p>
          </p:txBody>
        </p:sp>
        <p:cxnSp>
          <p:nvCxnSpPr>
            <p:cNvPr id="22" name="Gerade Verbindung mit Pfeil 21"/>
            <p:cNvCxnSpPr/>
            <p:nvPr/>
          </p:nvCxnSpPr>
          <p:spPr>
            <a:xfrm>
              <a:off x="784860" y="4903232"/>
              <a:ext cx="937260" cy="0"/>
            </a:xfrm>
            <a:prstGeom prst="straightConnector1">
              <a:avLst/>
            </a:prstGeom>
            <a:ln w="57150">
              <a:solidFill>
                <a:srgbClr val="69941A"/>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51" name="Gruppieren 50"/>
          <p:cNvGrpSpPr/>
          <p:nvPr/>
        </p:nvGrpSpPr>
        <p:grpSpPr>
          <a:xfrm>
            <a:off x="2308860" y="3636140"/>
            <a:ext cx="2362200" cy="1209809"/>
            <a:chOff x="784860" y="3960569"/>
            <a:chExt cx="2362200" cy="1209809"/>
          </a:xfrm>
        </p:grpSpPr>
        <p:pic>
          <p:nvPicPr>
            <p:cNvPr id="26" name="Picture 29"/>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a:xfrm>
              <a:off x="2031393" y="4390459"/>
              <a:ext cx="1115667" cy="779919"/>
            </a:xfrm>
            <a:prstGeom prst="rect">
              <a:avLst/>
            </a:prstGeom>
            <a:noFill/>
          </p:spPr>
        </p:pic>
        <p:cxnSp>
          <p:nvCxnSpPr>
            <p:cNvPr id="23" name="Gerade Verbindung mit Pfeil 22"/>
            <p:cNvCxnSpPr/>
            <p:nvPr/>
          </p:nvCxnSpPr>
          <p:spPr>
            <a:xfrm>
              <a:off x="784860" y="4390459"/>
              <a:ext cx="2362200" cy="0"/>
            </a:xfrm>
            <a:prstGeom prst="straightConnector1">
              <a:avLst/>
            </a:prstGeom>
            <a:ln w="57150">
              <a:solidFill>
                <a:srgbClr val="69941A"/>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5" name="Textfeld 24"/>
            <p:cNvSpPr txBox="1"/>
            <p:nvPr/>
          </p:nvSpPr>
          <p:spPr>
            <a:xfrm>
              <a:off x="1076455" y="3960569"/>
              <a:ext cx="1982975" cy="276999"/>
            </a:xfrm>
            <a:prstGeom prst="rect">
              <a:avLst/>
            </a:prstGeom>
            <a:noFill/>
          </p:spPr>
          <p:txBody>
            <a:bodyPr wrap="square" lIns="0" tIns="0" rIns="0" bIns="0" rtlCol="0">
              <a:spAutoFit/>
            </a:bodyPr>
            <a:lstStyle/>
            <a:p>
              <a:pPr eaLnBrk="0" hangingPunct="0"/>
              <a:r>
                <a:rPr lang="en-GB" b="1" dirty="0"/>
                <a:t>in pug mill</a:t>
              </a:r>
            </a:p>
          </p:txBody>
        </p:sp>
      </p:grpSp>
      <p:grpSp>
        <p:nvGrpSpPr>
          <p:cNvPr id="50" name="Gruppieren 49"/>
          <p:cNvGrpSpPr/>
          <p:nvPr/>
        </p:nvGrpSpPr>
        <p:grpSpPr>
          <a:xfrm>
            <a:off x="2308861" y="3076163"/>
            <a:ext cx="3756501" cy="1290861"/>
            <a:chOff x="784860" y="3151852"/>
            <a:chExt cx="3756501" cy="1290861"/>
          </a:xfrm>
        </p:grpSpPr>
        <p:sp>
          <p:nvSpPr>
            <p:cNvPr id="28" name="Textfeld 27"/>
            <p:cNvSpPr txBox="1"/>
            <p:nvPr/>
          </p:nvSpPr>
          <p:spPr>
            <a:xfrm>
              <a:off x="1349405" y="3151852"/>
              <a:ext cx="2627409" cy="276999"/>
            </a:xfrm>
            <a:prstGeom prst="rect">
              <a:avLst/>
            </a:prstGeom>
            <a:noFill/>
          </p:spPr>
          <p:txBody>
            <a:bodyPr wrap="square" lIns="0" tIns="0" rIns="0" bIns="0" rtlCol="0">
              <a:spAutoFit/>
            </a:bodyPr>
            <a:lstStyle/>
            <a:p>
              <a:pPr algn="ctr" eaLnBrk="0" hangingPunct="0"/>
              <a:r>
                <a:rPr lang="en-GB" b="1" dirty="0"/>
                <a:t>in drying drum</a:t>
              </a:r>
            </a:p>
          </p:txBody>
        </p:sp>
        <p:pic>
          <p:nvPicPr>
            <p:cNvPr id="31" name="Picture 2" descr="SAM_2001"/>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406435" y="3582739"/>
              <a:ext cx="1115667" cy="85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7" name="Gerade Verbindung mit Pfeil 26"/>
            <p:cNvCxnSpPr/>
            <p:nvPr/>
          </p:nvCxnSpPr>
          <p:spPr>
            <a:xfrm>
              <a:off x="784860" y="3582739"/>
              <a:ext cx="3756501" cy="0"/>
            </a:xfrm>
            <a:prstGeom prst="straightConnector1">
              <a:avLst/>
            </a:prstGeom>
            <a:ln w="57150">
              <a:solidFill>
                <a:srgbClr val="69941A"/>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49" name="Gruppieren 48"/>
          <p:cNvGrpSpPr/>
          <p:nvPr/>
        </p:nvGrpSpPr>
        <p:grpSpPr>
          <a:xfrm>
            <a:off x="2308860" y="2119296"/>
            <a:ext cx="4549140" cy="1168346"/>
            <a:chOff x="784860" y="2606485"/>
            <a:chExt cx="4549140" cy="1168346"/>
          </a:xfrm>
        </p:grpSpPr>
        <p:pic>
          <p:nvPicPr>
            <p:cNvPr id="37" name="Picture 3" descr="asN01as_UNIVERSAL240_070620_08_Off_1024"/>
            <p:cNvPicPr>
              <a:picLocks noChangeAspect="1" noChangeArrowheads="1"/>
            </p:cNvPicPr>
            <p:nvPr/>
          </p:nvPicPr>
          <p:blipFill rotWithShape="1">
            <a:blip r:embed="rId6" cstate="screen">
              <a:lum bright="18000"/>
              <a:extLst>
                <a:ext uri="{28A0092B-C50C-407E-A947-70E740481C1C}">
                  <a14:useLocalDpi xmlns:a14="http://schemas.microsoft.com/office/drawing/2010/main"/>
                </a:ext>
              </a:extLst>
            </a:blip>
            <a:srcRect/>
            <a:stretch/>
          </p:blipFill>
          <p:spPr bwMode="auto">
            <a:xfrm>
              <a:off x="4187435" y="2914857"/>
              <a:ext cx="1115667" cy="85997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3" name="Textfeld 32"/>
            <p:cNvSpPr txBox="1"/>
            <p:nvPr/>
          </p:nvSpPr>
          <p:spPr>
            <a:xfrm>
              <a:off x="2663110" y="2606485"/>
              <a:ext cx="2160061" cy="276999"/>
            </a:xfrm>
            <a:prstGeom prst="rect">
              <a:avLst/>
            </a:prstGeom>
            <a:noFill/>
          </p:spPr>
          <p:txBody>
            <a:bodyPr wrap="square" lIns="0" tIns="0" rIns="0" bIns="0" rtlCol="0">
              <a:spAutoFit/>
            </a:bodyPr>
            <a:lstStyle/>
            <a:p>
              <a:pPr algn="r" eaLnBrk="0" hangingPunct="0"/>
              <a:r>
                <a:rPr lang="en-GB" dirty="0">
                  <a:solidFill>
                    <a:srgbClr val="000000"/>
                  </a:solidFill>
                </a:rPr>
                <a:t>parallel drum</a:t>
              </a:r>
            </a:p>
          </p:txBody>
        </p:sp>
        <p:cxnSp>
          <p:nvCxnSpPr>
            <p:cNvPr id="34" name="Gerade Verbindung mit Pfeil 33"/>
            <p:cNvCxnSpPr/>
            <p:nvPr/>
          </p:nvCxnSpPr>
          <p:spPr>
            <a:xfrm>
              <a:off x="784860" y="2914857"/>
              <a:ext cx="4549140" cy="0"/>
            </a:xfrm>
            <a:prstGeom prst="straightConnector1">
              <a:avLst/>
            </a:prstGeom>
            <a:ln w="57150">
              <a:solidFill>
                <a:srgbClr val="69941A"/>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48" name="Gruppieren 47"/>
          <p:cNvGrpSpPr/>
          <p:nvPr/>
        </p:nvGrpSpPr>
        <p:grpSpPr>
          <a:xfrm>
            <a:off x="2308861" y="1585406"/>
            <a:ext cx="7513003" cy="1118771"/>
            <a:chOff x="784860" y="1585405"/>
            <a:chExt cx="7513003" cy="1118771"/>
          </a:xfrm>
        </p:grpSpPr>
        <p:pic>
          <p:nvPicPr>
            <p:cNvPr id="43" name="Picture 4" descr="gardelegen"/>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7182194" y="1924257"/>
              <a:ext cx="1115667" cy="779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0" name="Gerade Verbindung mit Pfeil 39"/>
            <p:cNvCxnSpPr/>
            <p:nvPr/>
          </p:nvCxnSpPr>
          <p:spPr>
            <a:xfrm>
              <a:off x="784860" y="1924257"/>
              <a:ext cx="7513003" cy="0"/>
            </a:xfrm>
            <a:prstGeom prst="straightConnector1">
              <a:avLst/>
            </a:prstGeom>
            <a:ln w="57150">
              <a:solidFill>
                <a:srgbClr val="69941A"/>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1" name="Textfeld 40"/>
            <p:cNvSpPr txBox="1"/>
            <p:nvPr/>
          </p:nvSpPr>
          <p:spPr>
            <a:xfrm>
              <a:off x="4960202" y="1585405"/>
              <a:ext cx="3018007" cy="276999"/>
            </a:xfrm>
            <a:prstGeom prst="rect">
              <a:avLst/>
            </a:prstGeom>
            <a:noFill/>
          </p:spPr>
          <p:txBody>
            <a:bodyPr wrap="square" lIns="0" tIns="0" rIns="0" bIns="0" rtlCol="0">
              <a:spAutoFit/>
            </a:bodyPr>
            <a:lstStyle/>
            <a:p>
              <a:pPr algn="r" eaLnBrk="0" hangingPunct="0"/>
              <a:r>
                <a:rPr lang="en-GB" dirty="0">
                  <a:solidFill>
                    <a:srgbClr val="000000"/>
                  </a:solidFill>
                </a:rPr>
                <a:t>dedicated counter flow drum</a:t>
              </a:r>
            </a:p>
          </p:txBody>
        </p:sp>
      </p:grpSp>
      <p:sp>
        <p:nvSpPr>
          <p:cNvPr id="44" name="Textfeld 43"/>
          <p:cNvSpPr txBox="1"/>
          <p:nvPr/>
        </p:nvSpPr>
        <p:spPr>
          <a:xfrm>
            <a:off x="3653566" y="6086594"/>
            <a:ext cx="4926394" cy="369332"/>
          </a:xfrm>
          <a:prstGeom prst="rect">
            <a:avLst/>
          </a:prstGeom>
          <a:noFill/>
        </p:spPr>
        <p:txBody>
          <a:bodyPr wrap="none" rtlCol="0">
            <a:noAutofit/>
          </a:bodyPr>
          <a:lstStyle/>
          <a:p>
            <a:pPr algn="ctr" eaLnBrk="0" hangingPunct="0"/>
            <a:r>
              <a:rPr lang="en-GB" b="1" dirty="0">
                <a:solidFill>
                  <a:srgbClr val="000000"/>
                </a:solidFill>
              </a:rPr>
              <a:t>Possible Ratio of Reclaimed Asphalt</a:t>
            </a:r>
          </a:p>
        </p:txBody>
      </p:sp>
      <p:pic>
        <p:nvPicPr>
          <p:cNvPr id="45" name="Picture 2" descr="http://upload.wikimedia.org/wikipedia/commons/thumb/7/7b/Recycling_symbol.svg/500px-Recycling_symbol.svg.png"/>
          <p:cNvPicPr>
            <a:picLocks noChangeAspect="1" noChangeArrowheads="1"/>
          </p:cNvPicPr>
          <p:nvPr/>
        </p:nvPicPr>
        <p:blipFill>
          <a:blip r:embed="rId8" cstate="screen">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a:ext>
            </a:extLst>
          </a:blip>
          <a:srcRect/>
          <a:stretch>
            <a:fillRect/>
          </a:stretch>
        </p:blipFill>
        <p:spPr bwMode="auto">
          <a:xfrm>
            <a:off x="9397183" y="4807066"/>
            <a:ext cx="839905" cy="814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87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wipe(left)">
                                      <p:cBhvr>
                                        <p:cTn id="12" dur="5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wipe(left)">
                                      <p:cBhvr>
                                        <p:cTn id="21" dur="500"/>
                                        <p:tgtEl>
                                          <p:spTgt spid="4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wipe(left)">
                                      <p:cBhvr>
                                        <p:cTn id="26"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umsplatzhalter 3"/>
          <p:cNvSpPr>
            <a:spLocks noGrp="1"/>
          </p:cNvSpPr>
          <p:nvPr>
            <p:ph type="dt" sz="half" idx="10"/>
          </p:nvPr>
        </p:nvSpPr>
        <p:spPr/>
        <p:txBody>
          <a:bodyPr/>
          <a:lstStyle/>
          <a:p>
            <a:fld id="{4F158AE3-37D7-41E1-9C31-4443A85E946A}" type="datetime1">
              <a:rPr lang="de-DE" smtClean="0"/>
              <a:t>11.03.2015</a:t>
            </a:fld>
            <a:endParaRPr lang="de-CH"/>
          </a:p>
        </p:txBody>
      </p:sp>
      <p:sp>
        <p:nvSpPr>
          <p:cNvPr id="17" name="Fußzeilenplatzhalter 4"/>
          <p:cNvSpPr>
            <a:spLocks noGrp="1"/>
          </p:cNvSpPr>
          <p:nvPr>
            <p:ph type="ftr" sz="quarter" idx="11"/>
          </p:nvPr>
        </p:nvSpPr>
        <p:spPr/>
        <p:txBody>
          <a:bodyPr/>
          <a:lstStyle/>
          <a:p>
            <a:r>
              <a:rPr lang="en-US" smtClean="0"/>
              <a:t>Asphalt Recycling | For Internal Use Only</a:t>
            </a:r>
            <a:endParaRPr lang="de-CH"/>
          </a:p>
        </p:txBody>
      </p:sp>
      <p:sp>
        <p:nvSpPr>
          <p:cNvPr id="18" name="Foliennummernplatzhalter 5"/>
          <p:cNvSpPr>
            <a:spLocks noGrp="1"/>
          </p:cNvSpPr>
          <p:nvPr>
            <p:ph type="sldNum" sz="quarter" idx="12"/>
          </p:nvPr>
        </p:nvSpPr>
        <p:spPr/>
        <p:txBody>
          <a:bodyPr/>
          <a:lstStyle/>
          <a:p>
            <a:fld id="{7E1E0575-E989-4C90-A5CC-86C8030317D0}" type="slidenum">
              <a:rPr lang="de-CH"/>
              <a:pPr/>
              <a:t>31</a:t>
            </a:fld>
            <a:endParaRPr lang="de-CH"/>
          </a:p>
        </p:txBody>
      </p:sp>
      <p:sp>
        <p:nvSpPr>
          <p:cNvPr id="1890306" name="Text Box 2"/>
          <p:cNvSpPr txBox="1">
            <a:spLocks noChangeArrowheads="1"/>
          </p:cNvSpPr>
          <p:nvPr/>
        </p:nvSpPr>
        <p:spPr bwMode="auto">
          <a:xfrm>
            <a:off x="2055813" y="1712913"/>
            <a:ext cx="8305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charset="0"/>
              </a:defRPr>
            </a:lvl1pPr>
            <a:lvl2pPr marL="914400" indent="-457200">
              <a:defRPr>
                <a:solidFill>
                  <a:schemeClr val="tx1"/>
                </a:solidFill>
                <a:latin typeface="Arial" charset="0"/>
              </a:defRPr>
            </a:lvl2pPr>
            <a:lvl3pPr marL="1371600" indent="-457200">
              <a:defRPr>
                <a:solidFill>
                  <a:schemeClr val="tx1"/>
                </a:solidFill>
                <a:latin typeface="Arial" charset="0"/>
              </a:defRPr>
            </a:lvl3pPr>
            <a:lvl4pPr marL="1828800" indent="-457200">
              <a:defRPr>
                <a:solidFill>
                  <a:schemeClr val="tx1"/>
                </a:solidFill>
                <a:latin typeface="Arial" charset="0"/>
              </a:defRPr>
            </a:lvl4pPr>
            <a:lvl5pPr marL="2286000" indent="-457200">
              <a:defRPr>
                <a:solidFill>
                  <a:schemeClr val="tx1"/>
                </a:solidFill>
                <a:latin typeface="Arial" charset="0"/>
              </a:defRPr>
            </a:lvl5pPr>
            <a:lvl6pPr marL="2743200" indent="-457200" fontAlgn="base">
              <a:spcBef>
                <a:spcPct val="0"/>
              </a:spcBef>
              <a:spcAft>
                <a:spcPct val="0"/>
              </a:spcAft>
              <a:defRPr>
                <a:solidFill>
                  <a:schemeClr val="tx1"/>
                </a:solidFill>
                <a:latin typeface="Arial" charset="0"/>
              </a:defRPr>
            </a:lvl6pPr>
            <a:lvl7pPr marL="3200400" indent="-457200" fontAlgn="base">
              <a:spcBef>
                <a:spcPct val="0"/>
              </a:spcBef>
              <a:spcAft>
                <a:spcPct val="0"/>
              </a:spcAft>
              <a:defRPr>
                <a:solidFill>
                  <a:schemeClr val="tx1"/>
                </a:solidFill>
                <a:latin typeface="Arial" charset="0"/>
              </a:defRPr>
            </a:lvl7pPr>
            <a:lvl8pPr marL="3657600" indent="-457200" fontAlgn="base">
              <a:spcBef>
                <a:spcPct val="0"/>
              </a:spcBef>
              <a:spcAft>
                <a:spcPct val="0"/>
              </a:spcAft>
              <a:defRPr>
                <a:solidFill>
                  <a:schemeClr val="tx1"/>
                </a:solidFill>
                <a:latin typeface="Arial" charset="0"/>
              </a:defRPr>
            </a:lvl8pPr>
            <a:lvl9pPr marL="4114800" indent="-457200" fontAlgn="base">
              <a:spcBef>
                <a:spcPct val="0"/>
              </a:spcBef>
              <a:spcAft>
                <a:spcPct val="0"/>
              </a:spcAft>
              <a:defRPr>
                <a:solidFill>
                  <a:schemeClr val="tx1"/>
                </a:solidFill>
                <a:latin typeface="Arial" charset="0"/>
              </a:defRPr>
            </a:lvl9pPr>
          </a:lstStyle>
          <a:p>
            <a:pPr eaLnBrk="1" hangingPunct="1">
              <a:spcBef>
                <a:spcPct val="35000"/>
              </a:spcBef>
            </a:pPr>
            <a:endParaRPr lang="de-DE" sz="1400"/>
          </a:p>
        </p:txBody>
      </p:sp>
      <p:sp>
        <p:nvSpPr>
          <p:cNvPr id="1890315" name="Titel 2"/>
          <p:cNvSpPr>
            <a:spLocks/>
          </p:cNvSpPr>
          <p:nvPr/>
        </p:nvSpPr>
        <p:spPr bwMode="auto">
          <a:xfrm>
            <a:off x="1830389" y="942975"/>
            <a:ext cx="8531225" cy="522288"/>
          </a:xfrm>
          <a:prstGeom prst="rect">
            <a:avLst/>
          </a:prstGeom>
          <a:solidFill>
            <a:schemeClr val="bg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5" rIns="91429" bIns="45715" anchor="ctr"/>
          <a:lstStyle/>
          <a:p>
            <a:pPr marL="185738" indent="-185738">
              <a:lnSpc>
                <a:spcPct val="97000"/>
              </a:lnSpc>
              <a:spcBef>
                <a:spcPct val="25000"/>
              </a:spcBef>
            </a:pPr>
            <a:r>
              <a:rPr lang="de-CH" sz="2400" b="1">
                <a:solidFill>
                  <a:schemeClr val="tx2"/>
                </a:solidFill>
              </a:rPr>
              <a:t>as1 Auftragsverwaltungs- und Dispositionssysteme</a:t>
            </a:r>
          </a:p>
        </p:txBody>
      </p:sp>
      <p:sp>
        <p:nvSpPr>
          <p:cNvPr id="1890316" name="Rectangle 12"/>
          <p:cNvSpPr>
            <a:spLocks noGrp="1" noChangeArrowheads="1"/>
          </p:cNvSpPr>
          <p:nvPr>
            <p:ph type="title"/>
          </p:nvPr>
        </p:nvSpPr>
        <p:spPr/>
        <p:txBody>
          <a:bodyPr/>
          <a:lstStyle/>
          <a:p>
            <a:r>
              <a:rPr lang="de-DE"/>
              <a:t>RA Cold Addition via Hot Elevator</a:t>
            </a:r>
          </a:p>
        </p:txBody>
      </p:sp>
      <p:pic>
        <p:nvPicPr>
          <p:cNvPr id="1890324" name="Picture 20" descr="Unbenannt"/>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t="7323" b="20749"/>
          <a:stretch>
            <a:fillRect/>
          </a:stretch>
        </p:blipFill>
        <p:spPr bwMode="auto">
          <a:xfrm>
            <a:off x="4532313" y="3405188"/>
            <a:ext cx="5859462" cy="2844800"/>
          </a:xfrm>
          <a:prstGeom prst="rect">
            <a:avLst/>
          </a:prstGeom>
          <a:noFill/>
          <a:extLst>
            <a:ext uri="{909E8E84-426E-40DD-AFC4-6F175D3DCCD1}">
              <a14:hiddenFill xmlns:a14="http://schemas.microsoft.com/office/drawing/2010/main">
                <a:solidFill>
                  <a:srgbClr val="FFFFFF"/>
                </a:solidFill>
              </a14:hiddenFill>
            </a:ext>
          </a:extLst>
        </p:spPr>
      </p:pic>
      <p:sp>
        <p:nvSpPr>
          <p:cNvPr id="1890325" name="Text Box 21"/>
          <p:cNvSpPr txBox="1">
            <a:spLocks noChangeArrowheads="1"/>
          </p:cNvSpPr>
          <p:nvPr/>
        </p:nvSpPr>
        <p:spPr bwMode="auto">
          <a:xfrm>
            <a:off x="2022476" y="1754188"/>
            <a:ext cx="8194675" cy="1192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67025" indent="-2867025">
              <a:tabLst>
                <a:tab pos="361950" algn="l"/>
                <a:tab pos="3228975" algn="l"/>
              </a:tabLst>
              <a:defRPr>
                <a:solidFill>
                  <a:schemeClr val="tx1"/>
                </a:solidFill>
                <a:latin typeface="Arial" charset="0"/>
              </a:defRPr>
            </a:lvl1pPr>
            <a:lvl2pPr marL="3322638">
              <a:tabLst>
                <a:tab pos="361950" algn="l"/>
                <a:tab pos="3228975" algn="l"/>
              </a:tabLst>
              <a:defRPr>
                <a:solidFill>
                  <a:schemeClr val="tx1"/>
                </a:solidFill>
                <a:latin typeface="Arial" charset="0"/>
              </a:defRPr>
            </a:lvl2pPr>
            <a:lvl3pPr marL="3502025" indent="533400">
              <a:tabLst>
                <a:tab pos="361950" algn="l"/>
                <a:tab pos="3228975" algn="l"/>
              </a:tabLst>
              <a:defRPr>
                <a:solidFill>
                  <a:schemeClr val="tx1"/>
                </a:solidFill>
                <a:latin typeface="Arial" charset="0"/>
              </a:defRPr>
            </a:lvl3pPr>
            <a:lvl4pPr marL="4214813">
              <a:tabLst>
                <a:tab pos="361950" algn="l"/>
                <a:tab pos="3228975" algn="l"/>
              </a:tabLst>
              <a:defRPr>
                <a:solidFill>
                  <a:schemeClr val="tx1"/>
                </a:solidFill>
                <a:latin typeface="Arial" charset="0"/>
              </a:defRPr>
            </a:lvl4pPr>
            <a:lvl5pPr marL="4394200">
              <a:tabLst>
                <a:tab pos="361950" algn="l"/>
                <a:tab pos="3228975" algn="l"/>
              </a:tabLst>
              <a:defRPr>
                <a:solidFill>
                  <a:schemeClr val="tx1"/>
                </a:solidFill>
                <a:latin typeface="Arial" charset="0"/>
              </a:defRPr>
            </a:lvl5pPr>
            <a:lvl6pPr marL="4851400" fontAlgn="base">
              <a:spcBef>
                <a:spcPct val="0"/>
              </a:spcBef>
              <a:spcAft>
                <a:spcPct val="0"/>
              </a:spcAft>
              <a:tabLst>
                <a:tab pos="361950" algn="l"/>
                <a:tab pos="3228975" algn="l"/>
              </a:tabLst>
              <a:defRPr>
                <a:solidFill>
                  <a:schemeClr val="tx1"/>
                </a:solidFill>
                <a:latin typeface="Arial" charset="0"/>
              </a:defRPr>
            </a:lvl6pPr>
            <a:lvl7pPr marL="5308600" fontAlgn="base">
              <a:spcBef>
                <a:spcPct val="0"/>
              </a:spcBef>
              <a:spcAft>
                <a:spcPct val="0"/>
              </a:spcAft>
              <a:tabLst>
                <a:tab pos="361950" algn="l"/>
                <a:tab pos="3228975" algn="l"/>
              </a:tabLst>
              <a:defRPr>
                <a:solidFill>
                  <a:schemeClr val="tx1"/>
                </a:solidFill>
                <a:latin typeface="Arial" charset="0"/>
              </a:defRPr>
            </a:lvl7pPr>
            <a:lvl8pPr marL="5765800" fontAlgn="base">
              <a:spcBef>
                <a:spcPct val="0"/>
              </a:spcBef>
              <a:spcAft>
                <a:spcPct val="0"/>
              </a:spcAft>
              <a:tabLst>
                <a:tab pos="361950" algn="l"/>
                <a:tab pos="3228975" algn="l"/>
              </a:tabLst>
              <a:defRPr>
                <a:solidFill>
                  <a:schemeClr val="tx1"/>
                </a:solidFill>
                <a:latin typeface="Arial" charset="0"/>
              </a:defRPr>
            </a:lvl8pPr>
            <a:lvl9pPr marL="6223000" fontAlgn="base">
              <a:spcBef>
                <a:spcPct val="0"/>
              </a:spcBef>
              <a:spcAft>
                <a:spcPct val="0"/>
              </a:spcAft>
              <a:tabLst>
                <a:tab pos="361950" algn="l"/>
                <a:tab pos="3228975" algn="l"/>
              </a:tabLst>
              <a:defRPr>
                <a:solidFill>
                  <a:schemeClr val="tx1"/>
                </a:solidFill>
                <a:latin typeface="Arial" charset="0"/>
              </a:defRPr>
            </a:lvl9pPr>
          </a:lstStyle>
          <a:p>
            <a:pPr>
              <a:spcBef>
                <a:spcPct val="50000"/>
              </a:spcBef>
            </a:pPr>
            <a:r>
              <a:rPr lang="en-US" b="1">
                <a:solidFill>
                  <a:schemeClr val="bg2"/>
                </a:solidFill>
              </a:rPr>
              <a:t>RA cold addition via hot elevator for up to 15%</a:t>
            </a:r>
          </a:p>
          <a:p>
            <a:pPr>
              <a:spcBef>
                <a:spcPct val="50000"/>
              </a:spcBef>
            </a:pPr>
            <a:r>
              <a:rPr lang="en-US">
                <a:solidFill>
                  <a:srgbClr val="CBAD41"/>
                </a:solidFill>
              </a:rPr>
              <a:t>-	Simple, cost efficient installation</a:t>
            </a:r>
          </a:p>
          <a:p>
            <a:pPr>
              <a:spcBef>
                <a:spcPct val="50000"/>
              </a:spcBef>
            </a:pPr>
            <a:r>
              <a:rPr lang="en-US">
                <a:solidFill>
                  <a:srgbClr val="CBAD41"/>
                </a:solidFill>
              </a:rPr>
              <a:t>-	Suitable for bypass operation only</a:t>
            </a:r>
          </a:p>
        </p:txBody>
      </p:sp>
      <p:pic>
        <p:nvPicPr>
          <p:cNvPr id="1890326" name="Picture 2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30400" y="3263901"/>
            <a:ext cx="2554288" cy="322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90327" name="Text Box 23"/>
          <p:cNvSpPr txBox="1">
            <a:spLocks noChangeArrowheads="1"/>
          </p:cNvSpPr>
          <p:nvPr/>
        </p:nvSpPr>
        <p:spPr bwMode="auto">
          <a:xfrm>
            <a:off x="6553201" y="3136900"/>
            <a:ext cx="2574925" cy="973138"/>
          </a:xfrm>
          <a:prstGeom prst="rect">
            <a:avLst/>
          </a:prstGeom>
          <a:solidFill>
            <a:schemeClr val="accent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sz="1600" b="1">
                <a:solidFill>
                  <a:srgbClr val="CC0000"/>
                </a:solidFill>
              </a:rPr>
              <a:t>Limits:</a:t>
            </a:r>
          </a:p>
          <a:p>
            <a:pPr>
              <a:spcBef>
                <a:spcPct val="50000"/>
              </a:spcBef>
            </a:pPr>
            <a:r>
              <a:rPr lang="de-DE" sz="1600" b="1">
                <a:solidFill>
                  <a:srgbClr val="CC0000"/>
                </a:solidFill>
              </a:rPr>
              <a:t>Clogging in hot elevator and hot mineral bins</a:t>
            </a:r>
          </a:p>
        </p:txBody>
      </p:sp>
    </p:spTree>
    <p:extLst>
      <p:ext uri="{BB962C8B-B14F-4D97-AF65-F5344CB8AC3E}">
        <p14:creationId xmlns:p14="http://schemas.microsoft.com/office/powerpoint/2010/main" val="18544791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903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032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Datumsplatzhalter 3"/>
          <p:cNvSpPr>
            <a:spLocks noGrp="1"/>
          </p:cNvSpPr>
          <p:nvPr>
            <p:ph type="dt" sz="quarter" idx="10"/>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2B2D876-0CAD-48F0-B7CA-0D11903C5AB7}" type="datetime1">
              <a:rPr lang="de-DE" smtClean="0">
                <a:solidFill>
                  <a:srgbClr val="000000"/>
                </a:solidFill>
              </a:rPr>
              <a:pPr/>
              <a:t>11.03.2015</a:t>
            </a:fld>
            <a:endParaRPr lang="de-CH">
              <a:solidFill>
                <a:srgbClr val="000000"/>
              </a:solidFill>
            </a:endParaRPr>
          </a:p>
        </p:txBody>
      </p:sp>
      <p:sp>
        <p:nvSpPr>
          <p:cNvPr id="29699" name="Fußzeilenplatzhalter 4"/>
          <p:cNvSpPr>
            <a:spLocks noGrp="1"/>
          </p:cNvSpPr>
          <p:nvPr>
            <p:ph type="ftr" sz="quarter" idx="11"/>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mtClean="0">
                <a:solidFill>
                  <a:srgbClr val="000000"/>
                </a:solidFill>
              </a:rPr>
              <a:t>Asphalt Recycling | For Internal Use Only</a:t>
            </a:r>
            <a:endParaRPr lang="de-CH">
              <a:solidFill>
                <a:srgbClr val="000000"/>
              </a:solidFill>
            </a:endParaRPr>
          </a:p>
        </p:txBody>
      </p:sp>
      <p:sp>
        <p:nvSpPr>
          <p:cNvPr id="29700" name="Foliennummernplatzhalter 5"/>
          <p:cNvSpPr>
            <a:spLocks noGrp="1"/>
          </p:cNvSpPr>
          <p:nvPr>
            <p:ph type="sldNum" sz="quarter" idx="12"/>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79B4909D-DA52-4D93-BC9C-1B6D109DA86D}" type="slidenum">
              <a:rPr lang="de-CH">
                <a:solidFill>
                  <a:srgbClr val="000000"/>
                </a:solidFill>
              </a:rPr>
              <a:pPr/>
              <a:t>32</a:t>
            </a:fld>
            <a:endParaRPr lang="de-CH">
              <a:solidFill>
                <a:srgbClr val="000000"/>
              </a:solidFill>
            </a:endParaRPr>
          </a:p>
        </p:txBody>
      </p:sp>
      <p:sp>
        <p:nvSpPr>
          <p:cNvPr id="29701" name="Rectangle 2"/>
          <p:cNvSpPr>
            <a:spLocks noGrp="1" noChangeArrowheads="1"/>
          </p:cNvSpPr>
          <p:nvPr>
            <p:ph type="title"/>
          </p:nvPr>
        </p:nvSpPr>
        <p:spPr/>
        <p:txBody>
          <a:bodyPr/>
          <a:lstStyle/>
          <a:p>
            <a:pPr eaLnBrk="1" hangingPunct="1"/>
            <a:r>
              <a:rPr lang="de-CH" smtClean="0"/>
              <a:t>RAC – Cold RA (directly into mixer)</a:t>
            </a:r>
          </a:p>
        </p:txBody>
      </p:sp>
      <p:grpSp>
        <p:nvGrpSpPr>
          <p:cNvPr id="29702" name="Group 4"/>
          <p:cNvGrpSpPr>
            <a:grpSpLocks/>
          </p:cNvGrpSpPr>
          <p:nvPr/>
        </p:nvGrpSpPr>
        <p:grpSpPr bwMode="auto">
          <a:xfrm>
            <a:off x="3098120" y="2383735"/>
            <a:ext cx="5479822" cy="4205979"/>
            <a:chOff x="158" y="981"/>
            <a:chExt cx="3397" cy="2633"/>
          </a:xfrm>
        </p:grpSpPr>
        <p:grpSp>
          <p:nvGrpSpPr>
            <p:cNvPr id="29742" name="Group 5"/>
            <p:cNvGrpSpPr>
              <a:grpSpLocks/>
            </p:cNvGrpSpPr>
            <p:nvPr/>
          </p:nvGrpSpPr>
          <p:grpSpPr bwMode="auto">
            <a:xfrm>
              <a:off x="158" y="981"/>
              <a:ext cx="3397" cy="2633"/>
              <a:chOff x="204" y="981"/>
              <a:chExt cx="3351" cy="2633"/>
            </a:xfrm>
          </p:grpSpPr>
          <p:pic>
            <p:nvPicPr>
              <p:cNvPr id="29746" name="Picture 6" desc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4" y="981"/>
                <a:ext cx="1027" cy="2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47" name="Picture 7" descr="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31" y="981"/>
                <a:ext cx="1624" cy="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48" name="Picture 8" descr="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98" y="1003"/>
                <a:ext cx="1200"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49" name="Picture 9" descr="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649" y="981"/>
                <a:ext cx="906" cy="2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9743" name="Picture 10" descr="170"/>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690" y="3043"/>
              <a:ext cx="25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44" name="Picture 11" descr="20"/>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131" y="1888"/>
              <a:ext cx="22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45" name="Text Box 12"/>
            <p:cNvSpPr txBox="1">
              <a:spLocks noChangeArrowheads="1"/>
            </p:cNvSpPr>
            <p:nvPr/>
          </p:nvSpPr>
          <p:spPr bwMode="auto">
            <a:xfrm>
              <a:off x="1445" y="1480"/>
              <a:ext cx="278" cy="119"/>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25200" rIns="18000" bIns="2520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50000"/>
                </a:spcBef>
                <a:spcAft>
                  <a:spcPct val="0"/>
                </a:spcAft>
              </a:pPr>
              <a:r>
                <a:rPr lang="de-CH" sz="900" b="1" dirty="0" smtClean="0">
                  <a:solidFill>
                    <a:srgbClr val="FFFFFF"/>
                  </a:solidFill>
                </a:rPr>
                <a:t>210°C</a:t>
              </a:r>
              <a:endParaRPr lang="de-CH" sz="900" b="1" dirty="0">
                <a:solidFill>
                  <a:srgbClr val="FFFFFF"/>
                </a:solidFill>
              </a:endParaRPr>
            </a:p>
          </p:txBody>
        </p:sp>
      </p:grpSp>
      <p:sp>
        <p:nvSpPr>
          <p:cNvPr id="1229875" name="Text Box 51"/>
          <p:cNvSpPr txBox="1">
            <a:spLocks noChangeArrowheads="1"/>
          </p:cNvSpPr>
          <p:nvPr/>
        </p:nvSpPr>
        <p:spPr bwMode="auto">
          <a:xfrm>
            <a:off x="4010908" y="1675849"/>
            <a:ext cx="4170185" cy="707886"/>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50000"/>
              </a:spcBef>
              <a:spcAft>
                <a:spcPct val="0"/>
              </a:spcAft>
            </a:pPr>
            <a:r>
              <a:rPr lang="de-CH" sz="4000" b="1" dirty="0" smtClean="0">
                <a:solidFill>
                  <a:srgbClr val="FF0000"/>
                </a:solidFill>
              </a:rPr>
              <a:t>30% RA </a:t>
            </a:r>
            <a:r>
              <a:rPr lang="de-CH" sz="2400" b="1" dirty="0" smtClean="0">
                <a:solidFill>
                  <a:srgbClr val="FF0000"/>
                </a:solidFill>
              </a:rPr>
              <a:t>@ </a:t>
            </a:r>
            <a:r>
              <a:rPr lang="de-CH" sz="2400" b="1" dirty="0">
                <a:solidFill>
                  <a:srgbClr val="FF0000"/>
                </a:solidFill>
              </a:rPr>
              <a:t>3% H</a:t>
            </a:r>
            <a:r>
              <a:rPr lang="de-CH" sz="2400" b="1" baseline="-25000" dirty="0">
                <a:solidFill>
                  <a:srgbClr val="FF0000"/>
                </a:solidFill>
              </a:rPr>
              <a:t>2</a:t>
            </a:r>
            <a:r>
              <a:rPr lang="de-CH" sz="2400" b="1" dirty="0">
                <a:solidFill>
                  <a:srgbClr val="FF0000"/>
                </a:solidFill>
              </a:rPr>
              <a:t>O</a:t>
            </a:r>
          </a:p>
        </p:txBody>
      </p:sp>
    </p:spTree>
    <p:extLst>
      <p:ext uri="{BB962C8B-B14F-4D97-AF65-F5344CB8AC3E}">
        <p14:creationId xmlns:p14="http://schemas.microsoft.com/office/powerpoint/2010/main" val="27868219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229875"/>
                                        </p:tgtEl>
                                        <p:attrNameLst>
                                          <p:attrName>style.visibility</p:attrName>
                                        </p:attrNameLst>
                                      </p:cBhvr>
                                      <p:to>
                                        <p:strVal val="visible"/>
                                      </p:to>
                                    </p:set>
                                    <p:anim calcmode="lin" valueType="num">
                                      <p:cBhvr>
                                        <p:cTn id="7" dur="500" fill="hold"/>
                                        <p:tgtEl>
                                          <p:spTgt spid="1229875"/>
                                        </p:tgtEl>
                                        <p:attrNameLst>
                                          <p:attrName>ppt_w</p:attrName>
                                        </p:attrNameLst>
                                      </p:cBhvr>
                                      <p:tavLst>
                                        <p:tav tm="0">
                                          <p:val>
                                            <p:fltVal val="0"/>
                                          </p:val>
                                        </p:tav>
                                        <p:tav tm="100000">
                                          <p:val>
                                            <p:strVal val="#ppt_w"/>
                                          </p:val>
                                        </p:tav>
                                      </p:tavLst>
                                    </p:anim>
                                    <p:anim calcmode="lin" valueType="num">
                                      <p:cBhvr>
                                        <p:cTn id="8" dur="500" fill="hold"/>
                                        <p:tgtEl>
                                          <p:spTgt spid="1229875"/>
                                        </p:tgtEl>
                                        <p:attrNameLst>
                                          <p:attrName>ppt_h</p:attrName>
                                        </p:attrNameLst>
                                      </p:cBhvr>
                                      <p:tavLst>
                                        <p:tav tm="0">
                                          <p:val>
                                            <p:fltVal val="0"/>
                                          </p:val>
                                        </p:tav>
                                        <p:tav tm="100000">
                                          <p:val>
                                            <p:strVal val="#ppt_h"/>
                                          </p:val>
                                        </p:tav>
                                      </p:tavLst>
                                    </p:anim>
                                    <p:animEffect transition="in" filter="fade">
                                      <p:cBhvr>
                                        <p:cTn id="9" dur="500"/>
                                        <p:tgtEl>
                                          <p:spTgt spid="12298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87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Flowscheme_UNI"/>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81125" y="1"/>
            <a:ext cx="9144000" cy="68580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8371" name="Freeform 3"/>
          <p:cNvSpPr>
            <a:spLocks/>
          </p:cNvSpPr>
          <p:nvPr/>
        </p:nvSpPr>
        <p:spPr bwMode="auto">
          <a:xfrm>
            <a:off x="9705976" y="2930526"/>
            <a:ext cx="174625" cy="117475"/>
          </a:xfrm>
          <a:custGeom>
            <a:avLst/>
            <a:gdLst>
              <a:gd name="T0" fmla="*/ 0 w 96"/>
              <a:gd name="T1" fmla="*/ 0 h 64"/>
              <a:gd name="T2" fmla="*/ 2147483646 w 96"/>
              <a:gd name="T3" fmla="*/ 2147483646 h 64"/>
              <a:gd name="T4" fmla="*/ 2147483646 w 96"/>
              <a:gd name="T5" fmla="*/ 2147483646 h 64"/>
              <a:gd name="T6" fmla="*/ 2147483646 w 96"/>
              <a:gd name="T7" fmla="*/ 2147483646 h 64"/>
              <a:gd name="T8" fmla="*/ 0 w 96"/>
              <a:gd name="T9" fmla="*/ 0 h 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64">
                <a:moveTo>
                  <a:pt x="0" y="0"/>
                </a:moveTo>
                <a:lnTo>
                  <a:pt x="96" y="2"/>
                </a:lnTo>
                <a:lnTo>
                  <a:pt x="68" y="64"/>
                </a:lnTo>
                <a:lnTo>
                  <a:pt x="40" y="56"/>
                </a:lnTo>
                <a:lnTo>
                  <a:pt x="0" y="0"/>
                </a:lnTo>
                <a:close/>
              </a:path>
            </a:pathLst>
          </a:custGeom>
          <a:solidFill>
            <a:srgbClr val="808080"/>
          </a:solidFill>
          <a:ln>
            <a:noFill/>
          </a:ln>
          <a:effectLst/>
          <a:extLst>
            <a:ext uri="{91240B29-F687-4F45-9708-019B960494DF}">
              <a14:hiddenLine xmlns:a14="http://schemas.microsoft.com/office/drawing/2010/main" w="31750" cap="flat" cmpd="sng">
                <a:solidFill>
                  <a:schemeClr val="bg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58372" name="Line 4"/>
          <p:cNvSpPr>
            <a:spLocks noChangeShapeType="1"/>
          </p:cNvSpPr>
          <p:nvPr/>
        </p:nvSpPr>
        <p:spPr bwMode="auto">
          <a:xfrm flipH="1" flipV="1">
            <a:off x="8883651" y="2946401"/>
            <a:ext cx="828675" cy="206375"/>
          </a:xfrm>
          <a:prstGeom prst="line">
            <a:avLst/>
          </a:prstGeom>
          <a:noFill/>
          <a:ln w="3175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58373" name="Line 5"/>
          <p:cNvSpPr>
            <a:spLocks noChangeShapeType="1"/>
          </p:cNvSpPr>
          <p:nvPr/>
        </p:nvSpPr>
        <p:spPr bwMode="auto">
          <a:xfrm flipH="1">
            <a:off x="8686800" y="2946400"/>
            <a:ext cx="196850" cy="336550"/>
          </a:xfrm>
          <a:prstGeom prst="line">
            <a:avLst/>
          </a:prstGeom>
          <a:noFill/>
          <a:ln w="3175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58374" name="Line 6"/>
          <p:cNvSpPr>
            <a:spLocks noChangeShapeType="1"/>
          </p:cNvSpPr>
          <p:nvPr/>
        </p:nvSpPr>
        <p:spPr bwMode="auto">
          <a:xfrm flipV="1">
            <a:off x="8686800" y="2216150"/>
            <a:ext cx="0" cy="1066800"/>
          </a:xfrm>
          <a:prstGeom prst="line">
            <a:avLst/>
          </a:prstGeom>
          <a:noFill/>
          <a:ln w="3175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58375" name="Line 7"/>
          <p:cNvSpPr>
            <a:spLocks noChangeShapeType="1"/>
          </p:cNvSpPr>
          <p:nvPr/>
        </p:nvSpPr>
        <p:spPr bwMode="auto">
          <a:xfrm flipH="1">
            <a:off x="8594725" y="2209800"/>
            <a:ext cx="95250" cy="133350"/>
          </a:xfrm>
          <a:prstGeom prst="line">
            <a:avLst/>
          </a:prstGeom>
          <a:noFill/>
          <a:ln w="317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58376" name="Freeform 8"/>
          <p:cNvSpPr>
            <a:spLocks/>
          </p:cNvSpPr>
          <p:nvPr/>
        </p:nvSpPr>
        <p:spPr bwMode="auto">
          <a:xfrm>
            <a:off x="8550276" y="2352675"/>
            <a:ext cx="66675" cy="165100"/>
          </a:xfrm>
          <a:custGeom>
            <a:avLst/>
            <a:gdLst>
              <a:gd name="T0" fmla="*/ 0 w 42"/>
              <a:gd name="T1" fmla="*/ 0 h 104"/>
              <a:gd name="T2" fmla="*/ 0 w 42"/>
              <a:gd name="T3" fmla="*/ 2147483646 h 104"/>
              <a:gd name="T4" fmla="*/ 2147483646 w 42"/>
              <a:gd name="T5" fmla="*/ 2147483646 h 104"/>
              <a:gd name="T6" fmla="*/ 2147483646 w 42"/>
              <a:gd name="T7" fmla="*/ 2147483646 h 104"/>
              <a:gd name="T8" fmla="*/ 0 w 42"/>
              <a:gd name="T9" fmla="*/ 0 h 1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104">
                <a:moveTo>
                  <a:pt x="0" y="0"/>
                </a:moveTo>
                <a:lnTo>
                  <a:pt x="0" y="104"/>
                </a:lnTo>
                <a:lnTo>
                  <a:pt x="20" y="90"/>
                </a:lnTo>
                <a:lnTo>
                  <a:pt x="42" y="2"/>
                </a:lnTo>
                <a:lnTo>
                  <a:pt x="0" y="0"/>
                </a:lnTo>
                <a:close/>
              </a:path>
            </a:pathLst>
          </a:custGeom>
          <a:solidFill>
            <a:srgbClr val="808080"/>
          </a:solidFill>
          <a:ln>
            <a:noFill/>
          </a:ln>
          <a:effectLst/>
          <a:extLst>
            <a:ext uri="{91240B29-F687-4F45-9708-019B960494DF}">
              <a14:hiddenLine xmlns:a14="http://schemas.microsoft.com/office/drawing/2010/main" w="31750" cap="flat" cmpd="sng">
                <a:solidFill>
                  <a:schemeClr val="bg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grpSp>
        <p:nvGrpSpPr>
          <p:cNvPr id="58377" name="Group 9"/>
          <p:cNvGrpSpPr>
            <a:grpSpLocks/>
          </p:cNvGrpSpPr>
          <p:nvPr/>
        </p:nvGrpSpPr>
        <p:grpSpPr bwMode="auto">
          <a:xfrm>
            <a:off x="7731125" y="2625726"/>
            <a:ext cx="793750" cy="1323975"/>
            <a:chOff x="3910" y="1654"/>
            <a:chExt cx="500" cy="834"/>
          </a:xfrm>
        </p:grpSpPr>
        <p:sp>
          <p:nvSpPr>
            <p:cNvPr id="13350" name="Line 10"/>
            <p:cNvSpPr>
              <a:spLocks noChangeShapeType="1"/>
            </p:cNvSpPr>
            <p:nvPr/>
          </p:nvSpPr>
          <p:spPr bwMode="auto">
            <a:xfrm flipV="1">
              <a:off x="4408" y="1654"/>
              <a:ext cx="2" cy="338"/>
            </a:xfrm>
            <a:prstGeom prst="line">
              <a:avLst/>
            </a:prstGeom>
            <a:noFill/>
            <a:ln w="3175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13351" name="Line 11"/>
            <p:cNvSpPr>
              <a:spLocks noChangeShapeType="1"/>
            </p:cNvSpPr>
            <p:nvPr/>
          </p:nvSpPr>
          <p:spPr bwMode="auto">
            <a:xfrm flipH="1">
              <a:off x="3912" y="1992"/>
              <a:ext cx="498" cy="412"/>
            </a:xfrm>
            <a:prstGeom prst="line">
              <a:avLst/>
            </a:prstGeom>
            <a:noFill/>
            <a:ln w="3175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13352" name="Line 12"/>
            <p:cNvSpPr>
              <a:spLocks noChangeShapeType="1"/>
            </p:cNvSpPr>
            <p:nvPr/>
          </p:nvSpPr>
          <p:spPr bwMode="auto">
            <a:xfrm flipH="1">
              <a:off x="3910" y="2404"/>
              <a:ext cx="4" cy="84"/>
            </a:xfrm>
            <a:prstGeom prst="line">
              <a:avLst/>
            </a:prstGeom>
            <a:noFill/>
            <a:ln w="3175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grpSp>
      <p:sp>
        <p:nvSpPr>
          <p:cNvPr id="58381" name="Freeform 13"/>
          <p:cNvSpPr>
            <a:spLocks/>
          </p:cNvSpPr>
          <p:nvPr/>
        </p:nvSpPr>
        <p:spPr bwMode="auto">
          <a:xfrm>
            <a:off x="8467725" y="2559050"/>
            <a:ext cx="120650" cy="69850"/>
          </a:xfrm>
          <a:custGeom>
            <a:avLst/>
            <a:gdLst>
              <a:gd name="T0" fmla="*/ 0 w 76"/>
              <a:gd name="T1" fmla="*/ 0 h 44"/>
              <a:gd name="T2" fmla="*/ 2147483646 w 76"/>
              <a:gd name="T3" fmla="*/ 0 h 44"/>
              <a:gd name="T4" fmla="*/ 2147483646 w 76"/>
              <a:gd name="T5" fmla="*/ 2147483646 h 44"/>
              <a:gd name="T6" fmla="*/ 0 w 76"/>
              <a:gd name="T7" fmla="*/ 0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44">
                <a:moveTo>
                  <a:pt x="0" y="0"/>
                </a:moveTo>
                <a:lnTo>
                  <a:pt x="76" y="0"/>
                </a:lnTo>
                <a:lnTo>
                  <a:pt x="34" y="44"/>
                </a:lnTo>
                <a:lnTo>
                  <a:pt x="0" y="0"/>
                </a:lnTo>
                <a:close/>
              </a:path>
            </a:pathLst>
          </a:custGeom>
          <a:solidFill>
            <a:srgbClr val="808080"/>
          </a:solidFill>
          <a:ln>
            <a:noFill/>
          </a:ln>
          <a:effectLst/>
          <a:extLst>
            <a:ext uri="{91240B29-F687-4F45-9708-019B960494DF}">
              <a14:hiddenLine xmlns:a14="http://schemas.microsoft.com/office/drawing/2010/main" w="31750" cap="flat" cmpd="sng">
                <a:solidFill>
                  <a:schemeClr val="bg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13323" name="Rectangle 14"/>
          <p:cNvSpPr>
            <a:spLocks noChangeArrowheads="1"/>
          </p:cNvSpPr>
          <p:nvPr/>
        </p:nvSpPr>
        <p:spPr bwMode="auto">
          <a:xfrm>
            <a:off x="1981200" y="2971800"/>
            <a:ext cx="2971800" cy="3352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13324" name="Rectangle 15"/>
          <p:cNvSpPr>
            <a:spLocks noChangeArrowheads="1"/>
          </p:cNvSpPr>
          <p:nvPr/>
        </p:nvSpPr>
        <p:spPr bwMode="auto">
          <a:xfrm>
            <a:off x="4876800" y="3124200"/>
            <a:ext cx="304800" cy="3352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13325" name="Rectangle 16"/>
          <p:cNvSpPr>
            <a:spLocks noChangeArrowheads="1"/>
          </p:cNvSpPr>
          <p:nvPr/>
        </p:nvSpPr>
        <p:spPr bwMode="auto">
          <a:xfrm>
            <a:off x="4732338" y="3108325"/>
            <a:ext cx="304800" cy="2362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13326" name="Rectangle 17"/>
          <p:cNvSpPr>
            <a:spLocks noChangeArrowheads="1"/>
          </p:cNvSpPr>
          <p:nvPr/>
        </p:nvSpPr>
        <p:spPr bwMode="auto">
          <a:xfrm>
            <a:off x="2114550" y="628650"/>
            <a:ext cx="8153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2800">
              <a:solidFill>
                <a:srgbClr val="000000"/>
              </a:solidFill>
            </a:endParaRPr>
          </a:p>
        </p:txBody>
      </p:sp>
      <p:grpSp>
        <p:nvGrpSpPr>
          <p:cNvPr id="58386" name="Group 18"/>
          <p:cNvGrpSpPr>
            <a:grpSpLocks/>
          </p:cNvGrpSpPr>
          <p:nvPr/>
        </p:nvGrpSpPr>
        <p:grpSpPr bwMode="auto">
          <a:xfrm>
            <a:off x="1524000" y="3429001"/>
            <a:ext cx="3836988" cy="1814513"/>
            <a:chOff x="423" y="2554"/>
            <a:chExt cx="2304" cy="1143"/>
          </a:xfrm>
        </p:grpSpPr>
        <p:sp>
          <p:nvSpPr>
            <p:cNvPr id="13341" name="Text Box 19"/>
            <p:cNvSpPr txBox="1">
              <a:spLocks noChangeArrowheads="1"/>
            </p:cNvSpPr>
            <p:nvPr/>
          </p:nvSpPr>
          <p:spPr bwMode="auto">
            <a:xfrm>
              <a:off x="423" y="2602"/>
              <a:ext cx="576" cy="1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fr-FR" altLang="en-US" sz="900" b="1">
                  <a:solidFill>
                    <a:srgbClr val="000000"/>
                  </a:solidFill>
                </a:rPr>
                <a:t>Aggregate</a:t>
              </a:r>
            </a:p>
            <a:p>
              <a:pPr fontAlgn="base">
                <a:spcBef>
                  <a:spcPct val="50000"/>
                </a:spcBef>
                <a:spcAft>
                  <a:spcPct val="0"/>
                </a:spcAft>
                <a:buFontTx/>
                <a:buNone/>
              </a:pPr>
              <a:r>
                <a:rPr lang="fr-FR" altLang="en-US" sz="900" b="1">
                  <a:solidFill>
                    <a:srgbClr val="000000"/>
                  </a:solidFill>
                </a:rPr>
                <a:t>Recycling</a:t>
              </a:r>
            </a:p>
            <a:p>
              <a:pPr fontAlgn="base">
                <a:spcBef>
                  <a:spcPct val="50000"/>
                </a:spcBef>
                <a:spcAft>
                  <a:spcPct val="0"/>
                </a:spcAft>
                <a:buFontTx/>
                <a:buNone/>
              </a:pPr>
              <a:r>
                <a:rPr lang="fr-FR" altLang="en-US" sz="900" b="1">
                  <a:solidFill>
                    <a:srgbClr val="000000"/>
                  </a:solidFill>
                </a:rPr>
                <a:t>Steam</a:t>
              </a:r>
            </a:p>
            <a:p>
              <a:pPr fontAlgn="base">
                <a:spcBef>
                  <a:spcPct val="50000"/>
                </a:spcBef>
                <a:spcAft>
                  <a:spcPct val="0"/>
                </a:spcAft>
                <a:buFontTx/>
                <a:buNone/>
              </a:pPr>
              <a:r>
                <a:rPr lang="fr-FR" altLang="en-US" sz="900" b="1">
                  <a:solidFill>
                    <a:srgbClr val="000000"/>
                  </a:solidFill>
                </a:rPr>
                <a:t>Filler </a:t>
              </a:r>
            </a:p>
            <a:p>
              <a:pPr fontAlgn="base">
                <a:spcBef>
                  <a:spcPct val="50000"/>
                </a:spcBef>
                <a:spcAft>
                  <a:spcPct val="0"/>
                </a:spcAft>
                <a:buFontTx/>
                <a:buNone/>
              </a:pPr>
              <a:r>
                <a:rPr lang="fr-FR" altLang="en-US" sz="900" b="1">
                  <a:solidFill>
                    <a:srgbClr val="000000"/>
                  </a:solidFill>
                </a:rPr>
                <a:t>Bitumen</a:t>
              </a:r>
            </a:p>
            <a:p>
              <a:pPr fontAlgn="base">
                <a:spcBef>
                  <a:spcPct val="50000"/>
                </a:spcBef>
                <a:spcAft>
                  <a:spcPct val="0"/>
                </a:spcAft>
                <a:buFontTx/>
                <a:buNone/>
              </a:pPr>
              <a:r>
                <a:rPr lang="fr-FR" altLang="en-US" sz="900" b="1">
                  <a:solidFill>
                    <a:srgbClr val="000000"/>
                  </a:solidFill>
                </a:rPr>
                <a:t>Mixing</a:t>
              </a:r>
            </a:p>
            <a:p>
              <a:pPr fontAlgn="base">
                <a:spcBef>
                  <a:spcPct val="50000"/>
                </a:spcBef>
                <a:spcAft>
                  <a:spcPct val="0"/>
                </a:spcAft>
                <a:buFontTx/>
                <a:buNone/>
              </a:pPr>
              <a:r>
                <a:rPr lang="fr-FR" altLang="en-US" sz="900" b="1">
                  <a:solidFill>
                    <a:srgbClr val="000000"/>
                  </a:solidFill>
                </a:rPr>
                <a:t>Discharge</a:t>
              </a:r>
            </a:p>
            <a:p>
              <a:pPr fontAlgn="base">
                <a:spcBef>
                  <a:spcPct val="50000"/>
                </a:spcBef>
                <a:spcAft>
                  <a:spcPct val="0"/>
                </a:spcAft>
                <a:buFontTx/>
                <a:buNone/>
              </a:pPr>
              <a:endParaRPr lang="fr-FR" altLang="en-US" sz="900" b="1">
                <a:solidFill>
                  <a:srgbClr val="000000"/>
                </a:solidFill>
              </a:endParaRPr>
            </a:p>
          </p:txBody>
        </p:sp>
        <p:sp>
          <p:nvSpPr>
            <p:cNvPr id="13342" name="Rectangle 20"/>
            <p:cNvSpPr>
              <a:spLocks noChangeArrowheads="1"/>
            </p:cNvSpPr>
            <p:nvPr/>
          </p:nvSpPr>
          <p:spPr bwMode="auto">
            <a:xfrm>
              <a:off x="1047" y="2554"/>
              <a:ext cx="213" cy="100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13343" name="Rectangle 21"/>
            <p:cNvSpPr>
              <a:spLocks noChangeArrowheads="1"/>
            </p:cNvSpPr>
            <p:nvPr/>
          </p:nvSpPr>
          <p:spPr bwMode="auto">
            <a:xfrm>
              <a:off x="1260" y="2554"/>
              <a:ext cx="212" cy="100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13344" name="Rectangle 22"/>
            <p:cNvSpPr>
              <a:spLocks noChangeArrowheads="1"/>
            </p:cNvSpPr>
            <p:nvPr/>
          </p:nvSpPr>
          <p:spPr bwMode="auto">
            <a:xfrm>
              <a:off x="1472" y="2554"/>
              <a:ext cx="213" cy="100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13345" name="Rectangle 23"/>
            <p:cNvSpPr>
              <a:spLocks noChangeArrowheads="1"/>
            </p:cNvSpPr>
            <p:nvPr/>
          </p:nvSpPr>
          <p:spPr bwMode="auto">
            <a:xfrm>
              <a:off x="1685" y="2554"/>
              <a:ext cx="212" cy="100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13346" name="Rectangle 24"/>
            <p:cNvSpPr>
              <a:spLocks noChangeArrowheads="1"/>
            </p:cNvSpPr>
            <p:nvPr/>
          </p:nvSpPr>
          <p:spPr bwMode="auto">
            <a:xfrm>
              <a:off x="1897" y="2554"/>
              <a:ext cx="213" cy="100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13347" name="Rectangle 25"/>
            <p:cNvSpPr>
              <a:spLocks noChangeArrowheads="1"/>
            </p:cNvSpPr>
            <p:nvPr/>
          </p:nvSpPr>
          <p:spPr bwMode="auto">
            <a:xfrm>
              <a:off x="2110" y="2554"/>
              <a:ext cx="212" cy="100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13348" name="Rectangle 26"/>
            <p:cNvSpPr>
              <a:spLocks noChangeArrowheads="1"/>
            </p:cNvSpPr>
            <p:nvPr/>
          </p:nvSpPr>
          <p:spPr bwMode="auto">
            <a:xfrm>
              <a:off x="2322" y="2554"/>
              <a:ext cx="213" cy="100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13349" name="Text Box 27"/>
            <p:cNvSpPr txBox="1">
              <a:spLocks noChangeArrowheads="1"/>
            </p:cNvSpPr>
            <p:nvPr/>
          </p:nvSpPr>
          <p:spPr bwMode="auto">
            <a:xfrm>
              <a:off x="903" y="3562"/>
              <a:ext cx="1824"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fr-FR" altLang="en-US" sz="800" b="1">
                  <a:solidFill>
                    <a:srgbClr val="000000"/>
                  </a:solidFill>
                </a:rPr>
                <a:t>    0         10        20        30        40        50        60        70</a:t>
              </a:r>
            </a:p>
          </p:txBody>
        </p:sp>
      </p:grpSp>
      <p:sp>
        <p:nvSpPr>
          <p:cNvPr id="58396" name="AutoShape 28" descr="Granit"/>
          <p:cNvSpPr>
            <a:spLocks noChangeArrowheads="1"/>
          </p:cNvSpPr>
          <p:nvPr/>
        </p:nvSpPr>
        <p:spPr bwMode="auto">
          <a:xfrm flipH="1">
            <a:off x="2579688" y="3449639"/>
            <a:ext cx="203200" cy="155575"/>
          </a:xfrm>
          <a:prstGeom prst="rtTriangle">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58397" name="AutoShape 29" descr="Granit"/>
          <p:cNvSpPr>
            <a:spLocks noChangeArrowheads="1"/>
          </p:cNvSpPr>
          <p:nvPr/>
        </p:nvSpPr>
        <p:spPr bwMode="auto">
          <a:xfrm flipH="1">
            <a:off x="3167063" y="4102100"/>
            <a:ext cx="201612" cy="115888"/>
          </a:xfrm>
          <a:prstGeom prst="rtTriangle">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58398" name="AutoShape 30"/>
          <p:cNvSpPr>
            <a:spLocks noChangeArrowheads="1"/>
          </p:cNvSpPr>
          <p:nvPr/>
        </p:nvSpPr>
        <p:spPr bwMode="auto">
          <a:xfrm flipH="1">
            <a:off x="3167064" y="4295776"/>
            <a:ext cx="369887" cy="117475"/>
          </a:xfrm>
          <a:prstGeom prst="rtTriangle">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58399" name="Rectangle 31" descr="Großes Konfetti"/>
          <p:cNvSpPr>
            <a:spLocks noChangeArrowheads="1"/>
          </p:cNvSpPr>
          <p:nvPr/>
        </p:nvSpPr>
        <p:spPr bwMode="auto">
          <a:xfrm>
            <a:off x="3527426" y="4513264"/>
            <a:ext cx="574675" cy="115887"/>
          </a:xfrm>
          <a:prstGeom prst="rect">
            <a:avLst/>
          </a:prstGeom>
          <a:pattFill prst="lgConfetti">
            <a:fgClr>
              <a:schemeClr val="tx1"/>
            </a:fgClr>
            <a:bgClr>
              <a:srgbClr val="FFFFFF"/>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58400" name="AutoShape 32"/>
          <p:cNvSpPr>
            <a:spLocks noChangeArrowheads="1"/>
          </p:cNvSpPr>
          <p:nvPr/>
        </p:nvSpPr>
        <p:spPr bwMode="auto">
          <a:xfrm>
            <a:off x="4092575" y="4725988"/>
            <a:ext cx="471488" cy="157162"/>
          </a:xfrm>
          <a:prstGeom prst="rtTriangle">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58401" name="Rectangle 33" descr="Große Schachfelder"/>
          <p:cNvSpPr>
            <a:spLocks noChangeArrowheads="1"/>
          </p:cNvSpPr>
          <p:nvPr/>
        </p:nvSpPr>
        <p:spPr bwMode="auto">
          <a:xfrm>
            <a:off x="2566988" y="3717925"/>
            <a:ext cx="304800" cy="152400"/>
          </a:xfrm>
          <a:prstGeom prst="rect">
            <a:avLst/>
          </a:prstGeom>
          <a:pattFill prst="lgCheck">
            <a:fgClr>
              <a:srgbClr val="FF0000"/>
            </a:fgClr>
            <a:bgClr>
              <a:srgbClr val="FFFFFF"/>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58402" name="Rectangle 34" descr="Krähenfüße"/>
          <p:cNvSpPr>
            <a:spLocks noChangeArrowheads="1"/>
          </p:cNvSpPr>
          <p:nvPr/>
        </p:nvSpPr>
        <p:spPr bwMode="auto">
          <a:xfrm>
            <a:off x="2827338" y="3937001"/>
            <a:ext cx="374650" cy="123825"/>
          </a:xfrm>
          <a:prstGeom prst="rect">
            <a:avLst/>
          </a:prstGeom>
          <a:pattFill prst="divot">
            <a:fgClr>
              <a:srgbClr val="FF0000"/>
            </a:fgClr>
            <a:bgClr>
              <a:srgbClr val="FFFFFF"/>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58403" name="Line 35"/>
          <p:cNvSpPr>
            <a:spLocks noChangeShapeType="1"/>
          </p:cNvSpPr>
          <p:nvPr/>
        </p:nvSpPr>
        <p:spPr bwMode="auto">
          <a:xfrm flipH="1" flipV="1">
            <a:off x="5486400" y="1320801"/>
            <a:ext cx="2133600" cy="26670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58404" name="Line 36"/>
          <p:cNvSpPr>
            <a:spLocks noChangeShapeType="1"/>
          </p:cNvSpPr>
          <p:nvPr/>
        </p:nvSpPr>
        <p:spPr bwMode="auto">
          <a:xfrm>
            <a:off x="5486400" y="1295400"/>
            <a:ext cx="0" cy="4572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13337" name="Rectangle 39"/>
          <p:cNvSpPr>
            <a:spLocks noChangeArrowheads="1"/>
          </p:cNvSpPr>
          <p:nvPr/>
        </p:nvSpPr>
        <p:spPr bwMode="auto">
          <a:xfrm>
            <a:off x="1981200" y="342900"/>
            <a:ext cx="1474788" cy="635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13338" name="Rectangle 40"/>
          <p:cNvSpPr>
            <a:spLocks noChangeArrowheads="1"/>
          </p:cNvSpPr>
          <p:nvPr/>
        </p:nvSpPr>
        <p:spPr bwMode="auto">
          <a:xfrm>
            <a:off x="8504238" y="342900"/>
            <a:ext cx="1858962" cy="635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13339" name="Rectangle 42"/>
          <p:cNvSpPr>
            <a:spLocks noChangeArrowheads="1"/>
          </p:cNvSpPr>
          <p:nvPr/>
        </p:nvSpPr>
        <p:spPr bwMode="auto">
          <a:xfrm>
            <a:off x="5837238" y="5470526"/>
            <a:ext cx="3763962" cy="3333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13340" name="Rectangle 44"/>
          <p:cNvSpPr>
            <a:spLocks noGrp="1" noChangeArrowheads="1"/>
          </p:cNvSpPr>
          <p:nvPr>
            <p:ph type="title" idx="4294967295"/>
          </p:nvPr>
        </p:nvSpPr>
        <p:spPr>
          <a:xfrm>
            <a:off x="2209800" y="247650"/>
            <a:ext cx="7772400" cy="1143000"/>
          </a:xfrm>
        </p:spPr>
        <p:txBody>
          <a:bodyPr/>
          <a:lstStyle/>
          <a:p>
            <a:pPr eaLnBrk="1" hangingPunct="1"/>
            <a:r>
              <a:rPr lang="fr-FR" altLang="en-US" sz="3600" b="1" dirty="0">
                <a:solidFill>
                  <a:schemeClr val="tx1"/>
                </a:solidFill>
              </a:rPr>
              <a:t>Cold </a:t>
            </a:r>
            <a:r>
              <a:rPr lang="fr-FR" altLang="en-US" sz="3600" b="1" dirty="0" err="1">
                <a:solidFill>
                  <a:schemeClr val="tx1"/>
                </a:solidFill>
              </a:rPr>
              <a:t>recycling</a:t>
            </a:r>
            <a:r>
              <a:rPr lang="fr-FR" altLang="en-US" sz="3600" b="1" dirty="0">
                <a:solidFill>
                  <a:schemeClr val="tx1"/>
                </a:solidFill>
              </a:rPr>
              <a:t> in Mixer</a:t>
            </a:r>
            <a:endParaRPr lang="de-CH" altLang="en-US" sz="3600" b="1" dirty="0">
              <a:solidFill>
                <a:schemeClr val="tx1"/>
              </a:solidFill>
            </a:endParaRPr>
          </a:p>
        </p:txBody>
      </p:sp>
      <p:grpSp>
        <p:nvGrpSpPr>
          <p:cNvPr id="48" name="Group 3"/>
          <p:cNvGrpSpPr>
            <a:grpSpLocks/>
          </p:cNvGrpSpPr>
          <p:nvPr/>
        </p:nvGrpSpPr>
        <p:grpSpPr bwMode="auto">
          <a:xfrm>
            <a:off x="9798395" y="309564"/>
            <a:ext cx="1905000" cy="282575"/>
            <a:chOff x="1860" y="3171"/>
            <a:chExt cx="2677" cy="397"/>
          </a:xfrm>
        </p:grpSpPr>
        <p:sp>
          <p:nvSpPr>
            <p:cNvPr id="49" name="Freeform 4"/>
            <p:cNvSpPr>
              <a:spLocks/>
            </p:cNvSpPr>
            <p:nvPr/>
          </p:nvSpPr>
          <p:spPr bwMode="auto">
            <a:xfrm>
              <a:off x="4175" y="3171"/>
              <a:ext cx="362" cy="397"/>
            </a:xfrm>
            <a:custGeom>
              <a:avLst/>
              <a:gdLst>
                <a:gd name="T0" fmla="*/ 50 w 153"/>
                <a:gd name="T1" fmla="*/ 74 h 168"/>
                <a:gd name="T2" fmla="*/ 49 w 153"/>
                <a:gd name="T3" fmla="*/ 74 h 168"/>
                <a:gd name="T4" fmla="*/ 49 w 153"/>
                <a:gd name="T5" fmla="*/ 114 h 168"/>
                <a:gd name="T6" fmla="*/ 49 w 153"/>
                <a:gd name="T7" fmla="*/ 168 h 168"/>
                <a:gd name="T8" fmla="*/ 0 w 153"/>
                <a:gd name="T9" fmla="*/ 168 h 168"/>
                <a:gd name="T10" fmla="*/ 0 w 153"/>
                <a:gd name="T11" fmla="*/ 0 h 168"/>
                <a:gd name="T12" fmla="*/ 57 w 153"/>
                <a:gd name="T13" fmla="*/ 0 h 168"/>
                <a:gd name="T14" fmla="*/ 104 w 153"/>
                <a:gd name="T15" fmla="*/ 93 h 168"/>
                <a:gd name="T16" fmla="*/ 105 w 153"/>
                <a:gd name="T17" fmla="*/ 93 h 168"/>
                <a:gd name="T18" fmla="*/ 104 w 153"/>
                <a:gd name="T19" fmla="*/ 54 h 168"/>
                <a:gd name="T20" fmla="*/ 104 w 153"/>
                <a:gd name="T21" fmla="*/ 0 h 168"/>
                <a:gd name="T22" fmla="*/ 153 w 153"/>
                <a:gd name="T23" fmla="*/ 0 h 168"/>
                <a:gd name="T24" fmla="*/ 153 w 153"/>
                <a:gd name="T25" fmla="*/ 168 h 168"/>
                <a:gd name="T26" fmla="*/ 97 w 153"/>
                <a:gd name="T27" fmla="*/ 168 h 168"/>
                <a:gd name="T28" fmla="*/ 50 w 153"/>
                <a:gd name="T29" fmla="*/ 7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4" y="93"/>
                    <a:pt x="104" y="93"/>
                    <a:pt x="104"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de-CH">
                <a:solidFill>
                  <a:srgbClr val="000000"/>
                </a:solidFill>
              </a:endParaRPr>
            </a:p>
          </p:txBody>
        </p:sp>
        <p:sp>
          <p:nvSpPr>
            <p:cNvPr id="50" name="Freeform 5"/>
            <p:cNvSpPr>
              <a:spLocks/>
            </p:cNvSpPr>
            <p:nvPr/>
          </p:nvSpPr>
          <p:spPr bwMode="auto">
            <a:xfrm>
              <a:off x="3760" y="3171"/>
              <a:ext cx="361" cy="397"/>
            </a:xfrm>
            <a:custGeom>
              <a:avLst/>
              <a:gdLst>
                <a:gd name="T0" fmla="*/ 50 w 153"/>
                <a:gd name="T1" fmla="*/ 74 h 168"/>
                <a:gd name="T2" fmla="*/ 49 w 153"/>
                <a:gd name="T3" fmla="*/ 74 h 168"/>
                <a:gd name="T4" fmla="*/ 49 w 153"/>
                <a:gd name="T5" fmla="*/ 114 h 168"/>
                <a:gd name="T6" fmla="*/ 49 w 153"/>
                <a:gd name="T7" fmla="*/ 168 h 168"/>
                <a:gd name="T8" fmla="*/ 0 w 153"/>
                <a:gd name="T9" fmla="*/ 168 h 168"/>
                <a:gd name="T10" fmla="*/ 0 w 153"/>
                <a:gd name="T11" fmla="*/ 0 h 168"/>
                <a:gd name="T12" fmla="*/ 57 w 153"/>
                <a:gd name="T13" fmla="*/ 0 h 168"/>
                <a:gd name="T14" fmla="*/ 103 w 153"/>
                <a:gd name="T15" fmla="*/ 93 h 168"/>
                <a:gd name="T16" fmla="*/ 105 w 153"/>
                <a:gd name="T17" fmla="*/ 93 h 168"/>
                <a:gd name="T18" fmla="*/ 104 w 153"/>
                <a:gd name="T19" fmla="*/ 54 h 168"/>
                <a:gd name="T20" fmla="*/ 104 w 153"/>
                <a:gd name="T21" fmla="*/ 0 h 168"/>
                <a:gd name="T22" fmla="*/ 153 w 153"/>
                <a:gd name="T23" fmla="*/ 0 h 168"/>
                <a:gd name="T24" fmla="*/ 153 w 153"/>
                <a:gd name="T25" fmla="*/ 168 h 168"/>
                <a:gd name="T26" fmla="*/ 97 w 153"/>
                <a:gd name="T27" fmla="*/ 168 h 168"/>
                <a:gd name="T28" fmla="*/ 50 w 153"/>
                <a:gd name="T29" fmla="*/ 7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3" y="93"/>
                    <a:pt x="103" y="93"/>
                    <a:pt x="103"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de-CH">
                <a:solidFill>
                  <a:srgbClr val="000000"/>
                </a:solidFill>
              </a:endParaRPr>
            </a:p>
          </p:txBody>
        </p:sp>
        <p:sp>
          <p:nvSpPr>
            <p:cNvPr id="51" name="Freeform 6"/>
            <p:cNvSpPr>
              <a:spLocks/>
            </p:cNvSpPr>
            <p:nvPr/>
          </p:nvSpPr>
          <p:spPr bwMode="auto">
            <a:xfrm>
              <a:off x="1860" y="3171"/>
              <a:ext cx="442" cy="397"/>
            </a:xfrm>
            <a:custGeom>
              <a:avLst/>
              <a:gdLst>
                <a:gd name="T0" fmla="*/ 286 w 442"/>
                <a:gd name="T1" fmla="*/ 0 h 397"/>
                <a:gd name="T2" fmla="*/ 154 w 442"/>
                <a:gd name="T3" fmla="*/ 0 h 397"/>
                <a:gd name="T4" fmla="*/ 0 w 442"/>
                <a:gd name="T5" fmla="*/ 397 h 397"/>
                <a:gd name="T6" fmla="*/ 137 w 442"/>
                <a:gd name="T7" fmla="*/ 397 h 397"/>
                <a:gd name="T8" fmla="*/ 220 w 442"/>
                <a:gd name="T9" fmla="*/ 158 h 397"/>
                <a:gd name="T10" fmla="*/ 222 w 442"/>
                <a:gd name="T11" fmla="*/ 158 h 397"/>
                <a:gd name="T12" fmla="*/ 303 w 442"/>
                <a:gd name="T13" fmla="*/ 397 h 397"/>
                <a:gd name="T14" fmla="*/ 442 w 442"/>
                <a:gd name="T15" fmla="*/ 397 h 397"/>
                <a:gd name="T16" fmla="*/ 286 w 442"/>
                <a:gd name="T17"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2" h="397">
                  <a:moveTo>
                    <a:pt x="286" y="0"/>
                  </a:moveTo>
                  <a:lnTo>
                    <a:pt x="154" y="0"/>
                  </a:lnTo>
                  <a:lnTo>
                    <a:pt x="0" y="397"/>
                  </a:lnTo>
                  <a:lnTo>
                    <a:pt x="137" y="397"/>
                  </a:lnTo>
                  <a:lnTo>
                    <a:pt x="220" y="158"/>
                  </a:lnTo>
                  <a:lnTo>
                    <a:pt x="222" y="158"/>
                  </a:lnTo>
                  <a:lnTo>
                    <a:pt x="303" y="397"/>
                  </a:lnTo>
                  <a:lnTo>
                    <a:pt x="442" y="397"/>
                  </a:lnTo>
                  <a:lnTo>
                    <a:pt x="2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de-CH">
                <a:solidFill>
                  <a:srgbClr val="000000"/>
                </a:solidFill>
              </a:endParaRPr>
            </a:p>
          </p:txBody>
        </p:sp>
        <p:sp>
          <p:nvSpPr>
            <p:cNvPr id="52" name="Freeform 7"/>
            <p:cNvSpPr>
              <a:spLocks/>
            </p:cNvSpPr>
            <p:nvPr/>
          </p:nvSpPr>
          <p:spPr bwMode="auto">
            <a:xfrm>
              <a:off x="3306" y="3171"/>
              <a:ext cx="444" cy="397"/>
            </a:xfrm>
            <a:custGeom>
              <a:avLst/>
              <a:gdLst>
                <a:gd name="T0" fmla="*/ 288 w 444"/>
                <a:gd name="T1" fmla="*/ 0 h 397"/>
                <a:gd name="T2" fmla="*/ 156 w 444"/>
                <a:gd name="T3" fmla="*/ 0 h 397"/>
                <a:gd name="T4" fmla="*/ 0 w 444"/>
                <a:gd name="T5" fmla="*/ 397 h 397"/>
                <a:gd name="T6" fmla="*/ 140 w 444"/>
                <a:gd name="T7" fmla="*/ 397 h 397"/>
                <a:gd name="T8" fmla="*/ 220 w 444"/>
                <a:gd name="T9" fmla="*/ 158 h 397"/>
                <a:gd name="T10" fmla="*/ 225 w 444"/>
                <a:gd name="T11" fmla="*/ 158 h 397"/>
                <a:gd name="T12" fmla="*/ 305 w 444"/>
                <a:gd name="T13" fmla="*/ 397 h 397"/>
                <a:gd name="T14" fmla="*/ 444 w 444"/>
                <a:gd name="T15" fmla="*/ 397 h 397"/>
                <a:gd name="T16" fmla="*/ 288 w 444"/>
                <a:gd name="T17"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4" h="397">
                  <a:moveTo>
                    <a:pt x="288" y="0"/>
                  </a:moveTo>
                  <a:lnTo>
                    <a:pt x="156" y="0"/>
                  </a:lnTo>
                  <a:lnTo>
                    <a:pt x="0" y="397"/>
                  </a:lnTo>
                  <a:lnTo>
                    <a:pt x="140" y="397"/>
                  </a:lnTo>
                  <a:lnTo>
                    <a:pt x="220" y="158"/>
                  </a:lnTo>
                  <a:lnTo>
                    <a:pt x="225" y="158"/>
                  </a:lnTo>
                  <a:lnTo>
                    <a:pt x="305" y="397"/>
                  </a:lnTo>
                  <a:lnTo>
                    <a:pt x="444" y="397"/>
                  </a:lnTo>
                  <a:lnTo>
                    <a:pt x="288" y="0"/>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de-CH">
                <a:solidFill>
                  <a:srgbClr val="000000"/>
                </a:solidFill>
              </a:endParaRPr>
            </a:p>
          </p:txBody>
        </p:sp>
        <p:sp>
          <p:nvSpPr>
            <p:cNvPr id="53" name="Freeform 8"/>
            <p:cNvSpPr>
              <a:spLocks/>
            </p:cNvSpPr>
            <p:nvPr/>
          </p:nvSpPr>
          <p:spPr bwMode="auto">
            <a:xfrm>
              <a:off x="2831" y="3171"/>
              <a:ext cx="466" cy="397"/>
            </a:xfrm>
            <a:custGeom>
              <a:avLst/>
              <a:gdLst>
                <a:gd name="T0" fmla="*/ 79 w 197"/>
                <a:gd name="T1" fmla="*/ 168 h 168"/>
                <a:gd name="T2" fmla="*/ 50 w 197"/>
                <a:gd name="T3" fmla="*/ 66 h 168"/>
                <a:gd name="T4" fmla="*/ 49 w 197"/>
                <a:gd name="T5" fmla="*/ 66 h 168"/>
                <a:gd name="T6" fmla="*/ 49 w 197"/>
                <a:gd name="T7" fmla="*/ 104 h 168"/>
                <a:gd name="T8" fmla="*/ 49 w 197"/>
                <a:gd name="T9" fmla="*/ 168 h 168"/>
                <a:gd name="T10" fmla="*/ 0 w 197"/>
                <a:gd name="T11" fmla="*/ 168 h 168"/>
                <a:gd name="T12" fmla="*/ 0 w 197"/>
                <a:gd name="T13" fmla="*/ 0 h 168"/>
                <a:gd name="T14" fmla="*/ 69 w 197"/>
                <a:gd name="T15" fmla="*/ 0 h 168"/>
                <a:gd name="T16" fmla="*/ 98 w 197"/>
                <a:gd name="T17" fmla="*/ 99 h 168"/>
                <a:gd name="T18" fmla="*/ 99 w 197"/>
                <a:gd name="T19" fmla="*/ 99 h 168"/>
                <a:gd name="T20" fmla="*/ 128 w 197"/>
                <a:gd name="T21" fmla="*/ 0 h 168"/>
                <a:gd name="T22" fmla="*/ 197 w 197"/>
                <a:gd name="T23" fmla="*/ 0 h 168"/>
                <a:gd name="T24" fmla="*/ 197 w 197"/>
                <a:gd name="T25" fmla="*/ 168 h 168"/>
                <a:gd name="T26" fmla="*/ 148 w 197"/>
                <a:gd name="T27" fmla="*/ 168 h 168"/>
                <a:gd name="T28" fmla="*/ 148 w 197"/>
                <a:gd name="T29" fmla="*/ 104 h 168"/>
                <a:gd name="T30" fmla="*/ 149 w 197"/>
                <a:gd name="T31" fmla="*/ 66 h 168"/>
                <a:gd name="T32" fmla="*/ 147 w 197"/>
                <a:gd name="T33" fmla="*/ 66 h 168"/>
                <a:gd name="T34" fmla="*/ 118 w 197"/>
                <a:gd name="T35" fmla="*/ 168 h 168"/>
                <a:gd name="T36" fmla="*/ 79 w 197"/>
                <a:gd name="T37"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7" y="66"/>
                    <a:pt x="147" y="66"/>
                    <a:pt x="147"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de-CH">
                <a:solidFill>
                  <a:srgbClr val="000000"/>
                </a:solidFill>
              </a:endParaRPr>
            </a:p>
          </p:txBody>
        </p:sp>
        <p:sp>
          <p:nvSpPr>
            <p:cNvPr id="54" name="Freeform 9"/>
            <p:cNvSpPr>
              <a:spLocks/>
            </p:cNvSpPr>
            <p:nvPr/>
          </p:nvSpPr>
          <p:spPr bwMode="auto">
            <a:xfrm>
              <a:off x="2312" y="3171"/>
              <a:ext cx="465" cy="397"/>
            </a:xfrm>
            <a:custGeom>
              <a:avLst/>
              <a:gdLst>
                <a:gd name="T0" fmla="*/ 79 w 197"/>
                <a:gd name="T1" fmla="*/ 168 h 168"/>
                <a:gd name="T2" fmla="*/ 50 w 197"/>
                <a:gd name="T3" fmla="*/ 66 h 168"/>
                <a:gd name="T4" fmla="*/ 49 w 197"/>
                <a:gd name="T5" fmla="*/ 66 h 168"/>
                <a:gd name="T6" fmla="*/ 49 w 197"/>
                <a:gd name="T7" fmla="*/ 104 h 168"/>
                <a:gd name="T8" fmla="*/ 49 w 197"/>
                <a:gd name="T9" fmla="*/ 168 h 168"/>
                <a:gd name="T10" fmla="*/ 0 w 197"/>
                <a:gd name="T11" fmla="*/ 168 h 168"/>
                <a:gd name="T12" fmla="*/ 0 w 197"/>
                <a:gd name="T13" fmla="*/ 0 h 168"/>
                <a:gd name="T14" fmla="*/ 69 w 197"/>
                <a:gd name="T15" fmla="*/ 0 h 168"/>
                <a:gd name="T16" fmla="*/ 98 w 197"/>
                <a:gd name="T17" fmla="*/ 99 h 168"/>
                <a:gd name="T18" fmla="*/ 99 w 197"/>
                <a:gd name="T19" fmla="*/ 99 h 168"/>
                <a:gd name="T20" fmla="*/ 128 w 197"/>
                <a:gd name="T21" fmla="*/ 0 h 168"/>
                <a:gd name="T22" fmla="*/ 197 w 197"/>
                <a:gd name="T23" fmla="*/ 0 h 168"/>
                <a:gd name="T24" fmla="*/ 197 w 197"/>
                <a:gd name="T25" fmla="*/ 168 h 168"/>
                <a:gd name="T26" fmla="*/ 148 w 197"/>
                <a:gd name="T27" fmla="*/ 168 h 168"/>
                <a:gd name="T28" fmla="*/ 148 w 197"/>
                <a:gd name="T29" fmla="*/ 104 h 168"/>
                <a:gd name="T30" fmla="*/ 149 w 197"/>
                <a:gd name="T31" fmla="*/ 66 h 168"/>
                <a:gd name="T32" fmla="*/ 148 w 197"/>
                <a:gd name="T33" fmla="*/ 66 h 168"/>
                <a:gd name="T34" fmla="*/ 118 w 197"/>
                <a:gd name="T35" fmla="*/ 168 h 168"/>
                <a:gd name="T36" fmla="*/ 79 w 197"/>
                <a:gd name="T37"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8" y="66"/>
                    <a:pt x="148" y="66"/>
                    <a:pt x="148"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de-CH">
                <a:solidFill>
                  <a:srgbClr val="000000"/>
                </a:solidFill>
              </a:endParaRPr>
            </a:p>
          </p:txBody>
        </p:sp>
      </p:grpSp>
      <p:sp>
        <p:nvSpPr>
          <p:cNvPr id="3" name="Textfeld 2"/>
          <p:cNvSpPr txBox="1"/>
          <p:nvPr/>
        </p:nvSpPr>
        <p:spPr>
          <a:xfrm>
            <a:off x="85725" y="6477000"/>
            <a:ext cx="1295400" cy="369332"/>
          </a:xfrm>
          <a:prstGeom prst="rect">
            <a:avLst/>
          </a:prstGeom>
          <a:solidFill>
            <a:schemeClr val="accent3"/>
          </a:solidFill>
        </p:spPr>
        <p:txBody>
          <a:bodyPr wrap="square" rtlCol="0">
            <a:spAutoFit/>
          </a:bodyPr>
          <a:lstStyle/>
          <a:p>
            <a:endParaRPr lang="en-US" dirty="0"/>
          </a:p>
        </p:txBody>
      </p:sp>
      <p:sp>
        <p:nvSpPr>
          <p:cNvPr id="4" name="Textfeld 3"/>
          <p:cNvSpPr txBox="1"/>
          <p:nvPr/>
        </p:nvSpPr>
        <p:spPr>
          <a:xfrm>
            <a:off x="1790699" y="450851"/>
            <a:ext cx="532673"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3426997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8371"/>
                                        </p:tgtEl>
                                        <p:attrNameLst>
                                          <p:attrName>style.visibility</p:attrName>
                                        </p:attrNameLst>
                                      </p:cBhvr>
                                      <p:to>
                                        <p:strVal val="visible"/>
                                      </p:to>
                                    </p:set>
                                    <p:animEffect transition="in" filter="wipe(up)">
                                      <p:cBhvr>
                                        <p:cTn id="7" dur="500"/>
                                        <p:tgtEl>
                                          <p:spTgt spid="58371"/>
                                        </p:tgtEl>
                                      </p:cBhvr>
                                    </p:animEffect>
                                  </p:childTnLst>
                                </p:cTn>
                              </p:par>
                            </p:childTnLst>
                          </p:cTn>
                        </p:par>
                        <p:par>
                          <p:cTn id="8" fill="hold" nodeType="afterGroup">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58372"/>
                                        </p:tgtEl>
                                        <p:attrNameLst>
                                          <p:attrName>style.visibility</p:attrName>
                                        </p:attrNameLst>
                                      </p:cBhvr>
                                      <p:to>
                                        <p:strVal val="visible"/>
                                      </p:to>
                                    </p:set>
                                    <p:animEffect transition="in" filter="wipe(right)">
                                      <p:cBhvr>
                                        <p:cTn id="11" dur="500"/>
                                        <p:tgtEl>
                                          <p:spTgt spid="58372"/>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58373"/>
                                        </p:tgtEl>
                                        <p:attrNameLst>
                                          <p:attrName>style.visibility</p:attrName>
                                        </p:attrNameLst>
                                      </p:cBhvr>
                                      <p:to>
                                        <p:strVal val="visible"/>
                                      </p:to>
                                    </p:set>
                                    <p:animEffect transition="in" filter="wipe(up)">
                                      <p:cBhvr>
                                        <p:cTn id="15" dur="500"/>
                                        <p:tgtEl>
                                          <p:spTgt spid="58373"/>
                                        </p:tgtEl>
                                      </p:cBhvr>
                                    </p:animEffect>
                                  </p:childTnLst>
                                </p:cTn>
                              </p:par>
                            </p:childTnLst>
                          </p:cTn>
                        </p:par>
                        <p:par>
                          <p:cTn id="16" fill="hold" nodeType="afterGroup">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58374"/>
                                        </p:tgtEl>
                                        <p:attrNameLst>
                                          <p:attrName>style.visibility</p:attrName>
                                        </p:attrNameLst>
                                      </p:cBhvr>
                                      <p:to>
                                        <p:strVal val="visible"/>
                                      </p:to>
                                    </p:set>
                                    <p:animEffect transition="in" filter="wipe(down)">
                                      <p:cBhvr>
                                        <p:cTn id="19" dur="500"/>
                                        <p:tgtEl>
                                          <p:spTgt spid="58374"/>
                                        </p:tgtEl>
                                      </p:cBhvr>
                                    </p:animEffect>
                                  </p:childTnLst>
                                </p:cTn>
                              </p:par>
                            </p:childTnLst>
                          </p:cTn>
                        </p:par>
                        <p:par>
                          <p:cTn id="20" fill="hold" nodeType="afterGroup">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58375"/>
                                        </p:tgtEl>
                                        <p:attrNameLst>
                                          <p:attrName>style.visibility</p:attrName>
                                        </p:attrNameLst>
                                      </p:cBhvr>
                                      <p:to>
                                        <p:strVal val="visible"/>
                                      </p:to>
                                    </p:set>
                                    <p:animEffect transition="in" filter="wipe(up)">
                                      <p:cBhvr>
                                        <p:cTn id="23" dur="500"/>
                                        <p:tgtEl>
                                          <p:spTgt spid="58375"/>
                                        </p:tgtEl>
                                      </p:cBhvr>
                                    </p:animEffect>
                                  </p:childTnLst>
                                </p:cTn>
                              </p:par>
                            </p:childTnLst>
                          </p:cTn>
                        </p:par>
                        <p:par>
                          <p:cTn id="24" fill="hold" nodeType="afterGroup">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58376"/>
                                        </p:tgtEl>
                                        <p:attrNameLst>
                                          <p:attrName>style.visibility</p:attrName>
                                        </p:attrNameLst>
                                      </p:cBhvr>
                                      <p:to>
                                        <p:strVal val="visible"/>
                                      </p:to>
                                    </p:set>
                                    <p:animEffect transition="in" filter="wipe(up)">
                                      <p:cBhvr>
                                        <p:cTn id="27" dur="500"/>
                                        <p:tgtEl>
                                          <p:spTgt spid="5837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58381"/>
                                        </p:tgtEl>
                                        <p:attrNameLst>
                                          <p:attrName>style.visibility</p:attrName>
                                        </p:attrNameLst>
                                      </p:cBhvr>
                                      <p:to>
                                        <p:strVal val="visible"/>
                                      </p:to>
                                    </p:set>
                                    <p:animEffect transition="in" filter="wipe(up)">
                                      <p:cBhvr>
                                        <p:cTn id="32" dur="500"/>
                                        <p:tgtEl>
                                          <p:spTgt spid="58381"/>
                                        </p:tgtEl>
                                      </p:cBhvr>
                                    </p:animEffect>
                                  </p:childTnLst>
                                  <p:subTnLst>
                                    <p:set>
                                      <p:cBhvr override="childStyle">
                                        <p:cTn dur="1" fill="hold" display="0" masterRel="nextClick" afterEffect="1"/>
                                        <p:tgtEl>
                                          <p:spTgt spid="58381"/>
                                        </p:tgtEl>
                                        <p:attrNameLst>
                                          <p:attrName>style.visibility</p:attrName>
                                        </p:attrNameLst>
                                      </p:cBhvr>
                                      <p:to>
                                        <p:strVal val="hidden"/>
                                      </p:to>
                                    </p:set>
                                  </p:sub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58377"/>
                                        </p:tgtEl>
                                        <p:attrNameLst>
                                          <p:attrName>style.visibility</p:attrName>
                                        </p:attrNameLst>
                                      </p:cBhvr>
                                      <p:to>
                                        <p:strVal val="visible"/>
                                      </p:to>
                                    </p:set>
                                    <p:animEffect transition="in" filter="wipe(up)">
                                      <p:cBhvr>
                                        <p:cTn id="37" dur="500"/>
                                        <p:tgtEl>
                                          <p:spTgt spid="58377"/>
                                        </p:tgtEl>
                                      </p:cBhvr>
                                    </p:animEffect>
                                  </p:childTnLst>
                                  <p:subTnLst>
                                    <p:set>
                                      <p:cBhvr override="childStyle">
                                        <p:cTn dur="1" fill="hold" display="0" masterRel="sameClick" afterEffect="1">
                                          <p:stCondLst>
                                            <p:cond evt="end" delay="0">
                                              <p:tn val="35"/>
                                            </p:cond>
                                          </p:stCondLst>
                                        </p:cTn>
                                        <p:tgtEl>
                                          <p:spTgt spid="58377"/>
                                        </p:tgtEl>
                                        <p:attrNameLst>
                                          <p:attrName>style.visibility</p:attrName>
                                        </p:attrNameLst>
                                      </p:cBhvr>
                                      <p:to>
                                        <p:strVal val="hidden"/>
                                      </p:to>
                                    </p:set>
                                  </p:sub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58403"/>
                                        </p:tgtEl>
                                        <p:attrNameLst>
                                          <p:attrName>style.visibility</p:attrName>
                                        </p:attrNameLst>
                                      </p:cBhvr>
                                      <p:to>
                                        <p:strVal val="visible"/>
                                      </p:to>
                                    </p:set>
                                    <p:animEffect transition="in" filter="wipe(down)">
                                      <p:cBhvr>
                                        <p:cTn id="42" dur="500"/>
                                        <p:tgtEl>
                                          <p:spTgt spid="58403"/>
                                        </p:tgtEl>
                                      </p:cBhvr>
                                    </p:animEffect>
                                  </p:childTnLst>
                                </p:cTn>
                              </p:par>
                            </p:childTnLst>
                          </p:cTn>
                        </p:par>
                        <p:par>
                          <p:cTn id="43" fill="hold" nodeType="afterGroup">
                            <p:stCondLst>
                              <p:cond delay="500"/>
                            </p:stCondLst>
                            <p:childTnLst>
                              <p:par>
                                <p:cTn id="44" presetID="22" presetClass="entr" presetSubtype="1" fill="hold" grpId="0" nodeType="afterEffect">
                                  <p:stCondLst>
                                    <p:cond delay="0"/>
                                  </p:stCondLst>
                                  <p:childTnLst>
                                    <p:set>
                                      <p:cBhvr>
                                        <p:cTn id="45" dur="1" fill="hold">
                                          <p:stCondLst>
                                            <p:cond delay="0"/>
                                          </p:stCondLst>
                                        </p:cTn>
                                        <p:tgtEl>
                                          <p:spTgt spid="58404"/>
                                        </p:tgtEl>
                                        <p:attrNameLst>
                                          <p:attrName>style.visibility</p:attrName>
                                        </p:attrNameLst>
                                      </p:cBhvr>
                                      <p:to>
                                        <p:strVal val="visible"/>
                                      </p:to>
                                    </p:set>
                                    <p:animEffect transition="in" filter="wipe(up)">
                                      <p:cBhvr>
                                        <p:cTn id="46" dur="500"/>
                                        <p:tgtEl>
                                          <p:spTgt spid="58404"/>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499"/>
                                          </p:stCondLst>
                                        </p:cTn>
                                        <p:tgtEl>
                                          <p:spTgt spid="58386"/>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58396"/>
                                        </p:tgtEl>
                                        <p:attrNameLst>
                                          <p:attrName>style.visibility</p:attrName>
                                        </p:attrNameLst>
                                      </p:cBhvr>
                                      <p:to>
                                        <p:strVal val="visible"/>
                                      </p:to>
                                    </p:set>
                                    <p:animEffect transition="in" filter="wipe(left)">
                                      <p:cBhvr>
                                        <p:cTn id="55" dur="500"/>
                                        <p:tgtEl>
                                          <p:spTgt spid="58396"/>
                                        </p:tgtEl>
                                      </p:cBhvr>
                                    </p:animEffect>
                                  </p:childTnLst>
                                </p:cTn>
                              </p:par>
                            </p:childTnLst>
                          </p:cTn>
                        </p:par>
                        <p:par>
                          <p:cTn id="56" fill="hold" nodeType="afterGroup">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58401"/>
                                        </p:tgtEl>
                                        <p:attrNameLst>
                                          <p:attrName>style.visibility</p:attrName>
                                        </p:attrNameLst>
                                      </p:cBhvr>
                                      <p:to>
                                        <p:strVal val="visible"/>
                                      </p:to>
                                    </p:set>
                                    <p:animEffect transition="in" filter="wipe(left)">
                                      <p:cBhvr>
                                        <p:cTn id="59" dur="500"/>
                                        <p:tgtEl>
                                          <p:spTgt spid="58401"/>
                                        </p:tgtEl>
                                      </p:cBhvr>
                                    </p:animEffect>
                                  </p:childTnLst>
                                </p:cTn>
                              </p:par>
                            </p:childTnLst>
                          </p:cTn>
                        </p:par>
                        <p:par>
                          <p:cTn id="60" fill="hold" nodeType="afterGroup">
                            <p:stCondLst>
                              <p:cond delay="1000"/>
                            </p:stCondLst>
                            <p:childTnLst>
                              <p:par>
                                <p:cTn id="61" presetID="22" presetClass="entr" presetSubtype="8" fill="hold" grpId="0" nodeType="afterEffect">
                                  <p:stCondLst>
                                    <p:cond delay="0"/>
                                  </p:stCondLst>
                                  <p:childTnLst>
                                    <p:set>
                                      <p:cBhvr>
                                        <p:cTn id="62" dur="1" fill="hold">
                                          <p:stCondLst>
                                            <p:cond delay="0"/>
                                          </p:stCondLst>
                                        </p:cTn>
                                        <p:tgtEl>
                                          <p:spTgt spid="58402"/>
                                        </p:tgtEl>
                                        <p:attrNameLst>
                                          <p:attrName>style.visibility</p:attrName>
                                        </p:attrNameLst>
                                      </p:cBhvr>
                                      <p:to>
                                        <p:strVal val="visible"/>
                                      </p:to>
                                    </p:set>
                                    <p:animEffect transition="in" filter="wipe(left)">
                                      <p:cBhvr>
                                        <p:cTn id="63" dur="500"/>
                                        <p:tgtEl>
                                          <p:spTgt spid="58402"/>
                                        </p:tgtEl>
                                      </p:cBhvr>
                                    </p:animEffect>
                                  </p:childTnLst>
                                </p:cTn>
                              </p:par>
                            </p:childTnLst>
                          </p:cTn>
                        </p:par>
                        <p:par>
                          <p:cTn id="64" fill="hold" nodeType="afterGroup">
                            <p:stCondLst>
                              <p:cond delay="1500"/>
                            </p:stCondLst>
                            <p:childTnLst>
                              <p:par>
                                <p:cTn id="65" presetID="22" presetClass="entr" presetSubtype="8" fill="hold" grpId="0" nodeType="afterEffect">
                                  <p:stCondLst>
                                    <p:cond delay="0"/>
                                  </p:stCondLst>
                                  <p:childTnLst>
                                    <p:set>
                                      <p:cBhvr>
                                        <p:cTn id="66" dur="1" fill="hold">
                                          <p:stCondLst>
                                            <p:cond delay="0"/>
                                          </p:stCondLst>
                                        </p:cTn>
                                        <p:tgtEl>
                                          <p:spTgt spid="58397"/>
                                        </p:tgtEl>
                                        <p:attrNameLst>
                                          <p:attrName>style.visibility</p:attrName>
                                        </p:attrNameLst>
                                      </p:cBhvr>
                                      <p:to>
                                        <p:strVal val="visible"/>
                                      </p:to>
                                    </p:set>
                                    <p:animEffect transition="in" filter="wipe(left)">
                                      <p:cBhvr>
                                        <p:cTn id="67" dur="500"/>
                                        <p:tgtEl>
                                          <p:spTgt spid="58397"/>
                                        </p:tgtEl>
                                      </p:cBhvr>
                                    </p:animEffect>
                                  </p:childTnLst>
                                </p:cTn>
                              </p:par>
                            </p:childTnLst>
                          </p:cTn>
                        </p:par>
                        <p:par>
                          <p:cTn id="68" fill="hold" nodeType="afterGroup">
                            <p:stCondLst>
                              <p:cond delay="2000"/>
                            </p:stCondLst>
                            <p:childTnLst>
                              <p:par>
                                <p:cTn id="69" presetID="22" presetClass="entr" presetSubtype="8" fill="hold" grpId="0" nodeType="afterEffect">
                                  <p:stCondLst>
                                    <p:cond delay="0"/>
                                  </p:stCondLst>
                                  <p:childTnLst>
                                    <p:set>
                                      <p:cBhvr>
                                        <p:cTn id="70" dur="1" fill="hold">
                                          <p:stCondLst>
                                            <p:cond delay="0"/>
                                          </p:stCondLst>
                                        </p:cTn>
                                        <p:tgtEl>
                                          <p:spTgt spid="58398"/>
                                        </p:tgtEl>
                                        <p:attrNameLst>
                                          <p:attrName>style.visibility</p:attrName>
                                        </p:attrNameLst>
                                      </p:cBhvr>
                                      <p:to>
                                        <p:strVal val="visible"/>
                                      </p:to>
                                    </p:set>
                                    <p:animEffect transition="in" filter="wipe(left)">
                                      <p:cBhvr>
                                        <p:cTn id="71" dur="500"/>
                                        <p:tgtEl>
                                          <p:spTgt spid="58398"/>
                                        </p:tgtEl>
                                      </p:cBhvr>
                                    </p:animEffect>
                                  </p:childTnLst>
                                </p:cTn>
                              </p:par>
                            </p:childTnLst>
                          </p:cTn>
                        </p:par>
                        <p:par>
                          <p:cTn id="72" fill="hold" nodeType="afterGroup">
                            <p:stCondLst>
                              <p:cond delay="2500"/>
                            </p:stCondLst>
                            <p:childTnLst>
                              <p:par>
                                <p:cTn id="73" presetID="22" presetClass="entr" presetSubtype="8" fill="hold" grpId="0" nodeType="afterEffect">
                                  <p:stCondLst>
                                    <p:cond delay="0"/>
                                  </p:stCondLst>
                                  <p:childTnLst>
                                    <p:set>
                                      <p:cBhvr>
                                        <p:cTn id="74" dur="1" fill="hold">
                                          <p:stCondLst>
                                            <p:cond delay="0"/>
                                          </p:stCondLst>
                                        </p:cTn>
                                        <p:tgtEl>
                                          <p:spTgt spid="58399"/>
                                        </p:tgtEl>
                                        <p:attrNameLst>
                                          <p:attrName>style.visibility</p:attrName>
                                        </p:attrNameLst>
                                      </p:cBhvr>
                                      <p:to>
                                        <p:strVal val="visible"/>
                                      </p:to>
                                    </p:set>
                                    <p:animEffect transition="in" filter="wipe(left)">
                                      <p:cBhvr>
                                        <p:cTn id="75" dur="500"/>
                                        <p:tgtEl>
                                          <p:spTgt spid="58399"/>
                                        </p:tgtEl>
                                      </p:cBhvr>
                                    </p:animEffect>
                                  </p:childTnLst>
                                </p:cTn>
                              </p:par>
                            </p:childTnLst>
                          </p:cTn>
                        </p:par>
                        <p:par>
                          <p:cTn id="76" fill="hold" nodeType="afterGroup">
                            <p:stCondLst>
                              <p:cond delay="3000"/>
                            </p:stCondLst>
                            <p:childTnLst>
                              <p:par>
                                <p:cTn id="77" presetID="22" presetClass="entr" presetSubtype="8" fill="hold" grpId="0" nodeType="afterEffect">
                                  <p:stCondLst>
                                    <p:cond delay="0"/>
                                  </p:stCondLst>
                                  <p:childTnLst>
                                    <p:set>
                                      <p:cBhvr>
                                        <p:cTn id="78" dur="1" fill="hold">
                                          <p:stCondLst>
                                            <p:cond delay="0"/>
                                          </p:stCondLst>
                                        </p:cTn>
                                        <p:tgtEl>
                                          <p:spTgt spid="58400"/>
                                        </p:tgtEl>
                                        <p:attrNameLst>
                                          <p:attrName>style.visibility</p:attrName>
                                        </p:attrNameLst>
                                      </p:cBhvr>
                                      <p:to>
                                        <p:strVal val="visible"/>
                                      </p:to>
                                    </p:set>
                                    <p:animEffect transition="in" filter="wipe(left)">
                                      <p:cBhvr>
                                        <p:cTn id="79" dur="500"/>
                                        <p:tgtEl>
                                          <p:spTgt spid="584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animBg="1"/>
      <p:bldP spid="58372" grpId="0" animBg="1"/>
      <p:bldP spid="58373" grpId="0" animBg="1"/>
      <p:bldP spid="58374" grpId="0" animBg="1"/>
      <p:bldP spid="58375" grpId="0" animBg="1"/>
      <p:bldP spid="58376" grpId="0" animBg="1"/>
      <p:bldP spid="58381" grpId="0" animBg="1"/>
      <p:bldP spid="58396" grpId="0" animBg="1"/>
      <p:bldP spid="58397" grpId="0" animBg="1"/>
      <p:bldP spid="58398" grpId="0" animBg="1"/>
      <p:bldP spid="58399" grpId="0" animBg="1"/>
      <p:bldP spid="58400" grpId="0" animBg="1"/>
      <p:bldP spid="58401" grpId="0" animBg="1"/>
      <p:bldP spid="58402" grpId="0" animBg="1"/>
      <p:bldP spid="58403" grpId="0" animBg="1"/>
      <p:bldP spid="5840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Datumsplatzhalter 3"/>
          <p:cNvSpPr>
            <a:spLocks noGrp="1"/>
          </p:cNvSpPr>
          <p:nvPr>
            <p:ph type="dt" sz="quarter" idx="10"/>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2B2D876-0CAD-48F0-B7CA-0D11903C5AB7}" type="datetime1">
              <a:rPr lang="de-DE" smtClean="0">
                <a:solidFill>
                  <a:srgbClr val="000000"/>
                </a:solidFill>
              </a:rPr>
              <a:pPr/>
              <a:t>11.03.2015</a:t>
            </a:fld>
            <a:endParaRPr lang="de-CH">
              <a:solidFill>
                <a:srgbClr val="000000"/>
              </a:solidFill>
            </a:endParaRPr>
          </a:p>
        </p:txBody>
      </p:sp>
      <p:sp>
        <p:nvSpPr>
          <p:cNvPr id="29699" name="Fußzeilenplatzhalter 4"/>
          <p:cNvSpPr>
            <a:spLocks noGrp="1"/>
          </p:cNvSpPr>
          <p:nvPr>
            <p:ph type="ftr" sz="quarter" idx="11"/>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mtClean="0">
                <a:solidFill>
                  <a:srgbClr val="000000"/>
                </a:solidFill>
              </a:rPr>
              <a:t>Asphalt Recycling | For Internal Use Only</a:t>
            </a:r>
            <a:endParaRPr lang="de-CH">
              <a:solidFill>
                <a:srgbClr val="000000"/>
              </a:solidFill>
            </a:endParaRPr>
          </a:p>
        </p:txBody>
      </p:sp>
      <p:sp>
        <p:nvSpPr>
          <p:cNvPr id="29700" name="Foliennummernplatzhalter 5"/>
          <p:cNvSpPr>
            <a:spLocks noGrp="1"/>
          </p:cNvSpPr>
          <p:nvPr>
            <p:ph type="sldNum" sz="quarter" idx="12"/>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79B4909D-DA52-4D93-BC9C-1B6D109DA86D}" type="slidenum">
              <a:rPr lang="de-CH">
                <a:solidFill>
                  <a:srgbClr val="000000"/>
                </a:solidFill>
              </a:rPr>
              <a:pPr/>
              <a:t>34</a:t>
            </a:fld>
            <a:endParaRPr lang="de-CH">
              <a:solidFill>
                <a:srgbClr val="000000"/>
              </a:solidFill>
            </a:endParaRPr>
          </a:p>
        </p:txBody>
      </p:sp>
      <p:sp>
        <p:nvSpPr>
          <p:cNvPr id="29701" name="Rectangle 2"/>
          <p:cNvSpPr>
            <a:spLocks noGrp="1" noChangeArrowheads="1"/>
          </p:cNvSpPr>
          <p:nvPr>
            <p:ph type="title"/>
          </p:nvPr>
        </p:nvSpPr>
        <p:spPr/>
        <p:txBody>
          <a:bodyPr/>
          <a:lstStyle/>
          <a:p>
            <a:pPr eaLnBrk="1" hangingPunct="1"/>
            <a:r>
              <a:rPr lang="de-CH" smtClean="0"/>
              <a:t>RAC – Cold RA (directly into mixer)</a:t>
            </a:r>
          </a:p>
        </p:txBody>
      </p:sp>
      <p:grpSp>
        <p:nvGrpSpPr>
          <p:cNvPr id="29702" name="Group 4"/>
          <p:cNvGrpSpPr>
            <a:grpSpLocks/>
          </p:cNvGrpSpPr>
          <p:nvPr/>
        </p:nvGrpSpPr>
        <p:grpSpPr bwMode="auto">
          <a:xfrm>
            <a:off x="5241926" y="2441576"/>
            <a:ext cx="5122863" cy="3738563"/>
            <a:chOff x="158" y="981"/>
            <a:chExt cx="3397" cy="2633"/>
          </a:xfrm>
        </p:grpSpPr>
        <p:grpSp>
          <p:nvGrpSpPr>
            <p:cNvPr id="29742" name="Group 5"/>
            <p:cNvGrpSpPr>
              <a:grpSpLocks/>
            </p:cNvGrpSpPr>
            <p:nvPr/>
          </p:nvGrpSpPr>
          <p:grpSpPr bwMode="auto">
            <a:xfrm>
              <a:off x="158" y="981"/>
              <a:ext cx="3397" cy="2633"/>
              <a:chOff x="204" y="981"/>
              <a:chExt cx="3351" cy="2633"/>
            </a:xfrm>
          </p:grpSpPr>
          <p:pic>
            <p:nvPicPr>
              <p:cNvPr id="29746" name="Picture 6" desc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4" y="981"/>
                <a:ext cx="1027" cy="2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47" name="Picture 7" descr="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30" y="982"/>
                <a:ext cx="1624" cy="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48" name="Picture 8" descr="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98" y="1003"/>
                <a:ext cx="1200"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49" name="Picture 9" descr="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649" y="981"/>
                <a:ext cx="906" cy="2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9743" name="Picture 10" descr="170"/>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690" y="3043"/>
              <a:ext cx="25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44" name="Picture 11" descr="20"/>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131" y="1888"/>
              <a:ext cx="22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45" name="Text Box 12"/>
            <p:cNvSpPr txBox="1">
              <a:spLocks noChangeArrowheads="1"/>
            </p:cNvSpPr>
            <p:nvPr/>
          </p:nvSpPr>
          <p:spPr bwMode="auto">
            <a:xfrm>
              <a:off x="1445" y="1480"/>
              <a:ext cx="278" cy="133"/>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25200" rIns="18000" bIns="2520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50000"/>
                </a:spcBef>
                <a:spcAft>
                  <a:spcPct val="0"/>
                </a:spcAft>
              </a:pPr>
              <a:r>
                <a:rPr lang="de-CH" sz="900" b="1" dirty="0" smtClean="0">
                  <a:solidFill>
                    <a:srgbClr val="FFFFFF"/>
                  </a:solidFill>
                </a:rPr>
                <a:t>210°C</a:t>
              </a:r>
              <a:endParaRPr lang="de-CH" sz="900" b="1" dirty="0">
                <a:solidFill>
                  <a:srgbClr val="FFFFFF"/>
                </a:solidFill>
              </a:endParaRPr>
            </a:p>
          </p:txBody>
        </p:sp>
      </p:grpSp>
      <p:grpSp>
        <p:nvGrpSpPr>
          <p:cNvPr id="29703" name="Group 13"/>
          <p:cNvGrpSpPr>
            <a:grpSpLocks/>
          </p:cNvGrpSpPr>
          <p:nvPr/>
        </p:nvGrpSpPr>
        <p:grpSpPr bwMode="auto">
          <a:xfrm>
            <a:off x="1755775" y="2024063"/>
            <a:ext cx="3657600" cy="1814512"/>
            <a:chOff x="270" y="2770"/>
            <a:chExt cx="2304" cy="1143"/>
          </a:xfrm>
        </p:grpSpPr>
        <p:grpSp>
          <p:nvGrpSpPr>
            <p:cNvPr id="29725" name="Group 14"/>
            <p:cNvGrpSpPr>
              <a:grpSpLocks/>
            </p:cNvGrpSpPr>
            <p:nvPr/>
          </p:nvGrpSpPr>
          <p:grpSpPr bwMode="auto">
            <a:xfrm>
              <a:off x="270" y="2770"/>
              <a:ext cx="2304" cy="1143"/>
              <a:chOff x="423" y="2554"/>
              <a:chExt cx="2304" cy="1143"/>
            </a:xfrm>
          </p:grpSpPr>
          <p:sp>
            <p:nvSpPr>
              <p:cNvPr id="29733" name="Text Box 15"/>
              <p:cNvSpPr txBox="1">
                <a:spLocks noChangeArrowheads="1"/>
              </p:cNvSpPr>
              <p:nvPr/>
            </p:nvSpPr>
            <p:spPr bwMode="auto">
              <a:xfrm>
                <a:off x="423" y="2602"/>
                <a:ext cx="576" cy="1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50000"/>
                  </a:spcBef>
                  <a:spcAft>
                    <a:spcPct val="0"/>
                  </a:spcAft>
                </a:pPr>
                <a:r>
                  <a:rPr lang="en-GB" sz="900" b="1">
                    <a:solidFill>
                      <a:srgbClr val="000000"/>
                    </a:solidFill>
                  </a:rPr>
                  <a:t>Aggregate</a:t>
                </a:r>
              </a:p>
              <a:p>
                <a:pPr fontAlgn="base">
                  <a:spcBef>
                    <a:spcPct val="50000"/>
                  </a:spcBef>
                  <a:spcAft>
                    <a:spcPct val="0"/>
                  </a:spcAft>
                </a:pPr>
                <a:r>
                  <a:rPr lang="en-GB" sz="900" b="1">
                    <a:solidFill>
                      <a:srgbClr val="000000"/>
                    </a:solidFill>
                  </a:rPr>
                  <a:t>RA</a:t>
                </a:r>
              </a:p>
              <a:p>
                <a:pPr fontAlgn="base">
                  <a:spcBef>
                    <a:spcPct val="50000"/>
                  </a:spcBef>
                  <a:spcAft>
                    <a:spcPct val="0"/>
                  </a:spcAft>
                </a:pPr>
                <a:r>
                  <a:rPr lang="en-GB" sz="900" b="1">
                    <a:solidFill>
                      <a:srgbClr val="000000"/>
                    </a:solidFill>
                  </a:rPr>
                  <a:t>Evaporation</a:t>
                </a:r>
              </a:p>
              <a:p>
                <a:pPr fontAlgn="base">
                  <a:spcBef>
                    <a:spcPct val="50000"/>
                  </a:spcBef>
                  <a:spcAft>
                    <a:spcPct val="0"/>
                  </a:spcAft>
                </a:pPr>
                <a:r>
                  <a:rPr lang="en-GB" sz="900" b="1">
                    <a:solidFill>
                      <a:srgbClr val="000000"/>
                    </a:solidFill>
                  </a:rPr>
                  <a:t>Filler </a:t>
                </a:r>
              </a:p>
              <a:p>
                <a:pPr fontAlgn="base">
                  <a:spcBef>
                    <a:spcPct val="50000"/>
                  </a:spcBef>
                  <a:spcAft>
                    <a:spcPct val="0"/>
                  </a:spcAft>
                </a:pPr>
                <a:r>
                  <a:rPr lang="en-GB" sz="900" b="1">
                    <a:solidFill>
                      <a:srgbClr val="000000"/>
                    </a:solidFill>
                  </a:rPr>
                  <a:t>Bitumen</a:t>
                </a:r>
              </a:p>
              <a:p>
                <a:pPr fontAlgn="base">
                  <a:spcBef>
                    <a:spcPct val="50000"/>
                  </a:spcBef>
                  <a:spcAft>
                    <a:spcPct val="0"/>
                  </a:spcAft>
                </a:pPr>
                <a:r>
                  <a:rPr lang="en-GB" sz="900" b="1">
                    <a:solidFill>
                      <a:srgbClr val="000000"/>
                    </a:solidFill>
                  </a:rPr>
                  <a:t>Mixing</a:t>
                </a:r>
              </a:p>
              <a:p>
                <a:pPr fontAlgn="base">
                  <a:spcBef>
                    <a:spcPct val="50000"/>
                  </a:spcBef>
                  <a:spcAft>
                    <a:spcPct val="0"/>
                  </a:spcAft>
                </a:pPr>
                <a:r>
                  <a:rPr lang="en-GB" sz="900" b="1">
                    <a:solidFill>
                      <a:srgbClr val="000000"/>
                    </a:solidFill>
                  </a:rPr>
                  <a:t>Emptying</a:t>
                </a:r>
              </a:p>
              <a:p>
                <a:pPr fontAlgn="base">
                  <a:spcBef>
                    <a:spcPct val="50000"/>
                  </a:spcBef>
                  <a:spcAft>
                    <a:spcPct val="0"/>
                  </a:spcAft>
                </a:pPr>
                <a:endParaRPr lang="en-GB" sz="900" b="1">
                  <a:solidFill>
                    <a:srgbClr val="000000"/>
                  </a:solidFill>
                </a:endParaRPr>
              </a:p>
            </p:txBody>
          </p:sp>
          <p:sp>
            <p:nvSpPr>
              <p:cNvPr id="29734" name="Rectangle 16"/>
              <p:cNvSpPr>
                <a:spLocks noChangeArrowheads="1"/>
              </p:cNvSpPr>
              <p:nvPr/>
            </p:nvSpPr>
            <p:spPr bwMode="auto">
              <a:xfrm>
                <a:off x="1047" y="2554"/>
                <a:ext cx="213" cy="100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29735" name="Rectangle 17"/>
              <p:cNvSpPr>
                <a:spLocks noChangeArrowheads="1"/>
              </p:cNvSpPr>
              <p:nvPr/>
            </p:nvSpPr>
            <p:spPr bwMode="auto">
              <a:xfrm>
                <a:off x="1260" y="2554"/>
                <a:ext cx="212" cy="100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29736" name="Rectangle 18"/>
              <p:cNvSpPr>
                <a:spLocks noChangeArrowheads="1"/>
              </p:cNvSpPr>
              <p:nvPr/>
            </p:nvSpPr>
            <p:spPr bwMode="auto">
              <a:xfrm>
                <a:off x="1472" y="2554"/>
                <a:ext cx="213" cy="100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29737" name="Rectangle 19"/>
              <p:cNvSpPr>
                <a:spLocks noChangeArrowheads="1"/>
              </p:cNvSpPr>
              <p:nvPr/>
            </p:nvSpPr>
            <p:spPr bwMode="auto">
              <a:xfrm>
                <a:off x="1685" y="2554"/>
                <a:ext cx="212" cy="100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29738" name="Rectangle 20"/>
              <p:cNvSpPr>
                <a:spLocks noChangeArrowheads="1"/>
              </p:cNvSpPr>
              <p:nvPr/>
            </p:nvSpPr>
            <p:spPr bwMode="auto">
              <a:xfrm>
                <a:off x="1897" y="2554"/>
                <a:ext cx="213" cy="100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29739" name="Rectangle 21"/>
              <p:cNvSpPr>
                <a:spLocks noChangeArrowheads="1"/>
              </p:cNvSpPr>
              <p:nvPr/>
            </p:nvSpPr>
            <p:spPr bwMode="auto">
              <a:xfrm>
                <a:off x="2110" y="2554"/>
                <a:ext cx="212" cy="100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29740" name="Rectangle 22"/>
              <p:cNvSpPr>
                <a:spLocks noChangeArrowheads="1"/>
              </p:cNvSpPr>
              <p:nvPr/>
            </p:nvSpPr>
            <p:spPr bwMode="auto">
              <a:xfrm>
                <a:off x="2322" y="2554"/>
                <a:ext cx="213" cy="100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29741" name="Text Box 23"/>
              <p:cNvSpPr txBox="1">
                <a:spLocks noChangeArrowheads="1"/>
              </p:cNvSpPr>
              <p:nvPr/>
            </p:nvSpPr>
            <p:spPr bwMode="auto">
              <a:xfrm>
                <a:off x="903" y="3562"/>
                <a:ext cx="1824"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50000"/>
                  </a:spcBef>
                  <a:spcAft>
                    <a:spcPct val="0"/>
                  </a:spcAft>
                </a:pPr>
                <a:r>
                  <a:rPr lang="en-GB" sz="800" b="1">
                    <a:solidFill>
                      <a:srgbClr val="000000"/>
                    </a:solidFill>
                  </a:rPr>
                  <a:t>    0         10        20        30        40        50        60        70</a:t>
                </a:r>
              </a:p>
            </p:txBody>
          </p:sp>
        </p:grpSp>
        <p:sp>
          <p:nvSpPr>
            <p:cNvPr id="29726" name="AutoShape 24" descr="Briefpapier"/>
            <p:cNvSpPr>
              <a:spLocks noChangeArrowheads="1"/>
            </p:cNvSpPr>
            <p:nvPr/>
          </p:nvSpPr>
          <p:spPr bwMode="auto">
            <a:xfrm flipH="1">
              <a:off x="894" y="2795"/>
              <a:ext cx="128" cy="98"/>
            </a:xfrm>
            <a:prstGeom prst="rtTriangle">
              <a:avLst/>
            </a:prstGeom>
            <a:blipFill dpi="0" rotWithShape="0">
              <a:blip r:embed="rId9"/>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29727" name="AutoShape 25" descr="Briefpapier"/>
            <p:cNvSpPr>
              <a:spLocks noChangeArrowheads="1"/>
            </p:cNvSpPr>
            <p:nvPr/>
          </p:nvSpPr>
          <p:spPr bwMode="auto">
            <a:xfrm flipH="1">
              <a:off x="1303" y="3206"/>
              <a:ext cx="127" cy="73"/>
            </a:xfrm>
            <a:prstGeom prst="rtTriangle">
              <a:avLst/>
            </a:prstGeom>
            <a:blipFill dpi="0" rotWithShape="0">
              <a:blip r:embed="rId9"/>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29728" name="AutoShape 26"/>
            <p:cNvSpPr>
              <a:spLocks noChangeArrowheads="1"/>
            </p:cNvSpPr>
            <p:nvPr/>
          </p:nvSpPr>
          <p:spPr bwMode="auto">
            <a:xfrm flipH="1">
              <a:off x="1303" y="3328"/>
              <a:ext cx="233" cy="74"/>
            </a:xfrm>
            <a:prstGeom prst="rtTriangle">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29729" name="Rectangle 27" descr="Großes Konfetti"/>
            <p:cNvSpPr>
              <a:spLocks noChangeArrowheads="1"/>
            </p:cNvSpPr>
            <p:nvPr/>
          </p:nvSpPr>
          <p:spPr bwMode="auto">
            <a:xfrm>
              <a:off x="1530" y="3465"/>
              <a:ext cx="362" cy="73"/>
            </a:xfrm>
            <a:prstGeom prst="rect">
              <a:avLst/>
            </a:prstGeom>
            <a:pattFill prst="lgConfetti">
              <a:fgClr>
                <a:schemeClr val="tx1"/>
              </a:fgClr>
              <a:bgClr>
                <a:srgbClr val="FFFFFF"/>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852" name="AutoShape 28"/>
            <p:cNvSpPr>
              <a:spLocks noChangeArrowheads="1"/>
            </p:cNvSpPr>
            <p:nvPr/>
          </p:nvSpPr>
          <p:spPr bwMode="auto">
            <a:xfrm>
              <a:off x="1886" y="3599"/>
              <a:ext cx="297" cy="99"/>
            </a:xfrm>
            <a:prstGeom prst="rtTriangle">
              <a:avLst/>
            </a:prstGeom>
            <a:gradFill rotWithShape="1">
              <a:gsLst>
                <a:gs pos="0">
                  <a:schemeClr val="tx1"/>
                </a:gs>
                <a:gs pos="100000">
                  <a:schemeClr val="tx1">
                    <a:gamma/>
                    <a:tint val="0"/>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endParaRPr>
            </a:p>
          </p:txBody>
        </p:sp>
        <p:sp>
          <p:nvSpPr>
            <p:cNvPr id="29731" name="Rectangle 29" descr="Granit"/>
            <p:cNvSpPr>
              <a:spLocks noChangeArrowheads="1"/>
            </p:cNvSpPr>
            <p:nvPr/>
          </p:nvSpPr>
          <p:spPr bwMode="auto">
            <a:xfrm>
              <a:off x="897" y="2964"/>
              <a:ext cx="300" cy="84"/>
            </a:xfrm>
            <a:prstGeom prst="rect">
              <a:avLst/>
            </a:prstGeom>
            <a:blipFill dpi="0" rotWithShape="0">
              <a:blip r:embed="rId10"/>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29732" name="Rectangle 30" descr="Kugeln"/>
            <p:cNvSpPr>
              <a:spLocks noChangeArrowheads="1"/>
            </p:cNvSpPr>
            <p:nvPr/>
          </p:nvSpPr>
          <p:spPr bwMode="auto">
            <a:xfrm>
              <a:off x="1113" y="3102"/>
              <a:ext cx="236" cy="78"/>
            </a:xfrm>
            <a:prstGeom prst="rect">
              <a:avLst/>
            </a:prstGeom>
            <a:pattFill prst="sphere">
              <a:fgClr>
                <a:schemeClr val="accent2"/>
              </a:fgClr>
              <a:bgClr>
                <a:srgbClr val="FFFFFF"/>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29704" name="Group 31"/>
          <p:cNvGrpSpPr>
            <a:grpSpLocks/>
          </p:cNvGrpSpPr>
          <p:nvPr/>
        </p:nvGrpSpPr>
        <p:grpSpPr bwMode="auto">
          <a:xfrm>
            <a:off x="1755775" y="4365626"/>
            <a:ext cx="3657600" cy="1814513"/>
            <a:chOff x="385" y="2614"/>
            <a:chExt cx="2304" cy="1143"/>
          </a:xfrm>
        </p:grpSpPr>
        <p:grpSp>
          <p:nvGrpSpPr>
            <p:cNvPr id="29708" name="Group 32"/>
            <p:cNvGrpSpPr>
              <a:grpSpLocks/>
            </p:cNvGrpSpPr>
            <p:nvPr/>
          </p:nvGrpSpPr>
          <p:grpSpPr bwMode="auto">
            <a:xfrm>
              <a:off x="385" y="2614"/>
              <a:ext cx="2304" cy="1143"/>
              <a:chOff x="423" y="2554"/>
              <a:chExt cx="2304" cy="1143"/>
            </a:xfrm>
          </p:grpSpPr>
          <p:sp>
            <p:nvSpPr>
              <p:cNvPr id="29716" name="Text Box 33"/>
              <p:cNvSpPr txBox="1">
                <a:spLocks noChangeArrowheads="1"/>
              </p:cNvSpPr>
              <p:nvPr/>
            </p:nvSpPr>
            <p:spPr bwMode="auto">
              <a:xfrm>
                <a:off x="423" y="2602"/>
                <a:ext cx="576" cy="1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50000"/>
                  </a:spcBef>
                  <a:spcAft>
                    <a:spcPct val="0"/>
                  </a:spcAft>
                </a:pPr>
                <a:r>
                  <a:rPr lang="en-GB" sz="900" b="1" dirty="0">
                    <a:solidFill>
                      <a:srgbClr val="000000"/>
                    </a:solidFill>
                  </a:rPr>
                  <a:t>Aggregate</a:t>
                </a:r>
              </a:p>
              <a:p>
                <a:pPr fontAlgn="base">
                  <a:spcBef>
                    <a:spcPct val="50000"/>
                  </a:spcBef>
                  <a:spcAft>
                    <a:spcPct val="0"/>
                  </a:spcAft>
                </a:pPr>
                <a:r>
                  <a:rPr lang="en-GB" sz="900" b="1" dirty="0">
                    <a:solidFill>
                      <a:srgbClr val="000000"/>
                    </a:solidFill>
                  </a:rPr>
                  <a:t>RA</a:t>
                </a:r>
              </a:p>
              <a:p>
                <a:pPr fontAlgn="base">
                  <a:spcBef>
                    <a:spcPct val="50000"/>
                  </a:spcBef>
                  <a:spcAft>
                    <a:spcPct val="0"/>
                  </a:spcAft>
                </a:pPr>
                <a:r>
                  <a:rPr lang="en-GB" sz="900" b="1" dirty="0">
                    <a:solidFill>
                      <a:srgbClr val="000000"/>
                    </a:solidFill>
                  </a:rPr>
                  <a:t>Evaporation</a:t>
                </a:r>
              </a:p>
              <a:p>
                <a:pPr fontAlgn="base">
                  <a:spcBef>
                    <a:spcPct val="50000"/>
                  </a:spcBef>
                  <a:spcAft>
                    <a:spcPct val="0"/>
                  </a:spcAft>
                </a:pPr>
                <a:r>
                  <a:rPr lang="en-GB" sz="900" b="1" dirty="0">
                    <a:solidFill>
                      <a:srgbClr val="000000"/>
                    </a:solidFill>
                  </a:rPr>
                  <a:t>Filler </a:t>
                </a:r>
              </a:p>
              <a:p>
                <a:pPr fontAlgn="base">
                  <a:spcBef>
                    <a:spcPct val="50000"/>
                  </a:spcBef>
                  <a:spcAft>
                    <a:spcPct val="0"/>
                  </a:spcAft>
                </a:pPr>
                <a:r>
                  <a:rPr lang="en-GB" sz="900" b="1" dirty="0">
                    <a:solidFill>
                      <a:srgbClr val="000000"/>
                    </a:solidFill>
                  </a:rPr>
                  <a:t>Bitumen</a:t>
                </a:r>
              </a:p>
              <a:p>
                <a:pPr fontAlgn="base">
                  <a:spcBef>
                    <a:spcPct val="50000"/>
                  </a:spcBef>
                  <a:spcAft>
                    <a:spcPct val="0"/>
                  </a:spcAft>
                </a:pPr>
                <a:r>
                  <a:rPr lang="en-GB" sz="900" b="1" dirty="0">
                    <a:solidFill>
                      <a:srgbClr val="000000"/>
                    </a:solidFill>
                  </a:rPr>
                  <a:t>Mixing</a:t>
                </a:r>
              </a:p>
              <a:p>
                <a:pPr fontAlgn="base">
                  <a:spcBef>
                    <a:spcPct val="50000"/>
                  </a:spcBef>
                  <a:spcAft>
                    <a:spcPct val="0"/>
                  </a:spcAft>
                </a:pPr>
                <a:r>
                  <a:rPr lang="en-GB" sz="900" b="1" dirty="0">
                    <a:solidFill>
                      <a:srgbClr val="000000"/>
                    </a:solidFill>
                  </a:rPr>
                  <a:t>Emptying</a:t>
                </a:r>
              </a:p>
              <a:p>
                <a:pPr fontAlgn="base">
                  <a:spcBef>
                    <a:spcPct val="50000"/>
                  </a:spcBef>
                  <a:spcAft>
                    <a:spcPct val="0"/>
                  </a:spcAft>
                </a:pPr>
                <a:endParaRPr lang="en-GB" sz="900" b="1" dirty="0">
                  <a:solidFill>
                    <a:srgbClr val="000000"/>
                  </a:solidFill>
                </a:endParaRPr>
              </a:p>
            </p:txBody>
          </p:sp>
          <p:sp>
            <p:nvSpPr>
              <p:cNvPr id="29717" name="Rectangle 34"/>
              <p:cNvSpPr>
                <a:spLocks noChangeArrowheads="1"/>
              </p:cNvSpPr>
              <p:nvPr/>
            </p:nvSpPr>
            <p:spPr bwMode="auto">
              <a:xfrm>
                <a:off x="1047" y="2554"/>
                <a:ext cx="213" cy="100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29718" name="Rectangle 35"/>
              <p:cNvSpPr>
                <a:spLocks noChangeArrowheads="1"/>
              </p:cNvSpPr>
              <p:nvPr/>
            </p:nvSpPr>
            <p:spPr bwMode="auto">
              <a:xfrm>
                <a:off x="1260" y="2554"/>
                <a:ext cx="212" cy="100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29719" name="Rectangle 36"/>
              <p:cNvSpPr>
                <a:spLocks noChangeArrowheads="1"/>
              </p:cNvSpPr>
              <p:nvPr/>
            </p:nvSpPr>
            <p:spPr bwMode="auto">
              <a:xfrm>
                <a:off x="1472" y="2554"/>
                <a:ext cx="213" cy="100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29720" name="Rectangle 37"/>
              <p:cNvSpPr>
                <a:spLocks noChangeArrowheads="1"/>
              </p:cNvSpPr>
              <p:nvPr/>
            </p:nvSpPr>
            <p:spPr bwMode="auto">
              <a:xfrm>
                <a:off x="1685" y="2554"/>
                <a:ext cx="212" cy="100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29721" name="Rectangle 38"/>
              <p:cNvSpPr>
                <a:spLocks noChangeArrowheads="1"/>
              </p:cNvSpPr>
              <p:nvPr/>
            </p:nvSpPr>
            <p:spPr bwMode="auto">
              <a:xfrm>
                <a:off x="1897" y="2554"/>
                <a:ext cx="213" cy="100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29722" name="Rectangle 39"/>
              <p:cNvSpPr>
                <a:spLocks noChangeArrowheads="1"/>
              </p:cNvSpPr>
              <p:nvPr/>
            </p:nvSpPr>
            <p:spPr bwMode="auto">
              <a:xfrm>
                <a:off x="2110" y="2554"/>
                <a:ext cx="212" cy="100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29723" name="Rectangle 40"/>
              <p:cNvSpPr>
                <a:spLocks noChangeArrowheads="1"/>
              </p:cNvSpPr>
              <p:nvPr/>
            </p:nvSpPr>
            <p:spPr bwMode="auto">
              <a:xfrm>
                <a:off x="2322" y="2554"/>
                <a:ext cx="213" cy="100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29724" name="Text Box 41"/>
              <p:cNvSpPr txBox="1">
                <a:spLocks noChangeArrowheads="1"/>
              </p:cNvSpPr>
              <p:nvPr/>
            </p:nvSpPr>
            <p:spPr bwMode="auto">
              <a:xfrm>
                <a:off x="903" y="3562"/>
                <a:ext cx="1824"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50000"/>
                  </a:spcBef>
                  <a:spcAft>
                    <a:spcPct val="0"/>
                  </a:spcAft>
                </a:pPr>
                <a:r>
                  <a:rPr lang="en-GB" sz="800" b="1">
                    <a:solidFill>
                      <a:srgbClr val="000000"/>
                    </a:solidFill>
                  </a:rPr>
                  <a:t>    0         10        20        30        40        50        60        70</a:t>
                </a:r>
              </a:p>
            </p:txBody>
          </p:sp>
        </p:grpSp>
        <p:sp>
          <p:nvSpPr>
            <p:cNvPr id="29709" name="AutoShape 42" descr="Briefpapier"/>
            <p:cNvSpPr>
              <a:spLocks noChangeArrowheads="1"/>
            </p:cNvSpPr>
            <p:nvPr/>
          </p:nvSpPr>
          <p:spPr bwMode="auto">
            <a:xfrm flipH="1">
              <a:off x="1009" y="2639"/>
              <a:ext cx="128" cy="98"/>
            </a:xfrm>
            <a:prstGeom prst="rtTriangle">
              <a:avLst/>
            </a:prstGeom>
            <a:blipFill dpi="0" rotWithShape="0">
              <a:blip r:embed="rId9"/>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29710" name="AutoShape 43" descr="Briefpapier"/>
            <p:cNvSpPr>
              <a:spLocks noChangeArrowheads="1"/>
            </p:cNvSpPr>
            <p:nvPr/>
          </p:nvSpPr>
          <p:spPr bwMode="auto">
            <a:xfrm flipH="1">
              <a:off x="1007" y="3050"/>
              <a:ext cx="127" cy="73"/>
            </a:xfrm>
            <a:prstGeom prst="rtTriangle">
              <a:avLst/>
            </a:prstGeom>
            <a:blipFill dpi="0" rotWithShape="0">
              <a:blip r:embed="rId9"/>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29711" name="AutoShape 44"/>
            <p:cNvSpPr>
              <a:spLocks noChangeArrowheads="1"/>
            </p:cNvSpPr>
            <p:nvPr/>
          </p:nvSpPr>
          <p:spPr bwMode="auto">
            <a:xfrm flipH="1">
              <a:off x="1046" y="3172"/>
              <a:ext cx="158" cy="74"/>
            </a:xfrm>
            <a:prstGeom prst="rtTriangle">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29712" name="Rectangle 45" descr="Großes Konfetti"/>
            <p:cNvSpPr>
              <a:spLocks noChangeArrowheads="1"/>
            </p:cNvSpPr>
            <p:nvPr/>
          </p:nvSpPr>
          <p:spPr bwMode="auto">
            <a:xfrm>
              <a:off x="1318" y="3309"/>
              <a:ext cx="430" cy="73"/>
            </a:xfrm>
            <a:prstGeom prst="rect">
              <a:avLst/>
            </a:prstGeom>
            <a:pattFill prst="lgConfetti">
              <a:fgClr>
                <a:schemeClr val="tx1"/>
              </a:fgClr>
              <a:bgClr>
                <a:srgbClr val="FFFFFF"/>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29870" name="AutoShape 46"/>
            <p:cNvSpPr>
              <a:spLocks noChangeArrowheads="1"/>
            </p:cNvSpPr>
            <p:nvPr/>
          </p:nvSpPr>
          <p:spPr bwMode="auto">
            <a:xfrm>
              <a:off x="1746" y="3443"/>
              <a:ext cx="229" cy="99"/>
            </a:xfrm>
            <a:prstGeom prst="rtTriangle">
              <a:avLst/>
            </a:prstGeom>
            <a:gradFill rotWithShape="1">
              <a:gsLst>
                <a:gs pos="0">
                  <a:schemeClr val="tx1"/>
                </a:gs>
                <a:gs pos="100000">
                  <a:schemeClr val="tx1">
                    <a:gamma/>
                    <a:tint val="0"/>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endParaRPr>
            </a:p>
          </p:txBody>
        </p:sp>
        <p:sp>
          <p:nvSpPr>
            <p:cNvPr id="29714" name="Rectangle 47" descr="Granit"/>
            <p:cNvSpPr>
              <a:spLocks noChangeArrowheads="1"/>
            </p:cNvSpPr>
            <p:nvPr/>
          </p:nvSpPr>
          <p:spPr bwMode="auto">
            <a:xfrm>
              <a:off x="1012" y="2808"/>
              <a:ext cx="300" cy="84"/>
            </a:xfrm>
            <a:prstGeom prst="rect">
              <a:avLst/>
            </a:prstGeom>
            <a:blipFill dpi="0" rotWithShape="0">
              <a:blip r:embed="rId10"/>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29715" name="Rectangle 48" descr="Kugeln"/>
            <p:cNvSpPr>
              <a:spLocks noChangeArrowheads="1"/>
            </p:cNvSpPr>
            <p:nvPr/>
          </p:nvSpPr>
          <p:spPr bwMode="auto">
            <a:xfrm>
              <a:off x="1228" y="2946"/>
              <a:ext cx="518" cy="78"/>
            </a:xfrm>
            <a:prstGeom prst="rect">
              <a:avLst/>
            </a:prstGeom>
            <a:pattFill prst="sphere">
              <a:fgClr>
                <a:schemeClr val="accent2"/>
              </a:fgClr>
              <a:bgClr>
                <a:srgbClr val="FFFFFF"/>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29705" name="Text Box 49"/>
          <p:cNvSpPr txBox="1">
            <a:spLocks noChangeArrowheads="1"/>
          </p:cNvSpPr>
          <p:nvPr/>
        </p:nvSpPr>
        <p:spPr bwMode="auto">
          <a:xfrm>
            <a:off x="1822451" y="1657351"/>
            <a:ext cx="34194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50000"/>
              </a:spcBef>
              <a:spcAft>
                <a:spcPct val="0"/>
              </a:spcAft>
            </a:pPr>
            <a:r>
              <a:rPr lang="de-CH" b="1">
                <a:solidFill>
                  <a:srgbClr val="000000"/>
                </a:solidFill>
              </a:rPr>
              <a:t>„conventional“ mixing cycle</a:t>
            </a:r>
          </a:p>
        </p:txBody>
      </p:sp>
      <p:sp>
        <p:nvSpPr>
          <p:cNvPr id="29706" name="Text Box 50"/>
          <p:cNvSpPr txBox="1">
            <a:spLocks noChangeArrowheads="1"/>
          </p:cNvSpPr>
          <p:nvPr/>
        </p:nvSpPr>
        <p:spPr bwMode="auto">
          <a:xfrm>
            <a:off x="1822451" y="3998913"/>
            <a:ext cx="34194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50000"/>
              </a:spcBef>
              <a:spcAft>
                <a:spcPct val="0"/>
              </a:spcAft>
            </a:pPr>
            <a:r>
              <a:rPr lang="de-CH" b="1" dirty="0">
                <a:solidFill>
                  <a:srgbClr val="000000"/>
                </a:solidFill>
              </a:rPr>
              <a:t>„progressive“ </a:t>
            </a:r>
            <a:r>
              <a:rPr lang="de-CH" b="1" dirty="0" err="1">
                <a:solidFill>
                  <a:srgbClr val="000000"/>
                </a:solidFill>
              </a:rPr>
              <a:t>mixing</a:t>
            </a:r>
            <a:r>
              <a:rPr lang="de-CH" b="1" dirty="0">
                <a:solidFill>
                  <a:srgbClr val="000000"/>
                </a:solidFill>
              </a:rPr>
              <a:t> </a:t>
            </a:r>
            <a:r>
              <a:rPr lang="de-CH" b="1" dirty="0" err="1">
                <a:solidFill>
                  <a:srgbClr val="000000"/>
                </a:solidFill>
              </a:rPr>
              <a:t>cycle</a:t>
            </a:r>
            <a:endParaRPr lang="de-CH" b="1" dirty="0">
              <a:solidFill>
                <a:srgbClr val="000000"/>
              </a:solidFill>
            </a:endParaRPr>
          </a:p>
        </p:txBody>
      </p:sp>
      <p:sp>
        <p:nvSpPr>
          <p:cNvPr id="1229875" name="Text Box 51"/>
          <p:cNvSpPr txBox="1">
            <a:spLocks noChangeArrowheads="1"/>
          </p:cNvSpPr>
          <p:nvPr/>
        </p:nvSpPr>
        <p:spPr bwMode="auto">
          <a:xfrm>
            <a:off x="5561014" y="1765300"/>
            <a:ext cx="2378075" cy="10668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50000"/>
              </a:spcBef>
              <a:spcAft>
                <a:spcPct val="0"/>
              </a:spcAft>
            </a:pPr>
            <a:r>
              <a:rPr lang="de-CH" sz="4000" b="1" dirty="0" smtClean="0">
                <a:solidFill>
                  <a:srgbClr val="FF0000"/>
                </a:solidFill>
              </a:rPr>
              <a:t>30% </a:t>
            </a:r>
            <a:r>
              <a:rPr lang="de-CH" sz="4000" b="1" dirty="0">
                <a:solidFill>
                  <a:srgbClr val="FF0000"/>
                </a:solidFill>
              </a:rPr>
              <a:t>RA</a:t>
            </a:r>
            <a:r>
              <a:rPr lang="de-CH" sz="4800" b="1" dirty="0">
                <a:solidFill>
                  <a:srgbClr val="FF0000"/>
                </a:solidFill>
              </a:rPr>
              <a:t/>
            </a:r>
            <a:br>
              <a:rPr lang="de-CH" sz="4800" b="1" dirty="0">
                <a:solidFill>
                  <a:srgbClr val="FF0000"/>
                </a:solidFill>
              </a:rPr>
            </a:br>
            <a:r>
              <a:rPr lang="de-CH" sz="2400" b="1" dirty="0">
                <a:solidFill>
                  <a:srgbClr val="FF0000"/>
                </a:solidFill>
              </a:rPr>
              <a:t>@ 3% H</a:t>
            </a:r>
            <a:r>
              <a:rPr lang="de-CH" sz="2400" b="1" baseline="-25000" dirty="0">
                <a:solidFill>
                  <a:srgbClr val="FF0000"/>
                </a:solidFill>
              </a:rPr>
              <a:t>2</a:t>
            </a:r>
            <a:r>
              <a:rPr lang="de-CH" sz="2400" b="1" dirty="0">
                <a:solidFill>
                  <a:srgbClr val="FF0000"/>
                </a:solidFill>
              </a:rPr>
              <a:t>O</a:t>
            </a:r>
          </a:p>
        </p:txBody>
      </p:sp>
    </p:spTree>
    <p:extLst>
      <p:ext uri="{BB962C8B-B14F-4D97-AF65-F5344CB8AC3E}">
        <p14:creationId xmlns:p14="http://schemas.microsoft.com/office/powerpoint/2010/main" val="4238183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7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7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splatzhalter 3"/>
          <p:cNvSpPr>
            <a:spLocks noGrp="1"/>
          </p:cNvSpPr>
          <p:nvPr>
            <p:ph type="dt" sz="half" idx="10"/>
          </p:nvPr>
        </p:nvSpPr>
        <p:spPr/>
        <p:txBody>
          <a:bodyPr/>
          <a:lstStyle/>
          <a:p>
            <a:fld id="{880D5E3C-C13B-41DB-BC1F-4247A01D396C}" type="datetime1">
              <a:rPr lang="de-DE" smtClean="0">
                <a:solidFill>
                  <a:srgbClr val="000000"/>
                </a:solidFill>
              </a:rPr>
              <a:pPr/>
              <a:t>11.03.2015</a:t>
            </a:fld>
            <a:endParaRPr lang="de-CH">
              <a:solidFill>
                <a:srgbClr val="000000"/>
              </a:solidFill>
            </a:endParaRPr>
          </a:p>
        </p:txBody>
      </p:sp>
      <p:sp>
        <p:nvSpPr>
          <p:cNvPr id="13" name="Fußzeilenplatzhalter 4"/>
          <p:cNvSpPr>
            <a:spLocks noGrp="1"/>
          </p:cNvSpPr>
          <p:nvPr>
            <p:ph type="ftr" sz="quarter" idx="11"/>
          </p:nvPr>
        </p:nvSpPr>
        <p:spPr/>
        <p:txBody>
          <a:bodyPr/>
          <a:lstStyle/>
          <a:p>
            <a:r>
              <a:rPr lang="en-US" smtClean="0">
                <a:solidFill>
                  <a:srgbClr val="000000"/>
                </a:solidFill>
              </a:rPr>
              <a:t>Asphalt Recycling | For Internal Use Only</a:t>
            </a:r>
            <a:endParaRPr lang="de-CH">
              <a:solidFill>
                <a:srgbClr val="000000"/>
              </a:solidFill>
            </a:endParaRPr>
          </a:p>
        </p:txBody>
      </p:sp>
      <p:sp>
        <p:nvSpPr>
          <p:cNvPr id="14" name="Foliennummernplatzhalter 5"/>
          <p:cNvSpPr>
            <a:spLocks noGrp="1"/>
          </p:cNvSpPr>
          <p:nvPr>
            <p:ph type="sldNum" sz="quarter" idx="12"/>
          </p:nvPr>
        </p:nvSpPr>
        <p:spPr/>
        <p:txBody>
          <a:bodyPr/>
          <a:lstStyle/>
          <a:p>
            <a:fld id="{C2B9BB24-E94D-4E9A-A9A5-5B57EBF9148C}" type="slidenum">
              <a:rPr lang="de-CH">
                <a:solidFill>
                  <a:srgbClr val="000000"/>
                </a:solidFill>
              </a:rPr>
              <a:pPr/>
              <a:t>35</a:t>
            </a:fld>
            <a:endParaRPr lang="de-CH">
              <a:solidFill>
                <a:srgbClr val="000000"/>
              </a:solidFill>
            </a:endParaRPr>
          </a:p>
        </p:txBody>
      </p:sp>
      <p:sp>
        <p:nvSpPr>
          <p:cNvPr id="2178050" name="Rectangle 2"/>
          <p:cNvSpPr>
            <a:spLocks noGrp="1" noChangeArrowheads="1"/>
          </p:cNvSpPr>
          <p:nvPr>
            <p:ph type="title"/>
          </p:nvPr>
        </p:nvSpPr>
        <p:spPr>
          <a:ln/>
        </p:spPr>
        <p:txBody>
          <a:bodyPr/>
          <a:lstStyle/>
          <a:p>
            <a:r>
              <a:rPr lang="de-DE" dirty="0" smtClean="0"/>
              <a:t>RAC – </a:t>
            </a:r>
            <a:r>
              <a:rPr lang="de-DE" dirty="0" err="1" smtClean="0"/>
              <a:t>Coold</a:t>
            </a:r>
            <a:r>
              <a:rPr lang="de-DE" dirty="0" smtClean="0"/>
              <a:t> RA (</a:t>
            </a:r>
            <a:r>
              <a:rPr lang="de-DE" dirty="0" err="1" smtClean="0"/>
              <a:t>directly</a:t>
            </a:r>
            <a:r>
              <a:rPr lang="de-DE" dirty="0" smtClean="0"/>
              <a:t> </a:t>
            </a:r>
            <a:r>
              <a:rPr lang="de-DE" dirty="0" err="1" smtClean="0"/>
              <a:t>into</a:t>
            </a:r>
            <a:r>
              <a:rPr lang="de-DE" dirty="0" smtClean="0"/>
              <a:t> </a:t>
            </a:r>
            <a:r>
              <a:rPr lang="de-DE" dirty="0" err="1" smtClean="0"/>
              <a:t>mixer</a:t>
            </a:r>
            <a:r>
              <a:rPr lang="de-DE" dirty="0" smtClean="0"/>
              <a:t>)</a:t>
            </a:r>
            <a:endParaRPr lang="de-DE" dirty="0"/>
          </a:p>
        </p:txBody>
      </p:sp>
      <p:sp>
        <p:nvSpPr>
          <p:cNvPr id="2178051" name="Text Box 3"/>
          <p:cNvSpPr txBox="1">
            <a:spLocks noChangeArrowheads="1"/>
          </p:cNvSpPr>
          <p:nvPr/>
        </p:nvSpPr>
        <p:spPr bwMode="auto">
          <a:xfrm>
            <a:off x="6897688" y="1906588"/>
            <a:ext cx="2520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endParaRPr lang="en-US">
              <a:solidFill>
                <a:srgbClr val="000000"/>
              </a:solidFill>
            </a:endParaRPr>
          </a:p>
        </p:txBody>
      </p:sp>
      <p:grpSp>
        <p:nvGrpSpPr>
          <p:cNvPr id="9" name="Group 3"/>
          <p:cNvGrpSpPr>
            <a:grpSpLocks/>
          </p:cNvGrpSpPr>
          <p:nvPr/>
        </p:nvGrpSpPr>
        <p:grpSpPr bwMode="auto">
          <a:xfrm>
            <a:off x="2946400" y="2057400"/>
            <a:ext cx="5862638" cy="3805238"/>
            <a:chOff x="896" y="1418"/>
            <a:chExt cx="3693" cy="2397"/>
          </a:xfrm>
        </p:grpSpPr>
        <p:sp>
          <p:nvSpPr>
            <p:cNvPr id="10" name="Rectangle 4"/>
            <p:cNvSpPr>
              <a:spLocks noChangeArrowheads="1"/>
            </p:cNvSpPr>
            <p:nvPr/>
          </p:nvSpPr>
          <p:spPr bwMode="auto">
            <a:xfrm>
              <a:off x="1247" y="1695"/>
              <a:ext cx="3244" cy="174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11" name="Line 5"/>
            <p:cNvSpPr>
              <a:spLocks noChangeShapeType="1"/>
            </p:cNvSpPr>
            <p:nvPr/>
          </p:nvSpPr>
          <p:spPr bwMode="auto">
            <a:xfrm>
              <a:off x="1247" y="3223"/>
              <a:ext cx="3244"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GB">
                <a:solidFill>
                  <a:srgbClr val="000000"/>
                </a:solidFill>
              </a:endParaRPr>
            </a:p>
          </p:txBody>
        </p:sp>
        <p:sp>
          <p:nvSpPr>
            <p:cNvPr id="17" name="Line 6"/>
            <p:cNvSpPr>
              <a:spLocks noChangeShapeType="1"/>
            </p:cNvSpPr>
            <p:nvPr/>
          </p:nvSpPr>
          <p:spPr bwMode="auto">
            <a:xfrm>
              <a:off x="1247" y="3007"/>
              <a:ext cx="3244"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GB">
                <a:solidFill>
                  <a:srgbClr val="000000"/>
                </a:solidFill>
              </a:endParaRPr>
            </a:p>
          </p:txBody>
        </p:sp>
        <p:sp>
          <p:nvSpPr>
            <p:cNvPr id="18" name="Line 7"/>
            <p:cNvSpPr>
              <a:spLocks noChangeShapeType="1"/>
            </p:cNvSpPr>
            <p:nvPr/>
          </p:nvSpPr>
          <p:spPr bwMode="auto">
            <a:xfrm>
              <a:off x="1247" y="2792"/>
              <a:ext cx="3244"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GB">
                <a:solidFill>
                  <a:srgbClr val="000000"/>
                </a:solidFill>
              </a:endParaRPr>
            </a:p>
          </p:txBody>
        </p:sp>
        <p:sp>
          <p:nvSpPr>
            <p:cNvPr id="19" name="Line 8"/>
            <p:cNvSpPr>
              <a:spLocks noChangeShapeType="1"/>
            </p:cNvSpPr>
            <p:nvPr/>
          </p:nvSpPr>
          <p:spPr bwMode="auto">
            <a:xfrm>
              <a:off x="1247" y="2569"/>
              <a:ext cx="3244"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GB">
                <a:solidFill>
                  <a:srgbClr val="000000"/>
                </a:solidFill>
              </a:endParaRPr>
            </a:p>
          </p:txBody>
        </p:sp>
        <p:sp>
          <p:nvSpPr>
            <p:cNvPr id="20" name="Line 9"/>
            <p:cNvSpPr>
              <a:spLocks noChangeShapeType="1"/>
            </p:cNvSpPr>
            <p:nvPr/>
          </p:nvSpPr>
          <p:spPr bwMode="auto">
            <a:xfrm>
              <a:off x="1247" y="2354"/>
              <a:ext cx="3244" cy="0"/>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GB">
                <a:solidFill>
                  <a:srgbClr val="000000"/>
                </a:solidFill>
              </a:endParaRPr>
            </a:p>
          </p:txBody>
        </p:sp>
        <p:sp>
          <p:nvSpPr>
            <p:cNvPr id="21" name="Line 10"/>
            <p:cNvSpPr>
              <a:spLocks noChangeShapeType="1"/>
            </p:cNvSpPr>
            <p:nvPr/>
          </p:nvSpPr>
          <p:spPr bwMode="auto">
            <a:xfrm>
              <a:off x="1247" y="2132"/>
              <a:ext cx="3244"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GB">
                <a:solidFill>
                  <a:srgbClr val="000000"/>
                </a:solidFill>
              </a:endParaRPr>
            </a:p>
          </p:txBody>
        </p:sp>
        <p:sp>
          <p:nvSpPr>
            <p:cNvPr id="22" name="Line 11"/>
            <p:cNvSpPr>
              <a:spLocks noChangeShapeType="1"/>
            </p:cNvSpPr>
            <p:nvPr/>
          </p:nvSpPr>
          <p:spPr bwMode="auto">
            <a:xfrm>
              <a:off x="1247" y="1917"/>
              <a:ext cx="3244"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GB">
                <a:solidFill>
                  <a:srgbClr val="000000"/>
                </a:solidFill>
              </a:endParaRPr>
            </a:p>
          </p:txBody>
        </p:sp>
        <p:sp>
          <p:nvSpPr>
            <p:cNvPr id="23" name="Line 12"/>
            <p:cNvSpPr>
              <a:spLocks noChangeShapeType="1"/>
            </p:cNvSpPr>
            <p:nvPr/>
          </p:nvSpPr>
          <p:spPr bwMode="auto">
            <a:xfrm>
              <a:off x="1247" y="1695"/>
              <a:ext cx="3244"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GB">
                <a:solidFill>
                  <a:srgbClr val="000000"/>
                </a:solidFill>
              </a:endParaRPr>
            </a:p>
          </p:txBody>
        </p:sp>
        <p:sp>
          <p:nvSpPr>
            <p:cNvPr id="24" name="Line 13"/>
            <p:cNvSpPr>
              <a:spLocks noChangeShapeType="1"/>
            </p:cNvSpPr>
            <p:nvPr/>
          </p:nvSpPr>
          <p:spPr bwMode="auto">
            <a:xfrm>
              <a:off x="1248" y="1694"/>
              <a:ext cx="0" cy="1749"/>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GB">
                <a:solidFill>
                  <a:srgbClr val="000000"/>
                </a:solidFill>
              </a:endParaRPr>
            </a:p>
          </p:txBody>
        </p:sp>
        <p:sp>
          <p:nvSpPr>
            <p:cNvPr id="25" name="Line 14"/>
            <p:cNvSpPr>
              <a:spLocks noChangeShapeType="1"/>
            </p:cNvSpPr>
            <p:nvPr/>
          </p:nvSpPr>
          <p:spPr bwMode="auto">
            <a:xfrm>
              <a:off x="1230" y="3443"/>
              <a:ext cx="18"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GB">
                <a:solidFill>
                  <a:srgbClr val="000000"/>
                </a:solidFill>
              </a:endParaRPr>
            </a:p>
          </p:txBody>
        </p:sp>
        <p:sp>
          <p:nvSpPr>
            <p:cNvPr id="26" name="Line 15"/>
            <p:cNvSpPr>
              <a:spLocks noChangeShapeType="1"/>
            </p:cNvSpPr>
            <p:nvPr/>
          </p:nvSpPr>
          <p:spPr bwMode="auto">
            <a:xfrm>
              <a:off x="1230" y="3222"/>
              <a:ext cx="18"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GB">
                <a:solidFill>
                  <a:srgbClr val="000000"/>
                </a:solidFill>
              </a:endParaRPr>
            </a:p>
          </p:txBody>
        </p:sp>
        <p:sp>
          <p:nvSpPr>
            <p:cNvPr id="27" name="Line 16"/>
            <p:cNvSpPr>
              <a:spLocks noChangeShapeType="1"/>
            </p:cNvSpPr>
            <p:nvPr/>
          </p:nvSpPr>
          <p:spPr bwMode="auto">
            <a:xfrm>
              <a:off x="1230" y="3006"/>
              <a:ext cx="18"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GB">
                <a:solidFill>
                  <a:srgbClr val="000000"/>
                </a:solidFill>
              </a:endParaRPr>
            </a:p>
          </p:txBody>
        </p:sp>
        <p:sp>
          <p:nvSpPr>
            <p:cNvPr id="28" name="Line 17"/>
            <p:cNvSpPr>
              <a:spLocks noChangeShapeType="1"/>
            </p:cNvSpPr>
            <p:nvPr/>
          </p:nvSpPr>
          <p:spPr bwMode="auto">
            <a:xfrm>
              <a:off x="1230" y="2791"/>
              <a:ext cx="18"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GB">
                <a:solidFill>
                  <a:srgbClr val="000000"/>
                </a:solidFill>
              </a:endParaRPr>
            </a:p>
          </p:txBody>
        </p:sp>
        <p:sp>
          <p:nvSpPr>
            <p:cNvPr id="29" name="Line 18"/>
            <p:cNvSpPr>
              <a:spLocks noChangeShapeType="1"/>
            </p:cNvSpPr>
            <p:nvPr/>
          </p:nvSpPr>
          <p:spPr bwMode="auto">
            <a:xfrm>
              <a:off x="1230" y="2568"/>
              <a:ext cx="18"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GB">
                <a:solidFill>
                  <a:srgbClr val="000000"/>
                </a:solidFill>
              </a:endParaRPr>
            </a:p>
          </p:txBody>
        </p:sp>
        <p:sp>
          <p:nvSpPr>
            <p:cNvPr id="30" name="Line 19"/>
            <p:cNvSpPr>
              <a:spLocks noChangeShapeType="1"/>
            </p:cNvSpPr>
            <p:nvPr/>
          </p:nvSpPr>
          <p:spPr bwMode="auto">
            <a:xfrm>
              <a:off x="1230" y="2353"/>
              <a:ext cx="18" cy="0"/>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GB">
                <a:solidFill>
                  <a:srgbClr val="000000"/>
                </a:solidFill>
              </a:endParaRPr>
            </a:p>
          </p:txBody>
        </p:sp>
        <p:sp>
          <p:nvSpPr>
            <p:cNvPr id="31" name="Line 20"/>
            <p:cNvSpPr>
              <a:spLocks noChangeShapeType="1"/>
            </p:cNvSpPr>
            <p:nvPr/>
          </p:nvSpPr>
          <p:spPr bwMode="auto">
            <a:xfrm>
              <a:off x="1230" y="2131"/>
              <a:ext cx="18"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GB">
                <a:solidFill>
                  <a:srgbClr val="000000"/>
                </a:solidFill>
              </a:endParaRPr>
            </a:p>
          </p:txBody>
        </p:sp>
        <p:sp>
          <p:nvSpPr>
            <p:cNvPr id="32" name="Line 21"/>
            <p:cNvSpPr>
              <a:spLocks noChangeShapeType="1"/>
            </p:cNvSpPr>
            <p:nvPr/>
          </p:nvSpPr>
          <p:spPr bwMode="auto">
            <a:xfrm>
              <a:off x="1230" y="1916"/>
              <a:ext cx="18"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GB">
                <a:solidFill>
                  <a:srgbClr val="000000"/>
                </a:solidFill>
              </a:endParaRPr>
            </a:p>
          </p:txBody>
        </p:sp>
        <p:sp>
          <p:nvSpPr>
            <p:cNvPr id="33" name="Line 22"/>
            <p:cNvSpPr>
              <a:spLocks noChangeShapeType="1"/>
            </p:cNvSpPr>
            <p:nvPr/>
          </p:nvSpPr>
          <p:spPr bwMode="auto">
            <a:xfrm>
              <a:off x="1230" y="1694"/>
              <a:ext cx="18"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GB">
                <a:solidFill>
                  <a:srgbClr val="000000"/>
                </a:solidFill>
              </a:endParaRPr>
            </a:p>
          </p:txBody>
        </p:sp>
        <p:sp>
          <p:nvSpPr>
            <p:cNvPr id="34" name="Line 23"/>
            <p:cNvSpPr>
              <a:spLocks noChangeShapeType="1"/>
            </p:cNvSpPr>
            <p:nvPr/>
          </p:nvSpPr>
          <p:spPr bwMode="auto">
            <a:xfrm>
              <a:off x="1247" y="3444"/>
              <a:ext cx="3244"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GB">
                <a:solidFill>
                  <a:srgbClr val="000000"/>
                </a:solidFill>
              </a:endParaRPr>
            </a:p>
          </p:txBody>
        </p:sp>
        <p:sp>
          <p:nvSpPr>
            <p:cNvPr id="35" name="Line 24"/>
            <p:cNvSpPr>
              <a:spLocks noChangeShapeType="1"/>
            </p:cNvSpPr>
            <p:nvPr/>
          </p:nvSpPr>
          <p:spPr bwMode="auto">
            <a:xfrm flipV="1">
              <a:off x="1248" y="3443"/>
              <a:ext cx="0" cy="1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GB">
                <a:solidFill>
                  <a:srgbClr val="000000"/>
                </a:solidFill>
              </a:endParaRPr>
            </a:p>
          </p:txBody>
        </p:sp>
        <p:sp>
          <p:nvSpPr>
            <p:cNvPr id="36" name="Line 25"/>
            <p:cNvSpPr>
              <a:spLocks noChangeShapeType="1"/>
            </p:cNvSpPr>
            <p:nvPr/>
          </p:nvSpPr>
          <p:spPr bwMode="auto">
            <a:xfrm flipV="1">
              <a:off x="1785" y="3444"/>
              <a:ext cx="0" cy="1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GB">
                <a:solidFill>
                  <a:srgbClr val="000000"/>
                </a:solidFill>
              </a:endParaRPr>
            </a:p>
          </p:txBody>
        </p:sp>
        <p:sp>
          <p:nvSpPr>
            <p:cNvPr id="37" name="Line 26"/>
            <p:cNvSpPr>
              <a:spLocks noChangeShapeType="1"/>
            </p:cNvSpPr>
            <p:nvPr/>
          </p:nvSpPr>
          <p:spPr bwMode="auto">
            <a:xfrm flipV="1">
              <a:off x="2324" y="3444"/>
              <a:ext cx="1" cy="1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GB">
                <a:solidFill>
                  <a:srgbClr val="000000"/>
                </a:solidFill>
              </a:endParaRPr>
            </a:p>
          </p:txBody>
        </p:sp>
        <p:sp>
          <p:nvSpPr>
            <p:cNvPr id="38" name="Line 27"/>
            <p:cNvSpPr>
              <a:spLocks noChangeShapeType="1"/>
            </p:cNvSpPr>
            <p:nvPr/>
          </p:nvSpPr>
          <p:spPr bwMode="auto">
            <a:xfrm flipV="1">
              <a:off x="2869" y="3444"/>
              <a:ext cx="0" cy="1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GB">
                <a:solidFill>
                  <a:srgbClr val="000000"/>
                </a:solidFill>
              </a:endParaRPr>
            </a:p>
          </p:txBody>
        </p:sp>
        <p:sp>
          <p:nvSpPr>
            <p:cNvPr id="39" name="Line 28"/>
            <p:cNvSpPr>
              <a:spLocks noChangeShapeType="1"/>
            </p:cNvSpPr>
            <p:nvPr/>
          </p:nvSpPr>
          <p:spPr bwMode="auto">
            <a:xfrm flipV="1">
              <a:off x="3408" y="3444"/>
              <a:ext cx="1" cy="1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GB">
                <a:solidFill>
                  <a:srgbClr val="000000"/>
                </a:solidFill>
              </a:endParaRPr>
            </a:p>
          </p:txBody>
        </p:sp>
        <p:sp>
          <p:nvSpPr>
            <p:cNvPr id="40" name="Line 29"/>
            <p:cNvSpPr>
              <a:spLocks noChangeShapeType="1"/>
            </p:cNvSpPr>
            <p:nvPr/>
          </p:nvSpPr>
          <p:spPr bwMode="auto">
            <a:xfrm flipV="1">
              <a:off x="3953" y="3444"/>
              <a:ext cx="0" cy="1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GB">
                <a:solidFill>
                  <a:srgbClr val="000000"/>
                </a:solidFill>
              </a:endParaRPr>
            </a:p>
          </p:txBody>
        </p:sp>
        <p:sp>
          <p:nvSpPr>
            <p:cNvPr id="41" name="Line 30"/>
            <p:cNvSpPr>
              <a:spLocks noChangeShapeType="1"/>
            </p:cNvSpPr>
            <p:nvPr/>
          </p:nvSpPr>
          <p:spPr bwMode="auto">
            <a:xfrm flipV="1">
              <a:off x="4491" y="3444"/>
              <a:ext cx="0" cy="1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GB">
                <a:solidFill>
                  <a:srgbClr val="000000"/>
                </a:solidFill>
              </a:endParaRPr>
            </a:p>
          </p:txBody>
        </p:sp>
        <p:sp>
          <p:nvSpPr>
            <p:cNvPr id="42" name="Freeform 31"/>
            <p:cNvSpPr>
              <a:spLocks/>
            </p:cNvSpPr>
            <p:nvPr/>
          </p:nvSpPr>
          <p:spPr bwMode="auto">
            <a:xfrm>
              <a:off x="1241" y="1801"/>
              <a:ext cx="550" cy="559"/>
            </a:xfrm>
            <a:custGeom>
              <a:avLst/>
              <a:gdLst>
                <a:gd name="T0" fmla="*/ 0 w 684"/>
                <a:gd name="T1" fmla="*/ 8 h 662"/>
                <a:gd name="T2" fmla="*/ 43 w 684"/>
                <a:gd name="T3" fmla="*/ 58 h 662"/>
                <a:gd name="T4" fmla="*/ 68 w 684"/>
                <a:gd name="T5" fmla="*/ 79 h 662"/>
                <a:gd name="T6" fmla="*/ 85 w 684"/>
                <a:gd name="T7" fmla="*/ 111 h 662"/>
                <a:gd name="T8" fmla="*/ 129 w 684"/>
                <a:gd name="T9" fmla="*/ 161 h 662"/>
                <a:gd name="T10" fmla="*/ 129 w 684"/>
                <a:gd name="T11" fmla="*/ 160 h 662"/>
                <a:gd name="T12" fmla="*/ 151 w 684"/>
                <a:gd name="T13" fmla="*/ 191 h 662"/>
                <a:gd name="T14" fmla="*/ 173 w 684"/>
                <a:gd name="T15" fmla="*/ 216 h 662"/>
                <a:gd name="T16" fmla="*/ 200 w 684"/>
                <a:gd name="T17" fmla="*/ 236 h 662"/>
                <a:gd name="T18" fmla="*/ 220 w 684"/>
                <a:gd name="T19" fmla="*/ 265 h 662"/>
                <a:gd name="T20" fmla="*/ 240 w 684"/>
                <a:gd name="T21" fmla="*/ 291 h 662"/>
                <a:gd name="T22" fmla="*/ 265 w 684"/>
                <a:gd name="T23" fmla="*/ 307 h 662"/>
                <a:gd name="T24" fmla="*/ 283 w 684"/>
                <a:gd name="T25" fmla="*/ 337 h 662"/>
                <a:gd name="T26" fmla="*/ 306 w 684"/>
                <a:gd name="T27" fmla="*/ 357 h 662"/>
                <a:gd name="T28" fmla="*/ 306 w 684"/>
                <a:gd name="T29" fmla="*/ 357 h 662"/>
                <a:gd name="T30" fmla="*/ 317 w 684"/>
                <a:gd name="T31" fmla="*/ 370 h 662"/>
                <a:gd name="T32" fmla="*/ 339 w 684"/>
                <a:gd name="T33" fmla="*/ 388 h 662"/>
                <a:gd name="T34" fmla="*/ 338 w 684"/>
                <a:gd name="T35" fmla="*/ 387 h 662"/>
                <a:gd name="T36" fmla="*/ 355 w 684"/>
                <a:gd name="T37" fmla="*/ 388 h 662"/>
                <a:gd name="T38" fmla="*/ 344 w 684"/>
                <a:gd name="T39" fmla="*/ 377 h 662"/>
                <a:gd name="T40" fmla="*/ 322 w 684"/>
                <a:gd name="T41" fmla="*/ 361 h 662"/>
                <a:gd name="T42" fmla="*/ 323 w 684"/>
                <a:gd name="T43" fmla="*/ 361 h 662"/>
                <a:gd name="T44" fmla="*/ 312 w 684"/>
                <a:gd name="T45" fmla="*/ 348 h 662"/>
                <a:gd name="T46" fmla="*/ 286 w 684"/>
                <a:gd name="T47" fmla="*/ 332 h 662"/>
                <a:gd name="T48" fmla="*/ 269 w 684"/>
                <a:gd name="T49" fmla="*/ 303 h 662"/>
                <a:gd name="T50" fmla="*/ 247 w 684"/>
                <a:gd name="T51" fmla="*/ 281 h 662"/>
                <a:gd name="T52" fmla="*/ 248 w 684"/>
                <a:gd name="T53" fmla="*/ 282 h 662"/>
                <a:gd name="T54" fmla="*/ 205 w 684"/>
                <a:gd name="T55" fmla="*/ 232 h 662"/>
                <a:gd name="T56" fmla="*/ 179 w 684"/>
                <a:gd name="T57" fmla="*/ 207 h 662"/>
                <a:gd name="T58" fmla="*/ 180 w 684"/>
                <a:gd name="T59" fmla="*/ 208 h 662"/>
                <a:gd name="T60" fmla="*/ 154 w 684"/>
                <a:gd name="T61" fmla="*/ 187 h 662"/>
                <a:gd name="T62" fmla="*/ 137 w 684"/>
                <a:gd name="T63" fmla="*/ 153 h 662"/>
                <a:gd name="T64" fmla="*/ 94 w 684"/>
                <a:gd name="T65" fmla="*/ 103 h 662"/>
                <a:gd name="T66" fmla="*/ 94 w 684"/>
                <a:gd name="T67" fmla="*/ 103 h 662"/>
                <a:gd name="T68" fmla="*/ 72 w 684"/>
                <a:gd name="T69" fmla="*/ 75 h 662"/>
                <a:gd name="T70" fmla="*/ 29 w 684"/>
                <a:gd name="T71" fmla="*/ 25 h 6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84" h="662">
                  <a:moveTo>
                    <a:pt x="15" y="0"/>
                  </a:moveTo>
                  <a:lnTo>
                    <a:pt x="0" y="14"/>
                  </a:lnTo>
                  <a:lnTo>
                    <a:pt x="42" y="56"/>
                  </a:lnTo>
                  <a:lnTo>
                    <a:pt x="83" y="97"/>
                  </a:lnTo>
                  <a:lnTo>
                    <a:pt x="124" y="138"/>
                  </a:lnTo>
                  <a:lnTo>
                    <a:pt x="131" y="130"/>
                  </a:lnTo>
                  <a:lnTo>
                    <a:pt x="123" y="137"/>
                  </a:lnTo>
                  <a:lnTo>
                    <a:pt x="164" y="185"/>
                  </a:lnTo>
                  <a:lnTo>
                    <a:pt x="165" y="186"/>
                  </a:lnTo>
                  <a:lnTo>
                    <a:pt x="248" y="268"/>
                  </a:lnTo>
                  <a:lnTo>
                    <a:pt x="254" y="261"/>
                  </a:lnTo>
                  <a:lnTo>
                    <a:pt x="247" y="267"/>
                  </a:lnTo>
                  <a:lnTo>
                    <a:pt x="289" y="316"/>
                  </a:lnTo>
                  <a:lnTo>
                    <a:pt x="291" y="317"/>
                  </a:lnTo>
                  <a:lnTo>
                    <a:pt x="332" y="359"/>
                  </a:lnTo>
                  <a:lnTo>
                    <a:pt x="380" y="400"/>
                  </a:lnTo>
                  <a:lnTo>
                    <a:pt x="386" y="392"/>
                  </a:lnTo>
                  <a:lnTo>
                    <a:pt x="380" y="400"/>
                  </a:lnTo>
                  <a:lnTo>
                    <a:pt x="421" y="441"/>
                  </a:lnTo>
                  <a:lnTo>
                    <a:pt x="462" y="483"/>
                  </a:lnTo>
                  <a:lnTo>
                    <a:pt x="503" y="517"/>
                  </a:lnTo>
                  <a:lnTo>
                    <a:pt x="510" y="510"/>
                  </a:lnTo>
                  <a:lnTo>
                    <a:pt x="503" y="517"/>
                  </a:lnTo>
                  <a:lnTo>
                    <a:pt x="545" y="559"/>
                  </a:lnTo>
                  <a:lnTo>
                    <a:pt x="587" y="593"/>
                  </a:lnTo>
                  <a:lnTo>
                    <a:pt x="594" y="586"/>
                  </a:lnTo>
                  <a:lnTo>
                    <a:pt x="587" y="593"/>
                  </a:lnTo>
                  <a:lnTo>
                    <a:pt x="608" y="614"/>
                  </a:lnTo>
                  <a:lnTo>
                    <a:pt x="609" y="615"/>
                  </a:lnTo>
                  <a:lnTo>
                    <a:pt x="630" y="630"/>
                  </a:lnTo>
                  <a:lnTo>
                    <a:pt x="650" y="644"/>
                  </a:lnTo>
                  <a:lnTo>
                    <a:pt x="656" y="635"/>
                  </a:lnTo>
                  <a:lnTo>
                    <a:pt x="649" y="642"/>
                  </a:lnTo>
                  <a:lnTo>
                    <a:pt x="670" y="662"/>
                  </a:lnTo>
                  <a:lnTo>
                    <a:pt x="684" y="646"/>
                  </a:lnTo>
                  <a:lnTo>
                    <a:pt x="663" y="627"/>
                  </a:lnTo>
                  <a:lnTo>
                    <a:pt x="662" y="627"/>
                  </a:lnTo>
                  <a:lnTo>
                    <a:pt x="641" y="613"/>
                  </a:lnTo>
                  <a:lnTo>
                    <a:pt x="621" y="599"/>
                  </a:lnTo>
                  <a:lnTo>
                    <a:pt x="614" y="606"/>
                  </a:lnTo>
                  <a:lnTo>
                    <a:pt x="622" y="600"/>
                  </a:lnTo>
                  <a:lnTo>
                    <a:pt x="601" y="579"/>
                  </a:lnTo>
                  <a:lnTo>
                    <a:pt x="600" y="578"/>
                  </a:lnTo>
                  <a:lnTo>
                    <a:pt x="558" y="543"/>
                  </a:lnTo>
                  <a:lnTo>
                    <a:pt x="551" y="551"/>
                  </a:lnTo>
                  <a:lnTo>
                    <a:pt x="559" y="544"/>
                  </a:lnTo>
                  <a:lnTo>
                    <a:pt x="518" y="503"/>
                  </a:lnTo>
                  <a:lnTo>
                    <a:pt x="516" y="502"/>
                  </a:lnTo>
                  <a:lnTo>
                    <a:pt x="475" y="467"/>
                  </a:lnTo>
                  <a:lnTo>
                    <a:pt x="469" y="475"/>
                  </a:lnTo>
                  <a:lnTo>
                    <a:pt x="476" y="468"/>
                  </a:lnTo>
                  <a:lnTo>
                    <a:pt x="435" y="427"/>
                  </a:lnTo>
                  <a:lnTo>
                    <a:pt x="394" y="386"/>
                  </a:lnTo>
                  <a:lnTo>
                    <a:pt x="392" y="385"/>
                  </a:lnTo>
                  <a:lnTo>
                    <a:pt x="345" y="343"/>
                  </a:lnTo>
                  <a:lnTo>
                    <a:pt x="338" y="351"/>
                  </a:lnTo>
                  <a:lnTo>
                    <a:pt x="346" y="345"/>
                  </a:lnTo>
                  <a:lnTo>
                    <a:pt x="305" y="303"/>
                  </a:lnTo>
                  <a:lnTo>
                    <a:pt x="297" y="310"/>
                  </a:lnTo>
                  <a:lnTo>
                    <a:pt x="305" y="303"/>
                  </a:lnTo>
                  <a:lnTo>
                    <a:pt x="262" y="254"/>
                  </a:lnTo>
                  <a:lnTo>
                    <a:pt x="180" y="172"/>
                  </a:lnTo>
                  <a:lnTo>
                    <a:pt x="172" y="178"/>
                  </a:lnTo>
                  <a:lnTo>
                    <a:pt x="180" y="172"/>
                  </a:lnTo>
                  <a:lnTo>
                    <a:pt x="138" y="124"/>
                  </a:lnTo>
                  <a:lnTo>
                    <a:pt x="97" y="83"/>
                  </a:lnTo>
                  <a:lnTo>
                    <a:pt x="56" y="41"/>
                  </a:lnTo>
                  <a:lnTo>
                    <a:pt x="15"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3" name="Freeform 32"/>
            <p:cNvSpPr>
              <a:spLocks/>
            </p:cNvSpPr>
            <p:nvPr/>
          </p:nvSpPr>
          <p:spPr bwMode="auto">
            <a:xfrm>
              <a:off x="1781" y="2347"/>
              <a:ext cx="546" cy="284"/>
            </a:xfrm>
            <a:custGeom>
              <a:avLst/>
              <a:gdLst>
                <a:gd name="T0" fmla="*/ 6 w 680"/>
                <a:gd name="T1" fmla="*/ 0 h 337"/>
                <a:gd name="T2" fmla="*/ 0 w 680"/>
                <a:gd name="T3" fmla="*/ 10 h 337"/>
                <a:gd name="T4" fmla="*/ 21 w 680"/>
                <a:gd name="T5" fmla="*/ 27 h 337"/>
                <a:gd name="T6" fmla="*/ 43 w 680"/>
                <a:gd name="T7" fmla="*/ 44 h 337"/>
                <a:gd name="T8" fmla="*/ 64 w 680"/>
                <a:gd name="T9" fmla="*/ 61 h 337"/>
                <a:gd name="T10" fmla="*/ 64 w 680"/>
                <a:gd name="T11" fmla="*/ 61 h 337"/>
                <a:gd name="T12" fmla="*/ 86 w 680"/>
                <a:gd name="T13" fmla="*/ 73 h 337"/>
                <a:gd name="T14" fmla="*/ 86 w 680"/>
                <a:gd name="T15" fmla="*/ 74 h 337"/>
                <a:gd name="T16" fmla="*/ 112 w 680"/>
                <a:gd name="T17" fmla="*/ 86 h 337"/>
                <a:gd name="T18" fmla="*/ 113 w 680"/>
                <a:gd name="T19" fmla="*/ 79 h 337"/>
                <a:gd name="T20" fmla="*/ 112 w 680"/>
                <a:gd name="T21" fmla="*/ 85 h 337"/>
                <a:gd name="T22" fmla="*/ 132 w 680"/>
                <a:gd name="T23" fmla="*/ 97 h 337"/>
                <a:gd name="T24" fmla="*/ 155 w 680"/>
                <a:gd name="T25" fmla="*/ 110 h 337"/>
                <a:gd name="T26" fmla="*/ 177 w 680"/>
                <a:gd name="T27" fmla="*/ 122 h 337"/>
                <a:gd name="T28" fmla="*/ 198 w 680"/>
                <a:gd name="T29" fmla="*/ 135 h 337"/>
                <a:gd name="T30" fmla="*/ 198 w 680"/>
                <a:gd name="T31" fmla="*/ 135 h 337"/>
                <a:gd name="T32" fmla="*/ 219 w 680"/>
                <a:gd name="T33" fmla="*/ 143 h 337"/>
                <a:gd name="T34" fmla="*/ 221 w 680"/>
                <a:gd name="T35" fmla="*/ 137 h 337"/>
                <a:gd name="T36" fmla="*/ 219 w 680"/>
                <a:gd name="T37" fmla="*/ 142 h 337"/>
                <a:gd name="T38" fmla="*/ 240 w 680"/>
                <a:gd name="T39" fmla="*/ 156 h 337"/>
                <a:gd name="T40" fmla="*/ 241 w 680"/>
                <a:gd name="T41" fmla="*/ 156 h 337"/>
                <a:gd name="T42" fmla="*/ 263 w 680"/>
                <a:gd name="T43" fmla="*/ 164 h 337"/>
                <a:gd name="T44" fmla="*/ 263 w 680"/>
                <a:gd name="T45" fmla="*/ 158 h 337"/>
                <a:gd name="T46" fmla="*/ 262 w 680"/>
                <a:gd name="T47" fmla="*/ 164 h 337"/>
                <a:gd name="T48" fmla="*/ 305 w 680"/>
                <a:gd name="T49" fmla="*/ 185 h 337"/>
                <a:gd name="T50" fmla="*/ 306 w 680"/>
                <a:gd name="T51" fmla="*/ 185 h 337"/>
                <a:gd name="T52" fmla="*/ 348 w 680"/>
                <a:gd name="T53" fmla="*/ 201 h 337"/>
                <a:gd name="T54" fmla="*/ 352 w 680"/>
                <a:gd name="T55" fmla="*/ 190 h 337"/>
                <a:gd name="T56" fmla="*/ 309 w 680"/>
                <a:gd name="T57" fmla="*/ 174 h 337"/>
                <a:gd name="T58" fmla="*/ 307 w 680"/>
                <a:gd name="T59" fmla="*/ 179 h 337"/>
                <a:gd name="T60" fmla="*/ 309 w 680"/>
                <a:gd name="T61" fmla="*/ 174 h 337"/>
                <a:gd name="T62" fmla="*/ 266 w 680"/>
                <a:gd name="T63" fmla="*/ 152 h 337"/>
                <a:gd name="T64" fmla="*/ 266 w 680"/>
                <a:gd name="T65" fmla="*/ 152 h 337"/>
                <a:gd name="T66" fmla="*/ 244 w 680"/>
                <a:gd name="T67" fmla="*/ 144 h 337"/>
                <a:gd name="T68" fmla="*/ 242 w 680"/>
                <a:gd name="T69" fmla="*/ 151 h 337"/>
                <a:gd name="T70" fmla="*/ 245 w 680"/>
                <a:gd name="T71" fmla="*/ 144 h 337"/>
                <a:gd name="T72" fmla="*/ 224 w 680"/>
                <a:gd name="T73" fmla="*/ 132 h 337"/>
                <a:gd name="T74" fmla="*/ 223 w 680"/>
                <a:gd name="T75" fmla="*/ 132 h 337"/>
                <a:gd name="T76" fmla="*/ 202 w 680"/>
                <a:gd name="T77" fmla="*/ 124 h 337"/>
                <a:gd name="T78" fmla="*/ 200 w 680"/>
                <a:gd name="T79" fmla="*/ 129 h 337"/>
                <a:gd name="T80" fmla="*/ 202 w 680"/>
                <a:gd name="T81" fmla="*/ 124 h 337"/>
                <a:gd name="T82" fmla="*/ 181 w 680"/>
                <a:gd name="T83" fmla="*/ 111 h 337"/>
                <a:gd name="T84" fmla="*/ 159 w 680"/>
                <a:gd name="T85" fmla="*/ 99 h 337"/>
                <a:gd name="T86" fmla="*/ 138 w 680"/>
                <a:gd name="T87" fmla="*/ 87 h 337"/>
                <a:gd name="T88" fmla="*/ 116 w 680"/>
                <a:gd name="T89" fmla="*/ 74 h 337"/>
                <a:gd name="T90" fmla="*/ 116 w 680"/>
                <a:gd name="T91" fmla="*/ 74 h 337"/>
                <a:gd name="T92" fmla="*/ 90 w 680"/>
                <a:gd name="T93" fmla="*/ 62 h 337"/>
                <a:gd name="T94" fmla="*/ 88 w 680"/>
                <a:gd name="T95" fmla="*/ 67 h 337"/>
                <a:gd name="T96" fmla="*/ 91 w 680"/>
                <a:gd name="T97" fmla="*/ 62 h 337"/>
                <a:gd name="T98" fmla="*/ 70 w 680"/>
                <a:gd name="T99" fmla="*/ 50 h 337"/>
                <a:gd name="T100" fmla="*/ 67 w 680"/>
                <a:gd name="T101" fmla="*/ 56 h 337"/>
                <a:gd name="T102" fmla="*/ 70 w 680"/>
                <a:gd name="T103" fmla="*/ 51 h 337"/>
                <a:gd name="T104" fmla="*/ 48 w 680"/>
                <a:gd name="T105" fmla="*/ 34 h 337"/>
                <a:gd name="T106" fmla="*/ 28 w 680"/>
                <a:gd name="T107" fmla="*/ 17 h 337"/>
                <a:gd name="T108" fmla="*/ 6 w 680"/>
                <a:gd name="T109" fmla="*/ 0 h 33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680" h="337">
                  <a:moveTo>
                    <a:pt x="12" y="0"/>
                  </a:moveTo>
                  <a:lnTo>
                    <a:pt x="0" y="17"/>
                  </a:lnTo>
                  <a:lnTo>
                    <a:pt x="41" y="45"/>
                  </a:lnTo>
                  <a:lnTo>
                    <a:pt x="83" y="73"/>
                  </a:lnTo>
                  <a:lnTo>
                    <a:pt x="124" y="101"/>
                  </a:lnTo>
                  <a:lnTo>
                    <a:pt x="125" y="101"/>
                  </a:lnTo>
                  <a:lnTo>
                    <a:pt x="166" y="122"/>
                  </a:lnTo>
                  <a:lnTo>
                    <a:pt x="166" y="123"/>
                  </a:lnTo>
                  <a:lnTo>
                    <a:pt x="215" y="143"/>
                  </a:lnTo>
                  <a:lnTo>
                    <a:pt x="219" y="133"/>
                  </a:lnTo>
                  <a:lnTo>
                    <a:pt x="215" y="142"/>
                  </a:lnTo>
                  <a:lnTo>
                    <a:pt x="257" y="163"/>
                  </a:lnTo>
                  <a:lnTo>
                    <a:pt x="299" y="183"/>
                  </a:lnTo>
                  <a:lnTo>
                    <a:pt x="341" y="204"/>
                  </a:lnTo>
                  <a:lnTo>
                    <a:pt x="382" y="225"/>
                  </a:lnTo>
                  <a:lnTo>
                    <a:pt x="383" y="226"/>
                  </a:lnTo>
                  <a:lnTo>
                    <a:pt x="424" y="240"/>
                  </a:lnTo>
                  <a:lnTo>
                    <a:pt x="427" y="230"/>
                  </a:lnTo>
                  <a:lnTo>
                    <a:pt x="423" y="239"/>
                  </a:lnTo>
                  <a:lnTo>
                    <a:pt x="464" y="260"/>
                  </a:lnTo>
                  <a:lnTo>
                    <a:pt x="466" y="261"/>
                  </a:lnTo>
                  <a:lnTo>
                    <a:pt x="507" y="274"/>
                  </a:lnTo>
                  <a:lnTo>
                    <a:pt x="509" y="263"/>
                  </a:lnTo>
                  <a:lnTo>
                    <a:pt x="506" y="274"/>
                  </a:lnTo>
                  <a:lnTo>
                    <a:pt x="589" y="309"/>
                  </a:lnTo>
                  <a:lnTo>
                    <a:pt x="591" y="309"/>
                  </a:lnTo>
                  <a:lnTo>
                    <a:pt x="673" y="337"/>
                  </a:lnTo>
                  <a:lnTo>
                    <a:pt x="680" y="318"/>
                  </a:lnTo>
                  <a:lnTo>
                    <a:pt x="597" y="289"/>
                  </a:lnTo>
                  <a:lnTo>
                    <a:pt x="593" y="298"/>
                  </a:lnTo>
                  <a:lnTo>
                    <a:pt x="597" y="289"/>
                  </a:lnTo>
                  <a:lnTo>
                    <a:pt x="513" y="254"/>
                  </a:lnTo>
                  <a:lnTo>
                    <a:pt x="472" y="241"/>
                  </a:lnTo>
                  <a:lnTo>
                    <a:pt x="468" y="251"/>
                  </a:lnTo>
                  <a:lnTo>
                    <a:pt x="473" y="241"/>
                  </a:lnTo>
                  <a:lnTo>
                    <a:pt x="432" y="221"/>
                  </a:lnTo>
                  <a:lnTo>
                    <a:pt x="431" y="221"/>
                  </a:lnTo>
                  <a:lnTo>
                    <a:pt x="390" y="207"/>
                  </a:lnTo>
                  <a:lnTo>
                    <a:pt x="386" y="216"/>
                  </a:lnTo>
                  <a:lnTo>
                    <a:pt x="391" y="207"/>
                  </a:lnTo>
                  <a:lnTo>
                    <a:pt x="350" y="186"/>
                  </a:lnTo>
                  <a:lnTo>
                    <a:pt x="308" y="165"/>
                  </a:lnTo>
                  <a:lnTo>
                    <a:pt x="266" y="145"/>
                  </a:lnTo>
                  <a:lnTo>
                    <a:pt x="224" y="124"/>
                  </a:lnTo>
                  <a:lnTo>
                    <a:pt x="223" y="124"/>
                  </a:lnTo>
                  <a:lnTo>
                    <a:pt x="174" y="103"/>
                  </a:lnTo>
                  <a:lnTo>
                    <a:pt x="170" y="113"/>
                  </a:lnTo>
                  <a:lnTo>
                    <a:pt x="175" y="103"/>
                  </a:lnTo>
                  <a:lnTo>
                    <a:pt x="134" y="83"/>
                  </a:lnTo>
                  <a:lnTo>
                    <a:pt x="129" y="92"/>
                  </a:lnTo>
                  <a:lnTo>
                    <a:pt x="135" y="84"/>
                  </a:lnTo>
                  <a:lnTo>
                    <a:pt x="94" y="56"/>
                  </a:lnTo>
                  <a:lnTo>
                    <a:pt x="53" y="29"/>
                  </a:lnTo>
                  <a:lnTo>
                    <a:pt x="12"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4" name="Freeform 33"/>
            <p:cNvSpPr>
              <a:spLocks/>
            </p:cNvSpPr>
            <p:nvPr/>
          </p:nvSpPr>
          <p:spPr bwMode="auto">
            <a:xfrm>
              <a:off x="2321" y="2615"/>
              <a:ext cx="550" cy="185"/>
            </a:xfrm>
            <a:custGeom>
              <a:avLst/>
              <a:gdLst>
                <a:gd name="T0" fmla="*/ 4 w 684"/>
                <a:gd name="T1" fmla="*/ 0 h 219"/>
                <a:gd name="T2" fmla="*/ 0 w 684"/>
                <a:gd name="T3" fmla="*/ 12 h 219"/>
                <a:gd name="T4" fmla="*/ 25 w 684"/>
                <a:gd name="T5" fmla="*/ 24 h 219"/>
                <a:gd name="T6" fmla="*/ 25 w 684"/>
                <a:gd name="T7" fmla="*/ 24 h 219"/>
                <a:gd name="T8" fmla="*/ 47 w 684"/>
                <a:gd name="T9" fmla="*/ 31 h 219"/>
                <a:gd name="T10" fmla="*/ 69 w 684"/>
                <a:gd name="T11" fmla="*/ 41 h 219"/>
                <a:gd name="T12" fmla="*/ 91 w 684"/>
                <a:gd name="T13" fmla="*/ 48 h 219"/>
                <a:gd name="T14" fmla="*/ 112 w 684"/>
                <a:gd name="T15" fmla="*/ 57 h 219"/>
                <a:gd name="T16" fmla="*/ 133 w 684"/>
                <a:gd name="T17" fmla="*/ 65 h 219"/>
                <a:gd name="T18" fmla="*/ 133 w 684"/>
                <a:gd name="T19" fmla="*/ 65 h 219"/>
                <a:gd name="T20" fmla="*/ 177 w 684"/>
                <a:gd name="T21" fmla="*/ 78 h 219"/>
                <a:gd name="T22" fmla="*/ 178 w 684"/>
                <a:gd name="T23" fmla="*/ 71 h 219"/>
                <a:gd name="T24" fmla="*/ 177 w 684"/>
                <a:gd name="T25" fmla="*/ 78 h 219"/>
                <a:gd name="T26" fmla="*/ 220 w 684"/>
                <a:gd name="T27" fmla="*/ 95 h 219"/>
                <a:gd name="T28" fmla="*/ 220 w 684"/>
                <a:gd name="T29" fmla="*/ 95 h 219"/>
                <a:gd name="T30" fmla="*/ 266 w 684"/>
                <a:gd name="T31" fmla="*/ 107 h 219"/>
                <a:gd name="T32" fmla="*/ 310 w 684"/>
                <a:gd name="T33" fmla="*/ 118 h 219"/>
                <a:gd name="T34" fmla="*/ 352 w 684"/>
                <a:gd name="T35" fmla="*/ 132 h 219"/>
                <a:gd name="T36" fmla="*/ 355 w 684"/>
                <a:gd name="T37" fmla="*/ 120 h 219"/>
                <a:gd name="T38" fmla="*/ 312 w 684"/>
                <a:gd name="T39" fmla="*/ 107 h 219"/>
                <a:gd name="T40" fmla="*/ 269 w 684"/>
                <a:gd name="T41" fmla="*/ 95 h 219"/>
                <a:gd name="T42" fmla="*/ 223 w 684"/>
                <a:gd name="T43" fmla="*/ 82 h 219"/>
                <a:gd name="T44" fmla="*/ 222 w 684"/>
                <a:gd name="T45" fmla="*/ 87 h 219"/>
                <a:gd name="T46" fmla="*/ 223 w 684"/>
                <a:gd name="T47" fmla="*/ 82 h 219"/>
                <a:gd name="T48" fmla="*/ 180 w 684"/>
                <a:gd name="T49" fmla="*/ 66 h 219"/>
                <a:gd name="T50" fmla="*/ 179 w 684"/>
                <a:gd name="T51" fmla="*/ 66 h 219"/>
                <a:gd name="T52" fmla="*/ 137 w 684"/>
                <a:gd name="T53" fmla="*/ 53 h 219"/>
                <a:gd name="T54" fmla="*/ 134 w 684"/>
                <a:gd name="T55" fmla="*/ 59 h 219"/>
                <a:gd name="T56" fmla="*/ 137 w 684"/>
                <a:gd name="T57" fmla="*/ 53 h 219"/>
                <a:gd name="T58" fmla="*/ 116 w 684"/>
                <a:gd name="T59" fmla="*/ 45 h 219"/>
                <a:gd name="T60" fmla="*/ 94 w 684"/>
                <a:gd name="T61" fmla="*/ 37 h 219"/>
                <a:gd name="T62" fmla="*/ 72 w 684"/>
                <a:gd name="T63" fmla="*/ 29 h 219"/>
                <a:gd name="T64" fmla="*/ 51 w 684"/>
                <a:gd name="T65" fmla="*/ 20 h 219"/>
                <a:gd name="T66" fmla="*/ 28 w 684"/>
                <a:gd name="T67" fmla="*/ 12 h 219"/>
                <a:gd name="T68" fmla="*/ 27 w 684"/>
                <a:gd name="T69" fmla="*/ 17 h 219"/>
                <a:gd name="T70" fmla="*/ 28 w 684"/>
                <a:gd name="T71" fmla="*/ 12 h 219"/>
                <a:gd name="T72" fmla="*/ 4 w 684"/>
                <a:gd name="T73" fmla="*/ 0 h 21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84" h="219">
                  <a:moveTo>
                    <a:pt x="8" y="0"/>
                  </a:moveTo>
                  <a:lnTo>
                    <a:pt x="0" y="19"/>
                  </a:lnTo>
                  <a:lnTo>
                    <a:pt x="48" y="40"/>
                  </a:lnTo>
                  <a:lnTo>
                    <a:pt x="49" y="40"/>
                  </a:lnTo>
                  <a:lnTo>
                    <a:pt x="90" y="52"/>
                  </a:lnTo>
                  <a:lnTo>
                    <a:pt x="133" y="67"/>
                  </a:lnTo>
                  <a:lnTo>
                    <a:pt x="174" y="81"/>
                  </a:lnTo>
                  <a:lnTo>
                    <a:pt x="215" y="94"/>
                  </a:lnTo>
                  <a:lnTo>
                    <a:pt x="257" y="108"/>
                  </a:lnTo>
                  <a:lnTo>
                    <a:pt x="339" y="129"/>
                  </a:lnTo>
                  <a:lnTo>
                    <a:pt x="342" y="118"/>
                  </a:lnTo>
                  <a:lnTo>
                    <a:pt x="339" y="129"/>
                  </a:lnTo>
                  <a:lnTo>
                    <a:pt x="423" y="156"/>
                  </a:lnTo>
                  <a:lnTo>
                    <a:pt x="512" y="178"/>
                  </a:lnTo>
                  <a:lnTo>
                    <a:pt x="596" y="197"/>
                  </a:lnTo>
                  <a:lnTo>
                    <a:pt x="678" y="219"/>
                  </a:lnTo>
                  <a:lnTo>
                    <a:pt x="684" y="199"/>
                  </a:lnTo>
                  <a:lnTo>
                    <a:pt x="601" y="178"/>
                  </a:lnTo>
                  <a:lnTo>
                    <a:pt x="517" y="158"/>
                  </a:lnTo>
                  <a:lnTo>
                    <a:pt x="428" y="136"/>
                  </a:lnTo>
                  <a:lnTo>
                    <a:pt x="426" y="145"/>
                  </a:lnTo>
                  <a:lnTo>
                    <a:pt x="429" y="136"/>
                  </a:lnTo>
                  <a:lnTo>
                    <a:pt x="346" y="109"/>
                  </a:lnTo>
                  <a:lnTo>
                    <a:pt x="344" y="109"/>
                  </a:lnTo>
                  <a:lnTo>
                    <a:pt x="262" y="89"/>
                  </a:lnTo>
                  <a:lnTo>
                    <a:pt x="259" y="98"/>
                  </a:lnTo>
                  <a:lnTo>
                    <a:pt x="263" y="89"/>
                  </a:lnTo>
                  <a:lnTo>
                    <a:pt x="222" y="74"/>
                  </a:lnTo>
                  <a:lnTo>
                    <a:pt x="181" y="61"/>
                  </a:lnTo>
                  <a:lnTo>
                    <a:pt x="139" y="47"/>
                  </a:lnTo>
                  <a:lnTo>
                    <a:pt x="97" y="33"/>
                  </a:lnTo>
                  <a:lnTo>
                    <a:pt x="55" y="20"/>
                  </a:lnTo>
                  <a:lnTo>
                    <a:pt x="52" y="29"/>
                  </a:lnTo>
                  <a:lnTo>
                    <a:pt x="55" y="20"/>
                  </a:lnTo>
                  <a:lnTo>
                    <a:pt x="8"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5" name="Freeform 34"/>
            <p:cNvSpPr>
              <a:spLocks/>
            </p:cNvSpPr>
            <p:nvPr/>
          </p:nvSpPr>
          <p:spPr bwMode="auto">
            <a:xfrm>
              <a:off x="2868" y="2783"/>
              <a:ext cx="541" cy="122"/>
            </a:xfrm>
            <a:custGeom>
              <a:avLst/>
              <a:gdLst>
                <a:gd name="T0" fmla="*/ 2 w 673"/>
                <a:gd name="T1" fmla="*/ 0 h 145"/>
                <a:gd name="T2" fmla="*/ 0 w 673"/>
                <a:gd name="T3" fmla="*/ 13 h 145"/>
                <a:gd name="T4" fmla="*/ 43 w 673"/>
                <a:gd name="T5" fmla="*/ 20 h 145"/>
                <a:gd name="T6" fmla="*/ 44 w 673"/>
                <a:gd name="T7" fmla="*/ 15 h 145"/>
                <a:gd name="T8" fmla="*/ 42 w 673"/>
                <a:gd name="T9" fmla="*/ 20 h 145"/>
                <a:gd name="T10" fmla="*/ 84 w 673"/>
                <a:gd name="T11" fmla="*/ 32 h 145"/>
                <a:gd name="T12" fmla="*/ 86 w 673"/>
                <a:gd name="T13" fmla="*/ 32 h 145"/>
                <a:gd name="T14" fmla="*/ 129 w 673"/>
                <a:gd name="T15" fmla="*/ 41 h 145"/>
                <a:gd name="T16" fmla="*/ 130 w 673"/>
                <a:gd name="T17" fmla="*/ 34 h 145"/>
                <a:gd name="T18" fmla="*/ 129 w 673"/>
                <a:gd name="T19" fmla="*/ 41 h 145"/>
                <a:gd name="T20" fmla="*/ 171 w 673"/>
                <a:gd name="T21" fmla="*/ 53 h 145"/>
                <a:gd name="T22" fmla="*/ 172 w 673"/>
                <a:gd name="T23" fmla="*/ 53 h 145"/>
                <a:gd name="T24" fmla="*/ 219 w 673"/>
                <a:gd name="T25" fmla="*/ 61 h 145"/>
                <a:gd name="T26" fmla="*/ 219 w 673"/>
                <a:gd name="T27" fmla="*/ 56 h 145"/>
                <a:gd name="T28" fmla="*/ 219 w 673"/>
                <a:gd name="T29" fmla="*/ 61 h 145"/>
                <a:gd name="T30" fmla="*/ 262 w 673"/>
                <a:gd name="T31" fmla="*/ 70 h 145"/>
                <a:gd name="T32" fmla="*/ 262 w 673"/>
                <a:gd name="T33" fmla="*/ 70 h 145"/>
                <a:gd name="T34" fmla="*/ 348 w 673"/>
                <a:gd name="T35" fmla="*/ 87 h 145"/>
                <a:gd name="T36" fmla="*/ 350 w 673"/>
                <a:gd name="T37" fmla="*/ 74 h 145"/>
                <a:gd name="T38" fmla="*/ 264 w 673"/>
                <a:gd name="T39" fmla="*/ 58 h 145"/>
                <a:gd name="T40" fmla="*/ 262 w 673"/>
                <a:gd name="T41" fmla="*/ 64 h 145"/>
                <a:gd name="T42" fmla="*/ 264 w 673"/>
                <a:gd name="T43" fmla="*/ 58 h 145"/>
                <a:gd name="T44" fmla="*/ 221 w 673"/>
                <a:gd name="T45" fmla="*/ 50 h 145"/>
                <a:gd name="T46" fmla="*/ 220 w 673"/>
                <a:gd name="T47" fmla="*/ 50 h 145"/>
                <a:gd name="T48" fmla="*/ 173 w 673"/>
                <a:gd name="T49" fmla="*/ 41 h 145"/>
                <a:gd name="T50" fmla="*/ 173 w 673"/>
                <a:gd name="T51" fmla="*/ 47 h 145"/>
                <a:gd name="T52" fmla="*/ 174 w 673"/>
                <a:gd name="T53" fmla="*/ 42 h 145"/>
                <a:gd name="T54" fmla="*/ 131 w 673"/>
                <a:gd name="T55" fmla="*/ 29 h 145"/>
                <a:gd name="T56" fmla="*/ 131 w 673"/>
                <a:gd name="T57" fmla="*/ 29 h 145"/>
                <a:gd name="T58" fmla="*/ 88 w 673"/>
                <a:gd name="T59" fmla="*/ 20 h 145"/>
                <a:gd name="T60" fmla="*/ 86 w 673"/>
                <a:gd name="T61" fmla="*/ 26 h 145"/>
                <a:gd name="T62" fmla="*/ 88 w 673"/>
                <a:gd name="T63" fmla="*/ 20 h 145"/>
                <a:gd name="T64" fmla="*/ 44 w 673"/>
                <a:gd name="T65" fmla="*/ 9 h 145"/>
                <a:gd name="T66" fmla="*/ 44 w 673"/>
                <a:gd name="T67" fmla="*/ 8 h 145"/>
                <a:gd name="T68" fmla="*/ 2 w 673"/>
                <a:gd name="T69" fmla="*/ 0 h 14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73" h="145">
                  <a:moveTo>
                    <a:pt x="4" y="0"/>
                  </a:moveTo>
                  <a:lnTo>
                    <a:pt x="0" y="21"/>
                  </a:lnTo>
                  <a:lnTo>
                    <a:pt x="82" y="35"/>
                  </a:lnTo>
                  <a:lnTo>
                    <a:pt x="84" y="25"/>
                  </a:lnTo>
                  <a:lnTo>
                    <a:pt x="81" y="35"/>
                  </a:lnTo>
                  <a:lnTo>
                    <a:pt x="163" y="54"/>
                  </a:lnTo>
                  <a:lnTo>
                    <a:pt x="165" y="54"/>
                  </a:lnTo>
                  <a:lnTo>
                    <a:pt x="249" y="69"/>
                  </a:lnTo>
                  <a:lnTo>
                    <a:pt x="250" y="58"/>
                  </a:lnTo>
                  <a:lnTo>
                    <a:pt x="247" y="69"/>
                  </a:lnTo>
                  <a:lnTo>
                    <a:pt x="330" y="89"/>
                  </a:lnTo>
                  <a:lnTo>
                    <a:pt x="331" y="89"/>
                  </a:lnTo>
                  <a:lnTo>
                    <a:pt x="421" y="103"/>
                  </a:lnTo>
                  <a:lnTo>
                    <a:pt x="423" y="93"/>
                  </a:lnTo>
                  <a:lnTo>
                    <a:pt x="421" y="103"/>
                  </a:lnTo>
                  <a:lnTo>
                    <a:pt x="504" y="118"/>
                  </a:lnTo>
                  <a:lnTo>
                    <a:pt x="670" y="145"/>
                  </a:lnTo>
                  <a:lnTo>
                    <a:pt x="673" y="124"/>
                  </a:lnTo>
                  <a:lnTo>
                    <a:pt x="507" y="97"/>
                  </a:lnTo>
                  <a:lnTo>
                    <a:pt x="505" y="107"/>
                  </a:lnTo>
                  <a:lnTo>
                    <a:pt x="508" y="97"/>
                  </a:lnTo>
                  <a:lnTo>
                    <a:pt x="425" y="83"/>
                  </a:lnTo>
                  <a:lnTo>
                    <a:pt x="424" y="83"/>
                  </a:lnTo>
                  <a:lnTo>
                    <a:pt x="334" y="69"/>
                  </a:lnTo>
                  <a:lnTo>
                    <a:pt x="332" y="79"/>
                  </a:lnTo>
                  <a:lnTo>
                    <a:pt x="335" y="70"/>
                  </a:lnTo>
                  <a:lnTo>
                    <a:pt x="252" y="49"/>
                  </a:lnTo>
                  <a:lnTo>
                    <a:pt x="252" y="48"/>
                  </a:lnTo>
                  <a:lnTo>
                    <a:pt x="169" y="34"/>
                  </a:lnTo>
                  <a:lnTo>
                    <a:pt x="166" y="44"/>
                  </a:lnTo>
                  <a:lnTo>
                    <a:pt x="169" y="35"/>
                  </a:lnTo>
                  <a:lnTo>
                    <a:pt x="86" y="16"/>
                  </a:lnTo>
                  <a:lnTo>
                    <a:pt x="86" y="14"/>
                  </a:lnTo>
                  <a:lnTo>
                    <a:pt x="4"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6" name="Freeform 35"/>
            <p:cNvSpPr>
              <a:spLocks/>
            </p:cNvSpPr>
            <p:nvPr/>
          </p:nvSpPr>
          <p:spPr bwMode="auto">
            <a:xfrm>
              <a:off x="3407" y="2887"/>
              <a:ext cx="546" cy="99"/>
            </a:xfrm>
            <a:custGeom>
              <a:avLst/>
              <a:gdLst>
                <a:gd name="T0" fmla="*/ 2 w 680"/>
                <a:gd name="T1" fmla="*/ 0 h 117"/>
                <a:gd name="T2" fmla="*/ 0 w 680"/>
                <a:gd name="T3" fmla="*/ 13 h 117"/>
                <a:gd name="T4" fmla="*/ 43 w 680"/>
                <a:gd name="T5" fmla="*/ 21 h 117"/>
                <a:gd name="T6" fmla="*/ 43 w 680"/>
                <a:gd name="T7" fmla="*/ 21 h 117"/>
                <a:gd name="T8" fmla="*/ 85 w 680"/>
                <a:gd name="T9" fmla="*/ 30 h 117"/>
                <a:gd name="T10" fmla="*/ 132 w 680"/>
                <a:gd name="T11" fmla="*/ 37 h 117"/>
                <a:gd name="T12" fmla="*/ 132 w 680"/>
                <a:gd name="T13" fmla="*/ 31 h 117"/>
                <a:gd name="T14" fmla="*/ 132 w 680"/>
                <a:gd name="T15" fmla="*/ 37 h 117"/>
                <a:gd name="T16" fmla="*/ 175 w 680"/>
                <a:gd name="T17" fmla="*/ 46 h 117"/>
                <a:gd name="T18" fmla="*/ 175 w 680"/>
                <a:gd name="T19" fmla="*/ 46 h 117"/>
                <a:gd name="T20" fmla="*/ 261 w 680"/>
                <a:gd name="T21" fmla="*/ 58 h 117"/>
                <a:gd name="T22" fmla="*/ 351 w 680"/>
                <a:gd name="T23" fmla="*/ 71 h 117"/>
                <a:gd name="T24" fmla="*/ 352 w 680"/>
                <a:gd name="T25" fmla="*/ 58 h 117"/>
                <a:gd name="T26" fmla="*/ 263 w 680"/>
                <a:gd name="T27" fmla="*/ 46 h 117"/>
                <a:gd name="T28" fmla="*/ 177 w 680"/>
                <a:gd name="T29" fmla="*/ 34 h 117"/>
                <a:gd name="T30" fmla="*/ 176 w 680"/>
                <a:gd name="T31" fmla="*/ 40 h 117"/>
                <a:gd name="T32" fmla="*/ 177 w 680"/>
                <a:gd name="T33" fmla="*/ 34 h 117"/>
                <a:gd name="T34" fmla="*/ 135 w 680"/>
                <a:gd name="T35" fmla="*/ 25 h 117"/>
                <a:gd name="T36" fmla="*/ 133 w 680"/>
                <a:gd name="T37" fmla="*/ 25 h 117"/>
                <a:gd name="T38" fmla="*/ 87 w 680"/>
                <a:gd name="T39" fmla="*/ 16 h 117"/>
                <a:gd name="T40" fmla="*/ 44 w 680"/>
                <a:gd name="T41" fmla="*/ 8 h 117"/>
                <a:gd name="T42" fmla="*/ 43 w 680"/>
                <a:gd name="T43" fmla="*/ 15 h 117"/>
                <a:gd name="T44" fmla="*/ 45 w 680"/>
                <a:gd name="T45" fmla="*/ 8 h 117"/>
                <a:gd name="T46" fmla="*/ 2 w 680"/>
                <a:gd name="T47" fmla="*/ 0 h 1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80" h="117">
                  <a:moveTo>
                    <a:pt x="4" y="0"/>
                  </a:moveTo>
                  <a:lnTo>
                    <a:pt x="0" y="21"/>
                  </a:lnTo>
                  <a:lnTo>
                    <a:pt x="83" y="35"/>
                  </a:lnTo>
                  <a:lnTo>
                    <a:pt x="165" y="48"/>
                  </a:lnTo>
                  <a:lnTo>
                    <a:pt x="256" y="62"/>
                  </a:lnTo>
                  <a:lnTo>
                    <a:pt x="257" y="52"/>
                  </a:lnTo>
                  <a:lnTo>
                    <a:pt x="256" y="62"/>
                  </a:lnTo>
                  <a:lnTo>
                    <a:pt x="338" y="76"/>
                  </a:lnTo>
                  <a:lnTo>
                    <a:pt x="505" y="97"/>
                  </a:lnTo>
                  <a:lnTo>
                    <a:pt x="677" y="117"/>
                  </a:lnTo>
                  <a:lnTo>
                    <a:pt x="680" y="97"/>
                  </a:lnTo>
                  <a:lnTo>
                    <a:pt x="507" y="76"/>
                  </a:lnTo>
                  <a:lnTo>
                    <a:pt x="341" y="55"/>
                  </a:lnTo>
                  <a:lnTo>
                    <a:pt x="340" y="66"/>
                  </a:lnTo>
                  <a:lnTo>
                    <a:pt x="342" y="55"/>
                  </a:lnTo>
                  <a:lnTo>
                    <a:pt x="260" y="41"/>
                  </a:lnTo>
                  <a:lnTo>
                    <a:pt x="258" y="41"/>
                  </a:lnTo>
                  <a:lnTo>
                    <a:pt x="168" y="27"/>
                  </a:lnTo>
                  <a:lnTo>
                    <a:pt x="85" y="14"/>
                  </a:lnTo>
                  <a:lnTo>
                    <a:pt x="84" y="25"/>
                  </a:lnTo>
                  <a:lnTo>
                    <a:pt x="87" y="14"/>
                  </a:lnTo>
                  <a:lnTo>
                    <a:pt x="4"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7" name="Freeform 36"/>
            <p:cNvSpPr>
              <a:spLocks/>
            </p:cNvSpPr>
            <p:nvPr/>
          </p:nvSpPr>
          <p:spPr bwMode="auto">
            <a:xfrm>
              <a:off x="3953" y="2969"/>
              <a:ext cx="538" cy="70"/>
            </a:xfrm>
            <a:custGeom>
              <a:avLst/>
              <a:gdLst>
                <a:gd name="T0" fmla="*/ 1 w 670"/>
                <a:gd name="T1" fmla="*/ 0 h 82"/>
                <a:gd name="T2" fmla="*/ 0 w 670"/>
                <a:gd name="T3" fmla="*/ 13 h 82"/>
                <a:gd name="T4" fmla="*/ 43 w 670"/>
                <a:gd name="T5" fmla="*/ 17 h 82"/>
                <a:gd name="T6" fmla="*/ 85 w 670"/>
                <a:gd name="T7" fmla="*/ 20 h 82"/>
                <a:gd name="T8" fmla="*/ 85 w 670"/>
                <a:gd name="T9" fmla="*/ 15 h 82"/>
                <a:gd name="T10" fmla="*/ 85 w 670"/>
                <a:gd name="T11" fmla="*/ 20 h 82"/>
                <a:gd name="T12" fmla="*/ 171 w 670"/>
                <a:gd name="T13" fmla="*/ 34 h 82"/>
                <a:gd name="T14" fmla="*/ 172 w 670"/>
                <a:gd name="T15" fmla="*/ 34 h 82"/>
                <a:gd name="T16" fmla="*/ 261 w 670"/>
                <a:gd name="T17" fmla="*/ 43 h 82"/>
                <a:gd name="T18" fmla="*/ 346 w 670"/>
                <a:gd name="T19" fmla="*/ 51 h 82"/>
                <a:gd name="T20" fmla="*/ 347 w 670"/>
                <a:gd name="T21" fmla="*/ 38 h 82"/>
                <a:gd name="T22" fmla="*/ 262 w 670"/>
                <a:gd name="T23" fmla="*/ 29 h 82"/>
                <a:gd name="T24" fmla="*/ 172 w 670"/>
                <a:gd name="T25" fmla="*/ 22 h 82"/>
                <a:gd name="T26" fmla="*/ 172 w 670"/>
                <a:gd name="T27" fmla="*/ 27 h 82"/>
                <a:gd name="T28" fmla="*/ 172 w 670"/>
                <a:gd name="T29" fmla="*/ 22 h 82"/>
                <a:gd name="T30" fmla="*/ 86 w 670"/>
                <a:gd name="T31" fmla="*/ 8 h 82"/>
                <a:gd name="T32" fmla="*/ 86 w 670"/>
                <a:gd name="T33" fmla="*/ 8 h 82"/>
                <a:gd name="T34" fmla="*/ 43 w 670"/>
                <a:gd name="T35" fmla="*/ 3 h 82"/>
                <a:gd name="T36" fmla="*/ 1 w 670"/>
                <a:gd name="T37" fmla="*/ 0 h 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70" h="82">
                  <a:moveTo>
                    <a:pt x="1" y="0"/>
                  </a:moveTo>
                  <a:lnTo>
                    <a:pt x="0" y="20"/>
                  </a:lnTo>
                  <a:lnTo>
                    <a:pt x="82" y="27"/>
                  </a:lnTo>
                  <a:lnTo>
                    <a:pt x="165" y="33"/>
                  </a:lnTo>
                  <a:lnTo>
                    <a:pt x="165" y="23"/>
                  </a:lnTo>
                  <a:lnTo>
                    <a:pt x="164" y="33"/>
                  </a:lnTo>
                  <a:lnTo>
                    <a:pt x="330" y="55"/>
                  </a:lnTo>
                  <a:lnTo>
                    <a:pt x="331" y="55"/>
                  </a:lnTo>
                  <a:lnTo>
                    <a:pt x="504" y="68"/>
                  </a:lnTo>
                  <a:lnTo>
                    <a:pt x="669" y="82"/>
                  </a:lnTo>
                  <a:lnTo>
                    <a:pt x="670" y="62"/>
                  </a:lnTo>
                  <a:lnTo>
                    <a:pt x="505" y="47"/>
                  </a:lnTo>
                  <a:lnTo>
                    <a:pt x="332" y="35"/>
                  </a:lnTo>
                  <a:lnTo>
                    <a:pt x="331" y="45"/>
                  </a:lnTo>
                  <a:lnTo>
                    <a:pt x="332" y="35"/>
                  </a:lnTo>
                  <a:lnTo>
                    <a:pt x="166" y="13"/>
                  </a:lnTo>
                  <a:lnTo>
                    <a:pt x="84" y="6"/>
                  </a:lnTo>
                  <a:lnTo>
                    <a:pt x="1"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GB">
                <a:solidFill>
                  <a:srgbClr val="000000"/>
                </a:solidFill>
              </a:endParaRPr>
            </a:p>
          </p:txBody>
        </p:sp>
        <p:sp>
          <p:nvSpPr>
            <p:cNvPr id="48" name="Freeform 37"/>
            <p:cNvSpPr>
              <a:spLocks/>
            </p:cNvSpPr>
            <p:nvPr/>
          </p:nvSpPr>
          <p:spPr bwMode="auto">
            <a:xfrm>
              <a:off x="1223" y="1782"/>
              <a:ext cx="45" cy="48"/>
            </a:xfrm>
            <a:custGeom>
              <a:avLst/>
              <a:gdLst>
                <a:gd name="T0" fmla="*/ 14 w 56"/>
                <a:gd name="T1" fmla="*/ 0 h 56"/>
                <a:gd name="T2" fmla="*/ 29 w 56"/>
                <a:gd name="T3" fmla="*/ 18 h 56"/>
                <a:gd name="T4" fmla="*/ 14 w 56"/>
                <a:gd name="T5" fmla="*/ 35 h 56"/>
                <a:gd name="T6" fmla="*/ 0 w 56"/>
                <a:gd name="T7" fmla="*/ 18 h 56"/>
                <a:gd name="T8" fmla="*/ 14 w 56"/>
                <a:gd name="T9" fmla="*/ 0 h 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56">
                  <a:moveTo>
                    <a:pt x="29" y="0"/>
                  </a:moveTo>
                  <a:lnTo>
                    <a:pt x="56" y="29"/>
                  </a:lnTo>
                  <a:lnTo>
                    <a:pt x="29" y="56"/>
                  </a:lnTo>
                  <a:lnTo>
                    <a:pt x="0" y="29"/>
                  </a:lnTo>
                  <a:lnTo>
                    <a:pt x="29" y="0"/>
                  </a:lnTo>
                  <a:close/>
                </a:path>
              </a:pathLst>
            </a:custGeom>
            <a:solidFill>
              <a:srgbClr val="000080"/>
            </a:solidFill>
            <a:ln w="9525">
              <a:solidFill>
                <a:srgbClr val="000080"/>
              </a:solidFill>
              <a:prstDash val="solid"/>
              <a:round/>
              <a:headEnd/>
              <a:tailEnd/>
            </a:ln>
          </p:spPr>
          <p:txBody>
            <a:bodyPr/>
            <a:lstStyle/>
            <a:p>
              <a:pPr eaLnBrk="0" fontAlgn="base" hangingPunct="0">
                <a:spcBef>
                  <a:spcPct val="0"/>
                </a:spcBef>
                <a:spcAft>
                  <a:spcPct val="0"/>
                </a:spcAft>
              </a:pPr>
              <a:endParaRPr lang="en-GB">
                <a:solidFill>
                  <a:srgbClr val="000000"/>
                </a:solidFill>
              </a:endParaRPr>
            </a:p>
          </p:txBody>
        </p:sp>
        <p:sp>
          <p:nvSpPr>
            <p:cNvPr id="49" name="Freeform 38"/>
            <p:cNvSpPr>
              <a:spLocks/>
            </p:cNvSpPr>
            <p:nvPr/>
          </p:nvSpPr>
          <p:spPr bwMode="auto">
            <a:xfrm>
              <a:off x="1762" y="2331"/>
              <a:ext cx="44" cy="46"/>
            </a:xfrm>
            <a:custGeom>
              <a:avLst/>
              <a:gdLst>
                <a:gd name="T0" fmla="*/ 14 w 55"/>
                <a:gd name="T1" fmla="*/ 0 h 55"/>
                <a:gd name="T2" fmla="*/ 28 w 55"/>
                <a:gd name="T3" fmla="*/ 16 h 55"/>
                <a:gd name="T4" fmla="*/ 14 w 55"/>
                <a:gd name="T5" fmla="*/ 32 h 55"/>
                <a:gd name="T6" fmla="*/ 0 w 55"/>
                <a:gd name="T7" fmla="*/ 16 h 55"/>
                <a:gd name="T8" fmla="*/ 14 w 55"/>
                <a:gd name="T9" fmla="*/ 0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55">
                  <a:moveTo>
                    <a:pt x="28" y="0"/>
                  </a:moveTo>
                  <a:lnTo>
                    <a:pt x="55" y="27"/>
                  </a:lnTo>
                  <a:lnTo>
                    <a:pt x="28" y="55"/>
                  </a:lnTo>
                  <a:lnTo>
                    <a:pt x="0" y="27"/>
                  </a:lnTo>
                  <a:lnTo>
                    <a:pt x="28" y="0"/>
                  </a:lnTo>
                  <a:close/>
                </a:path>
              </a:pathLst>
            </a:custGeom>
            <a:solidFill>
              <a:srgbClr val="000080"/>
            </a:solidFill>
            <a:ln w="9525">
              <a:solidFill>
                <a:srgbClr val="000080"/>
              </a:solidFill>
              <a:prstDash val="solid"/>
              <a:round/>
              <a:headEnd/>
              <a:tailEnd/>
            </a:ln>
          </p:spPr>
          <p:txBody>
            <a:bodyPr/>
            <a:lstStyle/>
            <a:p>
              <a:pPr eaLnBrk="0" fontAlgn="base" hangingPunct="0">
                <a:spcBef>
                  <a:spcPct val="0"/>
                </a:spcBef>
                <a:spcAft>
                  <a:spcPct val="0"/>
                </a:spcAft>
              </a:pPr>
              <a:endParaRPr lang="en-GB">
                <a:solidFill>
                  <a:srgbClr val="000000"/>
                </a:solidFill>
              </a:endParaRPr>
            </a:p>
          </p:txBody>
        </p:sp>
        <p:sp>
          <p:nvSpPr>
            <p:cNvPr id="50" name="Freeform 39"/>
            <p:cNvSpPr>
              <a:spLocks/>
            </p:cNvSpPr>
            <p:nvPr/>
          </p:nvSpPr>
          <p:spPr bwMode="auto">
            <a:xfrm>
              <a:off x="2301" y="2599"/>
              <a:ext cx="45" cy="47"/>
            </a:xfrm>
            <a:custGeom>
              <a:avLst/>
              <a:gdLst>
                <a:gd name="T0" fmla="*/ 14 w 56"/>
                <a:gd name="T1" fmla="*/ 0 h 56"/>
                <a:gd name="T2" fmla="*/ 29 w 56"/>
                <a:gd name="T3" fmla="*/ 17 h 56"/>
                <a:gd name="T4" fmla="*/ 14 w 56"/>
                <a:gd name="T5" fmla="*/ 33 h 56"/>
                <a:gd name="T6" fmla="*/ 0 w 56"/>
                <a:gd name="T7" fmla="*/ 17 h 56"/>
                <a:gd name="T8" fmla="*/ 14 w 56"/>
                <a:gd name="T9" fmla="*/ 0 h 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56">
                  <a:moveTo>
                    <a:pt x="29" y="0"/>
                  </a:moveTo>
                  <a:lnTo>
                    <a:pt x="56" y="29"/>
                  </a:lnTo>
                  <a:lnTo>
                    <a:pt x="29" y="56"/>
                  </a:lnTo>
                  <a:lnTo>
                    <a:pt x="0" y="29"/>
                  </a:lnTo>
                  <a:lnTo>
                    <a:pt x="29" y="0"/>
                  </a:lnTo>
                  <a:close/>
                </a:path>
              </a:pathLst>
            </a:custGeom>
            <a:solidFill>
              <a:srgbClr val="000080"/>
            </a:solidFill>
            <a:ln w="9525">
              <a:solidFill>
                <a:srgbClr val="000080"/>
              </a:solidFill>
              <a:prstDash val="solid"/>
              <a:round/>
              <a:headEnd/>
              <a:tailEnd/>
            </a:ln>
          </p:spPr>
          <p:txBody>
            <a:bodyPr/>
            <a:lstStyle/>
            <a:p>
              <a:pPr eaLnBrk="0" fontAlgn="base" hangingPunct="0">
                <a:spcBef>
                  <a:spcPct val="0"/>
                </a:spcBef>
                <a:spcAft>
                  <a:spcPct val="0"/>
                </a:spcAft>
              </a:pPr>
              <a:endParaRPr lang="en-GB">
                <a:solidFill>
                  <a:srgbClr val="000000"/>
                </a:solidFill>
              </a:endParaRPr>
            </a:p>
          </p:txBody>
        </p:sp>
        <p:sp>
          <p:nvSpPr>
            <p:cNvPr id="51" name="Freeform 40"/>
            <p:cNvSpPr>
              <a:spLocks/>
            </p:cNvSpPr>
            <p:nvPr/>
          </p:nvSpPr>
          <p:spPr bwMode="auto">
            <a:xfrm>
              <a:off x="2846" y="2767"/>
              <a:ext cx="44" cy="48"/>
            </a:xfrm>
            <a:custGeom>
              <a:avLst/>
              <a:gdLst>
                <a:gd name="T0" fmla="*/ 14 w 55"/>
                <a:gd name="T1" fmla="*/ 0 h 56"/>
                <a:gd name="T2" fmla="*/ 28 w 55"/>
                <a:gd name="T3" fmla="*/ 18 h 56"/>
                <a:gd name="T4" fmla="*/ 14 w 55"/>
                <a:gd name="T5" fmla="*/ 35 h 56"/>
                <a:gd name="T6" fmla="*/ 0 w 55"/>
                <a:gd name="T7" fmla="*/ 18 h 56"/>
                <a:gd name="T8" fmla="*/ 14 w 55"/>
                <a:gd name="T9" fmla="*/ 0 h 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56">
                  <a:moveTo>
                    <a:pt x="28" y="0"/>
                  </a:moveTo>
                  <a:lnTo>
                    <a:pt x="55" y="29"/>
                  </a:lnTo>
                  <a:lnTo>
                    <a:pt x="28" y="56"/>
                  </a:lnTo>
                  <a:lnTo>
                    <a:pt x="0" y="29"/>
                  </a:lnTo>
                  <a:lnTo>
                    <a:pt x="28" y="0"/>
                  </a:lnTo>
                  <a:close/>
                </a:path>
              </a:pathLst>
            </a:custGeom>
            <a:solidFill>
              <a:srgbClr val="000080"/>
            </a:solidFill>
            <a:ln w="9525">
              <a:solidFill>
                <a:srgbClr val="000080"/>
              </a:solidFill>
              <a:prstDash val="solid"/>
              <a:round/>
              <a:headEnd/>
              <a:tailEnd/>
            </a:ln>
          </p:spPr>
          <p:txBody>
            <a:bodyPr/>
            <a:lstStyle/>
            <a:p>
              <a:pPr eaLnBrk="0" fontAlgn="base" hangingPunct="0">
                <a:spcBef>
                  <a:spcPct val="0"/>
                </a:spcBef>
                <a:spcAft>
                  <a:spcPct val="0"/>
                </a:spcAft>
              </a:pPr>
              <a:endParaRPr lang="en-GB">
                <a:solidFill>
                  <a:srgbClr val="000000"/>
                </a:solidFill>
              </a:endParaRPr>
            </a:p>
          </p:txBody>
        </p:sp>
        <p:sp>
          <p:nvSpPr>
            <p:cNvPr id="52" name="Freeform 41"/>
            <p:cNvSpPr>
              <a:spLocks/>
            </p:cNvSpPr>
            <p:nvPr/>
          </p:nvSpPr>
          <p:spPr bwMode="auto">
            <a:xfrm>
              <a:off x="3385" y="2873"/>
              <a:ext cx="45" cy="46"/>
            </a:xfrm>
            <a:custGeom>
              <a:avLst/>
              <a:gdLst>
                <a:gd name="T0" fmla="*/ 14 w 56"/>
                <a:gd name="T1" fmla="*/ 0 h 54"/>
                <a:gd name="T2" fmla="*/ 29 w 56"/>
                <a:gd name="T3" fmla="*/ 17 h 54"/>
                <a:gd name="T4" fmla="*/ 14 w 56"/>
                <a:gd name="T5" fmla="*/ 33 h 54"/>
                <a:gd name="T6" fmla="*/ 0 w 56"/>
                <a:gd name="T7" fmla="*/ 17 h 54"/>
                <a:gd name="T8" fmla="*/ 14 w 56"/>
                <a:gd name="T9" fmla="*/ 0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54">
                  <a:moveTo>
                    <a:pt x="29" y="0"/>
                  </a:moveTo>
                  <a:lnTo>
                    <a:pt x="56" y="27"/>
                  </a:lnTo>
                  <a:lnTo>
                    <a:pt x="29" y="54"/>
                  </a:lnTo>
                  <a:lnTo>
                    <a:pt x="0" y="27"/>
                  </a:lnTo>
                  <a:lnTo>
                    <a:pt x="29" y="0"/>
                  </a:lnTo>
                  <a:close/>
                </a:path>
              </a:pathLst>
            </a:custGeom>
            <a:solidFill>
              <a:srgbClr val="000080"/>
            </a:solidFill>
            <a:ln w="9525">
              <a:solidFill>
                <a:srgbClr val="000080"/>
              </a:solidFill>
              <a:prstDash val="solid"/>
              <a:round/>
              <a:headEnd/>
              <a:tailEnd/>
            </a:ln>
          </p:spPr>
          <p:txBody>
            <a:bodyPr/>
            <a:lstStyle/>
            <a:p>
              <a:pPr eaLnBrk="0" fontAlgn="base" hangingPunct="0">
                <a:spcBef>
                  <a:spcPct val="0"/>
                </a:spcBef>
                <a:spcAft>
                  <a:spcPct val="0"/>
                </a:spcAft>
              </a:pPr>
              <a:endParaRPr lang="en-GB">
                <a:solidFill>
                  <a:srgbClr val="000000"/>
                </a:solidFill>
              </a:endParaRPr>
            </a:p>
          </p:txBody>
        </p:sp>
        <p:sp>
          <p:nvSpPr>
            <p:cNvPr id="53" name="Freeform 42"/>
            <p:cNvSpPr>
              <a:spLocks/>
            </p:cNvSpPr>
            <p:nvPr/>
          </p:nvSpPr>
          <p:spPr bwMode="auto">
            <a:xfrm>
              <a:off x="3929" y="2954"/>
              <a:ext cx="45" cy="47"/>
            </a:xfrm>
            <a:custGeom>
              <a:avLst/>
              <a:gdLst>
                <a:gd name="T0" fmla="*/ 14 w 56"/>
                <a:gd name="T1" fmla="*/ 0 h 55"/>
                <a:gd name="T2" fmla="*/ 29 w 56"/>
                <a:gd name="T3" fmla="*/ 18 h 55"/>
                <a:gd name="T4" fmla="*/ 14 w 56"/>
                <a:gd name="T5" fmla="*/ 34 h 55"/>
                <a:gd name="T6" fmla="*/ 0 w 56"/>
                <a:gd name="T7" fmla="*/ 18 h 55"/>
                <a:gd name="T8" fmla="*/ 14 w 56"/>
                <a:gd name="T9" fmla="*/ 0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55">
                  <a:moveTo>
                    <a:pt x="29" y="0"/>
                  </a:moveTo>
                  <a:lnTo>
                    <a:pt x="56" y="28"/>
                  </a:lnTo>
                  <a:lnTo>
                    <a:pt x="29" y="55"/>
                  </a:lnTo>
                  <a:lnTo>
                    <a:pt x="0" y="28"/>
                  </a:lnTo>
                  <a:lnTo>
                    <a:pt x="29" y="0"/>
                  </a:lnTo>
                  <a:close/>
                </a:path>
              </a:pathLst>
            </a:custGeom>
            <a:solidFill>
              <a:srgbClr val="000080"/>
            </a:solidFill>
            <a:ln w="9525">
              <a:solidFill>
                <a:srgbClr val="000080"/>
              </a:solidFill>
              <a:prstDash val="solid"/>
              <a:round/>
              <a:headEnd/>
              <a:tailEnd/>
            </a:ln>
          </p:spPr>
          <p:txBody>
            <a:bodyPr/>
            <a:lstStyle/>
            <a:p>
              <a:pPr eaLnBrk="0" fontAlgn="base" hangingPunct="0">
                <a:spcBef>
                  <a:spcPct val="0"/>
                </a:spcBef>
                <a:spcAft>
                  <a:spcPct val="0"/>
                </a:spcAft>
              </a:pPr>
              <a:endParaRPr lang="en-GB">
                <a:solidFill>
                  <a:srgbClr val="000000"/>
                </a:solidFill>
              </a:endParaRPr>
            </a:p>
          </p:txBody>
        </p:sp>
        <p:sp>
          <p:nvSpPr>
            <p:cNvPr id="54" name="Freeform 43"/>
            <p:cNvSpPr>
              <a:spLocks/>
            </p:cNvSpPr>
            <p:nvPr/>
          </p:nvSpPr>
          <p:spPr bwMode="auto">
            <a:xfrm>
              <a:off x="4469" y="3007"/>
              <a:ext cx="44" cy="47"/>
            </a:xfrm>
            <a:custGeom>
              <a:avLst/>
              <a:gdLst>
                <a:gd name="T0" fmla="*/ 14 w 55"/>
                <a:gd name="T1" fmla="*/ 0 h 55"/>
                <a:gd name="T2" fmla="*/ 28 w 55"/>
                <a:gd name="T3" fmla="*/ 17 h 55"/>
                <a:gd name="T4" fmla="*/ 14 w 55"/>
                <a:gd name="T5" fmla="*/ 34 h 55"/>
                <a:gd name="T6" fmla="*/ 0 w 55"/>
                <a:gd name="T7" fmla="*/ 17 h 55"/>
                <a:gd name="T8" fmla="*/ 14 w 55"/>
                <a:gd name="T9" fmla="*/ 0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55">
                  <a:moveTo>
                    <a:pt x="27" y="0"/>
                  </a:moveTo>
                  <a:lnTo>
                    <a:pt x="55" y="27"/>
                  </a:lnTo>
                  <a:lnTo>
                    <a:pt x="27" y="55"/>
                  </a:lnTo>
                  <a:lnTo>
                    <a:pt x="0" y="27"/>
                  </a:lnTo>
                  <a:lnTo>
                    <a:pt x="27" y="0"/>
                  </a:lnTo>
                  <a:close/>
                </a:path>
              </a:pathLst>
            </a:custGeom>
            <a:solidFill>
              <a:srgbClr val="000080"/>
            </a:solidFill>
            <a:ln w="9525">
              <a:solidFill>
                <a:srgbClr val="000080"/>
              </a:solidFill>
              <a:prstDash val="solid"/>
              <a:round/>
              <a:headEnd/>
              <a:tailEnd/>
            </a:ln>
          </p:spPr>
          <p:txBody>
            <a:bodyPr/>
            <a:lstStyle/>
            <a:p>
              <a:pPr eaLnBrk="0" fontAlgn="base" hangingPunct="0">
                <a:spcBef>
                  <a:spcPct val="0"/>
                </a:spcBef>
                <a:spcAft>
                  <a:spcPct val="0"/>
                </a:spcAft>
              </a:pPr>
              <a:endParaRPr lang="en-GB">
                <a:solidFill>
                  <a:srgbClr val="000000"/>
                </a:solidFill>
              </a:endParaRPr>
            </a:p>
          </p:txBody>
        </p:sp>
        <p:sp>
          <p:nvSpPr>
            <p:cNvPr id="55" name="Rectangle 44"/>
            <p:cNvSpPr>
              <a:spLocks noChangeArrowheads="1"/>
            </p:cNvSpPr>
            <p:nvPr/>
          </p:nvSpPr>
          <p:spPr bwMode="auto">
            <a:xfrm>
              <a:off x="1857" y="1480"/>
              <a:ext cx="2141"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56" name="Rectangle 45"/>
            <p:cNvSpPr>
              <a:spLocks noChangeArrowheads="1"/>
            </p:cNvSpPr>
            <p:nvPr/>
          </p:nvSpPr>
          <p:spPr bwMode="auto">
            <a:xfrm>
              <a:off x="3083" y="1616"/>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de-DE" altLang="en-US" sz="1800" b="1">
                <a:solidFill>
                  <a:srgbClr val="000000"/>
                </a:solidFill>
              </a:endParaRPr>
            </a:p>
          </p:txBody>
        </p:sp>
        <p:sp>
          <p:nvSpPr>
            <p:cNvPr id="57" name="Rectangle 46"/>
            <p:cNvSpPr>
              <a:spLocks noChangeArrowheads="1"/>
            </p:cNvSpPr>
            <p:nvPr/>
          </p:nvSpPr>
          <p:spPr bwMode="auto">
            <a:xfrm>
              <a:off x="1139" y="3369"/>
              <a:ext cx="51"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58" name="Rectangle 47"/>
            <p:cNvSpPr>
              <a:spLocks noChangeArrowheads="1"/>
            </p:cNvSpPr>
            <p:nvPr/>
          </p:nvSpPr>
          <p:spPr bwMode="auto">
            <a:xfrm>
              <a:off x="1139" y="3147"/>
              <a:ext cx="51"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59" name="Rectangle 48"/>
            <p:cNvSpPr>
              <a:spLocks noChangeArrowheads="1"/>
            </p:cNvSpPr>
            <p:nvPr/>
          </p:nvSpPr>
          <p:spPr bwMode="auto">
            <a:xfrm>
              <a:off x="1139" y="314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de-DE" altLang="en-US" sz="1400" b="1">
                  <a:solidFill>
                    <a:srgbClr val="000000"/>
                  </a:solidFill>
                </a:rPr>
                <a:t>1</a:t>
              </a:r>
            </a:p>
          </p:txBody>
        </p:sp>
        <p:sp>
          <p:nvSpPr>
            <p:cNvPr id="60" name="Rectangle 49"/>
            <p:cNvSpPr>
              <a:spLocks noChangeArrowheads="1"/>
            </p:cNvSpPr>
            <p:nvPr/>
          </p:nvSpPr>
          <p:spPr bwMode="auto">
            <a:xfrm>
              <a:off x="1139" y="2932"/>
              <a:ext cx="51"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61" name="Rectangle 50"/>
            <p:cNvSpPr>
              <a:spLocks noChangeArrowheads="1"/>
            </p:cNvSpPr>
            <p:nvPr/>
          </p:nvSpPr>
          <p:spPr bwMode="auto">
            <a:xfrm>
              <a:off x="1139" y="293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de-DE" altLang="en-US" sz="1400" b="1">
                  <a:solidFill>
                    <a:srgbClr val="000000"/>
                  </a:solidFill>
                </a:rPr>
                <a:t>2</a:t>
              </a:r>
            </a:p>
          </p:txBody>
        </p:sp>
        <p:sp>
          <p:nvSpPr>
            <p:cNvPr id="62" name="Rectangle 51"/>
            <p:cNvSpPr>
              <a:spLocks noChangeArrowheads="1"/>
            </p:cNvSpPr>
            <p:nvPr/>
          </p:nvSpPr>
          <p:spPr bwMode="auto">
            <a:xfrm>
              <a:off x="1139" y="2710"/>
              <a:ext cx="51"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63" name="Rectangle 52"/>
            <p:cNvSpPr>
              <a:spLocks noChangeArrowheads="1"/>
            </p:cNvSpPr>
            <p:nvPr/>
          </p:nvSpPr>
          <p:spPr bwMode="auto">
            <a:xfrm>
              <a:off x="1139" y="271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de-DE" altLang="en-US" sz="1400" b="1">
                  <a:solidFill>
                    <a:srgbClr val="000000"/>
                  </a:solidFill>
                </a:rPr>
                <a:t>3</a:t>
              </a:r>
            </a:p>
          </p:txBody>
        </p:sp>
        <p:sp>
          <p:nvSpPr>
            <p:cNvPr id="64" name="Rectangle 53"/>
            <p:cNvSpPr>
              <a:spLocks noChangeArrowheads="1"/>
            </p:cNvSpPr>
            <p:nvPr/>
          </p:nvSpPr>
          <p:spPr bwMode="auto">
            <a:xfrm>
              <a:off x="1139" y="2495"/>
              <a:ext cx="51"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65" name="Rectangle 54"/>
            <p:cNvSpPr>
              <a:spLocks noChangeArrowheads="1"/>
            </p:cNvSpPr>
            <p:nvPr/>
          </p:nvSpPr>
          <p:spPr bwMode="auto">
            <a:xfrm>
              <a:off x="1139" y="2496"/>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de-DE" altLang="en-US" sz="1400" b="1">
                  <a:solidFill>
                    <a:srgbClr val="000000"/>
                  </a:solidFill>
                </a:rPr>
                <a:t>4</a:t>
              </a:r>
              <a:endParaRPr lang="de-DE" altLang="en-US" sz="1800" b="1">
                <a:solidFill>
                  <a:srgbClr val="000000"/>
                </a:solidFill>
              </a:endParaRPr>
            </a:p>
          </p:txBody>
        </p:sp>
        <p:sp>
          <p:nvSpPr>
            <p:cNvPr id="66" name="Rectangle 55"/>
            <p:cNvSpPr>
              <a:spLocks noChangeArrowheads="1"/>
            </p:cNvSpPr>
            <p:nvPr/>
          </p:nvSpPr>
          <p:spPr bwMode="auto">
            <a:xfrm>
              <a:off x="1139" y="2280"/>
              <a:ext cx="51"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67" name="Rectangle 56"/>
            <p:cNvSpPr>
              <a:spLocks noChangeArrowheads="1"/>
            </p:cNvSpPr>
            <p:nvPr/>
          </p:nvSpPr>
          <p:spPr bwMode="auto">
            <a:xfrm>
              <a:off x="1139" y="2280"/>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de-DE" altLang="en-US" sz="1400" b="1">
                  <a:solidFill>
                    <a:srgbClr val="000000"/>
                  </a:solidFill>
                </a:rPr>
                <a:t>5</a:t>
              </a:r>
            </a:p>
          </p:txBody>
        </p:sp>
        <p:sp>
          <p:nvSpPr>
            <p:cNvPr id="68" name="Rectangle 57"/>
            <p:cNvSpPr>
              <a:spLocks noChangeArrowheads="1"/>
            </p:cNvSpPr>
            <p:nvPr/>
          </p:nvSpPr>
          <p:spPr bwMode="auto">
            <a:xfrm>
              <a:off x="1139" y="2058"/>
              <a:ext cx="51"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69" name="Rectangle 58"/>
            <p:cNvSpPr>
              <a:spLocks noChangeArrowheads="1"/>
            </p:cNvSpPr>
            <p:nvPr/>
          </p:nvSpPr>
          <p:spPr bwMode="auto">
            <a:xfrm>
              <a:off x="1139" y="2058"/>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de-DE" altLang="en-US" sz="1400" b="1">
                  <a:solidFill>
                    <a:srgbClr val="000000"/>
                  </a:solidFill>
                </a:rPr>
                <a:t>6</a:t>
              </a:r>
            </a:p>
          </p:txBody>
        </p:sp>
        <p:sp>
          <p:nvSpPr>
            <p:cNvPr id="70" name="Rectangle 59"/>
            <p:cNvSpPr>
              <a:spLocks noChangeArrowheads="1"/>
            </p:cNvSpPr>
            <p:nvPr/>
          </p:nvSpPr>
          <p:spPr bwMode="auto">
            <a:xfrm>
              <a:off x="1139" y="1842"/>
              <a:ext cx="51"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71" name="Rectangle 60"/>
            <p:cNvSpPr>
              <a:spLocks noChangeArrowheads="1"/>
            </p:cNvSpPr>
            <p:nvPr/>
          </p:nvSpPr>
          <p:spPr bwMode="auto">
            <a:xfrm>
              <a:off x="1139" y="184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de-DE" altLang="en-US" sz="1400" b="1">
                  <a:solidFill>
                    <a:srgbClr val="000000"/>
                  </a:solidFill>
                </a:rPr>
                <a:t>7</a:t>
              </a:r>
            </a:p>
          </p:txBody>
        </p:sp>
        <p:sp>
          <p:nvSpPr>
            <p:cNvPr id="72" name="Rectangle 61"/>
            <p:cNvSpPr>
              <a:spLocks noChangeArrowheads="1"/>
            </p:cNvSpPr>
            <p:nvPr/>
          </p:nvSpPr>
          <p:spPr bwMode="auto">
            <a:xfrm>
              <a:off x="1139" y="1620"/>
              <a:ext cx="51"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73" name="Rectangle 62"/>
            <p:cNvSpPr>
              <a:spLocks noChangeArrowheads="1"/>
            </p:cNvSpPr>
            <p:nvPr/>
          </p:nvSpPr>
          <p:spPr bwMode="auto">
            <a:xfrm>
              <a:off x="1139" y="1622"/>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de-DE" altLang="en-US" sz="1400" b="1">
                  <a:solidFill>
                    <a:srgbClr val="000000"/>
                  </a:solidFill>
                </a:rPr>
                <a:t>8</a:t>
              </a:r>
            </a:p>
          </p:txBody>
        </p:sp>
        <p:sp>
          <p:nvSpPr>
            <p:cNvPr id="74" name="Rectangle 63"/>
            <p:cNvSpPr>
              <a:spLocks noChangeArrowheads="1"/>
            </p:cNvSpPr>
            <p:nvPr/>
          </p:nvSpPr>
          <p:spPr bwMode="auto">
            <a:xfrm>
              <a:off x="1218" y="3485"/>
              <a:ext cx="79"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75" name="Rectangle 64"/>
            <p:cNvSpPr>
              <a:spLocks noChangeArrowheads="1"/>
            </p:cNvSpPr>
            <p:nvPr/>
          </p:nvSpPr>
          <p:spPr bwMode="auto">
            <a:xfrm>
              <a:off x="1218" y="3486"/>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de-DE" altLang="en-US" sz="1400" b="1">
                  <a:solidFill>
                    <a:srgbClr val="000000"/>
                  </a:solidFill>
                </a:rPr>
                <a:t>10</a:t>
              </a:r>
            </a:p>
          </p:txBody>
        </p:sp>
        <p:sp>
          <p:nvSpPr>
            <p:cNvPr id="76" name="Rectangle 65"/>
            <p:cNvSpPr>
              <a:spLocks noChangeArrowheads="1"/>
            </p:cNvSpPr>
            <p:nvPr/>
          </p:nvSpPr>
          <p:spPr bwMode="auto">
            <a:xfrm>
              <a:off x="1758" y="3485"/>
              <a:ext cx="79"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77" name="Rectangle 66"/>
            <p:cNvSpPr>
              <a:spLocks noChangeArrowheads="1"/>
            </p:cNvSpPr>
            <p:nvPr/>
          </p:nvSpPr>
          <p:spPr bwMode="auto">
            <a:xfrm>
              <a:off x="1758" y="3486"/>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de-DE" altLang="en-US" sz="1400" b="1">
                  <a:solidFill>
                    <a:srgbClr val="000000"/>
                  </a:solidFill>
                </a:rPr>
                <a:t>15</a:t>
              </a:r>
            </a:p>
          </p:txBody>
        </p:sp>
        <p:sp>
          <p:nvSpPr>
            <p:cNvPr id="78" name="Rectangle 67"/>
            <p:cNvSpPr>
              <a:spLocks noChangeArrowheads="1"/>
            </p:cNvSpPr>
            <p:nvPr/>
          </p:nvSpPr>
          <p:spPr bwMode="auto">
            <a:xfrm>
              <a:off x="2302" y="3485"/>
              <a:ext cx="79"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79" name="Rectangle 68"/>
            <p:cNvSpPr>
              <a:spLocks noChangeArrowheads="1"/>
            </p:cNvSpPr>
            <p:nvPr/>
          </p:nvSpPr>
          <p:spPr bwMode="auto">
            <a:xfrm>
              <a:off x="2302" y="3486"/>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de-DE" altLang="en-US" sz="1400" b="1">
                  <a:solidFill>
                    <a:srgbClr val="000000"/>
                  </a:solidFill>
                </a:rPr>
                <a:t>20</a:t>
              </a:r>
            </a:p>
          </p:txBody>
        </p:sp>
        <p:sp>
          <p:nvSpPr>
            <p:cNvPr id="80" name="Rectangle 69"/>
            <p:cNvSpPr>
              <a:spLocks noChangeArrowheads="1"/>
            </p:cNvSpPr>
            <p:nvPr/>
          </p:nvSpPr>
          <p:spPr bwMode="auto">
            <a:xfrm>
              <a:off x="2840" y="3485"/>
              <a:ext cx="79"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de-DE" altLang="en-US" sz="1400" b="1">
                <a:solidFill>
                  <a:srgbClr val="000000"/>
                </a:solidFill>
              </a:endParaRPr>
            </a:p>
          </p:txBody>
        </p:sp>
        <p:sp>
          <p:nvSpPr>
            <p:cNvPr id="81" name="Rectangle 70"/>
            <p:cNvSpPr>
              <a:spLocks noChangeArrowheads="1"/>
            </p:cNvSpPr>
            <p:nvPr/>
          </p:nvSpPr>
          <p:spPr bwMode="auto">
            <a:xfrm>
              <a:off x="2840" y="3486"/>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de-DE" altLang="en-US" sz="1400" b="1">
                  <a:solidFill>
                    <a:srgbClr val="000000"/>
                  </a:solidFill>
                </a:rPr>
                <a:t>25</a:t>
              </a:r>
            </a:p>
          </p:txBody>
        </p:sp>
        <p:sp>
          <p:nvSpPr>
            <p:cNvPr id="82" name="Rectangle 71"/>
            <p:cNvSpPr>
              <a:spLocks noChangeArrowheads="1"/>
            </p:cNvSpPr>
            <p:nvPr/>
          </p:nvSpPr>
          <p:spPr bwMode="auto">
            <a:xfrm>
              <a:off x="3380" y="3485"/>
              <a:ext cx="79"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83" name="Rectangle 72"/>
            <p:cNvSpPr>
              <a:spLocks noChangeArrowheads="1"/>
            </p:cNvSpPr>
            <p:nvPr/>
          </p:nvSpPr>
          <p:spPr bwMode="auto">
            <a:xfrm>
              <a:off x="3380" y="3486"/>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de-DE" altLang="en-US" sz="1400" b="1">
                  <a:solidFill>
                    <a:srgbClr val="000000"/>
                  </a:solidFill>
                </a:rPr>
                <a:t>30</a:t>
              </a:r>
            </a:p>
          </p:txBody>
        </p:sp>
        <p:sp>
          <p:nvSpPr>
            <p:cNvPr id="84" name="Rectangle 73"/>
            <p:cNvSpPr>
              <a:spLocks noChangeArrowheads="1"/>
            </p:cNvSpPr>
            <p:nvPr/>
          </p:nvSpPr>
          <p:spPr bwMode="auto">
            <a:xfrm>
              <a:off x="3925" y="3485"/>
              <a:ext cx="78"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85" name="Rectangle 74"/>
            <p:cNvSpPr>
              <a:spLocks noChangeArrowheads="1"/>
            </p:cNvSpPr>
            <p:nvPr/>
          </p:nvSpPr>
          <p:spPr bwMode="auto">
            <a:xfrm>
              <a:off x="3924" y="3486"/>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de-DE" altLang="en-US" sz="1400" b="1">
                  <a:solidFill>
                    <a:srgbClr val="000000"/>
                  </a:solidFill>
                </a:rPr>
                <a:t>35</a:t>
              </a:r>
              <a:endParaRPr lang="de-DE" altLang="en-US" sz="1800" b="1">
                <a:solidFill>
                  <a:srgbClr val="000000"/>
                </a:solidFill>
              </a:endParaRPr>
            </a:p>
          </p:txBody>
        </p:sp>
        <p:sp>
          <p:nvSpPr>
            <p:cNvPr id="86" name="Rectangle 75"/>
            <p:cNvSpPr>
              <a:spLocks noChangeArrowheads="1"/>
            </p:cNvSpPr>
            <p:nvPr/>
          </p:nvSpPr>
          <p:spPr bwMode="auto">
            <a:xfrm>
              <a:off x="4464" y="3485"/>
              <a:ext cx="79"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87" name="Rectangle 76"/>
            <p:cNvSpPr>
              <a:spLocks noChangeArrowheads="1"/>
            </p:cNvSpPr>
            <p:nvPr/>
          </p:nvSpPr>
          <p:spPr bwMode="auto">
            <a:xfrm>
              <a:off x="4464" y="3486"/>
              <a:ext cx="1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de-DE" altLang="en-US" sz="1400" b="1">
                  <a:solidFill>
                    <a:srgbClr val="000000"/>
                  </a:solidFill>
                </a:rPr>
                <a:t>40</a:t>
              </a:r>
            </a:p>
          </p:txBody>
        </p:sp>
        <p:sp>
          <p:nvSpPr>
            <p:cNvPr id="88" name="Rectangle 77"/>
            <p:cNvSpPr>
              <a:spLocks noChangeArrowheads="1"/>
            </p:cNvSpPr>
            <p:nvPr/>
          </p:nvSpPr>
          <p:spPr bwMode="auto">
            <a:xfrm>
              <a:off x="2590" y="3572"/>
              <a:ext cx="618"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89" name="Rectangle 78"/>
            <p:cNvSpPr>
              <a:spLocks noChangeArrowheads="1"/>
            </p:cNvSpPr>
            <p:nvPr/>
          </p:nvSpPr>
          <p:spPr bwMode="auto">
            <a:xfrm>
              <a:off x="2212" y="3642"/>
              <a:ext cx="111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de-DE" altLang="en-US" sz="1800" b="1">
                  <a:solidFill>
                    <a:srgbClr val="000000"/>
                  </a:solidFill>
                </a:rPr>
                <a:t>RA feed rate [%]</a:t>
              </a:r>
            </a:p>
          </p:txBody>
        </p:sp>
        <p:sp>
          <p:nvSpPr>
            <p:cNvPr id="90" name="Oval 79"/>
            <p:cNvSpPr>
              <a:spLocks noChangeArrowheads="1"/>
            </p:cNvSpPr>
            <p:nvPr/>
          </p:nvSpPr>
          <p:spPr bwMode="auto">
            <a:xfrm>
              <a:off x="2824" y="2756"/>
              <a:ext cx="74" cy="77"/>
            </a:xfrm>
            <a:prstGeom prst="ellipse">
              <a:avLst/>
            </a:prstGeom>
            <a:solidFill>
              <a:srgbClr val="FF0000"/>
            </a:solidFill>
            <a:ln w="9525">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91" name="Rectangle 80"/>
            <p:cNvSpPr>
              <a:spLocks noChangeArrowheads="1"/>
            </p:cNvSpPr>
            <p:nvPr/>
          </p:nvSpPr>
          <p:spPr bwMode="auto">
            <a:xfrm>
              <a:off x="2857" y="2628"/>
              <a:ext cx="635"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92" name="Rectangle 81"/>
            <p:cNvSpPr>
              <a:spLocks noChangeArrowheads="1"/>
            </p:cNvSpPr>
            <p:nvPr/>
          </p:nvSpPr>
          <p:spPr bwMode="auto">
            <a:xfrm>
              <a:off x="2869" y="2634"/>
              <a:ext cx="583"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93" name="Rectangle 82"/>
            <p:cNvSpPr>
              <a:spLocks noChangeArrowheads="1"/>
            </p:cNvSpPr>
            <p:nvPr/>
          </p:nvSpPr>
          <p:spPr bwMode="auto">
            <a:xfrm>
              <a:off x="2923" y="2541"/>
              <a:ext cx="87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de-DE" altLang="en-US" sz="1800" b="1">
                  <a:solidFill>
                    <a:srgbClr val="000000"/>
                  </a:solidFill>
                </a:rPr>
                <a:t>Design point</a:t>
              </a:r>
            </a:p>
          </p:txBody>
        </p:sp>
        <p:sp>
          <p:nvSpPr>
            <p:cNvPr id="94" name="Rectangle 83"/>
            <p:cNvSpPr>
              <a:spLocks noChangeArrowheads="1"/>
            </p:cNvSpPr>
            <p:nvPr/>
          </p:nvSpPr>
          <p:spPr bwMode="auto">
            <a:xfrm>
              <a:off x="4030" y="3578"/>
              <a:ext cx="384"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95" name="Rectangle 84"/>
            <p:cNvSpPr>
              <a:spLocks noChangeArrowheads="1"/>
            </p:cNvSpPr>
            <p:nvPr/>
          </p:nvSpPr>
          <p:spPr bwMode="auto">
            <a:xfrm>
              <a:off x="4030" y="3578"/>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de-DE" altLang="en-US" sz="1800" b="1">
                <a:solidFill>
                  <a:srgbClr val="000000"/>
                </a:solidFill>
              </a:endParaRPr>
            </a:p>
          </p:txBody>
        </p:sp>
        <p:sp>
          <p:nvSpPr>
            <p:cNvPr id="96" name="Text Box 85"/>
            <p:cNvSpPr txBox="1">
              <a:spLocks noChangeArrowheads="1"/>
            </p:cNvSpPr>
            <p:nvPr/>
          </p:nvSpPr>
          <p:spPr bwMode="auto">
            <a:xfrm>
              <a:off x="896" y="1418"/>
              <a:ext cx="811"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de-DE" altLang="en-US" sz="1800" b="1">
                  <a:solidFill>
                    <a:srgbClr val="000000"/>
                  </a:solidFill>
                </a:rPr>
                <a:t>MC [%]</a:t>
              </a:r>
            </a:p>
          </p:txBody>
        </p:sp>
        <p:sp>
          <p:nvSpPr>
            <p:cNvPr id="97" name="Line 86"/>
            <p:cNvSpPr>
              <a:spLocks noChangeShapeType="1"/>
            </p:cNvSpPr>
            <p:nvPr/>
          </p:nvSpPr>
          <p:spPr bwMode="auto">
            <a:xfrm>
              <a:off x="4489" y="1695"/>
              <a:ext cx="0" cy="17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98" name="Rectangle 87"/>
            <p:cNvSpPr>
              <a:spLocks noChangeArrowheads="1"/>
            </p:cNvSpPr>
            <p:nvPr/>
          </p:nvSpPr>
          <p:spPr bwMode="auto">
            <a:xfrm>
              <a:off x="1139" y="336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de-DE" altLang="en-US" sz="1400" b="1">
                  <a:solidFill>
                    <a:srgbClr val="000000"/>
                  </a:solidFill>
                </a:rPr>
                <a:t>0</a:t>
              </a:r>
            </a:p>
          </p:txBody>
        </p:sp>
      </p:grpSp>
    </p:spTree>
    <p:extLst>
      <p:ext uri="{BB962C8B-B14F-4D97-AF65-F5344CB8AC3E}">
        <p14:creationId xmlns:p14="http://schemas.microsoft.com/office/powerpoint/2010/main" val="1440926832"/>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splatzhalter 3"/>
          <p:cNvSpPr>
            <a:spLocks noGrp="1"/>
          </p:cNvSpPr>
          <p:nvPr>
            <p:ph type="dt" sz="half" idx="10"/>
          </p:nvPr>
        </p:nvSpPr>
        <p:spPr/>
        <p:txBody>
          <a:bodyPr/>
          <a:lstStyle/>
          <a:p>
            <a:fld id="{880D5E3C-C13B-41DB-BC1F-4247A01D396C}" type="datetime1">
              <a:rPr lang="de-DE" smtClean="0">
                <a:solidFill>
                  <a:srgbClr val="000000"/>
                </a:solidFill>
              </a:rPr>
              <a:pPr/>
              <a:t>11.03.2015</a:t>
            </a:fld>
            <a:endParaRPr lang="de-CH">
              <a:solidFill>
                <a:srgbClr val="000000"/>
              </a:solidFill>
            </a:endParaRPr>
          </a:p>
        </p:txBody>
      </p:sp>
      <p:sp>
        <p:nvSpPr>
          <p:cNvPr id="13" name="Fußzeilenplatzhalter 4"/>
          <p:cNvSpPr>
            <a:spLocks noGrp="1"/>
          </p:cNvSpPr>
          <p:nvPr>
            <p:ph type="ftr" sz="quarter" idx="11"/>
          </p:nvPr>
        </p:nvSpPr>
        <p:spPr/>
        <p:txBody>
          <a:bodyPr/>
          <a:lstStyle/>
          <a:p>
            <a:r>
              <a:rPr lang="en-US" smtClean="0">
                <a:solidFill>
                  <a:srgbClr val="000000"/>
                </a:solidFill>
              </a:rPr>
              <a:t>Asphalt Recycling | For Internal Use Only</a:t>
            </a:r>
            <a:endParaRPr lang="de-CH">
              <a:solidFill>
                <a:srgbClr val="000000"/>
              </a:solidFill>
            </a:endParaRPr>
          </a:p>
        </p:txBody>
      </p:sp>
      <p:sp>
        <p:nvSpPr>
          <p:cNvPr id="14" name="Foliennummernplatzhalter 5"/>
          <p:cNvSpPr>
            <a:spLocks noGrp="1"/>
          </p:cNvSpPr>
          <p:nvPr>
            <p:ph type="sldNum" sz="quarter" idx="12"/>
          </p:nvPr>
        </p:nvSpPr>
        <p:spPr/>
        <p:txBody>
          <a:bodyPr/>
          <a:lstStyle/>
          <a:p>
            <a:fld id="{C2B9BB24-E94D-4E9A-A9A5-5B57EBF9148C}" type="slidenum">
              <a:rPr lang="de-CH">
                <a:solidFill>
                  <a:srgbClr val="000000"/>
                </a:solidFill>
              </a:rPr>
              <a:pPr/>
              <a:t>36</a:t>
            </a:fld>
            <a:endParaRPr lang="de-CH">
              <a:solidFill>
                <a:srgbClr val="000000"/>
              </a:solidFill>
            </a:endParaRPr>
          </a:p>
        </p:txBody>
      </p:sp>
      <p:sp>
        <p:nvSpPr>
          <p:cNvPr id="2178050" name="Rectangle 2"/>
          <p:cNvSpPr>
            <a:spLocks noGrp="1" noChangeArrowheads="1"/>
          </p:cNvSpPr>
          <p:nvPr>
            <p:ph type="title"/>
          </p:nvPr>
        </p:nvSpPr>
        <p:spPr>
          <a:ln/>
        </p:spPr>
        <p:txBody>
          <a:bodyPr/>
          <a:lstStyle/>
          <a:p>
            <a:r>
              <a:rPr lang="de-DE" dirty="0" err="1" smtClean="0"/>
              <a:t>Cold</a:t>
            </a:r>
            <a:r>
              <a:rPr lang="de-DE" dirty="0" smtClean="0"/>
              <a:t> Recycling,  </a:t>
            </a:r>
            <a:r>
              <a:rPr lang="de-DE" dirty="0" err="1"/>
              <a:t>u</a:t>
            </a:r>
            <a:r>
              <a:rPr lang="de-DE" dirty="0" err="1" smtClean="0"/>
              <a:t>p</a:t>
            </a:r>
            <a:r>
              <a:rPr lang="de-DE" dirty="0" smtClean="0"/>
              <a:t> </a:t>
            </a:r>
            <a:r>
              <a:rPr lang="de-DE" dirty="0" err="1" smtClean="0"/>
              <a:t>to</a:t>
            </a:r>
            <a:r>
              <a:rPr lang="de-DE" dirty="0" smtClean="0"/>
              <a:t> 30% </a:t>
            </a:r>
            <a:r>
              <a:rPr lang="de-DE" dirty="0" err="1" smtClean="0"/>
              <a:t>recycling</a:t>
            </a:r>
            <a:r>
              <a:rPr lang="de-DE" dirty="0" smtClean="0"/>
              <a:t> material</a:t>
            </a:r>
            <a:endParaRPr lang="de-DE" dirty="0"/>
          </a:p>
        </p:txBody>
      </p:sp>
      <p:sp>
        <p:nvSpPr>
          <p:cNvPr id="2178051" name="Text Box 3"/>
          <p:cNvSpPr txBox="1">
            <a:spLocks noChangeArrowheads="1"/>
          </p:cNvSpPr>
          <p:nvPr/>
        </p:nvSpPr>
        <p:spPr bwMode="auto">
          <a:xfrm>
            <a:off x="6897688" y="1906588"/>
            <a:ext cx="2520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endParaRPr lang="en-US">
              <a:solidFill>
                <a:srgbClr val="000000"/>
              </a:solidFill>
            </a:endParaRPr>
          </a:p>
        </p:txBody>
      </p:sp>
      <p:pic>
        <p:nvPicPr>
          <p:cNvPr id="185"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277100" y="1640822"/>
            <a:ext cx="3328989" cy="5166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6" name="Picture 1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61522" y="1908970"/>
            <a:ext cx="3646487" cy="4121575"/>
          </a:xfrm>
          <a:prstGeom prst="rect">
            <a:avLst/>
          </a:prstGeom>
          <a:solidFill>
            <a:schemeClr val="tx2"/>
          </a:solidFill>
          <a:ln>
            <a:noFill/>
          </a:ln>
          <a:effectLst/>
          <a:extLst/>
        </p:spPr>
      </p:pic>
      <p:sp>
        <p:nvSpPr>
          <p:cNvPr id="187" name="Text Box 14"/>
          <p:cNvSpPr txBox="1">
            <a:spLocks noChangeArrowheads="1"/>
          </p:cNvSpPr>
          <p:nvPr/>
        </p:nvSpPr>
        <p:spPr bwMode="auto">
          <a:xfrm>
            <a:off x="6324600" y="1723231"/>
            <a:ext cx="1905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de-DE" altLang="en-US" sz="1800" b="1" dirty="0" err="1">
                <a:solidFill>
                  <a:srgbClr val="000000"/>
                </a:solidFill>
              </a:rPr>
              <a:t>Bucket</a:t>
            </a:r>
            <a:r>
              <a:rPr lang="de-DE" altLang="en-US" sz="1800" b="1" dirty="0">
                <a:solidFill>
                  <a:srgbClr val="000000"/>
                </a:solidFill>
              </a:rPr>
              <a:t> </a:t>
            </a:r>
            <a:r>
              <a:rPr lang="de-DE" altLang="en-US" sz="1800" b="1" dirty="0" err="1">
                <a:solidFill>
                  <a:srgbClr val="000000"/>
                </a:solidFill>
              </a:rPr>
              <a:t>elevator</a:t>
            </a:r>
            <a:r>
              <a:rPr lang="de-DE" altLang="en-US" sz="1800" b="1" dirty="0">
                <a:solidFill>
                  <a:srgbClr val="FFFFFF"/>
                </a:solidFill>
              </a:rPr>
              <a:t> </a:t>
            </a:r>
          </a:p>
        </p:txBody>
      </p:sp>
      <p:sp>
        <p:nvSpPr>
          <p:cNvPr id="188" name="Text Box 6"/>
          <p:cNvSpPr txBox="1">
            <a:spLocks noChangeArrowheads="1"/>
          </p:cNvSpPr>
          <p:nvPr/>
        </p:nvSpPr>
        <p:spPr bwMode="auto">
          <a:xfrm>
            <a:off x="6813692" y="2183607"/>
            <a:ext cx="219007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de-DE" altLang="en-US" sz="1800" b="1" dirty="0">
                <a:solidFill>
                  <a:srgbClr val="000000"/>
                </a:solidFill>
              </a:rPr>
              <a:t>Puffer </a:t>
            </a:r>
            <a:r>
              <a:rPr lang="de-DE" altLang="en-US" sz="1800" b="1" dirty="0" err="1">
                <a:solidFill>
                  <a:srgbClr val="000000"/>
                </a:solidFill>
              </a:rPr>
              <a:t>silo</a:t>
            </a:r>
            <a:endParaRPr lang="de-DE" altLang="en-US" sz="1800" b="1" dirty="0">
              <a:solidFill>
                <a:srgbClr val="000000"/>
              </a:solidFill>
            </a:endParaRPr>
          </a:p>
        </p:txBody>
      </p:sp>
      <p:sp>
        <p:nvSpPr>
          <p:cNvPr id="189" name="Text Box 9"/>
          <p:cNvSpPr txBox="1">
            <a:spLocks noChangeArrowheads="1"/>
          </p:cNvSpPr>
          <p:nvPr/>
        </p:nvSpPr>
        <p:spPr bwMode="auto">
          <a:xfrm>
            <a:off x="7147124" y="2759869"/>
            <a:ext cx="202207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de-DE" altLang="en-US" sz="1800" b="1" dirty="0" err="1">
                <a:solidFill>
                  <a:srgbClr val="000000"/>
                </a:solidFill>
              </a:rPr>
              <a:t>Weighing</a:t>
            </a:r>
            <a:r>
              <a:rPr lang="de-DE" altLang="en-US" sz="1800" b="1" dirty="0">
                <a:solidFill>
                  <a:srgbClr val="000000"/>
                </a:solidFill>
              </a:rPr>
              <a:t> </a:t>
            </a:r>
            <a:r>
              <a:rPr lang="de-DE" altLang="en-US" sz="1800" b="1" dirty="0" err="1">
                <a:solidFill>
                  <a:srgbClr val="000000"/>
                </a:solidFill>
              </a:rPr>
              <a:t>scale</a:t>
            </a:r>
            <a:endParaRPr lang="de-DE" altLang="en-US" sz="1800" b="1" dirty="0">
              <a:solidFill>
                <a:srgbClr val="000000"/>
              </a:solidFill>
            </a:endParaRPr>
          </a:p>
        </p:txBody>
      </p:sp>
      <p:sp>
        <p:nvSpPr>
          <p:cNvPr id="190" name="Text Box 11"/>
          <p:cNvSpPr txBox="1">
            <a:spLocks noChangeArrowheads="1"/>
          </p:cNvSpPr>
          <p:nvPr/>
        </p:nvSpPr>
        <p:spPr bwMode="auto">
          <a:xfrm rot="-3388755">
            <a:off x="7155989" y="4110832"/>
            <a:ext cx="22494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de-DE" altLang="en-US" sz="1800" b="1" dirty="0" err="1">
                <a:solidFill>
                  <a:srgbClr val="000000"/>
                </a:solidFill>
              </a:rPr>
              <a:t>Steam</a:t>
            </a:r>
            <a:r>
              <a:rPr lang="de-DE" altLang="en-US" sz="1800" b="1" dirty="0">
                <a:solidFill>
                  <a:srgbClr val="000000"/>
                </a:solidFill>
              </a:rPr>
              <a:t> </a:t>
            </a:r>
            <a:r>
              <a:rPr lang="de-DE" altLang="en-US" sz="1800" b="1" dirty="0" err="1">
                <a:solidFill>
                  <a:srgbClr val="000000"/>
                </a:solidFill>
              </a:rPr>
              <a:t>evacuation</a:t>
            </a:r>
            <a:r>
              <a:rPr lang="de-DE" altLang="en-US" sz="1800" b="1" dirty="0">
                <a:solidFill>
                  <a:srgbClr val="000000"/>
                </a:solidFill>
              </a:rPr>
              <a:t> </a:t>
            </a:r>
            <a:r>
              <a:rPr lang="de-DE" altLang="en-US" sz="1800" b="1" dirty="0" err="1">
                <a:solidFill>
                  <a:srgbClr val="000000"/>
                </a:solidFill>
              </a:rPr>
              <a:t>from</a:t>
            </a:r>
            <a:r>
              <a:rPr lang="de-DE" altLang="en-US" sz="1800" b="1" dirty="0">
                <a:solidFill>
                  <a:srgbClr val="000000"/>
                </a:solidFill>
              </a:rPr>
              <a:t> </a:t>
            </a:r>
            <a:r>
              <a:rPr lang="de-DE" altLang="en-US" sz="1800" b="1" dirty="0" err="1">
                <a:solidFill>
                  <a:srgbClr val="000000"/>
                </a:solidFill>
              </a:rPr>
              <a:t>mixer</a:t>
            </a:r>
            <a:endParaRPr lang="de-DE" altLang="en-US" sz="1800" b="1" dirty="0">
              <a:solidFill>
                <a:srgbClr val="000000"/>
              </a:solidFill>
            </a:endParaRPr>
          </a:p>
        </p:txBody>
      </p:sp>
      <p:sp>
        <p:nvSpPr>
          <p:cNvPr id="191" name="Line 15"/>
          <p:cNvSpPr>
            <a:spLocks noChangeShapeType="1"/>
          </p:cNvSpPr>
          <p:nvPr/>
        </p:nvSpPr>
        <p:spPr bwMode="auto">
          <a:xfrm>
            <a:off x="8229600" y="1894681"/>
            <a:ext cx="1158875" cy="390525"/>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GB">
              <a:solidFill>
                <a:srgbClr val="000000"/>
              </a:solidFill>
            </a:endParaRPr>
          </a:p>
        </p:txBody>
      </p:sp>
      <p:sp>
        <p:nvSpPr>
          <p:cNvPr id="192" name="Line 15"/>
          <p:cNvSpPr>
            <a:spLocks noChangeShapeType="1"/>
          </p:cNvSpPr>
          <p:nvPr/>
        </p:nvSpPr>
        <p:spPr bwMode="auto">
          <a:xfrm>
            <a:off x="8216900" y="2447926"/>
            <a:ext cx="1631949" cy="390525"/>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pPr>
            <a:endParaRPr lang="en-GB">
              <a:solidFill>
                <a:srgbClr val="000000"/>
              </a:solidFill>
            </a:endParaRPr>
          </a:p>
        </p:txBody>
      </p:sp>
      <p:sp>
        <p:nvSpPr>
          <p:cNvPr id="193" name="Line 15"/>
          <p:cNvSpPr>
            <a:spLocks noChangeShapeType="1"/>
          </p:cNvSpPr>
          <p:nvPr/>
        </p:nvSpPr>
        <p:spPr bwMode="auto">
          <a:xfrm>
            <a:off x="9003761" y="3028951"/>
            <a:ext cx="1149889" cy="97631"/>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pPr>
            <a:endParaRPr lang="en-GB">
              <a:solidFill>
                <a:srgbClr val="000000"/>
              </a:solidFill>
            </a:endParaRPr>
          </a:p>
        </p:txBody>
      </p:sp>
      <p:sp>
        <p:nvSpPr>
          <p:cNvPr id="6" name="Rechteck 5"/>
          <p:cNvSpPr/>
          <p:nvPr/>
        </p:nvSpPr>
        <p:spPr>
          <a:xfrm>
            <a:off x="1261520" y="2021682"/>
            <a:ext cx="443453" cy="3456336"/>
          </a:xfrm>
          <a:prstGeom prst="rect">
            <a:avLst/>
          </a:prstGeom>
          <a:solidFill>
            <a:schemeClr val="accent3"/>
          </a:solidFill>
          <a:ln>
            <a:solidFill>
              <a:schemeClr val="tx1"/>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7" name="Textfeld 6"/>
          <p:cNvSpPr txBox="1"/>
          <p:nvPr/>
        </p:nvSpPr>
        <p:spPr>
          <a:xfrm>
            <a:off x="1261522" y="2447926"/>
            <a:ext cx="443453" cy="276999"/>
          </a:xfrm>
          <a:prstGeom prst="rect">
            <a:avLst/>
          </a:prstGeom>
          <a:noFill/>
        </p:spPr>
        <p:txBody>
          <a:bodyPr wrap="square" rtlCol="0">
            <a:spAutoFit/>
          </a:bodyPr>
          <a:lstStyle/>
          <a:p>
            <a:r>
              <a:rPr lang="de-CH" sz="1200" dirty="0" smtClean="0"/>
              <a:t>100</a:t>
            </a:r>
            <a:endParaRPr lang="en-US" sz="1200" dirty="0"/>
          </a:p>
        </p:txBody>
      </p:sp>
      <p:sp>
        <p:nvSpPr>
          <p:cNvPr id="8" name="Textfeld 7"/>
          <p:cNvSpPr txBox="1"/>
          <p:nvPr/>
        </p:nvSpPr>
        <p:spPr>
          <a:xfrm>
            <a:off x="1268395" y="5226361"/>
            <a:ext cx="443451" cy="276999"/>
          </a:xfrm>
          <a:prstGeom prst="rect">
            <a:avLst/>
          </a:prstGeom>
          <a:noFill/>
        </p:spPr>
        <p:txBody>
          <a:bodyPr wrap="square" rtlCol="0">
            <a:spAutoFit/>
          </a:bodyPr>
          <a:lstStyle/>
          <a:p>
            <a:r>
              <a:rPr lang="de-CH" sz="1200" dirty="0" smtClean="0"/>
              <a:t>0</a:t>
            </a:r>
            <a:endParaRPr lang="en-US" sz="1200" dirty="0"/>
          </a:p>
        </p:txBody>
      </p:sp>
    </p:spTree>
    <p:extLst>
      <p:ext uri="{BB962C8B-B14F-4D97-AF65-F5344CB8AC3E}">
        <p14:creationId xmlns:p14="http://schemas.microsoft.com/office/powerpoint/2010/main" val="7290019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6"/>
                                        </p:tgtEl>
                                        <p:attrNameLst>
                                          <p:attrName>style.visibility</p:attrName>
                                        </p:attrNameLst>
                                      </p:cBhvr>
                                      <p:to>
                                        <p:strVal val="visible"/>
                                      </p:to>
                                    </p:set>
                                    <p:anim calcmode="lin" valueType="num">
                                      <p:cBhvr additive="base">
                                        <p:cTn id="7" dur="500" fill="hold"/>
                                        <p:tgtEl>
                                          <p:spTgt spid="186"/>
                                        </p:tgtEl>
                                        <p:attrNameLst>
                                          <p:attrName>ppt_x</p:attrName>
                                        </p:attrNameLst>
                                      </p:cBhvr>
                                      <p:tavLst>
                                        <p:tav tm="0">
                                          <p:val>
                                            <p:strVal val="#ppt_x"/>
                                          </p:val>
                                        </p:tav>
                                        <p:tav tm="100000">
                                          <p:val>
                                            <p:strVal val="#ppt_x"/>
                                          </p:val>
                                        </p:tav>
                                      </p:tavLst>
                                    </p:anim>
                                    <p:anim calcmode="lin" valueType="num">
                                      <p:cBhvr additive="base">
                                        <p:cTn id="8" dur="500" fill="hold"/>
                                        <p:tgtEl>
                                          <p:spTgt spid="186"/>
                                        </p:tgtEl>
                                        <p:attrNameLst>
                                          <p:attrName>ppt_y</p:attrName>
                                        </p:attrNameLst>
                                      </p:cBhvr>
                                      <p:tavLst>
                                        <p:tav tm="0">
                                          <p:val>
                                            <p:strVal val="1+#ppt_h/2"/>
                                          </p:val>
                                        </p:tav>
                                        <p:tav tm="100000">
                                          <p:val>
                                            <p:strVal val="#ppt_y"/>
                                          </p:val>
                                        </p:tav>
                                      </p:tavLst>
                                    </p:anim>
                                  </p:childTnLst>
                                </p:cTn>
                              </p:par>
                              <p:par>
                                <p:cTn id="9" presetID="3" presetClass="entr" presetSubtype="10" fill="hold" nodeType="withEffect">
                                  <p:stCondLst>
                                    <p:cond delay="0"/>
                                  </p:stCondLst>
                                  <p:childTnLst>
                                    <p:set>
                                      <p:cBhvr>
                                        <p:cTn id="10" dur="1" fill="hold">
                                          <p:stCondLst>
                                            <p:cond delay="0"/>
                                          </p:stCondLst>
                                        </p:cTn>
                                        <p:tgtEl>
                                          <p:spTgt spid="186"/>
                                        </p:tgtEl>
                                        <p:attrNameLst>
                                          <p:attrName>style.visibility</p:attrName>
                                        </p:attrNameLst>
                                      </p:cBhvr>
                                      <p:to>
                                        <p:strVal val="visible"/>
                                      </p:to>
                                    </p:set>
                                    <p:animEffect transition="in" filter="blinds(horizontal)">
                                      <p:cBhvr>
                                        <p:cTn id="11" dur="500"/>
                                        <p:tgtEl>
                                          <p:spTgt spid="18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190"/>
                                        </p:tgtEl>
                                        <p:attrNameLst>
                                          <p:attrName>style.visibility</p:attrName>
                                        </p:attrNameLst>
                                      </p:cBhvr>
                                      <p:to>
                                        <p:strVal val="visible"/>
                                      </p:to>
                                    </p:set>
                                    <p:anim calcmode="lin" valueType="num">
                                      <p:cBhvr additive="base">
                                        <p:cTn id="16" dur="500" fill="hold"/>
                                        <p:tgtEl>
                                          <p:spTgt spid="190"/>
                                        </p:tgtEl>
                                        <p:attrNameLst>
                                          <p:attrName>ppt_x</p:attrName>
                                        </p:attrNameLst>
                                      </p:cBhvr>
                                      <p:tavLst>
                                        <p:tav tm="0">
                                          <p:val>
                                            <p:strVal val="0-#ppt_w/2"/>
                                          </p:val>
                                        </p:tav>
                                        <p:tav tm="100000">
                                          <p:val>
                                            <p:strVal val="#ppt_x"/>
                                          </p:val>
                                        </p:tav>
                                      </p:tavLst>
                                    </p:anim>
                                    <p:anim calcmode="lin" valueType="num">
                                      <p:cBhvr additive="base">
                                        <p:cTn id="17" dur="500" fill="hold"/>
                                        <p:tgtEl>
                                          <p:spTgt spid="1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splatzhalter 3"/>
          <p:cNvSpPr>
            <a:spLocks noGrp="1"/>
          </p:cNvSpPr>
          <p:nvPr>
            <p:ph type="dt" sz="half" idx="10"/>
          </p:nvPr>
        </p:nvSpPr>
        <p:spPr/>
        <p:txBody>
          <a:bodyPr/>
          <a:lstStyle/>
          <a:p>
            <a:fld id="{880D5E3C-C13B-41DB-BC1F-4247A01D396C}" type="datetime1">
              <a:rPr lang="de-DE" smtClean="0">
                <a:solidFill>
                  <a:srgbClr val="000000"/>
                </a:solidFill>
              </a:rPr>
              <a:pPr/>
              <a:t>11.03.2015</a:t>
            </a:fld>
            <a:endParaRPr lang="de-CH">
              <a:solidFill>
                <a:srgbClr val="000000"/>
              </a:solidFill>
            </a:endParaRPr>
          </a:p>
        </p:txBody>
      </p:sp>
      <p:sp>
        <p:nvSpPr>
          <p:cNvPr id="13" name="Fußzeilenplatzhalter 4"/>
          <p:cNvSpPr>
            <a:spLocks noGrp="1"/>
          </p:cNvSpPr>
          <p:nvPr>
            <p:ph type="ftr" sz="quarter" idx="11"/>
          </p:nvPr>
        </p:nvSpPr>
        <p:spPr/>
        <p:txBody>
          <a:bodyPr/>
          <a:lstStyle/>
          <a:p>
            <a:r>
              <a:rPr lang="en-US" smtClean="0">
                <a:solidFill>
                  <a:srgbClr val="000000"/>
                </a:solidFill>
              </a:rPr>
              <a:t>Asphalt Recycling | For Internal Use Only</a:t>
            </a:r>
            <a:endParaRPr lang="de-CH">
              <a:solidFill>
                <a:srgbClr val="000000"/>
              </a:solidFill>
            </a:endParaRPr>
          </a:p>
        </p:txBody>
      </p:sp>
      <p:sp>
        <p:nvSpPr>
          <p:cNvPr id="14" name="Foliennummernplatzhalter 5"/>
          <p:cNvSpPr>
            <a:spLocks noGrp="1"/>
          </p:cNvSpPr>
          <p:nvPr>
            <p:ph type="sldNum" sz="quarter" idx="12"/>
          </p:nvPr>
        </p:nvSpPr>
        <p:spPr/>
        <p:txBody>
          <a:bodyPr/>
          <a:lstStyle/>
          <a:p>
            <a:fld id="{C2B9BB24-E94D-4E9A-A9A5-5B57EBF9148C}" type="slidenum">
              <a:rPr lang="de-CH">
                <a:solidFill>
                  <a:srgbClr val="000000"/>
                </a:solidFill>
              </a:rPr>
              <a:pPr/>
              <a:t>37</a:t>
            </a:fld>
            <a:endParaRPr lang="de-CH">
              <a:solidFill>
                <a:srgbClr val="000000"/>
              </a:solidFill>
            </a:endParaRPr>
          </a:p>
        </p:txBody>
      </p:sp>
      <p:sp>
        <p:nvSpPr>
          <p:cNvPr id="2178050" name="Rectangle 2"/>
          <p:cNvSpPr>
            <a:spLocks noGrp="1" noChangeArrowheads="1"/>
          </p:cNvSpPr>
          <p:nvPr>
            <p:ph type="title"/>
          </p:nvPr>
        </p:nvSpPr>
        <p:spPr>
          <a:ln/>
        </p:spPr>
        <p:txBody>
          <a:bodyPr/>
          <a:lstStyle/>
          <a:p>
            <a:r>
              <a:rPr lang="de-DE" dirty="0" smtClean="0"/>
              <a:t>RAC </a:t>
            </a:r>
            <a:r>
              <a:rPr lang="de-DE" dirty="0" err="1" smtClean="0"/>
              <a:t>Feeding</a:t>
            </a:r>
            <a:r>
              <a:rPr lang="de-DE" dirty="0" smtClean="0"/>
              <a:t> </a:t>
            </a:r>
            <a:r>
              <a:rPr lang="de-DE" dirty="0" err="1" smtClean="0"/>
              <a:t>and</a:t>
            </a:r>
            <a:r>
              <a:rPr lang="de-DE" dirty="0" smtClean="0"/>
              <a:t> </a:t>
            </a:r>
            <a:r>
              <a:rPr lang="de-DE" dirty="0" err="1" smtClean="0"/>
              <a:t>dosing</a:t>
            </a:r>
            <a:r>
              <a:rPr lang="de-DE" dirty="0" smtClean="0"/>
              <a:t> in Mixer</a:t>
            </a:r>
            <a:endParaRPr lang="de-DE" dirty="0"/>
          </a:p>
        </p:txBody>
      </p:sp>
      <p:sp>
        <p:nvSpPr>
          <p:cNvPr id="2178051" name="Text Box 3"/>
          <p:cNvSpPr txBox="1">
            <a:spLocks noChangeArrowheads="1"/>
          </p:cNvSpPr>
          <p:nvPr/>
        </p:nvSpPr>
        <p:spPr bwMode="auto">
          <a:xfrm>
            <a:off x="6897688" y="1906588"/>
            <a:ext cx="2520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endParaRPr lang="en-US">
              <a:solidFill>
                <a:srgbClr val="000000"/>
              </a:solidFill>
            </a:endParaRPr>
          </a:p>
        </p:txBody>
      </p:sp>
      <p:pic>
        <p:nvPicPr>
          <p:cNvPr id="15" name="Picture 3" descr="C:\Users\AMPMOJ\AppData\Local\Microsoft\Windows\Temporary Internet Files\Content.Outlook\NLAKDBXH\IMG_0557.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5400000">
            <a:off x="1480047" y="2903638"/>
            <a:ext cx="3831432" cy="287357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AMPMOJ\AppData\Local\Microsoft\Windows\Temporary Internet Files\Content.Outlook\NLAKDBXH\IMG_0569.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6587330" y="2904928"/>
            <a:ext cx="3841753" cy="2881315"/>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1114425" y="1906588"/>
            <a:ext cx="9248775" cy="369332"/>
          </a:xfrm>
          <a:prstGeom prst="rect">
            <a:avLst/>
          </a:prstGeom>
          <a:noFill/>
        </p:spPr>
        <p:txBody>
          <a:bodyPr wrap="square" rtlCol="0">
            <a:spAutoFit/>
          </a:bodyPr>
          <a:lstStyle/>
          <a:p>
            <a:r>
              <a:rPr lang="de-CH" dirty="0" smtClean="0"/>
              <a:t>  </a:t>
            </a:r>
            <a:r>
              <a:rPr lang="de-CH" dirty="0" err="1" smtClean="0"/>
              <a:t>Bucket</a:t>
            </a:r>
            <a:r>
              <a:rPr lang="de-CH" dirty="0" smtClean="0"/>
              <a:t> </a:t>
            </a:r>
            <a:r>
              <a:rPr lang="de-CH" dirty="0" err="1" smtClean="0"/>
              <a:t>elevator</a:t>
            </a:r>
            <a:r>
              <a:rPr lang="de-CH" dirty="0" smtClean="0"/>
              <a:t> </a:t>
            </a:r>
            <a:r>
              <a:rPr lang="de-CH" dirty="0" err="1" smtClean="0"/>
              <a:t>and</a:t>
            </a:r>
            <a:r>
              <a:rPr lang="de-CH" dirty="0" smtClean="0"/>
              <a:t> </a:t>
            </a:r>
            <a:r>
              <a:rPr lang="de-CH" dirty="0" err="1" smtClean="0"/>
              <a:t>steam</a:t>
            </a:r>
            <a:r>
              <a:rPr lang="de-CH" dirty="0" smtClean="0"/>
              <a:t> </a:t>
            </a:r>
            <a:r>
              <a:rPr lang="de-CH" dirty="0" err="1" smtClean="0"/>
              <a:t>evacuation</a:t>
            </a:r>
            <a:r>
              <a:rPr lang="de-CH" dirty="0" smtClean="0"/>
              <a:t>                                   Belt </a:t>
            </a:r>
            <a:r>
              <a:rPr lang="de-CH" dirty="0" err="1" smtClean="0"/>
              <a:t>weighing</a:t>
            </a:r>
            <a:r>
              <a:rPr lang="de-CH" dirty="0" smtClean="0"/>
              <a:t> </a:t>
            </a:r>
            <a:r>
              <a:rPr lang="de-CH" dirty="0" err="1" smtClean="0"/>
              <a:t>unit</a:t>
            </a:r>
            <a:r>
              <a:rPr lang="de-CH" dirty="0" smtClean="0"/>
              <a:t>    </a:t>
            </a:r>
            <a:endParaRPr lang="en-US" dirty="0"/>
          </a:p>
        </p:txBody>
      </p:sp>
    </p:spTree>
    <p:extLst>
      <p:ext uri="{BB962C8B-B14F-4D97-AF65-F5344CB8AC3E}">
        <p14:creationId xmlns:p14="http://schemas.microsoft.com/office/powerpoint/2010/main" val="627414951"/>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splatzhalter 3"/>
          <p:cNvSpPr>
            <a:spLocks noGrp="1"/>
          </p:cNvSpPr>
          <p:nvPr>
            <p:ph type="dt" sz="half" idx="10"/>
          </p:nvPr>
        </p:nvSpPr>
        <p:spPr/>
        <p:txBody>
          <a:bodyPr/>
          <a:lstStyle/>
          <a:p>
            <a:fld id="{880D5E3C-C13B-41DB-BC1F-4247A01D396C}" type="datetime1">
              <a:rPr lang="de-DE" smtClean="0">
                <a:solidFill>
                  <a:srgbClr val="000000"/>
                </a:solidFill>
              </a:rPr>
              <a:pPr/>
              <a:t>11.03.2015</a:t>
            </a:fld>
            <a:endParaRPr lang="de-CH">
              <a:solidFill>
                <a:srgbClr val="000000"/>
              </a:solidFill>
            </a:endParaRPr>
          </a:p>
        </p:txBody>
      </p:sp>
      <p:sp>
        <p:nvSpPr>
          <p:cNvPr id="13" name="Fußzeilenplatzhalter 4"/>
          <p:cNvSpPr>
            <a:spLocks noGrp="1"/>
          </p:cNvSpPr>
          <p:nvPr>
            <p:ph type="ftr" sz="quarter" idx="11"/>
          </p:nvPr>
        </p:nvSpPr>
        <p:spPr/>
        <p:txBody>
          <a:bodyPr/>
          <a:lstStyle/>
          <a:p>
            <a:r>
              <a:rPr lang="en-US" smtClean="0">
                <a:solidFill>
                  <a:srgbClr val="000000"/>
                </a:solidFill>
              </a:rPr>
              <a:t>Asphalt Recycling | For Internal Use Only</a:t>
            </a:r>
            <a:endParaRPr lang="de-CH">
              <a:solidFill>
                <a:srgbClr val="000000"/>
              </a:solidFill>
            </a:endParaRPr>
          </a:p>
        </p:txBody>
      </p:sp>
      <p:sp>
        <p:nvSpPr>
          <p:cNvPr id="14" name="Foliennummernplatzhalter 5"/>
          <p:cNvSpPr>
            <a:spLocks noGrp="1"/>
          </p:cNvSpPr>
          <p:nvPr>
            <p:ph type="sldNum" sz="quarter" idx="12"/>
          </p:nvPr>
        </p:nvSpPr>
        <p:spPr/>
        <p:txBody>
          <a:bodyPr/>
          <a:lstStyle/>
          <a:p>
            <a:fld id="{C2B9BB24-E94D-4E9A-A9A5-5B57EBF9148C}" type="slidenum">
              <a:rPr lang="de-CH">
                <a:solidFill>
                  <a:srgbClr val="000000"/>
                </a:solidFill>
              </a:rPr>
              <a:pPr/>
              <a:t>38</a:t>
            </a:fld>
            <a:endParaRPr lang="de-CH">
              <a:solidFill>
                <a:srgbClr val="000000"/>
              </a:solidFill>
            </a:endParaRPr>
          </a:p>
        </p:txBody>
      </p:sp>
      <p:sp>
        <p:nvSpPr>
          <p:cNvPr id="2178050" name="Rectangle 2"/>
          <p:cNvSpPr>
            <a:spLocks noGrp="1" noChangeArrowheads="1"/>
          </p:cNvSpPr>
          <p:nvPr>
            <p:ph type="title"/>
          </p:nvPr>
        </p:nvSpPr>
        <p:spPr>
          <a:ln/>
        </p:spPr>
        <p:txBody>
          <a:bodyPr/>
          <a:lstStyle/>
          <a:p>
            <a:r>
              <a:rPr lang="de-DE" dirty="0"/>
              <a:t>Ammann </a:t>
            </a:r>
            <a:r>
              <a:rPr lang="de-DE" dirty="0" smtClean="0"/>
              <a:t>RAH50 </a:t>
            </a:r>
            <a:r>
              <a:rPr lang="de-DE" dirty="0"/>
              <a:t>Drum</a:t>
            </a:r>
          </a:p>
        </p:txBody>
      </p:sp>
      <p:sp>
        <p:nvSpPr>
          <p:cNvPr id="2178051" name="Text Box 3"/>
          <p:cNvSpPr txBox="1">
            <a:spLocks noChangeArrowheads="1"/>
          </p:cNvSpPr>
          <p:nvPr/>
        </p:nvSpPr>
        <p:spPr bwMode="auto">
          <a:xfrm>
            <a:off x="6897688" y="1906588"/>
            <a:ext cx="2520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endParaRPr lang="en-US">
              <a:solidFill>
                <a:srgbClr val="000000"/>
              </a:solidFill>
            </a:endParaRPr>
          </a:p>
        </p:txBody>
      </p:sp>
      <p:sp>
        <p:nvSpPr>
          <p:cNvPr id="2178053" name="Text Box 5"/>
          <p:cNvSpPr txBox="1">
            <a:spLocks noChangeArrowheads="1"/>
          </p:cNvSpPr>
          <p:nvPr/>
        </p:nvSpPr>
        <p:spPr bwMode="auto">
          <a:xfrm>
            <a:off x="2117726" y="1709738"/>
            <a:ext cx="81946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67025" indent="-2867025">
              <a:tabLst>
                <a:tab pos="361950" algn="l"/>
                <a:tab pos="3228975" algn="l"/>
              </a:tabLst>
              <a:defRPr>
                <a:solidFill>
                  <a:schemeClr val="tx1"/>
                </a:solidFill>
                <a:latin typeface="Arial" charset="0"/>
              </a:defRPr>
            </a:lvl1pPr>
            <a:lvl2pPr marL="3322638">
              <a:tabLst>
                <a:tab pos="361950" algn="l"/>
                <a:tab pos="3228975" algn="l"/>
              </a:tabLst>
              <a:defRPr>
                <a:solidFill>
                  <a:schemeClr val="tx1"/>
                </a:solidFill>
                <a:latin typeface="Arial" charset="0"/>
              </a:defRPr>
            </a:lvl2pPr>
            <a:lvl3pPr marL="3502025" indent="533400">
              <a:tabLst>
                <a:tab pos="361950" algn="l"/>
                <a:tab pos="3228975" algn="l"/>
              </a:tabLst>
              <a:defRPr>
                <a:solidFill>
                  <a:schemeClr val="tx1"/>
                </a:solidFill>
                <a:latin typeface="Arial" charset="0"/>
              </a:defRPr>
            </a:lvl3pPr>
            <a:lvl4pPr marL="4214813">
              <a:tabLst>
                <a:tab pos="361950" algn="l"/>
                <a:tab pos="3228975" algn="l"/>
              </a:tabLst>
              <a:defRPr>
                <a:solidFill>
                  <a:schemeClr val="tx1"/>
                </a:solidFill>
                <a:latin typeface="Arial" charset="0"/>
              </a:defRPr>
            </a:lvl4pPr>
            <a:lvl5pPr marL="4394200">
              <a:tabLst>
                <a:tab pos="361950" algn="l"/>
                <a:tab pos="3228975" algn="l"/>
              </a:tabLst>
              <a:defRPr>
                <a:solidFill>
                  <a:schemeClr val="tx1"/>
                </a:solidFill>
                <a:latin typeface="Arial" charset="0"/>
              </a:defRPr>
            </a:lvl5pPr>
            <a:lvl6pPr marL="4851400" fontAlgn="base">
              <a:spcBef>
                <a:spcPct val="0"/>
              </a:spcBef>
              <a:spcAft>
                <a:spcPct val="0"/>
              </a:spcAft>
              <a:tabLst>
                <a:tab pos="361950" algn="l"/>
                <a:tab pos="3228975" algn="l"/>
              </a:tabLst>
              <a:defRPr>
                <a:solidFill>
                  <a:schemeClr val="tx1"/>
                </a:solidFill>
                <a:latin typeface="Arial" charset="0"/>
              </a:defRPr>
            </a:lvl6pPr>
            <a:lvl7pPr marL="5308600" fontAlgn="base">
              <a:spcBef>
                <a:spcPct val="0"/>
              </a:spcBef>
              <a:spcAft>
                <a:spcPct val="0"/>
              </a:spcAft>
              <a:tabLst>
                <a:tab pos="361950" algn="l"/>
                <a:tab pos="3228975" algn="l"/>
              </a:tabLst>
              <a:defRPr>
                <a:solidFill>
                  <a:schemeClr val="tx1"/>
                </a:solidFill>
                <a:latin typeface="Arial" charset="0"/>
              </a:defRPr>
            </a:lvl7pPr>
            <a:lvl8pPr marL="5765800" fontAlgn="base">
              <a:spcBef>
                <a:spcPct val="0"/>
              </a:spcBef>
              <a:spcAft>
                <a:spcPct val="0"/>
              </a:spcAft>
              <a:tabLst>
                <a:tab pos="361950" algn="l"/>
                <a:tab pos="3228975" algn="l"/>
              </a:tabLst>
              <a:defRPr>
                <a:solidFill>
                  <a:schemeClr val="tx1"/>
                </a:solidFill>
                <a:latin typeface="Arial" charset="0"/>
              </a:defRPr>
            </a:lvl8pPr>
            <a:lvl9pPr marL="6223000" fontAlgn="base">
              <a:spcBef>
                <a:spcPct val="0"/>
              </a:spcBef>
              <a:spcAft>
                <a:spcPct val="0"/>
              </a:spcAft>
              <a:tabLst>
                <a:tab pos="361950" algn="l"/>
                <a:tab pos="3228975" algn="l"/>
              </a:tabLst>
              <a:defRPr>
                <a:solidFill>
                  <a:schemeClr val="tx1"/>
                </a:solidFill>
                <a:latin typeface="Arial" charset="0"/>
              </a:defRPr>
            </a:lvl9pPr>
          </a:lstStyle>
          <a:p>
            <a:pPr fontAlgn="base">
              <a:spcBef>
                <a:spcPct val="50000"/>
              </a:spcBef>
              <a:spcAft>
                <a:spcPct val="0"/>
              </a:spcAft>
            </a:pPr>
            <a:r>
              <a:rPr lang="en-US" b="1">
                <a:solidFill>
                  <a:srgbClr val="586972"/>
                </a:solidFill>
              </a:rPr>
              <a:t>RA addition into aggregate drum for addition rates of 40-50%</a:t>
            </a:r>
            <a:endParaRPr lang="en-US">
              <a:solidFill>
                <a:srgbClr val="586972"/>
              </a:solidFill>
            </a:endParaRPr>
          </a:p>
        </p:txBody>
      </p:sp>
      <p:pic>
        <p:nvPicPr>
          <p:cNvPr id="2178054" name="Picture 6" descr="untitled1"/>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808538" y="3417889"/>
            <a:ext cx="4881562" cy="2841625"/>
          </a:xfrm>
          <a:prstGeom prst="rect">
            <a:avLst/>
          </a:prstGeom>
          <a:noFill/>
          <a:extLst>
            <a:ext uri="{909E8E84-426E-40DD-AFC4-6F175D3DCCD1}">
              <a14:hiddenFill xmlns:a14="http://schemas.microsoft.com/office/drawing/2010/main">
                <a:solidFill>
                  <a:srgbClr val="FFFFFF"/>
                </a:solidFill>
              </a14:hiddenFill>
            </a:ext>
          </a:extLst>
        </p:spPr>
      </p:pic>
      <p:sp>
        <p:nvSpPr>
          <p:cNvPr id="2178055" name="Text Box 7"/>
          <p:cNvSpPr txBox="1">
            <a:spLocks noChangeArrowheads="1"/>
          </p:cNvSpPr>
          <p:nvPr/>
        </p:nvSpPr>
        <p:spPr bwMode="auto">
          <a:xfrm>
            <a:off x="8126414" y="3224213"/>
            <a:ext cx="1552575" cy="590550"/>
          </a:xfrm>
          <a:prstGeom prst="rect">
            <a:avLst/>
          </a:prstGeom>
          <a:solidFill>
            <a:srgbClr val="EDEDD2"/>
          </a:solidFill>
          <a:ln w="9525" algn="ctr">
            <a:solidFill>
              <a:srgbClr val="B1974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90000" bIns="90000" anchor="ctr" anchorCtr="1"/>
          <a:lstStyle>
            <a:lvl1pPr defTabSz="1057275">
              <a:tabLst>
                <a:tab pos="985838" algn="l"/>
                <a:tab pos="1524000" algn="l"/>
              </a:tabLst>
              <a:defRPr>
                <a:solidFill>
                  <a:schemeClr val="tx1"/>
                </a:solidFill>
                <a:latin typeface="Arial" charset="0"/>
              </a:defRPr>
            </a:lvl1pPr>
            <a:lvl2pPr defTabSz="1057275">
              <a:tabLst>
                <a:tab pos="985838" algn="l"/>
                <a:tab pos="1524000" algn="l"/>
              </a:tabLst>
              <a:defRPr>
                <a:solidFill>
                  <a:schemeClr val="tx1"/>
                </a:solidFill>
                <a:latin typeface="Arial" charset="0"/>
              </a:defRPr>
            </a:lvl2pPr>
            <a:lvl3pPr defTabSz="1057275">
              <a:tabLst>
                <a:tab pos="985838" algn="l"/>
                <a:tab pos="1524000" algn="l"/>
              </a:tabLst>
              <a:defRPr>
                <a:solidFill>
                  <a:schemeClr val="tx1"/>
                </a:solidFill>
                <a:latin typeface="Arial" charset="0"/>
              </a:defRPr>
            </a:lvl3pPr>
            <a:lvl4pPr defTabSz="1057275">
              <a:tabLst>
                <a:tab pos="985838" algn="l"/>
                <a:tab pos="1524000" algn="l"/>
              </a:tabLst>
              <a:defRPr>
                <a:solidFill>
                  <a:schemeClr val="tx1"/>
                </a:solidFill>
                <a:latin typeface="Arial" charset="0"/>
              </a:defRPr>
            </a:lvl4pPr>
            <a:lvl5pPr defTabSz="1057275">
              <a:tabLst>
                <a:tab pos="985838" algn="l"/>
                <a:tab pos="1524000" algn="l"/>
              </a:tabLst>
              <a:defRPr>
                <a:solidFill>
                  <a:schemeClr val="tx1"/>
                </a:solidFill>
                <a:latin typeface="Arial" charset="0"/>
              </a:defRPr>
            </a:lvl5pPr>
            <a:lvl6pPr defTabSz="1057275" fontAlgn="base">
              <a:spcBef>
                <a:spcPct val="0"/>
              </a:spcBef>
              <a:spcAft>
                <a:spcPct val="0"/>
              </a:spcAft>
              <a:tabLst>
                <a:tab pos="985838" algn="l"/>
                <a:tab pos="1524000" algn="l"/>
              </a:tabLst>
              <a:defRPr>
                <a:solidFill>
                  <a:schemeClr val="tx1"/>
                </a:solidFill>
                <a:latin typeface="Arial" charset="0"/>
              </a:defRPr>
            </a:lvl6pPr>
            <a:lvl7pPr defTabSz="1057275" fontAlgn="base">
              <a:spcBef>
                <a:spcPct val="0"/>
              </a:spcBef>
              <a:spcAft>
                <a:spcPct val="0"/>
              </a:spcAft>
              <a:tabLst>
                <a:tab pos="985838" algn="l"/>
                <a:tab pos="1524000" algn="l"/>
              </a:tabLst>
              <a:defRPr>
                <a:solidFill>
                  <a:schemeClr val="tx1"/>
                </a:solidFill>
                <a:latin typeface="Arial" charset="0"/>
              </a:defRPr>
            </a:lvl7pPr>
            <a:lvl8pPr defTabSz="1057275" fontAlgn="base">
              <a:spcBef>
                <a:spcPct val="0"/>
              </a:spcBef>
              <a:spcAft>
                <a:spcPct val="0"/>
              </a:spcAft>
              <a:tabLst>
                <a:tab pos="985838" algn="l"/>
                <a:tab pos="1524000" algn="l"/>
              </a:tabLst>
              <a:defRPr>
                <a:solidFill>
                  <a:schemeClr val="tx1"/>
                </a:solidFill>
                <a:latin typeface="Arial" charset="0"/>
              </a:defRPr>
            </a:lvl8pPr>
            <a:lvl9pPr defTabSz="1057275" fontAlgn="base">
              <a:spcBef>
                <a:spcPct val="0"/>
              </a:spcBef>
              <a:spcAft>
                <a:spcPct val="0"/>
              </a:spcAft>
              <a:tabLst>
                <a:tab pos="985838" algn="l"/>
                <a:tab pos="1524000" algn="l"/>
              </a:tabLst>
              <a:defRPr>
                <a:solidFill>
                  <a:schemeClr val="tx1"/>
                </a:solidFill>
                <a:latin typeface="Arial" charset="0"/>
              </a:defRPr>
            </a:lvl9pPr>
          </a:lstStyle>
          <a:p>
            <a:pPr fontAlgn="base">
              <a:spcBef>
                <a:spcPct val="50000"/>
              </a:spcBef>
              <a:spcAft>
                <a:spcPct val="0"/>
              </a:spcAft>
            </a:pPr>
            <a:r>
              <a:rPr lang="it-IT" sz="1200" b="1">
                <a:solidFill>
                  <a:srgbClr val="917C41"/>
                </a:solidFill>
                <a:cs typeface="Arial" charset="0"/>
              </a:rPr>
              <a:t>Tangential RA- material feed</a:t>
            </a:r>
          </a:p>
        </p:txBody>
      </p:sp>
      <p:sp>
        <p:nvSpPr>
          <p:cNvPr id="2178056" name="Line 8"/>
          <p:cNvSpPr>
            <a:spLocks noChangeShapeType="1"/>
          </p:cNvSpPr>
          <p:nvPr/>
        </p:nvSpPr>
        <p:spPr bwMode="auto">
          <a:xfrm flipH="1">
            <a:off x="7981950" y="3729038"/>
            <a:ext cx="285750" cy="271462"/>
          </a:xfrm>
          <a:prstGeom prst="line">
            <a:avLst/>
          </a:prstGeom>
          <a:noFill/>
          <a:ln w="158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a:solidFill>
                <a:srgbClr val="000000"/>
              </a:solidFill>
            </a:endParaRPr>
          </a:p>
        </p:txBody>
      </p:sp>
      <p:sp>
        <p:nvSpPr>
          <p:cNvPr id="2178057" name="Text Box 9"/>
          <p:cNvSpPr txBox="1">
            <a:spLocks noChangeArrowheads="1"/>
          </p:cNvSpPr>
          <p:nvPr/>
        </p:nvSpPr>
        <p:spPr bwMode="auto">
          <a:xfrm>
            <a:off x="3143250" y="5265739"/>
            <a:ext cx="1358900" cy="346075"/>
          </a:xfrm>
          <a:prstGeom prst="rect">
            <a:avLst/>
          </a:prstGeom>
          <a:solidFill>
            <a:srgbClr val="EDEDD2"/>
          </a:solidFill>
          <a:ln w="9525" algn="ctr">
            <a:solidFill>
              <a:srgbClr val="B1974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90000" bIns="90000" anchor="ctr" anchorCtr="1"/>
          <a:lstStyle>
            <a:lvl1pPr defTabSz="1057275">
              <a:tabLst>
                <a:tab pos="985838" algn="l"/>
                <a:tab pos="1524000" algn="l"/>
              </a:tabLst>
              <a:defRPr>
                <a:solidFill>
                  <a:schemeClr val="tx1"/>
                </a:solidFill>
                <a:latin typeface="Arial" charset="0"/>
              </a:defRPr>
            </a:lvl1pPr>
            <a:lvl2pPr defTabSz="1057275">
              <a:tabLst>
                <a:tab pos="985838" algn="l"/>
                <a:tab pos="1524000" algn="l"/>
              </a:tabLst>
              <a:defRPr>
                <a:solidFill>
                  <a:schemeClr val="tx1"/>
                </a:solidFill>
                <a:latin typeface="Arial" charset="0"/>
              </a:defRPr>
            </a:lvl2pPr>
            <a:lvl3pPr defTabSz="1057275">
              <a:tabLst>
                <a:tab pos="985838" algn="l"/>
                <a:tab pos="1524000" algn="l"/>
              </a:tabLst>
              <a:defRPr>
                <a:solidFill>
                  <a:schemeClr val="tx1"/>
                </a:solidFill>
                <a:latin typeface="Arial" charset="0"/>
              </a:defRPr>
            </a:lvl3pPr>
            <a:lvl4pPr defTabSz="1057275">
              <a:tabLst>
                <a:tab pos="985838" algn="l"/>
                <a:tab pos="1524000" algn="l"/>
              </a:tabLst>
              <a:defRPr>
                <a:solidFill>
                  <a:schemeClr val="tx1"/>
                </a:solidFill>
                <a:latin typeface="Arial" charset="0"/>
              </a:defRPr>
            </a:lvl4pPr>
            <a:lvl5pPr defTabSz="1057275">
              <a:tabLst>
                <a:tab pos="985838" algn="l"/>
                <a:tab pos="1524000" algn="l"/>
              </a:tabLst>
              <a:defRPr>
                <a:solidFill>
                  <a:schemeClr val="tx1"/>
                </a:solidFill>
                <a:latin typeface="Arial" charset="0"/>
              </a:defRPr>
            </a:lvl5pPr>
            <a:lvl6pPr defTabSz="1057275" fontAlgn="base">
              <a:spcBef>
                <a:spcPct val="0"/>
              </a:spcBef>
              <a:spcAft>
                <a:spcPct val="0"/>
              </a:spcAft>
              <a:tabLst>
                <a:tab pos="985838" algn="l"/>
                <a:tab pos="1524000" algn="l"/>
              </a:tabLst>
              <a:defRPr>
                <a:solidFill>
                  <a:schemeClr val="tx1"/>
                </a:solidFill>
                <a:latin typeface="Arial" charset="0"/>
              </a:defRPr>
            </a:lvl6pPr>
            <a:lvl7pPr defTabSz="1057275" fontAlgn="base">
              <a:spcBef>
                <a:spcPct val="0"/>
              </a:spcBef>
              <a:spcAft>
                <a:spcPct val="0"/>
              </a:spcAft>
              <a:tabLst>
                <a:tab pos="985838" algn="l"/>
                <a:tab pos="1524000" algn="l"/>
              </a:tabLst>
              <a:defRPr>
                <a:solidFill>
                  <a:schemeClr val="tx1"/>
                </a:solidFill>
                <a:latin typeface="Arial" charset="0"/>
              </a:defRPr>
            </a:lvl7pPr>
            <a:lvl8pPr defTabSz="1057275" fontAlgn="base">
              <a:spcBef>
                <a:spcPct val="0"/>
              </a:spcBef>
              <a:spcAft>
                <a:spcPct val="0"/>
              </a:spcAft>
              <a:tabLst>
                <a:tab pos="985838" algn="l"/>
                <a:tab pos="1524000" algn="l"/>
              </a:tabLst>
              <a:defRPr>
                <a:solidFill>
                  <a:schemeClr val="tx1"/>
                </a:solidFill>
                <a:latin typeface="Arial" charset="0"/>
              </a:defRPr>
            </a:lvl8pPr>
            <a:lvl9pPr defTabSz="1057275" fontAlgn="base">
              <a:spcBef>
                <a:spcPct val="0"/>
              </a:spcBef>
              <a:spcAft>
                <a:spcPct val="0"/>
              </a:spcAft>
              <a:tabLst>
                <a:tab pos="985838" algn="l"/>
                <a:tab pos="1524000" algn="l"/>
              </a:tabLst>
              <a:defRPr>
                <a:solidFill>
                  <a:schemeClr val="tx1"/>
                </a:solidFill>
                <a:latin typeface="Arial" charset="0"/>
              </a:defRPr>
            </a:lvl9pPr>
          </a:lstStyle>
          <a:p>
            <a:pPr fontAlgn="base">
              <a:spcBef>
                <a:spcPct val="50000"/>
              </a:spcBef>
              <a:spcAft>
                <a:spcPct val="0"/>
              </a:spcAft>
            </a:pPr>
            <a:r>
              <a:rPr lang="it-IT" sz="1200" b="1">
                <a:solidFill>
                  <a:srgbClr val="917C41"/>
                </a:solidFill>
                <a:cs typeface="Arial" charset="0"/>
              </a:rPr>
              <a:t>Aggregate feed</a:t>
            </a:r>
          </a:p>
        </p:txBody>
      </p:sp>
      <p:sp>
        <p:nvSpPr>
          <p:cNvPr id="2178058" name="Line 10"/>
          <p:cNvSpPr>
            <a:spLocks noChangeShapeType="1"/>
          </p:cNvSpPr>
          <p:nvPr/>
        </p:nvSpPr>
        <p:spPr bwMode="auto">
          <a:xfrm flipV="1">
            <a:off x="4406900" y="5186364"/>
            <a:ext cx="1322388" cy="231775"/>
          </a:xfrm>
          <a:prstGeom prst="line">
            <a:avLst/>
          </a:prstGeom>
          <a:noFill/>
          <a:ln w="158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a:solidFill>
                <a:srgbClr val="000000"/>
              </a:solidFill>
            </a:endParaRPr>
          </a:p>
        </p:txBody>
      </p:sp>
      <p:sp>
        <p:nvSpPr>
          <p:cNvPr id="2178059" name="Rectangle 11"/>
          <p:cNvSpPr>
            <a:spLocks noChangeArrowheads="1"/>
          </p:cNvSpPr>
          <p:nvPr/>
        </p:nvSpPr>
        <p:spPr bwMode="auto">
          <a:xfrm>
            <a:off x="1749426" y="2163260"/>
            <a:ext cx="8693149" cy="1089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20000"/>
              </a:lnSpc>
              <a:spcBef>
                <a:spcPct val="0"/>
              </a:spcBef>
              <a:spcAft>
                <a:spcPct val="0"/>
              </a:spcAft>
              <a:buFontTx/>
              <a:buChar char="•"/>
              <a:tabLst>
                <a:tab pos="361950" algn="l"/>
              </a:tabLst>
            </a:pPr>
            <a:r>
              <a:rPr lang="en-US" dirty="0">
                <a:solidFill>
                  <a:srgbClr val="CBAD41"/>
                </a:solidFill>
              </a:rPr>
              <a:t>	New design from Ammann </a:t>
            </a:r>
            <a:r>
              <a:rPr lang="en-US" dirty="0" smtClean="0">
                <a:solidFill>
                  <a:srgbClr val="CBAD41"/>
                </a:solidFill>
              </a:rPr>
              <a:t>, </a:t>
            </a:r>
            <a:r>
              <a:rPr lang="en-US" dirty="0">
                <a:solidFill>
                  <a:srgbClr val="CBAD41"/>
                </a:solidFill>
              </a:rPr>
              <a:t>due to great demand in southern Europe markets</a:t>
            </a:r>
          </a:p>
          <a:p>
            <a:pPr fontAlgn="base">
              <a:lnSpc>
                <a:spcPct val="120000"/>
              </a:lnSpc>
              <a:spcBef>
                <a:spcPct val="0"/>
              </a:spcBef>
              <a:spcAft>
                <a:spcPct val="0"/>
              </a:spcAft>
              <a:buFontTx/>
              <a:buChar char="•"/>
              <a:tabLst>
                <a:tab pos="361950" algn="l"/>
              </a:tabLst>
            </a:pPr>
            <a:r>
              <a:rPr lang="en-US" dirty="0">
                <a:solidFill>
                  <a:srgbClr val="CBAD41"/>
                </a:solidFill>
              </a:rPr>
              <a:t>	High RA addition rates with low-cost installation</a:t>
            </a:r>
          </a:p>
          <a:p>
            <a:pPr fontAlgn="base">
              <a:lnSpc>
                <a:spcPct val="120000"/>
              </a:lnSpc>
              <a:spcBef>
                <a:spcPct val="0"/>
              </a:spcBef>
              <a:spcAft>
                <a:spcPct val="0"/>
              </a:spcAft>
              <a:buFontTx/>
              <a:buChar char="•"/>
              <a:tabLst>
                <a:tab pos="361950" algn="l"/>
              </a:tabLst>
            </a:pPr>
            <a:r>
              <a:rPr lang="en-US" dirty="0">
                <a:solidFill>
                  <a:srgbClr val="CBAD41"/>
                </a:solidFill>
              </a:rPr>
              <a:t>	Suitable for bypass-operation only</a:t>
            </a:r>
          </a:p>
        </p:txBody>
      </p:sp>
    </p:spTree>
    <p:extLst>
      <p:ext uri="{BB962C8B-B14F-4D97-AF65-F5344CB8AC3E}">
        <p14:creationId xmlns:p14="http://schemas.microsoft.com/office/powerpoint/2010/main" val="2054892574"/>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Flowscheme_UNI"/>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63688" y="-26988"/>
            <a:ext cx="9144000" cy="6858001"/>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8195" name="Rectangle 3"/>
          <p:cNvSpPr>
            <a:spLocks noChangeArrowheads="1"/>
          </p:cNvSpPr>
          <p:nvPr/>
        </p:nvSpPr>
        <p:spPr bwMode="auto">
          <a:xfrm>
            <a:off x="1981200" y="2971800"/>
            <a:ext cx="2971800" cy="3352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8196" name="Rectangle 4"/>
          <p:cNvSpPr>
            <a:spLocks noChangeArrowheads="1"/>
          </p:cNvSpPr>
          <p:nvPr/>
        </p:nvSpPr>
        <p:spPr bwMode="auto">
          <a:xfrm>
            <a:off x="4876800" y="3124200"/>
            <a:ext cx="304800" cy="3352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8197" name="Rectangle 5"/>
          <p:cNvSpPr>
            <a:spLocks noChangeArrowheads="1"/>
          </p:cNvSpPr>
          <p:nvPr/>
        </p:nvSpPr>
        <p:spPr bwMode="auto">
          <a:xfrm>
            <a:off x="5181600" y="4114800"/>
            <a:ext cx="304800" cy="2362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8198" name="Rectangle 6"/>
          <p:cNvSpPr>
            <a:spLocks noChangeArrowheads="1"/>
          </p:cNvSpPr>
          <p:nvPr/>
        </p:nvSpPr>
        <p:spPr bwMode="auto">
          <a:xfrm>
            <a:off x="2114550" y="628650"/>
            <a:ext cx="8153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2800">
              <a:solidFill>
                <a:srgbClr val="000000"/>
              </a:solidFill>
            </a:endParaRPr>
          </a:p>
        </p:txBody>
      </p:sp>
      <p:pic>
        <p:nvPicPr>
          <p:cNvPr id="8199"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71800" y="3429001"/>
            <a:ext cx="2209800" cy="132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664" name="Freeform 8"/>
          <p:cNvSpPr>
            <a:spLocks/>
          </p:cNvSpPr>
          <p:nvPr/>
        </p:nvSpPr>
        <p:spPr bwMode="auto">
          <a:xfrm>
            <a:off x="4300538" y="4168775"/>
            <a:ext cx="304800" cy="228600"/>
          </a:xfrm>
          <a:custGeom>
            <a:avLst/>
            <a:gdLst>
              <a:gd name="T0" fmla="*/ 0 w 96"/>
              <a:gd name="T1" fmla="*/ 0 h 64"/>
              <a:gd name="T2" fmla="*/ 2147483646 w 96"/>
              <a:gd name="T3" fmla="*/ 2147483646 h 64"/>
              <a:gd name="T4" fmla="*/ 2147483646 w 96"/>
              <a:gd name="T5" fmla="*/ 2147483646 h 64"/>
              <a:gd name="T6" fmla="*/ 2147483646 w 96"/>
              <a:gd name="T7" fmla="*/ 2147483646 h 64"/>
              <a:gd name="T8" fmla="*/ 0 w 96"/>
              <a:gd name="T9" fmla="*/ 0 h 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64">
                <a:moveTo>
                  <a:pt x="0" y="0"/>
                </a:moveTo>
                <a:lnTo>
                  <a:pt x="96" y="2"/>
                </a:lnTo>
                <a:lnTo>
                  <a:pt x="68" y="64"/>
                </a:lnTo>
                <a:lnTo>
                  <a:pt x="40" y="56"/>
                </a:lnTo>
                <a:lnTo>
                  <a:pt x="0" y="0"/>
                </a:lnTo>
                <a:close/>
              </a:path>
            </a:pathLst>
          </a:custGeom>
          <a:solidFill>
            <a:srgbClr val="808080"/>
          </a:solidFill>
          <a:ln>
            <a:noFill/>
          </a:ln>
          <a:effectLst/>
          <a:extLst>
            <a:ext uri="{91240B29-F687-4F45-9708-019B960494DF}">
              <a14:hiddenLine xmlns:a14="http://schemas.microsoft.com/office/drawing/2010/main" w="31750" cap="flat" cmpd="sng">
                <a:solidFill>
                  <a:schemeClr val="bg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70665" name="Line 9"/>
          <p:cNvSpPr>
            <a:spLocks noChangeShapeType="1"/>
          </p:cNvSpPr>
          <p:nvPr/>
        </p:nvSpPr>
        <p:spPr bwMode="auto">
          <a:xfrm flipH="1" flipV="1">
            <a:off x="3122614" y="4283076"/>
            <a:ext cx="1311275" cy="320675"/>
          </a:xfrm>
          <a:prstGeom prst="line">
            <a:avLst/>
          </a:prstGeom>
          <a:noFill/>
          <a:ln w="3810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70666" name="Line 10"/>
          <p:cNvSpPr>
            <a:spLocks noChangeShapeType="1"/>
          </p:cNvSpPr>
          <p:nvPr/>
        </p:nvSpPr>
        <p:spPr bwMode="auto">
          <a:xfrm flipH="1" flipV="1">
            <a:off x="3048001" y="2971801"/>
            <a:ext cx="15875" cy="1311275"/>
          </a:xfrm>
          <a:prstGeom prst="line">
            <a:avLst/>
          </a:prstGeom>
          <a:noFill/>
          <a:ln w="3810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70667" name="Line 11"/>
          <p:cNvSpPr>
            <a:spLocks noChangeShapeType="1"/>
          </p:cNvSpPr>
          <p:nvPr/>
        </p:nvSpPr>
        <p:spPr bwMode="auto">
          <a:xfrm>
            <a:off x="3048000" y="2971800"/>
            <a:ext cx="1905000"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70668" name="Line 12"/>
          <p:cNvSpPr>
            <a:spLocks noChangeShapeType="1"/>
          </p:cNvSpPr>
          <p:nvPr/>
        </p:nvSpPr>
        <p:spPr bwMode="auto">
          <a:xfrm flipV="1">
            <a:off x="4953000" y="2590800"/>
            <a:ext cx="0" cy="38100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70669" name="Line 13"/>
          <p:cNvSpPr>
            <a:spLocks noChangeShapeType="1"/>
          </p:cNvSpPr>
          <p:nvPr/>
        </p:nvSpPr>
        <p:spPr bwMode="auto">
          <a:xfrm>
            <a:off x="4953000" y="2590800"/>
            <a:ext cx="533400" cy="22860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70670" name="Line 14"/>
          <p:cNvSpPr>
            <a:spLocks noChangeShapeType="1"/>
          </p:cNvSpPr>
          <p:nvPr/>
        </p:nvSpPr>
        <p:spPr bwMode="auto">
          <a:xfrm>
            <a:off x="5486400" y="2819400"/>
            <a:ext cx="1447800"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70671" name="Line 15"/>
          <p:cNvSpPr>
            <a:spLocks noChangeShapeType="1"/>
          </p:cNvSpPr>
          <p:nvPr/>
        </p:nvSpPr>
        <p:spPr bwMode="auto">
          <a:xfrm>
            <a:off x="6934200" y="2819400"/>
            <a:ext cx="381000" cy="60960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70672" name="Line 16"/>
          <p:cNvSpPr>
            <a:spLocks noChangeShapeType="1"/>
          </p:cNvSpPr>
          <p:nvPr/>
        </p:nvSpPr>
        <p:spPr bwMode="auto">
          <a:xfrm flipV="1">
            <a:off x="7315200" y="2057400"/>
            <a:ext cx="0" cy="137160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70673" name="Line 17"/>
          <p:cNvSpPr>
            <a:spLocks noChangeShapeType="1"/>
          </p:cNvSpPr>
          <p:nvPr/>
        </p:nvSpPr>
        <p:spPr bwMode="auto">
          <a:xfrm>
            <a:off x="7315200" y="2057400"/>
            <a:ext cx="152400" cy="30480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70674" name="Rectangle 18"/>
          <p:cNvSpPr>
            <a:spLocks noChangeArrowheads="1"/>
          </p:cNvSpPr>
          <p:nvPr/>
        </p:nvSpPr>
        <p:spPr bwMode="auto">
          <a:xfrm>
            <a:off x="7391400" y="2667000"/>
            <a:ext cx="152400" cy="457200"/>
          </a:xfrm>
          <a:prstGeom prst="rect">
            <a:avLst/>
          </a:prstGeom>
          <a:solidFill>
            <a:schemeClr val="bg2">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8211" name="Rectangle 19"/>
          <p:cNvSpPr>
            <a:spLocks noChangeArrowheads="1"/>
          </p:cNvSpPr>
          <p:nvPr/>
        </p:nvSpPr>
        <p:spPr bwMode="auto">
          <a:xfrm>
            <a:off x="8305800" y="1752600"/>
            <a:ext cx="1981200" cy="1600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8212" name="Line 20"/>
          <p:cNvSpPr>
            <a:spLocks noChangeShapeType="1"/>
          </p:cNvSpPr>
          <p:nvPr/>
        </p:nvSpPr>
        <p:spPr bwMode="auto">
          <a:xfrm flipV="1">
            <a:off x="7696200" y="3276600"/>
            <a:ext cx="685800" cy="533400"/>
          </a:xfrm>
          <a:prstGeom prst="line">
            <a:avLst/>
          </a:prstGeom>
          <a:noFill/>
          <a:ln w="762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grpSp>
        <p:nvGrpSpPr>
          <p:cNvPr id="70677" name="Group 21"/>
          <p:cNvGrpSpPr>
            <a:grpSpLocks/>
          </p:cNvGrpSpPr>
          <p:nvPr/>
        </p:nvGrpSpPr>
        <p:grpSpPr bwMode="auto">
          <a:xfrm>
            <a:off x="1577975" y="3446463"/>
            <a:ext cx="3657600" cy="1814512"/>
            <a:chOff x="423" y="2554"/>
            <a:chExt cx="2304" cy="1143"/>
          </a:xfrm>
        </p:grpSpPr>
        <p:sp>
          <p:nvSpPr>
            <p:cNvPr id="8224" name="Text Box 22"/>
            <p:cNvSpPr txBox="1">
              <a:spLocks noChangeArrowheads="1"/>
            </p:cNvSpPr>
            <p:nvPr/>
          </p:nvSpPr>
          <p:spPr bwMode="auto">
            <a:xfrm>
              <a:off x="423" y="2602"/>
              <a:ext cx="576" cy="1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fr-FR" altLang="en-US" sz="900" b="1">
                  <a:solidFill>
                    <a:srgbClr val="000000"/>
                  </a:solidFill>
                </a:rPr>
                <a:t>Aggregate</a:t>
              </a:r>
            </a:p>
            <a:p>
              <a:pPr fontAlgn="base">
                <a:spcBef>
                  <a:spcPct val="50000"/>
                </a:spcBef>
                <a:spcAft>
                  <a:spcPct val="0"/>
                </a:spcAft>
                <a:buFontTx/>
                <a:buNone/>
              </a:pPr>
              <a:r>
                <a:rPr lang="fr-FR" altLang="en-US" sz="900" b="1">
                  <a:solidFill>
                    <a:srgbClr val="000000"/>
                  </a:solidFill>
                </a:rPr>
                <a:t>Recycling</a:t>
              </a:r>
            </a:p>
            <a:p>
              <a:pPr fontAlgn="base">
                <a:spcBef>
                  <a:spcPct val="50000"/>
                </a:spcBef>
                <a:spcAft>
                  <a:spcPct val="0"/>
                </a:spcAft>
                <a:buFontTx/>
                <a:buNone/>
              </a:pPr>
              <a:endParaRPr lang="fr-FR" altLang="en-US" sz="900" b="1">
                <a:solidFill>
                  <a:srgbClr val="000000"/>
                </a:solidFill>
              </a:endParaRPr>
            </a:p>
            <a:p>
              <a:pPr fontAlgn="base">
                <a:spcBef>
                  <a:spcPct val="50000"/>
                </a:spcBef>
                <a:spcAft>
                  <a:spcPct val="0"/>
                </a:spcAft>
                <a:buFontTx/>
                <a:buNone/>
              </a:pPr>
              <a:r>
                <a:rPr lang="fr-FR" altLang="en-US" sz="900" b="1">
                  <a:solidFill>
                    <a:srgbClr val="000000"/>
                  </a:solidFill>
                </a:rPr>
                <a:t>Filler </a:t>
              </a:r>
            </a:p>
            <a:p>
              <a:pPr fontAlgn="base">
                <a:spcBef>
                  <a:spcPct val="50000"/>
                </a:spcBef>
                <a:spcAft>
                  <a:spcPct val="0"/>
                </a:spcAft>
                <a:buFontTx/>
                <a:buNone/>
              </a:pPr>
              <a:r>
                <a:rPr lang="fr-FR" altLang="en-US" sz="900" b="1">
                  <a:solidFill>
                    <a:srgbClr val="000000"/>
                  </a:solidFill>
                </a:rPr>
                <a:t>Bitumen</a:t>
              </a:r>
            </a:p>
            <a:p>
              <a:pPr fontAlgn="base">
                <a:spcBef>
                  <a:spcPct val="50000"/>
                </a:spcBef>
                <a:spcAft>
                  <a:spcPct val="0"/>
                </a:spcAft>
                <a:buFontTx/>
                <a:buNone/>
              </a:pPr>
              <a:r>
                <a:rPr lang="fr-FR" altLang="en-US" sz="900" b="1">
                  <a:solidFill>
                    <a:srgbClr val="000000"/>
                  </a:solidFill>
                </a:rPr>
                <a:t>Mixing</a:t>
              </a:r>
            </a:p>
            <a:p>
              <a:pPr fontAlgn="base">
                <a:spcBef>
                  <a:spcPct val="50000"/>
                </a:spcBef>
                <a:spcAft>
                  <a:spcPct val="0"/>
                </a:spcAft>
                <a:buFontTx/>
                <a:buNone/>
              </a:pPr>
              <a:r>
                <a:rPr lang="fr-FR" altLang="en-US" sz="900" b="1">
                  <a:solidFill>
                    <a:srgbClr val="000000"/>
                  </a:solidFill>
                </a:rPr>
                <a:t>Discharge</a:t>
              </a:r>
            </a:p>
            <a:p>
              <a:pPr fontAlgn="base">
                <a:spcBef>
                  <a:spcPct val="50000"/>
                </a:spcBef>
                <a:spcAft>
                  <a:spcPct val="0"/>
                </a:spcAft>
                <a:buFontTx/>
                <a:buNone/>
              </a:pPr>
              <a:endParaRPr lang="fr-FR" altLang="en-US" sz="900" b="1">
                <a:solidFill>
                  <a:srgbClr val="000000"/>
                </a:solidFill>
              </a:endParaRPr>
            </a:p>
          </p:txBody>
        </p:sp>
        <p:sp>
          <p:nvSpPr>
            <p:cNvPr id="8225" name="Rectangle 23"/>
            <p:cNvSpPr>
              <a:spLocks noChangeArrowheads="1"/>
            </p:cNvSpPr>
            <p:nvPr/>
          </p:nvSpPr>
          <p:spPr bwMode="auto">
            <a:xfrm>
              <a:off x="1047" y="2554"/>
              <a:ext cx="213" cy="100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8226" name="Rectangle 24"/>
            <p:cNvSpPr>
              <a:spLocks noChangeArrowheads="1"/>
            </p:cNvSpPr>
            <p:nvPr/>
          </p:nvSpPr>
          <p:spPr bwMode="auto">
            <a:xfrm>
              <a:off x="1260" y="2554"/>
              <a:ext cx="212" cy="100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8227" name="Rectangle 25"/>
            <p:cNvSpPr>
              <a:spLocks noChangeArrowheads="1"/>
            </p:cNvSpPr>
            <p:nvPr/>
          </p:nvSpPr>
          <p:spPr bwMode="auto">
            <a:xfrm>
              <a:off x="1472" y="2554"/>
              <a:ext cx="213" cy="100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8228" name="Rectangle 26"/>
            <p:cNvSpPr>
              <a:spLocks noChangeArrowheads="1"/>
            </p:cNvSpPr>
            <p:nvPr/>
          </p:nvSpPr>
          <p:spPr bwMode="auto">
            <a:xfrm>
              <a:off x="1685" y="2554"/>
              <a:ext cx="212" cy="100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8229" name="Rectangle 27"/>
            <p:cNvSpPr>
              <a:spLocks noChangeArrowheads="1"/>
            </p:cNvSpPr>
            <p:nvPr/>
          </p:nvSpPr>
          <p:spPr bwMode="auto">
            <a:xfrm>
              <a:off x="1897" y="2554"/>
              <a:ext cx="213" cy="100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8230" name="Rectangle 28"/>
            <p:cNvSpPr>
              <a:spLocks noChangeArrowheads="1"/>
            </p:cNvSpPr>
            <p:nvPr/>
          </p:nvSpPr>
          <p:spPr bwMode="auto">
            <a:xfrm>
              <a:off x="2110" y="2554"/>
              <a:ext cx="212" cy="100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8231" name="Rectangle 29"/>
            <p:cNvSpPr>
              <a:spLocks noChangeArrowheads="1"/>
            </p:cNvSpPr>
            <p:nvPr/>
          </p:nvSpPr>
          <p:spPr bwMode="auto">
            <a:xfrm>
              <a:off x="2322" y="2554"/>
              <a:ext cx="213" cy="100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8232" name="Text Box 30"/>
            <p:cNvSpPr txBox="1">
              <a:spLocks noChangeArrowheads="1"/>
            </p:cNvSpPr>
            <p:nvPr/>
          </p:nvSpPr>
          <p:spPr bwMode="auto">
            <a:xfrm>
              <a:off x="903" y="3562"/>
              <a:ext cx="1824"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fr-FR" altLang="en-US" sz="800" b="1">
                  <a:solidFill>
                    <a:srgbClr val="000000"/>
                  </a:solidFill>
                </a:rPr>
                <a:t>    0         10        20        30        40        50        60        70</a:t>
              </a:r>
            </a:p>
          </p:txBody>
        </p:sp>
      </p:grpSp>
      <p:sp>
        <p:nvSpPr>
          <p:cNvPr id="70687" name="AutoShape 31" descr="Granit"/>
          <p:cNvSpPr>
            <a:spLocks noChangeArrowheads="1"/>
          </p:cNvSpPr>
          <p:nvPr/>
        </p:nvSpPr>
        <p:spPr bwMode="auto">
          <a:xfrm flipH="1">
            <a:off x="2590800" y="3494089"/>
            <a:ext cx="203200" cy="155575"/>
          </a:xfrm>
          <a:prstGeom prst="rtTriangle">
            <a:avLst/>
          </a:prstGeom>
          <a:blipFill dpi="0" rotWithShape="0">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70688" name="AutoShape 32" descr="Granit"/>
          <p:cNvSpPr>
            <a:spLocks noChangeArrowheads="1"/>
          </p:cNvSpPr>
          <p:nvPr/>
        </p:nvSpPr>
        <p:spPr bwMode="auto">
          <a:xfrm flipH="1">
            <a:off x="2833688" y="4124325"/>
            <a:ext cx="201612" cy="115888"/>
          </a:xfrm>
          <a:prstGeom prst="rtTriangle">
            <a:avLst/>
          </a:prstGeom>
          <a:blipFill dpi="0" rotWithShape="0">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70689" name="AutoShape 33"/>
          <p:cNvSpPr>
            <a:spLocks noChangeArrowheads="1"/>
          </p:cNvSpPr>
          <p:nvPr/>
        </p:nvSpPr>
        <p:spPr bwMode="auto">
          <a:xfrm flipH="1">
            <a:off x="2833689" y="4340226"/>
            <a:ext cx="369887" cy="117475"/>
          </a:xfrm>
          <a:prstGeom prst="rtTriangle">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70690" name="Rectangle 34" descr="Großes Konfetti"/>
          <p:cNvSpPr>
            <a:spLocks noChangeArrowheads="1"/>
          </p:cNvSpPr>
          <p:nvPr/>
        </p:nvSpPr>
        <p:spPr bwMode="auto">
          <a:xfrm>
            <a:off x="3214688" y="4557713"/>
            <a:ext cx="457200" cy="100012"/>
          </a:xfrm>
          <a:prstGeom prst="rect">
            <a:avLst/>
          </a:prstGeom>
          <a:pattFill prst="lgConfetti">
            <a:fgClr>
              <a:schemeClr val="tx1"/>
            </a:fgClr>
            <a:bgClr>
              <a:srgbClr val="FFFFFF"/>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70691" name="AutoShape 35"/>
          <p:cNvSpPr>
            <a:spLocks noChangeArrowheads="1"/>
          </p:cNvSpPr>
          <p:nvPr/>
        </p:nvSpPr>
        <p:spPr bwMode="auto">
          <a:xfrm>
            <a:off x="3671889" y="4770438"/>
            <a:ext cx="471487" cy="157162"/>
          </a:xfrm>
          <a:prstGeom prst="rtTriangle">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70692" name="Rectangle 36" descr="Große Schachfelder"/>
          <p:cNvSpPr>
            <a:spLocks noChangeArrowheads="1"/>
          </p:cNvSpPr>
          <p:nvPr/>
        </p:nvSpPr>
        <p:spPr bwMode="auto">
          <a:xfrm>
            <a:off x="2605088" y="3762375"/>
            <a:ext cx="228600" cy="133350"/>
          </a:xfrm>
          <a:prstGeom prst="rect">
            <a:avLst/>
          </a:prstGeom>
          <a:pattFill prst="lgCheck">
            <a:fgClr>
              <a:srgbClr val="FF0000"/>
            </a:fgClr>
            <a:bgClr>
              <a:srgbClr val="FFFFFF"/>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8220" name="Rectangle 39"/>
          <p:cNvSpPr>
            <a:spLocks noChangeArrowheads="1"/>
          </p:cNvSpPr>
          <p:nvPr/>
        </p:nvSpPr>
        <p:spPr bwMode="auto">
          <a:xfrm>
            <a:off x="2006600" y="419100"/>
            <a:ext cx="1474788" cy="6477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8221" name="Rectangle 40"/>
          <p:cNvSpPr>
            <a:spLocks noChangeArrowheads="1"/>
          </p:cNvSpPr>
          <p:nvPr/>
        </p:nvSpPr>
        <p:spPr bwMode="auto">
          <a:xfrm>
            <a:off x="8504238" y="190500"/>
            <a:ext cx="1858962" cy="8763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8222" name="Rectangle 42"/>
          <p:cNvSpPr>
            <a:spLocks noChangeArrowheads="1"/>
          </p:cNvSpPr>
          <p:nvPr/>
        </p:nvSpPr>
        <p:spPr bwMode="auto">
          <a:xfrm>
            <a:off x="5837238" y="5495926"/>
            <a:ext cx="3763962" cy="3333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8223" name="Rectangle 44"/>
          <p:cNvSpPr>
            <a:spLocks noGrp="1" noChangeArrowheads="1"/>
          </p:cNvSpPr>
          <p:nvPr>
            <p:ph type="title" idx="4294967295"/>
          </p:nvPr>
        </p:nvSpPr>
        <p:spPr>
          <a:xfrm>
            <a:off x="1524000" y="254000"/>
            <a:ext cx="9144000" cy="1143000"/>
          </a:xfrm>
        </p:spPr>
        <p:txBody>
          <a:bodyPr/>
          <a:lstStyle/>
          <a:p>
            <a:pPr eaLnBrk="1" hangingPunct="1"/>
            <a:r>
              <a:rPr lang="fr-FR" altLang="en-US" sz="3600" b="1">
                <a:solidFill>
                  <a:schemeClr val="tx1"/>
                </a:solidFill>
              </a:rPr>
              <a:t>Cold recycling via Ring in Drum</a:t>
            </a:r>
            <a:endParaRPr lang="de-CH" altLang="en-US" sz="3600" b="1">
              <a:solidFill>
                <a:schemeClr val="tx1"/>
              </a:solidFill>
            </a:endParaRPr>
          </a:p>
        </p:txBody>
      </p:sp>
      <p:grpSp>
        <p:nvGrpSpPr>
          <p:cNvPr id="42" name="Group 3"/>
          <p:cNvGrpSpPr>
            <a:grpSpLocks/>
          </p:cNvGrpSpPr>
          <p:nvPr/>
        </p:nvGrpSpPr>
        <p:grpSpPr bwMode="auto">
          <a:xfrm>
            <a:off x="9798395" y="309564"/>
            <a:ext cx="1905000" cy="282575"/>
            <a:chOff x="1860" y="3171"/>
            <a:chExt cx="2677" cy="397"/>
          </a:xfrm>
        </p:grpSpPr>
        <p:sp>
          <p:nvSpPr>
            <p:cNvPr id="43" name="Freeform 4"/>
            <p:cNvSpPr>
              <a:spLocks/>
            </p:cNvSpPr>
            <p:nvPr/>
          </p:nvSpPr>
          <p:spPr bwMode="auto">
            <a:xfrm>
              <a:off x="4175" y="3171"/>
              <a:ext cx="362" cy="397"/>
            </a:xfrm>
            <a:custGeom>
              <a:avLst/>
              <a:gdLst>
                <a:gd name="T0" fmla="*/ 50 w 153"/>
                <a:gd name="T1" fmla="*/ 74 h 168"/>
                <a:gd name="T2" fmla="*/ 49 w 153"/>
                <a:gd name="T3" fmla="*/ 74 h 168"/>
                <a:gd name="T4" fmla="*/ 49 w 153"/>
                <a:gd name="T5" fmla="*/ 114 h 168"/>
                <a:gd name="T6" fmla="*/ 49 w 153"/>
                <a:gd name="T7" fmla="*/ 168 h 168"/>
                <a:gd name="T8" fmla="*/ 0 w 153"/>
                <a:gd name="T9" fmla="*/ 168 h 168"/>
                <a:gd name="T10" fmla="*/ 0 w 153"/>
                <a:gd name="T11" fmla="*/ 0 h 168"/>
                <a:gd name="T12" fmla="*/ 57 w 153"/>
                <a:gd name="T13" fmla="*/ 0 h 168"/>
                <a:gd name="T14" fmla="*/ 104 w 153"/>
                <a:gd name="T15" fmla="*/ 93 h 168"/>
                <a:gd name="T16" fmla="*/ 105 w 153"/>
                <a:gd name="T17" fmla="*/ 93 h 168"/>
                <a:gd name="T18" fmla="*/ 104 w 153"/>
                <a:gd name="T19" fmla="*/ 54 h 168"/>
                <a:gd name="T20" fmla="*/ 104 w 153"/>
                <a:gd name="T21" fmla="*/ 0 h 168"/>
                <a:gd name="T22" fmla="*/ 153 w 153"/>
                <a:gd name="T23" fmla="*/ 0 h 168"/>
                <a:gd name="T24" fmla="*/ 153 w 153"/>
                <a:gd name="T25" fmla="*/ 168 h 168"/>
                <a:gd name="T26" fmla="*/ 97 w 153"/>
                <a:gd name="T27" fmla="*/ 168 h 168"/>
                <a:gd name="T28" fmla="*/ 50 w 153"/>
                <a:gd name="T29" fmla="*/ 7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4" y="93"/>
                    <a:pt x="104" y="93"/>
                    <a:pt x="104"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de-CH">
                <a:solidFill>
                  <a:srgbClr val="000000"/>
                </a:solidFill>
              </a:endParaRPr>
            </a:p>
          </p:txBody>
        </p:sp>
        <p:sp>
          <p:nvSpPr>
            <p:cNvPr id="44" name="Freeform 5"/>
            <p:cNvSpPr>
              <a:spLocks/>
            </p:cNvSpPr>
            <p:nvPr/>
          </p:nvSpPr>
          <p:spPr bwMode="auto">
            <a:xfrm>
              <a:off x="3760" y="3171"/>
              <a:ext cx="361" cy="397"/>
            </a:xfrm>
            <a:custGeom>
              <a:avLst/>
              <a:gdLst>
                <a:gd name="T0" fmla="*/ 50 w 153"/>
                <a:gd name="T1" fmla="*/ 74 h 168"/>
                <a:gd name="T2" fmla="*/ 49 w 153"/>
                <a:gd name="T3" fmla="*/ 74 h 168"/>
                <a:gd name="T4" fmla="*/ 49 w 153"/>
                <a:gd name="T5" fmla="*/ 114 h 168"/>
                <a:gd name="T6" fmla="*/ 49 w 153"/>
                <a:gd name="T7" fmla="*/ 168 h 168"/>
                <a:gd name="T8" fmla="*/ 0 w 153"/>
                <a:gd name="T9" fmla="*/ 168 h 168"/>
                <a:gd name="T10" fmla="*/ 0 w 153"/>
                <a:gd name="T11" fmla="*/ 0 h 168"/>
                <a:gd name="T12" fmla="*/ 57 w 153"/>
                <a:gd name="T13" fmla="*/ 0 h 168"/>
                <a:gd name="T14" fmla="*/ 103 w 153"/>
                <a:gd name="T15" fmla="*/ 93 h 168"/>
                <a:gd name="T16" fmla="*/ 105 w 153"/>
                <a:gd name="T17" fmla="*/ 93 h 168"/>
                <a:gd name="T18" fmla="*/ 104 w 153"/>
                <a:gd name="T19" fmla="*/ 54 h 168"/>
                <a:gd name="T20" fmla="*/ 104 w 153"/>
                <a:gd name="T21" fmla="*/ 0 h 168"/>
                <a:gd name="T22" fmla="*/ 153 w 153"/>
                <a:gd name="T23" fmla="*/ 0 h 168"/>
                <a:gd name="T24" fmla="*/ 153 w 153"/>
                <a:gd name="T25" fmla="*/ 168 h 168"/>
                <a:gd name="T26" fmla="*/ 97 w 153"/>
                <a:gd name="T27" fmla="*/ 168 h 168"/>
                <a:gd name="T28" fmla="*/ 50 w 153"/>
                <a:gd name="T29" fmla="*/ 7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3" y="93"/>
                    <a:pt x="103" y="93"/>
                    <a:pt x="103"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de-CH">
                <a:solidFill>
                  <a:srgbClr val="000000"/>
                </a:solidFill>
              </a:endParaRPr>
            </a:p>
          </p:txBody>
        </p:sp>
        <p:sp>
          <p:nvSpPr>
            <p:cNvPr id="45" name="Freeform 6"/>
            <p:cNvSpPr>
              <a:spLocks/>
            </p:cNvSpPr>
            <p:nvPr/>
          </p:nvSpPr>
          <p:spPr bwMode="auto">
            <a:xfrm>
              <a:off x="1860" y="3171"/>
              <a:ext cx="442" cy="397"/>
            </a:xfrm>
            <a:custGeom>
              <a:avLst/>
              <a:gdLst>
                <a:gd name="T0" fmla="*/ 286 w 442"/>
                <a:gd name="T1" fmla="*/ 0 h 397"/>
                <a:gd name="T2" fmla="*/ 154 w 442"/>
                <a:gd name="T3" fmla="*/ 0 h 397"/>
                <a:gd name="T4" fmla="*/ 0 w 442"/>
                <a:gd name="T5" fmla="*/ 397 h 397"/>
                <a:gd name="T6" fmla="*/ 137 w 442"/>
                <a:gd name="T7" fmla="*/ 397 h 397"/>
                <a:gd name="T8" fmla="*/ 220 w 442"/>
                <a:gd name="T9" fmla="*/ 158 h 397"/>
                <a:gd name="T10" fmla="*/ 222 w 442"/>
                <a:gd name="T11" fmla="*/ 158 h 397"/>
                <a:gd name="T12" fmla="*/ 303 w 442"/>
                <a:gd name="T13" fmla="*/ 397 h 397"/>
                <a:gd name="T14" fmla="*/ 442 w 442"/>
                <a:gd name="T15" fmla="*/ 397 h 397"/>
                <a:gd name="T16" fmla="*/ 286 w 442"/>
                <a:gd name="T17"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2" h="397">
                  <a:moveTo>
                    <a:pt x="286" y="0"/>
                  </a:moveTo>
                  <a:lnTo>
                    <a:pt x="154" y="0"/>
                  </a:lnTo>
                  <a:lnTo>
                    <a:pt x="0" y="397"/>
                  </a:lnTo>
                  <a:lnTo>
                    <a:pt x="137" y="397"/>
                  </a:lnTo>
                  <a:lnTo>
                    <a:pt x="220" y="158"/>
                  </a:lnTo>
                  <a:lnTo>
                    <a:pt x="222" y="158"/>
                  </a:lnTo>
                  <a:lnTo>
                    <a:pt x="303" y="397"/>
                  </a:lnTo>
                  <a:lnTo>
                    <a:pt x="442" y="397"/>
                  </a:lnTo>
                  <a:lnTo>
                    <a:pt x="2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de-CH">
                <a:solidFill>
                  <a:srgbClr val="000000"/>
                </a:solidFill>
              </a:endParaRPr>
            </a:p>
          </p:txBody>
        </p:sp>
        <p:sp>
          <p:nvSpPr>
            <p:cNvPr id="46" name="Freeform 7"/>
            <p:cNvSpPr>
              <a:spLocks/>
            </p:cNvSpPr>
            <p:nvPr/>
          </p:nvSpPr>
          <p:spPr bwMode="auto">
            <a:xfrm>
              <a:off x="3306" y="3171"/>
              <a:ext cx="444" cy="397"/>
            </a:xfrm>
            <a:custGeom>
              <a:avLst/>
              <a:gdLst>
                <a:gd name="T0" fmla="*/ 288 w 444"/>
                <a:gd name="T1" fmla="*/ 0 h 397"/>
                <a:gd name="T2" fmla="*/ 156 w 444"/>
                <a:gd name="T3" fmla="*/ 0 h 397"/>
                <a:gd name="T4" fmla="*/ 0 w 444"/>
                <a:gd name="T5" fmla="*/ 397 h 397"/>
                <a:gd name="T6" fmla="*/ 140 w 444"/>
                <a:gd name="T7" fmla="*/ 397 h 397"/>
                <a:gd name="T8" fmla="*/ 220 w 444"/>
                <a:gd name="T9" fmla="*/ 158 h 397"/>
                <a:gd name="T10" fmla="*/ 225 w 444"/>
                <a:gd name="T11" fmla="*/ 158 h 397"/>
                <a:gd name="T12" fmla="*/ 305 w 444"/>
                <a:gd name="T13" fmla="*/ 397 h 397"/>
                <a:gd name="T14" fmla="*/ 444 w 444"/>
                <a:gd name="T15" fmla="*/ 397 h 397"/>
                <a:gd name="T16" fmla="*/ 288 w 444"/>
                <a:gd name="T17"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4" h="397">
                  <a:moveTo>
                    <a:pt x="288" y="0"/>
                  </a:moveTo>
                  <a:lnTo>
                    <a:pt x="156" y="0"/>
                  </a:lnTo>
                  <a:lnTo>
                    <a:pt x="0" y="397"/>
                  </a:lnTo>
                  <a:lnTo>
                    <a:pt x="140" y="397"/>
                  </a:lnTo>
                  <a:lnTo>
                    <a:pt x="220" y="158"/>
                  </a:lnTo>
                  <a:lnTo>
                    <a:pt x="225" y="158"/>
                  </a:lnTo>
                  <a:lnTo>
                    <a:pt x="305" y="397"/>
                  </a:lnTo>
                  <a:lnTo>
                    <a:pt x="444" y="397"/>
                  </a:lnTo>
                  <a:lnTo>
                    <a:pt x="288" y="0"/>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de-CH">
                <a:solidFill>
                  <a:srgbClr val="000000"/>
                </a:solidFill>
              </a:endParaRPr>
            </a:p>
          </p:txBody>
        </p:sp>
        <p:sp>
          <p:nvSpPr>
            <p:cNvPr id="47" name="Freeform 8"/>
            <p:cNvSpPr>
              <a:spLocks/>
            </p:cNvSpPr>
            <p:nvPr/>
          </p:nvSpPr>
          <p:spPr bwMode="auto">
            <a:xfrm>
              <a:off x="2831" y="3171"/>
              <a:ext cx="466" cy="397"/>
            </a:xfrm>
            <a:custGeom>
              <a:avLst/>
              <a:gdLst>
                <a:gd name="T0" fmla="*/ 79 w 197"/>
                <a:gd name="T1" fmla="*/ 168 h 168"/>
                <a:gd name="T2" fmla="*/ 50 w 197"/>
                <a:gd name="T3" fmla="*/ 66 h 168"/>
                <a:gd name="T4" fmla="*/ 49 w 197"/>
                <a:gd name="T5" fmla="*/ 66 h 168"/>
                <a:gd name="T6" fmla="*/ 49 w 197"/>
                <a:gd name="T7" fmla="*/ 104 h 168"/>
                <a:gd name="T8" fmla="*/ 49 w 197"/>
                <a:gd name="T9" fmla="*/ 168 h 168"/>
                <a:gd name="T10" fmla="*/ 0 w 197"/>
                <a:gd name="T11" fmla="*/ 168 h 168"/>
                <a:gd name="T12" fmla="*/ 0 w 197"/>
                <a:gd name="T13" fmla="*/ 0 h 168"/>
                <a:gd name="T14" fmla="*/ 69 w 197"/>
                <a:gd name="T15" fmla="*/ 0 h 168"/>
                <a:gd name="T16" fmla="*/ 98 w 197"/>
                <a:gd name="T17" fmla="*/ 99 h 168"/>
                <a:gd name="T18" fmla="*/ 99 w 197"/>
                <a:gd name="T19" fmla="*/ 99 h 168"/>
                <a:gd name="T20" fmla="*/ 128 w 197"/>
                <a:gd name="T21" fmla="*/ 0 h 168"/>
                <a:gd name="T22" fmla="*/ 197 w 197"/>
                <a:gd name="T23" fmla="*/ 0 h 168"/>
                <a:gd name="T24" fmla="*/ 197 w 197"/>
                <a:gd name="T25" fmla="*/ 168 h 168"/>
                <a:gd name="T26" fmla="*/ 148 w 197"/>
                <a:gd name="T27" fmla="*/ 168 h 168"/>
                <a:gd name="T28" fmla="*/ 148 w 197"/>
                <a:gd name="T29" fmla="*/ 104 h 168"/>
                <a:gd name="T30" fmla="*/ 149 w 197"/>
                <a:gd name="T31" fmla="*/ 66 h 168"/>
                <a:gd name="T32" fmla="*/ 147 w 197"/>
                <a:gd name="T33" fmla="*/ 66 h 168"/>
                <a:gd name="T34" fmla="*/ 118 w 197"/>
                <a:gd name="T35" fmla="*/ 168 h 168"/>
                <a:gd name="T36" fmla="*/ 79 w 197"/>
                <a:gd name="T37"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7" y="66"/>
                    <a:pt x="147" y="66"/>
                    <a:pt x="147"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de-CH">
                <a:solidFill>
                  <a:srgbClr val="000000"/>
                </a:solidFill>
              </a:endParaRPr>
            </a:p>
          </p:txBody>
        </p:sp>
        <p:sp>
          <p:nvSpPr>
            <p:cNvPr id="48" name="Freeform 9"/>
            <p:cNvSpPr>
              <a:spLocks/>
            </p:cNvSpPr>
            <p:nvPr/>
          </p:nvSpPr>
          <p:spPr bwMode="auto">
            <a:xfrm>
              <a:off x="2312" y="3171"/>
              <a:ext cx="465" cy="397"/>
            </a:xfrm>
            <a:custGeom>
              <a:avLst/>
              <a:gdLst>
                <a:gd name="T0" fmla="*/ 79 w 197"/>
                <a:gd name="T1" fmla="*/ 168 h 168"/>
                <a:gd name="T2" fmla="*/ 50 w 197"/>
                <a:gd name="T3" fmla="*/ 66 h 168"/>
                <a:gd name="T4" fmla="*/ 49 w 197"/>
                <a:gd name="T5" fmla="*/ 66 h 168"/>
                <a:gd name="T6" fmla="*/ 49 w 197"/>
                <a:gd name="T7" fmla="*/ 104 h 168"/>
                <a:gd name="T8" fmla="*/ 49 w 197"/>
                <a:gd name="T9" fmla="*/ 168 h 168"/>
                <a:gd name="T10" fmla="*/ 0 w 197"/>
                <a:gd name="T11" fmla="*/ 168 h 168"/>
                <a:gd name="T12" fmla="*/ 0 w 197"/>
                <a:gd name="T13" fmla="*/ 0 h 168"/>
                <a:gd name="T14" fmla="*/ 69 w 197"/>
                <a:gd name="T15" fmla="*/ 0 h 168"/>
                <a:gd name="T16" fmla="*/ 98 w 197"/>
                <a:gd name="T17" fmla="*/ 99 h 168"/>
                <a:gd name="T18" fmla="*/ 99 w 197"/>
                <a:gd name="T19" fmla="*/ 99 h 168"/>
                <a:gd name="T20" fmla="*/ 128 w 197"/>
                <a:gd name="T21" fmla="*/ 0 h 168"/>
                <a:gd name="T22" fmla="*/ 197 w 197"/>
                <a:gd name="T23" fmla="*/ 0 h 168"/>
                <a:gd name="T24" fmla="*/ 197 w 197"/>
                <a:gd name="T25" fmla="*/ 168 h 168"/>
                <a:gd name="T26" fmla="*/ 148 w 197"/>
                <a:gd name="T27" fmla="*/ 168 h 168"/>
                <a:gd name="T28" fmla="*/ 148 w 197"/>
                <a:gd name="T29" fmla="*/ 104 h 168"/>
                <a:gd name="T30" fmla="*/ 149 w 197"/>
                <a:gd name="T31" fmla="*/ 66 h 168"/>
                <a:gd name="T32" fmla="*/ 148 w 197"/>
                <a:gd name="T33" fmla="*/ 66 h 168"/>
                <a:gd name="T34" fmla="*/ 118 w 197"/>
                <a:gd name="T35" fmla="*/ 168 h 168"/>
                <a:gd name="T36" fmla="*/ 79 w 197"/>
                <a:gd name="T37"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8" y="66"/>
                    <a:pt x="148" y="66"/>
                    <a:pt x="148"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de-CH">
                <a:solidFill>
                  <a:srgbClr val="000000"/>
                </a:solidFill>
              </a:endParaRPr>
            </a:p>
          </p:txBody>
        </p:sp>
      </p:grpSp>
      <p:sp>
        <p:nvSpPr>
          <p:cNvPr id="2" name="Textfeld 1"/>
          <p:cNvSpPr txBox="1"/>
          <p:nvPr/>
        </p:nvSpPr>
        <p:spPr>
          <a:xfrm>
            <a:off x="85725" y="6477000"/>
            <a:ext cx="1323975"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9180935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0664"/>
                                        </p:tgtEl>
                                        <p:attrNameLst>
                                          <p:attrName>style.visibility</p:attrName>
                                        </p:attrNameLst>
                                      </p:cBhvr>
                                      <p:to>
                                        <p:strVal val="visible"/>
                                      </p:to>
                                    </p:set>
                                    <p:animEffect transition="in" filter="wipe(up)">
                                      <p:cBhvr>
                                        <p:cTn id="7" dur="500"/>
                                        <p:tgtEl>
                                          <p:spTgt spid="70664"/>
                                        </p:tgtEl>
                                      </p:cBhvr>
                                    </p:animEffect>
                                  </p:childTnLst>
                                </p:cTn>
                              </p:par>
                            </p:childTnLst>
                          </p:cTn>
                        </p:par>
                        <p:par>
                          <p:cTn id="8" fill="hold" nodeType="afterGroup">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70665"/>
                                        </p:tgtEl>
                                        <p:attrNameLst>
                                          <p:attrName>style.visibility</p:attrName>
                                        </p:attrNameLst>
                                      </p:cBhvr>
                                      <p:to>
                                        <p:strVal val="visible"/>
                                      </p:to>
                                    </p:set>
                                    <p:animEffect transition="in" filter="wipe(right)">
                                      <p:cBhvr>
                                        <p:cTn id="11" dur="500"/>
                                        <p:tgtEl>
                                          <p:spTgt spid="70665"/>
                                        </p:tgtEl>
                                      </p:cBhvr>
                                    </p:animEffect>
                                  </p:childTnLst>
                                </p:cTn>
                              </p:par>
                            </p:childTnLst>
                          </p:cTn>
                        </p:par>
                        <p:par>
                          <p:cTn id="12" fill="hold" nodeType="afterGroup">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70666"/>
                                        </p:tgtEl>
                                        <p:attrNameLst>
                                          <p:attrName>style.visibility</p:attrName>
                                        </p:attrNameLst>
                                      </p:cBhvr>
                                      <p:to>
                                        <p:strVal val="visible"/>
                                      </p:to>
                                    </p:set>
                                    <p:animEffect transition="in" filter="wipe(down)">
                                      <p:cBhvr>
                                        <p:cTn id="15" dur="500"/>
                                        <p:tgtEl>
                                          <p:spTgt spid="70666"/>
                                        </p:tgtEl>
                                      </p:cBhvr>
                                    </p:animEffect>
                                  </p:childTnLst>
                                </p:cTn>
                              </p:par>
                            </p:childTnLst>
                          </p:cTn>
                        </p:par>
                        <p:par>
                          <p:cTn id="16" fill="hold" nodeType="afterGroup">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70667"/>
                                        </p:tgtEl>
                                        <p:attrNameLst>
                                          <p:attrName>style.visibility</p:attrName>
                                        </p:attrNameLst>
                                      </p:cBhvr>
                                      <p:to>
                                        <p:strVal val="visible"/>
                                      </p:to>
                                    </p:set>
                                    <p:animEffect transition="in" filter="wipe(left)">
                                      <p:cBhvr>
                                        <p:cTn id="19" dur="500"/>
                                        <p:tgtEl>
                                          <p:spTgt spid="70667"/>
                                        </p:tgtEl>
                                      </p:cBhvr>
                                    </p:animEffect>
                                  </p:childTnLst>
                                </p:cTn>
                              </p:par>
                            </p:childTnLst>
                          </p:cTn>
                        </p:par>
                        <p:par>
                          <p:cTn id="20" fill="hold" nodeType="afterGroup">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70668"/>
                                        </p:tgtEl>
                                        <p:attrNameLst>
                                          <p:attrName>style.visibility</p:attrName>
                                        </p:attrNameLst>
                                      </p:cBhvr>
                                      <p:to>
                                        <p:strVal val="visible"/>
                                      </p:to>
                                    </p:set>
                                    <p:animEffect transition="in" filter="wipe(down)">
                                      <p:cBhvr>
                                        <p:cTn id="23" dur="500"/>
                                        <p:tgtEl>
                                          <p:spTgt spid="70668"/>
                                        </p:tgtEl>
                                      </p:cBhvr>
                                    </p:animEffect>
                                  </p:childTnLst>
                                </p:cTn>
                              </p:par>
                            </p:childTnLst>
                          </p:cTn>
                        </p:par>
                        <p:par>
                          <p:cTn id="24" fill="hold" nodeType="afterGroup">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70669"/>
                                        </p:tgtEl>
                                        <p:attrNameLst>
                                          <p:attrName>style.visibility</p:attrName>
                                        </p:attrNameLst>
                                      </p:cBhvr>
                                      <p:to>
                                        <p:strVal val="visible"/>
                                      </p:to>
                                    </p:set>
                                    <p:animEffect transition="in" filter="wipe(left)">
                                      <p:cBhvr>
                                        <p:cTn id="27" dur="500"/>
                                        <p:tgtEl>
                                          <p:spTgt spid="70669"/>
                                        </p:tgtEl>
                                      </p:cBhvr>
                                    </p:animEffect>
                                  </p:childTnLst>
                                </p:cTn>
                              </p:par>
                            </p:childTnLst>
                          </p:cTn>
                        </p:par>
                        <p:par>
                          <p:cTn id="28" fill="hold" nodeType="afterGroup">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70670"/>
                                        </p:tgtEl>
                                        <p:attrNameLst>
                                          <p:attrName>style.visibility</p:attrName>
                                        </p:attrNameLst>
                                      </p:cBhvr>
                                      <p:to>
                                        <p:strVal val="visible"/>
                                      </p:to>
                                    </p:set>
                                    <p:animEffect transition="in" filter="wipe(left)">
                                      <p:cBhvr>
                                        <p:cTn id="31" dur="500"/>
                                        <p:tgtEl>
                                          <p:spTgt spid="70670"/>
                                        </p:tgtEl>
                                      </p:cBhvr>
                                    </p:animEffect>
                                  </p:childTnLst>
                                </p:cTn>
                              </p:par>
                            </p:childTnLst>
                          </p:cTn>
                        </p:par>
                        <p:par>
                          <p:cTn id="32" fill="hold" nodeType="afterGroup">
                            <p:stCondLst>
                              <p:cond delay="3500"/>
                            </p:stCondLst>
                            <p:childTnLst>
                              <p:par>
                                <p:cTn id="33" presetID="22" presetClass="entr" presetSubtype="1" fill="hold" grpId="0" nodeType="afterEffect">
                                  <p:stCondLst>
                                    <p:cond delay="0"/>
                                  </p:stCondLst>
                                  <p:childTnLst>
                                    <p:set>
                                      <p:cBhvr>
                                        <p:cTn id="34" dur="1" fill="hold">
                                          <p:stCondLst>
                                            <p:cond delay="0"/>
                                          </p:stCondLst>
                                        </p:cTn>
                                        <p:tgtEl>
                                          <p:spTgt spid="70671"/>
                                        </p:tgtEl>
                                        <p:attrNameLst>
                                          <p:attrName>style.visibility</p:attrName>
                                        </p:attrNameLst>
                                      </p:cBhvr>
                                      <p:to>
                                        <p:strVal val="visible"/>
                                      </p:to>
                                    </p:set>
                                    <p:animEffect transition="in" filter="wipe(up)">
                                      <p:cBhvr>
                                        <p:cTn id="35" dur="500"/>
                                        <p:tgtEl>
                                          <p:spTgt spid="70671"/>
                                        </p:tgtEl>
                                      </p:cBhvr>
                                    </p:animEffect>
                                  </p:childTnLst>
                                </p:cTn>
                              </p:par>
                            </p:childTnLst>
                          </p:cTn>
                        </p:par>
                        <p:par>
                          <p:cTn id="36" fill="hold" nodeType="afterGroup">
                            <p:stCondLst>
                              <p:cond delay="4000"/>
                            </p:stCondLst>
                            <p:childTnLst>
                              <p:par>
                                <p:cTn id="37" presetID="22" presetClass="entr" presetSubtype="4" fill="hold" grpId="0" nodeType="afterEffect">
                                  <p:stCondLst>
                                    <p:cond delay="0"/>
                                  </p:stCondLst>
                                  <p:childTnLst>
                                    <p:set>
                                      <p:cBhvr>
                                        <p:cTn id="38" dur="1" fill="hold">
                                          <p:stCondLst>
                                            <p:cond delay="0"/>
                                          </p:stCondLst>
                                        </p:cTn>
                                        <p:tgtEl>
                                          <p:spTgt spid="70672"/>
                                        </p:tgtEl>
                                        <p:attrNameLst>
                                          <p:attrName>style.visibility</p:attrName>
                                        </p:attrNameLst>
                                      </p:cBhvr>
                                      <p:to>
                                        <p:strVal val="visible"/>
                                      </p:to>
                                    </p:set>
                                    <p:animEffect transition="in" filter="wipe(down)">
                                      <p:cBhvr>
                                        <p:cTn id="39" dur="500"/>
                                        <p:tgtEl>
                                          <p:spTgt spid="70672"/>
                                        </p:tgtEl>
                                      </p:cBhvr>
                                    </p:animEffect>
                                  </p:childTnLst>
                                </p:cTn>
                              </p:par>
                            </p:childTnLst>
                          </p:cTn>
                        </p:par>
                        <p:par>
                          <p:cTn id="40" fill="hold" nodeType="afterGroup">
                            <p:stCondLst>
                              <p:cond delay="4500"/>
                            </p:stCondLst>
                            <p:childTnLst>
                              <p:par>
                                <p:cTn id="41" presetID="22" presetClass="entr" presetSubtype="8" fill="hold" grpId="0" nodeType="afterEffect">
                                  <p:stCondLst>
                                    <p:cond delay="0"/>
                                  </p:stCondLst>
                                  <p:childTnLst>
                                    <p:set>
                                      <p:cBhvr>
                                        <p:cTn id="42" dur="1" fill="hold">
                                          <p:stCondLst>
                                            <p:cond delay="0"/>
                                          </p:stCondLst>
                                        </p:cTn>
                                        <p:tgtEl>
                                          <p:spTgt spid="70673"/>
                                        </p:tgtEl>
                                        <p:attrNameLst>
                                          <p:attrName>style.visibility</p:attrName>
                                        </p:attrNameLst>
                                      </p:cBhvr>
                                      <p:to>
                                        <p:strVal val="visible"/>
                                      </p:to>
                                    </p:set>
                                    <p:animEffect transition="in" filter="wipe(left)">
                                      <p:cBhvr>
                                        <p:cTn id="43" dur="500"/>
                                        <p:tgtEl>
                                          <p:spTgt spid="70673"/>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70674"/>
                                        </p:tgtEl>
                                        <p:attrNameLst>
                                          <p:attrName>style.visibility</p:attrName>
                                        </p:attrNameLst>
                                      </p:cBhvr>
                                      <p:to>
                                        <p:strVal val="visible"/>
                                      </p:to>
                                    </p:set>
                                    <p:animEffect transition="in" filter="wipe(down)">
                                      <p:cBhvr>
                                        <p:cTn id="48" dur="500"/>
                                        <p:tgtEl>
                                          <p:spTgt spid="70674"/>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499"/>
                                          </p:stCondLst>
                                        </p:cTn>
                                        <p:tgtEl>
                                          <p:spTgt spid="70677"/>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70687"/>
                                        </p:tgtEl>
                                        <p:attrNameLst>
                                          <p:attrName>style.visibility</p:attrName>
                                        </p:attrNameLst>
                                      </p:cBhvr>
                                      <p:to>
                                        <p:strVal val="visible"/>
                                      </p:to>
                                    </p:set>
                                    <p:animEffect transition="in" filter="wipe(left)">
                                      <p:cBhvr>
                                        <p:cTn id="57" dur="500"/>
                                        <p:tgtEl>
                                          <p:spTgt spid="70687"/>
                                        </p:tgtEl>
                                      </p:cBhvr>
                                    </p:animEffect>
                                  </p:childTnLst>
                                </p:cTn>
                              </p:par>
                            </p:childTnLst>
                          </p:cTn>
                        </p:par>
                        <p:par>
                          <p:cTn id="58" fill="hold" nodeType="afterGroup">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70692"/>
                                        </p:tgtEl>
                                        <p:attrNameLst>
                                          <p:attrName>style.visibility</p:attrName>
                                        </p:attrNameLst>
                                      </p:cBhvr>
                                      <p:to>
                                        <p:strVal val="visible"/>
                                      </p:to>
                                    </p:set>
                                    <p:animEffect transition="in" filter="wipe(left)">
                                      <p:cBhvr>
                                        <p:cTn id="61" dur="500"/>
                                        <p:tgtEl>
                                          <p:spTgt spid="70692"/>
                                        </p:tgtEl>
                                      </p:cBhvr>
                                    </p:animEffect>
                                  </p:childTnLst>
                                </p:cTn>
                              </p:par>
                            </p:childTnLst>
                          </p:cTn>
                        </p:par>
                        <p:par>
                          <p:cTn id="62" fill="hold" nodeType="afterGroup">
                            <p:stCondLst>
                              <p:cond delay="1000"/>
                            </p:stCondLst>
                            <p:childTnLst>
                              <p:par>
                                <p:cTn id="63" presetID="22" presetClass="entr" presetSubtype="8" fill="hold" grpId="0" nodeType="afterEffect">
                                  <p:stCondLst>
                                    <p:cond delay="0"/>
                                  </p:stCondLst>
                                  <p:childTnLst>
                                    <p:set>
                                      <p:cBhvr>
                                        <p:cTn id="64" dur="1" fill="hold">
                                          <p:stCondLst>
                                            <p:cond delay="0"/>
                                          </p:stCondLst>
                                        </p:cTn>
                                        <p:tgtEl>
                                          <p:spTgt spid="70688"/>
                                        </p:tgtEl>
                                        <p:attrNameLst>
                                          <p:attrName>style.visibility</p:attrName>
                                        </p:attrNameLst>
                                      </p:cBhvr>
                                      <p:to>
                                        <p:strVal val="visible"/>
                                      </p:to>
                                    </p:set>
                                    <p:animEffect transition="in" filter="wipe(left)">
                                      <p:cBhvr>
                                        <p:cTn id="65" dur="500"/>
                                        <p:tgtEl>
                                          <p:spTgt spid="70688"/>
                                        </p:tgtEl>
                                      </p:cBhvr>
                                    </p:animEffect>
                                  </p:childTnLst>
                                </p:cTn>
                              </p:par>
                            </p:childTnLst>
                          </p:cTn>
                        </p:par>
                        <p:par>
                          <p:cTn id="66" fill="hold" nodeType="afterGroup">
                            <p:stCondLst>
                              <p:cond delay="1500"/>
                            </p:stCondLst>
                            <p:childTnLst>
                              <p:par>
                                <p:cTn id="67" presetID="22" presetClass="entr" presetSubtype="8" fill="hold" grpId="0" nodeType="afterEffect">
                                  <p:stCondLst>
                                    <p:cond delay="0"/>
                                  </p:stCondLst>
                                  <p:childTnLst>
                                    <p:set>
                                      <p:cBhvr>
                                        <p:cTn id="68" dur="1" fill="hold">
                                          <p:stCondLst>
                                            <p:cond delay="0"/>
                                          </p:stCondLst>
                                        </p:cTn>
                                        <p:tgtEl>
                                          <p:spTgt spid="70689"/>
                                        </p:tgtEl>
                                        <p:attrNameLst>
                                          <p:attrName>style.visibility</p:attrName>
                                        </p:attrNameLst>
                                      </p:cBhvr>
                                      <p:to>
                                        <p:strVal val="visible"/>
                                      </p:to>
                                    </p:set>
                                    <p:animEffect transition="in" filter="wipe(left)">
                                      <p:cBhvr>
                                        <p:cTn id="69" dur="500"/>
                                        <p:tgtEl>
                                          <p:spTgt spid="70689"/>
                                        </p:tgtEl>
                                      </p:cBhvr>
                                    </p:animEffect>
                                  </p:childTnLst>
                                </p:cTn>
                              </p:par>
                            </p:childTnLst>
                          </p:cTn>
                        </p:par>
                        <p:par>
                          <p:cTn id="70" fill="hold" nodeType="afterGroup">
                            <p:stCondLst>
                              <p:cond delay="2000"/>
                            </p:stCondLst>
                            <p:childTnLst>
                              <p:par>
                                <p:cTn id="71" presetID="22" presetClass="entr" presetSubtype="8" fill="hold" grpId="0" nodeType="afterEffect">
                                  <p:stCondLst>
                                    <p:cond delay="0"/>
                                  </p:stCondLst>
                                  <p:childTnLst>
                                    <p:set>
                                      <p:cBhvr>
                                        <p:cTn id="72" dur="1" fill="hold">
                                          <p:stCondLst>
                                            <p:cond delay="0"/>
                                          </p:stCondLst>
                                        </p:cTn>
                                        <p:tgtEl>
                                          <p:spTgt spid="70690"/>
                                        </p:tgtEl>
                                        <p:attrNameLst>
                                          <p:attrName>style.visibility</p:attrName>
                                        </p:attrNameLst>
                                      </p:cBhvr>
                                      <p:to>
                                        <p:strVal val="visible"/>
                                      </p:to>
                                    </p:set>
                                    <p:animEffect transition="in" filter="wipe(left)">
                                      <p:cBhvr>
                                        <p:cTn id="73" dur="500"/>
                                        <p:tgtEl>
                                          <p:spTgt spid="70690"/>
                                        </p:tgtEl>
                                      </p:cBhvr>
                                    </p:animEffect>
                                  </p:childTnLst>
                                </p:cTn>
                              </p:par>
                            </p:childTnLst>
                          </p:cTn>
                        </p:par>
                        <p:par>
                          <p:cTn id="74" fill="hold" nodeType="afterGroup">
                            <p:stCondLst>
                              <p:cond delay="2500"/>
                            </p:stCondLst>
                            <p:childTnLst>
                              <p:par>
                                <p:cTn id="75" presetID="22" presetClass="entr" presetSubtype="8" fill="hold" grpId="0" nodeType="afterEffect">
                                  <p:stCondLst>
                                    <p:cond delay="0"/>
                                  </p:stCondLst>
                                  <p:childTnLst>
                                    <p:set>
                                      <p:cBhvr>
                                        <p:cTn id="76" dur="1" fill="hold">
                                          <p:stCondLst>
                                            <p:cond delay="0"/>
                                          </p:stCondLst>
                                        </p:cTn>
                                        <p:tgtEl>
                                          <p:spTgt spid="70691"/>
                                        </p:tgtEl>
                                        <p:attrNameLst>
                                          <p:attrName>style.visibility</p:attrName>
                                        </p:attrNameLst>
                                      </p:cBhvr>
                                      <p:to>
                                        <p:strVal val="visible"/>
                                      </p:to>
                                    </p:set>
                                    <p:animEffect transition="in" filter="wipe(left)">
                                      <p:cBhvr>
                                        <p:cTn id="77" dur="500"/>
                                        <p:tgtEl>
                                          <p:spTgt spid="706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4" grpId="0" animBg="1"/>
      <p:bldP spid="70665" grpId="0" animBg="1"/>
      <p:bldP spid="70666" grpId="0" animBg="1"/>
      <p:bldP spid="70667" grpId="0" animBg="1"/>
      <p:bldP spid="70668" grpId="0" animBg="1"/>
      <p:bldP spid="70669" grpId="0" animBg="1"/>
      <p:bldP spid="70670" grpId="0" animBg="1"/>
      <p:bldP spid="70671" grpId="0" animBg="1"/>
      <p:bldP spid="70672" grpId="0" animBg="1"/>
      <p:bldP spid="70673" grpId="0" animBg="1"/>
      <p:bldP spid="70674" grpId="0" animBg="1"/>
      <p:bldP spid="70687" grpId="0" animBg="1"/>
      <p:bldP spid="70688" grpId="0" animBg="1"/>
      <p:bldP spid="70689" grpId="0" animBg="1"/>
      <p:bldP spid="70690" grpId="0" animBg="1"/>
      <p:bldP spid="70691" grpId="0" animBg="1"/>
      <p:bldP spid="7069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ooter Placeholder 4"/>
          <p:cNvSpPr>
            <a:spLocks noGrp="1"/>
          </p:cNvSpPr>
          <p:nvPr>
            <p:ph type="ftr" sz="quarter" idx="11"/>
          </p:nvPr>
        </p:nvSpPr>
        <p:spPr/>
        <p:txBody>
          <a:bodyPr/>
          <a:lstStyle/>
          <a:p>
            <a:pPr>
              <a:defRPr/>
            </a:pPr>
            <a:r>
              <a:rPr lang="en-US" smtClean="0">
                <a:solidFill>
                  <a:srgbClr val="000000"/>
                </a:solidFill>
              </a:rPr>
              <a:t>Asphalt Recycling | For Internal Use Only</a:t>
            </a:r>
            <a:endParaRPr lang="de-CH">
              <a:solidFill>
                <a:srgbClr val="000000"/>
              </a:solidFill>
            </a:endParaRPr>
          </a:p>
        </p:txBody>
      </p:sp>
      <p:sp>
        <p:nvSpPr>
          <p:cNvPr id="29" name="Slide Number Placeholder 5"/>
          <p:cNvSpPr>
            <a:spLocks noGrp="1"/>
          </p:cNvSpPr>
          <p:nvPr>
            <p:ph type="sldNum" sz="quarter" idx="12"/>
          </p:nvPr>
        </p:nvSpPr>
        <p:spPr/>
        <p:txBody>
          <a:bodyPr/>
          <a:lstStyle/>
          <a:p>
            <a:pPr>
              <a:defRPr/>
            </a:pPr>
            <a:fld id="{A64E8A48-669C-4C5C-81D9-0EC0C99F8951}" type="slidenum">
              <a:rPr lang="de-CH">
                <a:solidFill>
                  <a:srgbClr val="000000"/>
                </a:solidFill>
              </a:rPr>
              <a:pPr>
                <a:defRPr/>
              </a:pPr>
              <a:t>4</a:t>
            </a:fld>
            <a:endParaRPr lang="de-CH">
              <a:solidFill>
                <a:srgbClr val="000000"/>
              </a:solidFill>
            </a:endParaRPr>
          </a:p>
        </p:txBody>
      </p:sp>
      <p:sp>
        <p:nvSpPr>
          <p:cNvPr id="1277970" name="Rectangle 18"/>
          <p:cNvSpPr>
            <a:spLocks noGrp="1" noChangeArrowheads="1"/>
          </p:cNvSpPr>
          <p:nvPr>
            <p:ph type="title"/>
          </p:nvPr>
        </p:nvSpPr>
        <p:spPr/>
        <p:txBody>
          <a:bodyPr/>
          <a:lstStyle/>
          <a:p>
            <a:pPr eaLnBrk="1" hangingPunct="1">
              <a:defRPr/>
            </a:pPr>
            <a:r>
              <a:rPr lang="en-US" dirty="0" smtClean="0"/>
              <a:t>Road Construction Evolution</a:t>
            </a:r>
            <a:endParaRPr lang="en-US" dirty="0"/>
          </a:p>
        </p:txBody>
      </p:sp>
      <p:sp>
        <p:nvSpPr>
          <p:cNvPr id="1277982" name="AutoShape 30"/>
          <p:cNvSpPr>
            <a:spLocks noChangeArrowheads="1"/>
          </p:cNvSpPr>
          <p:nvPr/>
        </p:nvSpPr>
        <p:spPr bwMode="auto">
          <a:xfrm>
            <a:off x="2425700" y="1924051"/>
            <a:ext cx="3867150" cy="4322763"/>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en-US" b="1">
              <a:solidFill>
                <a:srgbClr val="000000"/>
              </a:solidFill>
            </a:endParaRPr>
          </a:p>
        </p:txBody>
      </p:sp>
      <p:sp>
        <p:nvSpPr>
          <p:cNvPr id="1277981" name="AutoShape 29"/>
          <p:cNvSpPr>
            <a:spLocks noChangeArrowheads="1"/>
          </p:cNvSpPr>
          <p:nvPr/>
        </p:nvSpPr>
        <p:spPr bwMode="auto">
          <a:xfrm>
            <a:off x="2784475" y="1924051"/>
            <a:ext cx="3149600" cy="3521075"/>
          </a:xfrm>
          <a:prstGeom prst="triangle">
            <a:avLst>
              <a:gd name="adj" fmla="val 50000"/>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en-US" b="1">
              <a:solidFill>
                <a:srgbClr val="000000"/>
              </a:solidFill>
            </a:endParaRPr>
          </a:p>
        </p:txBody>
      </p:sp>
      <p:sp>
        <p:nvSpPr>
          <p:cNvPr id="1277980" name="AutoShape 28"/>
          <p:cNvSpPr>
            <a:spLocks noChangeArrowheads="1"/>
          </p:cNvSpPr>
          <p:nvPr/>
        </p:nvSpPr>
        <p:spPr bwMode="auto">
          <a:xfrm>
            <a:off x="3154364" y="1924050"/>
            <a:ext cx="2408237" cy="2692400"/>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en-US" b="1">
              <a:solidFill>
                <a:srgbClr val="000000"/>
              </a:solidFill>
            </a:endParaRPr>
          </a:p>
        </p:txBody>
      </p:sp>
      <p:sp>
        <p:nvSpPr>
          <p:cNvPr id="1277973" name="AutoShape 21"/>
          <p:cNvSpPr>
            <a:spLocks noChangeArrowheads="1"/>
          </p:cNvSpPr>
          <p:nvPr/>
        </p:nvSpPr>
        <p:spPr bwMode="auto">
          <a:xfrm>
            <a:off x="3525839" y="1924051"/>
            <a:ext cx="1666875" cy="1865313"/>
          </a:xfrm>
          <a:prstGeom prst="triangle">
            <a:avLst>
              <a:gd name="adj" fmla="val 50000"/>
            </a:avLst>
          </a:prstGeom>
          <a:solidFill>
            <a:srgbClr val="69941A"/>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en-US" b="1">
              <a:solidFill>
                <a:srgbClr val="000000"/>
              </a:solidFill>
            </a:endParaRPr>
          </a:p>
        </p:txBody>
      </p:sp>
      <p:sp>
        <p:nvSpPr>
          <p:cNvPr id="1277984" name="Text Box 32"/>
          <p:cNvSpPr txBox="1">
            <a:spLocks noChangeArrowheads="1"/>
          </p:cNvSpPr>
          <p:nvPr/>
        </p:nvSpPr>
        <p:spPr bwMode="auto">
          <a:xfrm>
            <a:off x="3251200" y="5516564"/>
            <a:ext cx="22177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fontAlgn="base">
              <a:spcBef>
                <a:spcPct val="0"/>
              </a:spcBef>
              <a:spcAft>
                <a:spcPct val="0"/>
              </a:spcAft>
              <a:defRPr/>
            </a:pPr>
            <a:r>
              <a:rPr lang="en-US" sz="2000">
                <a:solidFill>
                  <a:srgbClr val="000000"/>
                </a:solidFill>
              </a:rPr>
              <a:t>Villages</a:t>
            </a:r>
          </a:p>
          <a:p>
            <a:pPr algn="ctr" fontAlgn="base">
              <a:spcBef>
                <a:spcPct val="0"/>
              </a:spcBef>
              <a:spcAft>
                <a:spcPct val="0"/>
              </a:spcAft>
              <a:defRPr/>
            </a:pPr>
            <a:r>
              <a:rPr lang="en-US" sz="2000">
                <a:solidFill>
                  <a:srgbClr val="000000"/>
                </a:solidFill>
              </a:rPr>
              <a:t>Local connections</a:t>
            </a:r>
          </a:p>
        </p:txBody>
      </p:sp>
      <p:sp>
        <p:nvSpPr>
          <p:cNvPr id="1277985" name="Text Box 33"/>
          <p:cNvSpPr txBox="1">
            <a:spLocks noChangeArrowheads="1"/>
          </p:cNvSpPr>
          <p:nvPr/>
        </p:nvSpPr>
        <p:spPr bwMode="auto">
          <a:xfrm>
            <a:off x="3087689" y="4678364"/>
            <a:ext cx="25431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fontAlgn="base">
              <a:spcBef>
                <a:spcPct val="0"/>
              </a:spcBef>
              <a:spcAft>
                <a:spcPct val="0"/>
              </a:spcAft>
              <a:defRPr/>
            </a:pPr>
            <a:r>
              <a:rPr lang="en-US" sz="2000">
                <a:solidFill>
                  <a:srgbClr val="000000"/>
                </a:solidFill>
              </a:rPr>
              <a:t>Cities, ports</a:t>
            </a:r>
          </a:p>
          <a:p>
            <a:pPr algn="ctr" fontAlgn="base">
              <a:spcBef>
                <a:spcPct val="0"/>
              </a:spcBef>
              <a:spcAft>
                <a:spcPct val="0"/>
              </a:spcAft>
              <a:defRPr/>
            </a:pPr>
            <a:r>
              <a:rPr lang="en-US" sz="2000">
                <a:solidFill>
                  <a:srgbClr val="000000"/>
                </a:solidFill>
              </a:rPr>
              <a:t>National connections</a:t>
            </a:r>
          </a:p>
        </p:txBody>
      </p:sp>
      <p:sp>
        <p:nvSpPr>
          <p:cNvPr id="1277986" name="Text Box 34"/>
          <p:cNvSpPr txBox="1">
            <a:spLocks noChangeArrowheads="1"/>
          </p:cNvSpPr>
          <p:nvPr/>
        </p:nvSpPr>
        <p:spPr bwMode="auto">
          <a:xfrm>
            <a:off x="3470275" y="3824289"/>
            <a:ext cx="1778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fontAlgn="base">
              <a:spcBef>
                <a:spcPct val="0"/>
              </a:spcBef>
              <a:spcAft>
                <a:spcPct val="0"/>
              </a:spcAft>
              <a:defRPr/>
            </a:pPr>
            <a:r>
              <a:rPr lang="en-US" sz="2000">
                <a:solidFill>
                  <a:srgbClr val="000000"/>
                </a:solidFill>
              </a:rPr>
              <a:t>Fast and save</a:t>
            </a:r>
          </a:p>
          <a:p>
            <a:pPr algn="ctr" fontAlgn="base">
              <a:spcBef>
                <a:spcPct val="0"/>
              </a:spcBef>
              <a:spcAft>
                <a:spcPct val="0"/>
              </a:spcAft>
              <a:defRPr/>
            </a:pPr>
            <a:r>
              <a:rPr lang="en-US" sz="2000">
                <a:solidFill>
                  <a:srgbClr val="000000"/>
                </a:solidFill>
              </a:rPr>
              <a:t>connections</a:t>
            </a:r>
          </a:p>
        </p:txBody>
      </p:sp>
      <p:sp>
        <p:nvSpPr>
          <p:cNvPr id="1277987" name="Text Box 35"/>
          <p:cNvSpPr txBox="1">
            <a:spLocks noChangeArrowheads="1"/>
          </p:cNvSpPr>
          <p:nvPr/>
        </p:nvSpPr>
        <p:spPr bwMode="auto">
          <a:xfrm>
            <a:off x="3503613" y="2816226"/>
            <a:ext cx="1681162" cy="701675"/>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fontAlgn="base">
              <a:spcBef>
                <a:spcPct val="0"/>
              </a:spcBef>
              <a:spcAft>
                <a:spcPct val="0"/>
              </a:spcAft>
              <a:defRPr/>
            </a:pPr>
            <a:r>
              <a:rPr lang="en-US" sz="2000" b="1">
                <a:solidFill>
                  <a:srgbClr val="000000"/>
                </a:solidFill>
              </a:rPr>
              <a:t>Ecological</a:t>
            </a:r>
            <a:br>
              <a:rPr lang="en-US" sz="2000" b="1">
                <a:solidFill>
                  <a:srgbClr val="000000"/>
                </a:solidFill>
              </a:rPr>
            </a:br>
            <a:r>
              <a:rPr lang="en-US" sz="2000" b="1">
                <a:solidFill>
                  <a:srgbClr val="000000"/>
                </a:solidFill>
              </a:rPr>
              <a:t>connections</a:t>
            </a:r>
          </a:p>
        </p:txBody>
      </p:sp>
      <p:grpSp>
        <p:nvGrpSpPr>
          <p:cNvPr id="1278017" name="Group 65"/>
          <p:cNvGrpSpPr>
            <a:grpSpLocks/>
          </p:cNvGrpSpPr>
          <p:nvPr/>
        </p:nvGrpSpPr>
        <p:grpSpPr bwMode="auto">
          <a:xfrm>
            <a:off x="5930900" y="1924050"/>
            <a:ext cx="4332288" cy="4306888"/>
            <a:chOff x="2776" y="1212"/>
            <a:chExt cx="2729" cy="2713"/>
          </a:xfrm>
        </p:grpSpPr>
        <p:pic>
          <p:nvPicPr>
            <p:cNvPr id="43028" name="Picture 37" descr="2524274643_a2f816219b"/>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095" y="1212"/>
              <a:ext cx="1410" cy="1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9" name="Picture 40" descr="oldRoa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95" y="2578"/>
              <a:ext cx="1410" cy="1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77995" name="Text Box 43"/>
            <p:cNvSpPr txBox="1">
              <a:spLocks noChangeArrowheads="1"/>
            </p:cNvSpPr>
            <p:nvPr/>
          </p:nvSpPr>
          <p:spPr bwMode="auto">
            <a:xfrm>
              <a:off x="2880" y="1842"/>
              <a:ext cx="938" cy="23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r>
                <a:rPr lang="de-CH" b="1">
                  <a:solidFill>
                    <a:srgbClr val="000000"/>
                  </a:solidFill>
                </a:rPr>
                <a:t>Green Road</a:t>
              </a:r>
            </a:p>
          </p:txBody>
        </p:sp>
        <p:sp>
          <p:nvSpPr>
            <p:cNvPr id="1277996" name="Text Box 44"/>
            <p:cNvSpPr txBox="1">
              <a:spLocks noChangeArrowheads="1"/>
            </p:cNvSpPr>
            <p:nvPr/>
          </p:nvSpPr>
          <p:spPr bwMode="auto">
            <a:xfrm>
              <a:off x="2952" y="2500"/>
              <a:ext cx="794" cy="23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r>
                <a:rPr lang="de-CH" b="1">
                  <a:solidFill>
                    <a:srgbClr val="000000"/>
                  </a:solidFill>
                </a:rPr>
                <a:t>Highways</a:t>
              </a:r>
            </a:p>
          </p:txBody>
        </p:sp>
        <p:sp>
          <p:nvSpPr>
            <p:cNvPr id="1277997" name="Text Box 45"/>
            <p:cNvSpPr txBox="1">
              <a:spLocks noChangeArrowheads="1"/>
            </p:cNvSpPr>
            <p:nvPr/>
          </p:nvSpPr>
          <p:spPr bwMode="auto">
            <a:xfrm>
              <a:off x="2836" y="3045"/>
              <a:ext cx="1026" cy="23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r>
                <a:rPr lang="de-CH" b="1">
                  <a:solidFill>
                    <a:srgbClr val="000000"/>
                  </a:solidFill>
                </a:rPr>
                <a:t>Paved Roads</a:t>
              </a:r>
            </a:p>
          </p:txBody>
        </p:sp>
        <p:sp>
          <p:nvSpPr>
            <p:cNvPr id="1277998" name="Text Box 46"/>
            <p:cNvSpPr txBox="1">
              <a:spLocks noChangeArrowheads="1"/>
            </p:cNvSpPr>
            <p:nvPr/>
          </p:nvSpPr>
          <p:spPr bwMode="auto">
            <a:xfrm>
              <a:off x="2776" y="3566"/>
              <a:ext cx="1146" cy="23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r>
                <a:rPr lang="de-CH" b="1">
                  <a:solidFill>
                    <a:srgbClr val="000000"/>
                  </a:solidFill>
                </a:rPr>
                <a:t>Unpaved Ways</a:t>
              </a:r>
            </a:p>
          </p:txBody>
        </p:sp>
        <p:sp>
          <p:nvSpPr>
            <p:cNvPr id="1278000" name="Line 48"/>
            <p:cNvSpPr>
              <a:spLocks noChangeShapeType="1"/>
            </p:cNvSpPr>
            <p:nvPr/>
          </p:nvSpPr>
          <p:spPr bwMode="auto">
            <a:xfrm flipV="1">
              <a:off x="3349" y="3326"/>
              <a:ext cx="0" cy="195"/>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defRPr/>
              </a:pPr>
              <a:endParaRPr lang="en-US" b="1">
                <a:solidFill>
                  <a:srgbClr val="000000"/>
                </a:solidFill>
              </a:endParaRPr>
            </a:p>
          </p:txBody>
        </p:sp>
        <p:sp>
          <p:nvSpPr>
            <p:cNvPr id="1278001" name="Line 49"/>
            <p:cNvSpPr>
              <a:spLocks noChangeShapeType="1"/>
            </p:cNvSpPr>
            <p:nvPr/>
          </p:nvSpPr>
          <p:spPr bwMode="auto">
            <a:xfrm flipV="1">
              <a:off x="3349" y="2781"/>
              <a:ext cx="0" cy="195"/>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defRPr/>
              </a:pPr>
              <a:endParaRPr lang="en-US" b="1">
                <a:solidFill>
                  <a:srgbClr val="000000"/>
                </a:solidFill>
              </a:endParaRPr>
            </a:p>
          </p:txBody>
        </p:sp>
        <p:sp>
          <p:nvSpPr>
            <p:cNvPr id="1278002" name="Line 50"/>
            <p:cNvSpPr>
              <a:spLocks noChangeShapeType="1"/>
            </p:cNvSpPr>
            <p:nvPr/>
          </p:nvSpPr>
          <p:spPr bwMode="auto">
            <a:xfrm flipV="1">
              <a:off x="3349" y="2131"/>
              <a:ext cx="0" cy="331"/>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defRPr/>
              </a:pPr>
              <a:endParaRPr lang="en-US" b="1">
                <a:solidFill>
                  <a:srgbClr val="000000"/>
                </a:solidFill>
              </a:endParaRPr>
            </a:p>
          </p:txBody>
        </p:sp>
      </p:grpSp>
      <p:grpSp>
        <p:nvGrpSpPr>
          <p:cNvPr id="1278018" name="Group 66"/>
          <p:cNvGrpSpPr>
            <a:grpSpLocks/>
          </p:cNvGrpSpPr>
          <p:nvPr/>
        </p:nvGrpSpPr>
        <p:grpSpPr bwMode="auto">
          <a:xfrm>
            <a:off x="1854200" y="1905000"/>
            <a:ext cx="5970588" cy="4097338"/>
            <a:chOff x="208" y="1200"/>
            <a:chExt cx="3761" cy="2581"/>
          </a:xfrm>
        </p:grpSpPr>
        <p:pic>
          <p:nvPicPr>
            <p:cNvPr id="43023" name="Picture 57" descr="MCj04347130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1" y="3515"/>
              <a:ext cx="254"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4" name="Picture 58" descr="MCj04347130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2" y="3022"/>
              <a:ext cx="254"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5" name="Picture 59" descr="MCj04347130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9" y="2455"/>
              <a:ext cx="254"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78013" name="AutoShape 61"/>
            <p:cNvSpPr>
              <a:spLocks noChangeArrowheads="1"/>
            </p:cNvSpPr>
            <p:nvPr/>
          </p:nvSpPr>
          <p:spPr bwMode="auto">
            <a:xfrm>
              <a:off x="248" y="1332"/>
              <a:ext cx="1040" cy="480"/>
            </a:xfrm>
            <a:prstGeom prst="homePlate">
              <a:avLst>
                <a:gd name="adj" fmla="val 24546"/>
              </a:avLst>
            </a:prstGeom>
            <a:solidFill>
              <a:schemeClr val="accent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r>
                <a:rPr lang="de-CH" b="1">
                  <a:solidFill>
                    <a:srgbClr val="FF0000"/>
                  </a:solidFill>
                </a:rPr>
                <a:t>Topic of our</a:t>
              </a:r>
              <a:br>
                <a:rPr lang="de-CH" b="1">
                  <a:solidFill>
                    <a:srgbClr val="FF0000"/>
                  </a:solidFill>
                </a:rPr>
              </a:br>
              <a:r>
                <a:rPr lang="de-CH" b="1">
                  <a:solidFill>
                    <a:srgbClr val="FF0000"/>
                  </a:solidFill>
                </a:rPr>
                <a:t>generation</a:t>
              </a:r>
            </a:p>
          </p:txBody>
        </p:sp>
        <p:sp>
          <p:nvSpPr>
            <p:cNvPr id="1278014" name="Rectangle 62"/>
            <p:cNvSpPr>
              <a:spLocks noChangeArrowheads="1"/>
            </p:cNvSpPr>
            <p:nvPr/>
          </p:nvSpPr>
          <p:spPr bwMode="auto">
            <a:xfrm>
              <a:off x="208" y="1200"/>
              <a:ext cx="3761" cy="1209"/>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en-US" b="1">
                <a:solidFill>
                  <a:srgbClr val="000000"/>
                </a:solidFill>
              </a:endParaRPr>
            </a:p>
          </p:txBody>
        </p:sp>
      </p:grpSp>
      <p:sp>
        <p:nvSpPr>
          <p:cNvPr id="2" name="Datumsplatzhalter 1"/>
          <p:cNvSpPr>
            <a:spLocks noGrp="1"/>
          </p:cNvSpPr>
          <p:nvPr>
            <p:ph type="dt" sz="half" idx="10"/>
          </p:nvPr>
        </p:nvSpPr>
        <p:spPr/>
        <p:txBody>
          <a:bodyPr/>
          <a:lstStyle/>
          <a:p>
            <a:pPr>
              <a:defRPr/>
            </a:pPr>
            <a:fld id="{519BB84D-7421-4F25-B4F1-2D681B96837E}" type="datetime1">
              <a:rPr lang="de-DE" smtClean="0">
                <a:solidFill>
                  <a:srgbClr val="000000"/>
                </a:solidFill>
              </a:rPr>
              <a:pPr>
                <a:defRPr/>
              </a:pPr>
              <a:t>11.03.2015</a:t>
            </a:fld>
            <a:endParaRPr lang="de-CH">
              <a:solidFill>
                <a:srgbClr val="000000"/>
              </a:solidFill>
            </a:endParaRPr>
          </a:p>
        </p:txBody>
      </p:sp>
    </p:spTree>
    <p:extLst>
      <p:ext uri="{BB962C8B-B14F-4D97-AF65-F5344CB8AC3E}">
        <p14:creationId xmlns:p14="http://schemas.microsoft.com/office/powerpoint/2010/main" val="19868007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780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780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egnaposto data 3"/>
          <p:cNvSpPr>
            <a:spLocks noGrp="1"/>
          </p:cNvSpPr>
          <p:nvPr>
            <p:ph type="dt"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FE093D88-EEDD-4342-8E19-7111F15E5012}" type="datetime1">
              <a:rPr lang="de-DE" sz="800">
                <a:solidFill>
                  <a:srgbClr val="000000"/>
                </a:solidFill>
              </a:rPr>
              <a:pPr/>
              <a:t>11.03.2015</a:t>
            </a:fld>
            <a:endParaRPr lang="de-CH" sz="800">
              <a:solidFill>
                <a:srgbClr val="000000"/>
              </a:solidFill>
            </a:endParaRPr>
          </a:p>
        </p:txBody>
      </p:sp>
      <p:sp>
        <p:nvSpPr>
          <p:cNvPr id="45059" name="Rectangle 2"/>
          <p:cNvSpPr>
            <a:spLocks noGrp="1" noChangeArrowheads="1"/>
          </p:cNvSpPr>
          <p:nvPr>
            <p:ph type="title"/>
          </p:nvPr>
        </p:nvSpPr>
        <p:spPr>
          <a:xfrm>
            <a:off x="457199" y="681039"/>
            <a:ext cx="11325225" cy="522287"/>
          </a:xfrm>
        </p:spPr>
        <p:txBody>
          <a:bodyPr/>
          <a:lstStyle/>
          <a:p>
            <a:r>
              <a:rPr lang="it-IT" dirty="0" err="1" smtClean="0"/>
              <a:t>Operation</a:t>
            </a:r>
            <a:r>
              <a:rPr lang="it-IT" dirty="0" smtClean="0"/>
              <a:t> of the </a:t>
            </a:r>
            <a:r>
              <a:rPr lang="it-IT" dirty="0" err="1" smtClean="0"/>
              <a:t>dryer</a:t>
            </a:r>
            <a:endParaRPr lang="it-IT" dirty="0" smtClean="0"/>
          </a:p>
        </p:txBody>
      </p:sp>
      <p:pic>
        <p:nvPicPr>
          <p:cNvPr id="45060" name="Picture 3" descr="Vista interna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19288" y="1555751"/>
            <a:ext cx="7758112" cy="236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4" descr="Vista interna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19289" y="4386263"/>
            <a:ext cx="2517775" cy="216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Text Box 5"/>
          <p:cNvSpPr txBox="1">
            <a:spLocks noChangeArrowheads="1"/>
          </p:cNvSpPr>
          <p:nvPr/>
        </p:nvSpPr>
        <p:spPr bwMode="auto">
          <a:xfrm>
            <a:off x="4799013" y="4154489"/>
            <a:ext cx="5473700" cy="267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fontAlgn="base">
              <a:lnSpc>
                <a:spcPct val="120000"/>
              </a:lnSpc>
              <a:spcBef>
                <a:spcPct val="25000"/>
              </a:spcBef>
              <a:spcAft>
                <a:spcPct val="0"/>
              </a:spcAft>
            </a:pPr>
            <a:r>
              <a:rPr lang="it-IT" b="1">
                <a:solidFill>
                  <a:srgbClr val="000000"/>
                </a:solidFill>
              </a:rPr>
              <a:t>MIX enters in a special anular chamber where it continues to increase the temperature in a gentle way up to output </a:t>
            </a:r>
            <a:r>
              <a:rPr lang="it-IT" b="1" u="sng">
                <a:solidFill>
                  <a:srgbClr val="000000"/>
                </a:solidFill>
              </a:rPr>
              <a:t>without being affected by high flame temperature</a:t>
            </a:r>
          </a:p>
          <a:p>
            <a:pPr fontAlgn="base">
              <a:spcBef>
                <a:spcPct val="0"/>
              </a:spcBef>
              <a:spcAft>
                <a:spcPct val="0"/>
              </a:spcAft>
            </a:pPr>
            <a:endParaRPr lang="it-IT">
              <a:solidFill>
                <a:srgbClr val="000000"/>
              </a:solidFill>
            </a:endParaRPr>
          </a:p>
        </p:txBody>
      </p:sp>
      <p:sp>
        <p:nvSpPr>
          <p:cNvPr id="45063" name="AutoShape 6"/>
          <p:cNvSpPr>
            <a:spLocks noChangeArrowheads="1"/>
          </p:cNvSpPr>
          <p:nvPr/>
        </p:nvSpPr>
        <p:spPr bwMode="auto">
          <a:xfrm rot="9632913" flipH="1">
            <a:off x="3125788" y="5842001"/>
            <a:ext cx="1554162" cy="7080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807" y="15581"/>
                </a:moveTo>
                <a:cubicBezTo>
                  <a:pt x="18769" y="14172"/>
                  <a:pt x="19284" y="12506"/>
                  <a:pt x="19284" y="10800"/>
                </a:cubicBezTo>
                <a:cubicBezTo>
                  <a:pt x="19284" y="6114"/>
                  <a:pt x="15485" y="2316"/>
                  <a:pt x="10800" y="2316"/>
                </a:cubicBezTo>
                <a:cubicBezTo>
                  <a:pt x="7371" y="2315"/>
                  <a:pt x="4279" y="4379"/>
                  <a:pt x="2964" y="7546"/>
                </a:cubicBezTo>
                <a:lnTo>
                  <a:pt x="825" y="6658"/>
                </a:lnTo>
                <a:cubicBezTo>
                  <a:pt x="2499" y="2627"/>
                  <a:pt x="6435" y="-1"/>
                  <a:pt x="10800" y="0"/>
                </a:cubicBezTo>
                <a:cubicBezTo>
                  <a:pt x="16764" y="0"/>
                  <a:pt x="21600" y="4835"/>
                  <a:pt x="21600" y="10800"/>
                </a:cubicBezTo>
                <a:cubicBezTo>
                  <a:pt x="21600" y="12971"/>
                  <a:pt x="20945" y="15093"/>
                  <a:pt x="19720" y="16887"/>
                </a:cubicBezTo>
                <a:lnTo>
                  <a:pt x="21951" y="18409"/>
                </a:lnTo>
                <a:lnTo>
                  <a:pt x="16590" y="19421"/>
                </a:lnTo>
                <a:lnTo>
                  <a:pt x="15577" y="14060"/>
                </a:lnTo>
                <a:lnTo>
                  <a:pt x="17807" y="15581"/>
                </a:lnTo>
                <a:close/>
              </a:path>
            </a:pathLst>
          </a:custGeom>
          <a:solidFill>
            <a:srgbClr val="FF0000"/>
          </a:solidFill>
          <a:ln w="9525">
            <a:solidFill>
              <a:srgbClr val="33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CH">
              <a:solidFill>
                <a:srgbClr val="000000"/>
              </a:solidFill>
            </a:endParaRPr>
          </a:p>
        </p:txBody>
      </p:sp>
      <p:sp>
        <p:nvSpPr>
          <p:cNvPr id="45064" name="AutoShape 8"/>
          <p:cNvSpPr>
            <a:spLocks noChangeArrowheads="1"/>
          </p:cNvSpPr>
          <p:nvPr/>
        </p:nvSpPr>
        <p:spPr bwMode="auto">
          <a:xfrm>
            <a:off x="9385301" y="2741614"/>
            <a:ext cx="976313" cy="485775"/>
          </a:xfrm>
          <a:prstGeom prst="leftArrow">
            <a:avLst>
              <a:gd name="adj1" fmla="val 50000"/>
              <a:gd name="adj2" fmla="val 50245"/>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45065" name="AutoShape 9"/>
          <p:cNvSpPr>
            <a:spLocks noChangeArrowheads="1"/>
          </p:cNvSpPr>
          <p:nvPr/>
        </p:nvSpPr>
        <p:spPr bwMode="auto">
          <a:xfrm rot="-4235438">
            <a:off x="6578946" y="1388958"/>
            <a:ext cx="587726" cy="485775"/>
          </a:xfrm>
          <a:prstGeom prst="leftArrow">
            <a:avLst>
              <a:gd name="adj1" fmla="val 50000"/>
              <a:gd name="adj2" fmla="val 50245"/>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45066" name="AutoShape 10"/>
          <p:cNvSpPr>
            <a:spLocks noChangeArrowheads="1"/>
          </p:cNvSpPr>
          <p:nvPr/>
        </p:nvSpPr>
        <p:spPr bwMode="auto">
          <a:xfrm rot="-2265710">
            <a:off x="1830388" y="3514726"/>
            <a:ext cx="976312" cy="485775"/>
          </a:xfrm>
          <a:prstGeom prst="leftArrow">
            <a:avLst>
              <a:gd name="adj1" fmla="val 50000"/>
              <a:gd name="adj2" fmla="val 5024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45067" name="AutoShape 11"/>
          <p:cNvSpPr>
            <a:spLocks noChangeArrowheads="1"/>
          </p:cNvSpPr>
          <p:nvPr/>
        </p:nvSpPr>
        <p:spPr bwMode="auto">
          <a:xfrm rot="536237">
            <a:off x="4164013" y="5370514"/>
            <a:ext cx="487362" cy="333375"/>
          </a:xfrm>
          <a:prstGeom prst="leftArrow">
            <a:avLst>
              <a:gd name="adj1" fmla="val 50000"/>
              <a:gd name="adj2" fmla="val 36548"/>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3" name="Rectangle 7"/>
          <p:cNvSpPr>
            <a:spLocks noChangeArrowheads="1"/>
          </p:cNvSpPr>
          <p:nvPr/>
        </p:nvSpPr>
        <p:spPr bwMode="auto">
          <a:xfrm>
            <a:off x="3676651" y="1863725"/>
            <a:ext cx="2130425" cy="2076450"/>
          </a:xfrm>
          <a:prstGeom prst="rect">
            <a:avLst/>
          </a:prstGeom>
          <a:solidFill>
            <a:srgbClr val="FFCC99">
              <a:alpha val="38039"/>
            </a:srgbClr>
          </a:solidFill>
          <a:ln w="57150">
            <a:solidFill>
              <a:srgbClr val="00B05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2" name="Fußzeilenplatzhalter 1"/>
          <p:cNvSpPr>
            <a:spLocks noGrp="1"/>
          </p:cNvSpPr>
          <p:nvPr>
            <p:ph type="ftr" sz="quarter" idx="11"/>
          </p:nvPr>
        </p:nvSpPr>
        <p:spPr/>
        <p:txBody>
          <a:bodyPr/>
          <a:lstStyle/>
          <a:p>
            <a:pPr>
              <a:defRPr/>
            </a:pPr>
            <a:r>
              <a:rPr lang="en-US" smtClean="0">
                <a:solidFill>
                  <a:srgbClr val="000000"/>
                </a:solidFill>
              </a:rPr>
              <a:t>Asphalt Recycling | For Internal Use Only</a:t>
            </a:r>
            <a:endParaRPr lang="de-CH">
              <a:solidFill>
                <a:srgbClr val="000000"/>
              </a:solidFill>
            </a:endParaRPr>
          </a:p>
        </p:txBody>
      </p:sp>
      <p:sp>
        <p:nvSpPr>
          <p:cNvPr id="3" name="Foliennummernplatzhalter 2"/>
          <p:cNvSpPr>
            <a:spLocks noGrp="1"/>
          </p:cNvSpPr>
          <p:nvPr>
            <p:ph type="sldNum" sz="quarter" idx="12"/>
          </p:nvPr>
        </p:nvSpPr>
        <p:spPr/>
        <p:txBody>
          <a:bodyPr/>
          <a:lstStyle/>
          <a:p>
            <a:pPr>
              <a:defRPr/>
            </a:pPr>
            <a:fld id="{06B9C402-9ACB-474F-92D5-ED215240509A}" type="slidenum">
              <a:rPr lang="de-CH" smtClean="0">
                <a:solidFill>
                  <a:srgbClr val="000000"/>
                </a:solidFill>
              </a:rPr>
              <a:pPr>
                <a:defRPr/>
              </a:pPr>
              <a:t>40</a:t>
            </a:fld>
            <a:endParaRPr lang="de-CH">
              <a:solidFill>
                <a:srgbClr val="000000"/>
              </a:solidFill>
            </a:endParaRPr>
          </a:p>
        </p:txBody>
      </p:sp>
    </p:spTree>
    <p:extLst>
      <p:ext uri="{BB962C8B-B14F-4D97-AF65-F5344CB8AC3E}">
        <p14:creationId xmlns:p14="http://schemas.microsoft.com/office/powerpoint/2010/main" val="6422237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Effect transition="in" filter="fade">
                                      <p:cBhvr>
                                        <p:cTn id="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egnaposto data 1"/>
          <p:cNvSpPr>
            <a:spLocks noGrp="1"/>
          </p:cNvSpPr>
          <p:nvPr>
            <p:ph type="dt"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2F49E85F-9230-4A74-B3BC-931D5CB8D631}" type="datetime1">
              <a:rPr lang="de-DE" sz="800">
                <a:solidFill>
                  <a:srgbClr val="000000"/>
                </a:solidFill>
              </a:rPr>
              <a:pPr/>
              <a:t>11.03.2015</a:t>
            </a:fld>
            <a:endParaRPr lang="de-CH" sz="800">
              <a:solidFill>
                <a:srgbClr val="000000"/>
              </a:solidFill>
            </a:endParaRPr>
          </a:p>
        </p:txBody>
      </p:sp>
      <p:sp>
        <p:nvSpPr>
          <p:cNvPr id="63491" name="Segnaposto numero diapositiva 3"/>
          <p:cNvSpPr>
            <a:spLocks noGrp="1"/>
          </p:cNvSpPr>
          <p:nvPr>
            <p:ph type="sldNum" sz="quarter" idx="12"/>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4E69CDC1-C777-4DAC-8547-0F7501A884DE}" type="slidenum">
              <a:rPr lang="de-CH" sz="800">
                <a:solidFill>
                  <a:srgbClr val="000000"/>
                </a:solidFill>
              </a:rPr>
              <a:pPr/>
              <a:t>41</a:t>
            </a:fld>
            <a:endParaRPr lang="de-CH" sz="800">
              <a:solidFill>
                <a:srgbClr val="000000"/>
              </a:solidFill>
            </a:endParaRPr>
          </a:p>
        </p:txBody>
      </p:sp>
      <p:pic>
        <p:nvPicPr>
          <p:cNvPr id="63492" name="Picture 2" descr="I 836-ecoasfalti-CB150 0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97279" y="1527985"/>
            <a:ext cx="6845811" cy="5135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147" name="Rectangle 3"/>
          <p:cNvSpPr>
            <a:spLocks noChangeArrowheads="1"/>
          </p:cNvSpPr>
          <p:nvPr/>
        </p:nvSpPr>
        <p:spPr bwMode="auto">
          <a:xfrm>
            <a:off x="457201" y="838201"/>
            <a:ext cx="11296649" cy="428625"/>
          </a:xfrm>
          <a:prstGeom prst="rect">
            <a:avLst/>
          </a:prstGeom>
          <a:solidFill>
            <a:schemeClr val="bg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185738" indent="-185738" fontAlgn="base">
              <a:lnSpc>
                <a:spcPct val="97000"/>
              </a:lnSpc>
              <a:spcBef>
                <a:spcPct val="25000"/>
              </a:spcBef>
              <a:spcAft>
                <a:spcPct val="0"/>
              </a:spcAft>
            </a:pPr>
            <a:r>
              <a:rPr lang="it-IT" b="1" dirty="0">
                <a:solidFill>
                  <a:srgbClr val="FFFFFF"/>
                </a:solidFill>
              </a:rPr>
              <a:t>CB 150 with RAH50/2080</a:t>
            </a:r>
          </a:p>
        </p:txBody>
      </p:sp>
      <p:sp>
        <p:nvSpPr>
          <p:cNvPr id="2" name="Fußzeilenplatzhalter 1"/>
          <p:cNvSpPr>
            <a:spLocks noGrp="1"/>
          </p:cNvSpPr>
          <p:nvPr>
            <p:ph type="ftr" sz="quarter" idx="11"/>
          </p:nvPr>
        </p:nvSpPr>
        <p:spPr/>
        <p:txBody>
          <a:bodyPr/>
          <a:lstStyle/>
          <a:p>
            <a:pPr>
              <a:defRPr/>
            </a:pPr>
            <a:r>
              <a:rPr lang="en-US" smtClean="0">
                <a:solidFill>
                  <a:srgbClr val="000000"/>
                </a:solidFill>
              </a:rPr>
              <a:t>Asphalt Recycling | For Internal Use Only</a:t>
            </a:r>
            <a:endParaRPr lang="de-CH">
              <a:solidFill>
                <a:srgbClr val="000000"/>
              </a:solidFill>
            </a:endParaRPr>
          </a:p>
        </p:txBody>
      </p:sp>
    </p:spTree>
    <p:extLst>
      <p:ext uri="{BB962C8B-B14F-4D97-AF65-F5344CB8AC3E}">
        <p14:creationId xmlns:p14="http://schemas.microsoft.com/office/powerpoint/2010/main" val="1925113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grpId="0" nodeType="afterEffect">
                                  <p:stCondLst>
                                    <p:cond delay="0"/>
                                  </p:stCondLst>
                                  <p:childTnLst>
                                    <p:set>
                                      <p:cBhvr>
                                        <p:cTn id="6" dur="1" fill="hold">
                                          <p:stCondLst>
                                            <p:cond delay="0"/>
                                          </p:stCondLst>
                                        </p:cTn>
                                        <p:tgtEl>
                                          <p:spTgt spid="1030147"/>
                                        </p:tgtEl>
                                        <p:attrNameLst>
                                          <p:attrName>style.visibility</p:attrName>
                                        </p:attrNameLst>
                                      </p:cBhvr>
                                      <p:to>
                                        <p:strVal val="visible"/>
                                      </p:to>
                                    </p:set>
                                    <p:anim calcmode="lin" valueType="num">
                                      <p:cBhvr additive="base">
                                        <p:cTn id="7" dur="500" fill="hold"/>
                                        <p:tgtEl>
                                          <p:spTgt spid="1030147"/>
                                        </p:tgtEl>
                                        <p:attrNameLst>
                                          <p:attrName>ppt_x</p:attrName>
                                        </p:attrNameLst>
                                      </p:cBhvr>
                                      <p:tavLst>
                                        <p:tav tm="0">
                                          <p:val>
                                            <p:strVal val="1+#ppt_w/2"/>
                                          </p:val>
                                        </p:tav>
                                        <p:tav tm="100000">
                                          <p:val>
                                            <p:strVal val="#ppt_x"/>
                                          </p:val>
                                        </p:tav>
                                      </p:tavLst>
                                    </p:anim>
                                    <p:anim calcmode="lin" valueType="num">
                                      <p:cBhvr additive="base">
                                        <p:cTn id="8" dur="500" fill="hold"/>
                                        <p:tgtEl>
                                          <p:spTgt spid="10301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14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egnaposto data 3"/>
          <p:cNvSpPr>
            <a:spLocks noGrp="1"/>
          </p:cNvSpPr>
          <p:nvPr>
            <p:ph type="dt"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F44F1518-C320-4574-9A5D-1083CA6CEBFD}" type="datetime1">
              <a:rPr lang="de-DE" sz="800">
                <a:solidFill>
                  <a:srgbClr val="000000"/>
                </a:solidFill>
              </a:rPr>
              <a:pPr/>
              <a:t>11.03.2015</a:t>
            </a:fld>
            <a:endParaRPr lang="de-CH" sz="800">
              <a:solidFill>
                <a:srgbClr val="000000"/>
              </a:solidFill>
            </a:endParaRPr>
          </a:p>
        </p:txBody>
      </p:sp>
      <p:sp>
        <p:nvSpPr>
          <p:cNvPr id="67587" name="Segnaposto numero diapositiva 5"/>
          <p:cNvSpPr>
            <a:spLocks noGrp="1"/>
          </p:cNvSpPr>
          <p:nvPr>
            <p:ph type="sldNum" sz="quarter" idx="12"/>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DE46A6FE-049A-4BFD-B13D-822C173A5EA2}" type="slidenum">
              <a:rPr lang="de-CH" sz="800">
                <a:solidFill>
                  <a:srgbClr val="000000"/>
                </a:solidFill>
              </a:rPr>
              <a:pPr/>
              <a:t>42</a:t>
            </a:fld>
            <a:endParaRPr lang="de-CH" sz="800">
              <a:solidFill>
                <a:srgbClr val="000000"/>
              </a:solidFill>
            </a:endParaRPr>
          </a:p>
        </p:txBody>
      </p:sp>
      <p:pic>
        <p:nvPicPr>
          <p:cNvPr id="67588" name="Picture 2" descr="P320000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32519" y="1560514"/>
            <a:ext cx="6702498"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7315" name="Rectangle 3"/>
          <p:cNvSpPr>
            <a:spLocks noChangeArrowheads="1"/>
          </p:cNvSpPr>
          <p:nvPr/>
        </p:nvSpPr>
        <p:spPr bwMode="auto">
          <a:xfrm>
            <a:off x="419099" y="838201"/>
            <a:ext cx="11382375" cy="428625"/>
          </a:xfrm>
          <a:prstGeom prst="rect">
            <a:avLst/>
          </a:prstGeom>
          <a:solidFill>
            <a:schemeClr val="bg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185738" indent="-185738" fontAlgn="base">
              <a:lnSpc>
                <a:spcPct val="97000"/>
              </a:lnSpc>
              <a:spcBef>
                <a:spcPct val="25000"/>
              </a:spcBef>
              <a:spcAft>
                <a:spcPct val="0"/>
              </a:spcAft>
            </a:pPr>
            <a:r>
              <a:rPr lang="it-IT" b="1" dirty="0">
                <a:solidFill>
                  <a:srgbClr val="FFFFFF"/>
                </a:solidFill>
              </a:rPr>
              <a:t>Retrofit in </a:t>
            </a:r>
            <a:r>
              <a:rPr lang="it-IT" b="1" u="sng" dirty="0" err="1">
                <a:solidFill>
                  <a:srgbClr val="FFFFFF"/>
                </a:solidFill>
              </a:rPr>
              <a:t>Italy</a:t>
            </a:r>
            <a:r>
              <a:rPr lang="it-IT" b="1" dirty="0">
                <a:solidFill>
                  <a:srgbClr val="FFFFFF"/>
                </a:solidFill>
              </a:rPr>
              <a:t> of RAH50/25100</a:t>
            </a:r>
          </a:p>
        </p:txBody>
      </p:sp>
      <p:sp>
        <p:nvSpPr>
          <p:cNvPr id="2" name="Fußzeilenplatzhalter 1"/>
          <p:cNvSpPr>
            <a:spLocks noGrp="1"/>
          </p:cNvSpPr>
          <p:nvPr>
            <p:ph type="ftr" sz="quarter" idx="11"/>
          </p:nvPr>
        </p:nvSpPr>
        <p:spPr/>
        <p:txBody>
          <a:bodyPr/>
          <a:lstStyle/>
          <a:p>
            <a:pPr>
              <a:defRPr/>
            </a:pPr>
            <a:r>
              <a:rPr lang="en-US" smtClean="0">
                <a:solidFill>
                  <a:srgbClr val="000000"/>
                </a:solidFill>
              </a:rPr>
              <a:t>Asphalt Recycling | For Internal Use Only</a:t>
            </a:r>
            <a:endParaRPr lang="de-CH">
              <a:solidFill>
                <a:srgbClr val="000000"/>
              </a:solidFill>
            </a:endParaRPr>
          </a:p>
        </p:txBody>
      </p:sp>
    </p:spTree>
    <p:extLst>
      <p:ext uri="{BB962C8B-B14F-4D97-AF65-F5344CB8AC3E}">
        <p14:creationId xmlns:p14="http://schemas.microsoft.com/office/powerpoint/2010/main" val="19542547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grpId="0" nodeType="afterEffect">
                                  <p:stCondLst>
                                    <p:cond delay="0"/>
                                  </p:stCondLst>
                                  <p:childTnLst>
                                    <p:set>
                                      <p:cBhvr>
                                        <p:cTn id="6" dur="1" fill="hold">
                                          <p:stCondLst>
                                            <p:cond delay="0"/>
                                          </p:stCondLst>
                                        </p:cTn>
                                        <p:tgtEl>
                                          <p:spTgt spid="1037315"/>
                                        </p:tgtEl>
                                        <p:attrNameLst>
                                          <p:attrName>style.visibility</p:attrName>
                                        </p:attrNameLst>
                                      </p:cBhvr>
                                      <p:to>
                                        <p:strVal val="visible"/>
                                      </p:to>
                                    </p:set>
                                    <p:anim calcmode="lin" valueType="num">
                                      <p:cBhvr additive="base">
                                        <p:cTn id="7" dur="500" fill="hold"/>
                                        <p:tgtEl>
                                          <p:spTgt spid="1037315"/>
                                        </p:tgtEl>
                                        <p:attrNameLst>
                                          <p:attrName>ppt_x</p:attrName>
                                        </p:attrNameLst>
                                      </p:cBhvr>
                                      <p:tavLst>
                                        <p:tav tm="0">
                                          <p:val>
                                            <p:strVal val="1+#ppt_w/2"/>
                                          </p:val>
                                        </p:tav>
                                        <p:tav tm="100000">
                                          <p:val>
                                            <p:strVal val="#ppt_x"/>
                                          </p:val>
                                        </p:tav>
                                      </p:tavLst>
                                    </p:anim>
                                    <p:anim calcmode="lin" valueType="num">
                                      <p:cBhvr additive="base">
                                        <p:cTn id="8" dur="500" fill="hold"/>
                                        <p:tgtEl>
                                          <p:spTgt spid="10373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731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descr="2 - Hot Recycling System (60% RAP)"/>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78782" y="1576387"/>
            <a:ext cx="8564563" cy="441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 Box 4"/>
          <p:cNvSpPr txBox="1">
            <a:spLocks noChangeArrowheads="1"/>
          </p:cNvSpPr>
          <p:nvPr/>
        </p:nvSpPr>
        <p:spPr bwMode="auto">
          <a:xfrm>
            <a:off x="3416301" y="1808163"/>
            <a:ext cx="2544763" cy="10668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de-CH" altLang="en-US" sz="4000" b="1">
                <a:solidFill>
                  <a:srgbClr val="FF0000"/>
                </a:solidFill>
              </a:rPr>
              <a:t>60% RA</a:t>
            </a:r>
            <a:r>
              <a:rPr lang="de-CH" altLang="en-US" sz="4800" b="1">
                <a:solidFill>
                  <a:srgbClr val="FF0000"/>
                </a:solidFill>
              </a:rPr>
              <a:t/>
            </a:r>
            <a:br>
              <a:rPr lang="de-CH" altLang="en-US" sz="4800" b="1">
                <a:solidFill>
                  <a:srgbClr val="FF0000"/>
                </a:solidFill>
              </a:rPr>
            </a:br>
            <a:r>
              <a:rPr lang="de-CH" altLang="en-US" sz="2400" b="1">
                <a:solidFill>
                  <a:srgbClr val="FF0000"/>
                </a:solidFill>
              </a:rPr>
              <a:t>@ 3% H</a:t>
            </a:r>
            <a:r>
              <a:rPr lang="de-CH" altLang="en-US" sz="2400" b="1" baseline="-25000">
                <a:solidFill>
                  <a:srgbClr val="FF0000"/>
                </a:solidFill>
              </a:rPr>
              <a:t>2</a:t>
            </a:r>
            <a:r>
              <a:rPr lang="de-CH" altLang="en-US" sz="2400" b="1">
                <a:solidFill>
                  <a:srgbClr val="FF0000"/>
                </a:solidFill>
              </a:rPr>
              <a:t>O</a:t>
            </a:r>
          </a:p>
        </p:txBody>
      </p:sp>
      <p:sp>
        <p:nvSpPr>
          <p:cNvPr id="34821" name="Oval 5"/>
          <p:cNvSpPr>
            <a:spLocks noChangeArrowheads="1"/>
          </p:cNvSpPr>
          <p:nvPr/>
        </p:nvSpPr>
        <p:spPr bwMode="auto">
          <a:xfrm>
            <a:off x="2208214" y="2852739"/>
            <a:ext cx="2592387" cy="1152525"/>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6" name="Rectangle 3"/>
          <p:cNvSpPr>
            <a:spLocks noChangeArrowheads="1"/>
          </p:cNvSpPr>
          <p:nvPr/>
        </p:nvSpPr>
        <p:spPr bwMode="auto">
          <a:xfrm>
            <a:off x="346076" y="595314"/>
            <a:ext cx="11382375" cy="428625"/>
          </a:xfrm>
          <a:prstGeom prst="rect">
            <a:avLst/>
          </a:prstGeom>
          <a:solidFill>
            <a:schemeClr val="bg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185738" indent="-185738" fontAlgn="base">
              <a:lnSpc>
                <a:spcPct val="97000"/>
              </a:lnSpc>
              <a:spcBef>
                <a:spcPct val="25000"/>
              </a:spcBef>
              <a:spcAft>
                <a:spcPct val="0"/>
              </a:spcAft>
            </a:pPr>
            <a:r>
              <a:rPr lang="it-IT" b="1" dirty="0" smtClean="0">
                <a:solidFill>
                  <a:srgbClr val="FFFFFF"/>
                </a:solidFill>
              </a:rPr>
              <a:t>RAH – Hot </a:t>
            </a:r>
            <a:r>
              <a:rPr lang="it-IT" b="1" dirty="0" err="1" smtClean="0">
                <a:solidFill>
                  <a:srgbClr val="FFFFFF"/>
                </a:solidFill>
              </a:rPr>
              <a:t>Recycling</a:t>
            </a:r>
            <a:endParaRPr lang="it-IT" b="1" dirty="0">
              <a:solidFill>
                <a:srgbClr val="FFFFFF"/>
              </a:solidFill>
            </a:endParaRPr>
          </a:p>
        </p:txBody>
      </p:sp>
      <p:grpSp>
        <p:nvGrpSpPr>
          <p:cNvPr id="7" name="Group 3"/>
          <p:cNvGrpSpPr>
            <a:grpSpLocks/>
          </p:cNvGrpSpPr>
          <p:nvPr/>
        </p:nvGrpSpPr>
        <p:grpSpPr bwMode="auto">
          <a:xfrm>
            <a:off x="9874894" y="192090"/>
            <a:ext cx="1905000" cy="282575"/>
            <a:chOff x="1860" y="3171"/>
            <a:chExt cx="2677" cy="397"/>
          </a:xfrm>
        </p:grpSpPr>
        <p:sp>
          <p:nvSpPr>
            <p:cNvPr id="8" name="Freeform 4"/>
            <p:cNvSpPr>
              <a:spLocks/>
            </p:cNvSpPr>
            <p:nvPr/>
          </p:nvSpPr>
          <p:spPr bwMode="auto">
            <a:xfrm>
              <a:off x="4175" y="3171"/>
              <a:ext cx="362" cy="397"/>
            </a:xfrm>
            <a:custGeom>
              <a:avLst/>
              <a:gdLst>
                <a:gd name="T0" fmla="*/ 50 w 153"/>
                <a:gd name="T1" fmla="*/ 74 h 168"/>
                <a:gd name="T2" fmla="*/ 49 w 153"/>
                <a:gd name="T3" fmla="*/ 74 h 168"/>
                <a:gd name="T4" fmla="*/ 49 w 153"/>
                <a:gd name="T5" fmla="*/ 114 h 168"/>
                <a:gd name="T6" fmla="*/ 49 w 153"/>
                <a:gd name="T7" fmla="*/ 168 h 168"/>
                <a:gd name="T8" fmla="*/ 0 w 153"/>
                <a:gd name="T9" fmla="*/ 168 h 168"/>
                <a:gd name="T10" fmla="*/ 0 w 153"/>
                <a:gd name="T11" fmla="*/ 0 h 168"/>
                <a:gd name="T12" fmla="*/ 57 w 153"/>
                <a:gd name="T13" fmla="*/ 0 h 168"/>
                <a:gd name="T14" fmla="*/ 104 w 153"/>
                <a:gd name="T15" fmla="*/ 93 h 168"/>
                <a:gd name="T16" fmla="*/ 105 w 153"/>
                <a:gd name="T17" fmla="*/ 93 h 168"/>
                <a:gd name="T18" fmla="*/ 104 w 153"/>
                <a:gd name="T19" fmla="*/ 54 h 168"/>
                <a:gd name="T20" fmla="*/ 104 w 153"/>
                <a:gd name="T21" fmla="*/ 0 h 168"/>
                <a:gd name="T22" fmla="*/ 153 w 153"/>
                <a:gd name="T23" fmla="*/ 0 h 168"/>
                <a:gd name="T24" fmla="*/ 153 w 153"/>
                <a:gd name="T25" fmla="*/ 168 h 168"/>
                <a:gd name="T26" fmla="*/ 97 w 153"/>
                <a:gd name="T27" fmla="*/ 168 h 168"/>
                <a:gd name="T28" fmla="*/ 50 w 153"/>
                <a:gd name="T29" fmla="*/ 7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4" y="93"/>
                    <a:pt x="104" y="93"/>
                    <a:pt x="104"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de-CH">
                <a:solidFill>
                  <a:srgbClr val="000000"/>
                </a:solidFill>
              </a:endParaRPr>
            </a:p>
          </p:txBody>
        </p:sp>
        <p:sp>
          <p:nvSpPr>
            <p:cNvPr id="9" name="Freeform 5"/>
            <p:cNvSpPr>
              <a:spLocks/>
            </p:cNvSpPr>
            <p:nvPr/>
          </p:nvSpPr>
          <p:spPr bwMode="auto">
            <a:xfrm>
              <a:off x="3760" y="3171"/>
              <a:ext cx="361" cy="397"/>
            </a:xfrm>
            <a:custGeom>
              <a:avLst/>
              <a:gdLst>
                <a:gd name="T0" fmla="*/ 50 w 153"/>
                <a:gd name="T1" fmla="*/ 74 h 168"/>
                <a:gd name="T2" fmla="*/ 49 w 153"/>
                <a:gd name="T3" fmla="*/ 74 h 168"/>
                <a:gd name="T4" fmla="*/ 49 w 153"/>
                <a:gd name="T5" fmla="*/ 114 h 168"/>
                <a:gd name="T6" fmla="*/ 49 w 153"/>
                <a:gd name="T7" fmla="*/ 168 h 168"/>
                <a:gd name="T8" fmla="*/ 0 w 153"/>
                <a:gd name="T9" fmla="*/ 168 h 168"/>
                <a:gd name="T10" fmla="*/ 0 w 153"/>
                <a:gd name="T11" fmla="*/ 0 h 168"/>
                <a:gd name="T12" fmla="*/ 57 w 153"/>
                <a:gd name="T13" fmla="*/ 0 h 168"/>
                <a:gd name="T14" fmla="*/ 103 w 153"/>
                <a:gd name="T15" fmla="*/ 93 h 168"/>
                <a:gd name="T16" fmla="*/ 105 w 153"/>
                <a:gd name="T17" fmla="*/ 93 h 168"/>
                <a:gd name="T18" fmla="*/ 104 w 153"/>
                <a:gd name="T19" fmla="*/ 54 h 168"/>
                <a:gd name="T20" fmla="*/ 104 w 153"/>
                <a:gd name="T21" fmla="*/ 0 h 168"/>
                <a:gd name="T22" fmla="*/ 153 w 153"/>
                <a:gd name="T23" fmla="*/ 0 h 168"/>
                <a:gd name="T24" fmla="*/ 153 w 153"/>
                <a:gd name="T25" fmla="*/ 168 h 168"/>
                <a:gd name="T26" fmla="*/ 97 w 153"/>
                <a:gd name="T27" fmla="*/ 168 h 168"/>
                <a:gd name="T28" fmla="*/ 50 w 153"/>
                <a:gd name="T29" fmla="*/ 7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3" y="93"/>
                    <a:pt x="103" y="93"/>
                    <a:pt x="103"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de-CH">
                <a:solidFill>
                  <a:srgbClr val="000000"/>
                </a:solidFill>
              </a:endParaRPr>
            </a:p>
          </p:txBody>
        </p:sp>
        <p:sp>
          <p:nvSpPr>
            <p:cNvPr id="10" name="Freeform 6"/>
            <p:cNvSpPr>
              <a:spLocks/>
            </p:cNvSpPr>
            <p:nvPr/>
          </p:nvSpPr>
          <p:spPr bwMode="auto">
            <a:xfrm>
              <a:off x="1860" y="3171"/>
              <a:ext cx="442" cy="397"/>
            </a:xfrm>
            <a:custGeom>
              <a:avLst/>
              <a:gdLst>
                <a:gd name="T0" fmla="*/ 286 w 442"/>
                <a:gd name="T1" fmla="*/ 0 h 397"/>
                <a:gd name="T2" fmla="*/ 154 w 442"/>
                <a:gd name="T3" fmla="*/ 0 h 397"/>
                <a:gd name="T4" fmla="*/ 0 w 442"/>
                <a:gd name="T5" fmla="*/ 397 h 397"/>
                <a:gd name="T6" fmla="*/ 137 w 442"/>
                <a:gd name="T7" fmla="*/ 397 h 397"/>
                <a:gd name="T8" fmla="*/ 220 w 442"/>
                <a:gd name="T9" fmla="*/ 158 h 397"/>
                <a:gd name="T10" fmla="*/ 222 w 442"/>
                <a:gd name="T11" fmla="*/ 158 h 397"/>
                <a:gd name="T12" fmla="*/ 303 w 442"/>
                <a:gd name="T13" fmla="*/ 397 h 397"/>
                <a:gd name="T14" fmla="*/ 442 w 442"/>
                <a:gd name="T15" fmla="*/ 397 h 397"/>
                <a:gd name="T16" fmla="*/ 286 w 442"/>
                <a:gd name="T17"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2" h="397">
                  <a:moveTo>
                    <a:pt x="286" y="0"/>
                  </a:moveTo>
                  <a:lnTo>
                    <a:pt x="154" y="0"/>
                  </a:lnTo>
                  <a:lnTo>
                    <a:pt x="0" y="397"/>
                  </a:lnTo>
                  <a:lnTo>
                    <a:pt x="137" y="397"/>
                  </a:lnTo>
                  <a:lnTo>
                    <a:pt x="220" y="158"/>
                  </a:lnTo>
                  <a:lnTo>
                    <a:pt x="222" y="158"/>
                  </a:lnTo>
                  <a:lnTo>
                    <a:pt x="303" y="397"/>
                  </a:lnTo>
                  <a:lnTo>
                    <a:pt x="442" y="397"/>
                  </a:lnTo>
                  <a:lnTo>
                    <a:pt x="2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de-CH">
                <a:solidFill>
                  <a:srgbClr val="000000"/>
                </a:solidFill>
              </a:endParaRPr>
            </a:p>
          </p:txBody>
        </p:sp>
        <p:sp>
          <p:nvSpPr>
            <p:cNvPr id="11" name="Freeform 7"/>
            <p:cNvSpPr>
              <a:spLocks/>
            </p:cNvSpPr>
            <p:nvPr/>
          </p:nvSpPr>
          <p:spPr bwMode="auto">
            <a:xfrm>
              <a:off x="3306" y="3171"/>
              <a:ext cx="444" cy="397"/>
            </a:xfrm>
            <a:custGeom>
              <a:avLst/>
              <a:gdLst>
                <a:gd name="T0" fmla="*/ 288 w 444"/>
                <a:gd name="T1" fmla="*/ 0 h 397"/>
                <a:gd name="T2" fmla="*/ 156 w 444"/>
                <a:gd name="T3" fmla="*/ 0 h 397"/>
                <a:gd name="T4" fmla="*/ 0 w 444"/>
                <a:gd name="T5" fmla="*/ 397 h 397"/>
                <a:gd name="T6" fmla="*/ 140 w 444"/>
                <a:gd name="T7" fmla="*/ 397 h 397"/>
                <a:gd name="T8" fmla="*/ 220 w 444"/>
                <a:gd name="T9" fmla="*/ 158 h 397"/>
                <a:gd name="T10" fmla="*/ 225 w 444"/>
                <a:gd name="T11" fmla="*/ 158 h 397"/>
                <a:gd name="T12" fmla="*/ 305 w 444"/>
                <a:gd name="T13" fmla="*/ 397 h 397"/>
                <a:gd name="T14" fmla="*/ 444 w 444"/>
                <a:gd name="T15" fmla="*/ 397 h 397"/>
                <a:gd name="T16" fmla="*/ 288 w 444"/>
                <a:gd name="T17"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4" h="397">
                  <a:moveTo>
                    <a:pt x="288" y="0"/>
                  </a:moveTo>
                  <a:lnTo>
                    <a:pt x="156" y="0"/>
                  </a:lnTo>
                  <a:lnTo>
                    <a:pt x="0" y="397"/>
                  </a:lnTo>
                  <a:lnTo>
                    <a:pt x="140" y="397"/>
                  </a:lnTo>
                  <a:lnTo>
                    <a:pt x="220" y="158"/>
                  </a:lnTo>
                  <a:lnTo>
                    <a:pt x="225" y="158"/>
                  </a:lnTo>
                  <a:lnTo>
                    <a:pt x="305" y="397"/>
                  </a:lnTo>
                  <a:lnTo>
                    <a:pt x="444" y="397"/>
                  </a:lnTo>
                  <a:lnTo>
                    <a:pt x="288" y="0"/>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de-CH">
                <a:solidFill>
                  <a:srgbClr val="000000"/>
                </a:solidFill>
              </a:endParaRPr>
            </a:p>
          </p:txBody>
        </p:sp>
        <p:sp>
          <p:nvSpPr>
            <p:cNvPr id="12" name="Freeform 8"/>
            <p:cNvSpPr>
              <a:spLocks/>
            </p:cNvSpPr>
            <p:nvPr/>
          </p:nvSpPr>
          <p:spPr bwMode="auto">
            <a:xfrm>
              <a:off x="2831" y="3171"/>
              <a:ext cx="466" cy="397"/>
            </a:xfrm>
            <a:custGeom>
              <a:avLst/>
              <a:gdLst>
                <a:gd name="T0" fmla="*/ 79 w 197"/>
                <a:gd name="T1" fmla="*/ 168 h 168"/>
                <a:gd name="T2" fmla="*/ 50 w 197"/>
                <a:gd name="T3" fmla="*/ 66 h 168"/>
                <a:gd name="T4" fmla="*/ 49 w 197"/>
                <a:gd name="T5" fmla="*/ 66 h 168"/>
                <a:gd name="T6" fmla="*/ 49 w 197"/>
                <a:gd name="T7" fmla="*/ 104 h 168"/>
                <a:gd name="T8" fmla="*/ 49 w 197"/>
                <a:gd name="T9" fmla="*/ 168 h 168"/>
                <a:gd name="T10" fmla="*/ 0 w 197"/>
                <a:gd name="T11" fmla="*/ 168 h 168"/>
                <a:gd name="T12" fmla="*/ 0 w 197"/>
                <a:gd name="T13" fmla="*/ 0 h 168"/>
                <a:gd name="T14" fmla="*/ 69 w 197"/>
                <a:gd name="T15" fmla="*/ 0 h 168"/>
                <a:gd name="T16" fmla="*/ 98 w 197"/>
                <a:gd name="T17" fmla="*/ 99 h 168"/>
                <a:gd name="T18" fmla="*/ 99 w 197"/>
                <a:gd name="T19" fmla="*/ 99 h 168"/>
                <a:gd name="T20" fmla="*/ 128 w 197"/>
                <a:gd name="T21" fmla="*/ 0 h 168"/>
                <a:gd name="T22" fmla="*/ 197 w 197"/>
                <a:gd name="T23" fmla="*/ 0 h 168"/>
                <a:gd name="T24" fmla="*/ 197 w 197"/>
                <a:gd name="T25" fmla="*/ 168 h 168"/>
                <a:gd name="T26" fmla="*/ 148 w 197"/>
                <a:gd name="T27" fmla="*/ 168 h 168"/>
                <a:gd name="T28" fmla="*/ 148 w 197"/>
                <a:gd name="T29" fmla="*/ 104 h 168"/>
                <a:gd name="T30" fmla="*/ 149 w 197"/>
                <a:gd name="T31" fmla="*/ 66 h 168"/>
                <a:gd name="T32" fmla="*/ 147 w 197"/>
                <a:gd name="T33" fmla="*/ 66 h 168"/>
                <a:gd name="T34" fmla="*/ 118 w 197"/>
                <a:gd name="T35" fmla="*/ 168 h 168"/>
                <a:gd name="T36" fmla="*/ 79 w 197"/>
                <a:gd name="T37"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7" y="66"/>
                    <a:pt x="147" y="66"/>
                    <a:pt x="147"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de-CH">
                <a:solidFill>
                  <a:srgbClr val="000000"/>
                </a:solidFill>
              </a:endParaRPr>
            </a:p>
          </p:txBody>
        </p:sp>
        <p:sp>
          <p:nvSpPr>
            <p:cNvPr id="13" name="Freeform 9"/>
            <p:cNvSpPr>
              <a:spLocks/>
            </p:cNvSpPr>
            <p:nvPr/>
          </p:nvSpPr>
          <p:spPr bwMode="auto">
            <a:xfrm>
              <a:off x="2312" y="3171"/>
              <a:ext cx="465" cy="397"/>
            </a:xfrm>
            <a:custGeom>
              <a:avLst/>
              <a:gdLst>
                <a:gd name="T0" fmla="*/ 79 w 197"/>
                <a:gd name="T1" fmla="*/ 168 h 168"/>
                <a:gd name="T2" fmla="*/ 50 w 197"/>
                <a:gd name="T3" fmla="*/ 66 h 168"/>
                <a:gd name="T4" fmla="*/ 49 w 197"/>
                <a:gd name="T5" fmla="*/ 66 h 168"/>
                <a:gd name="T6" fmla="*/ 49 w 197"/>
                <a:gd name="T7" fmla="*/ 104 h 168"/>
                <a:gd name="T8" fmla="*/ 49 w 197"/>
                <a:gd name="T9" fmla="*/ 168 h 168"/>
                <a:gd name="T10" fmla="*/ 0 w 197"/>
                <a:gd name="T11" fmla="*/ 168 h 168"/>
                <a:gd name="T12" fmla="*/ 0 w 197"/>
                <a:gd name="T13" fmla="*/ 0 h 168"/>
                <a:gd name="T14" fmla="*/ 69 w 197"/>
                <a:gd name="T15" fmla="*/ 0 h 168"/>
                <a:gd name="T16" fmla="*/ 98 w 197"/>
                <a:gd name="T17" fmla="*/ 99 h 168"/>
                <a:gd name="T18" fmla="*/ 99 w 197"/>
                <a:gd name="T19" fmla="*/ 99 h 168"/>
                <a:gd name="T20" fmla="*/ 128 w 197"/>
                <a:gd name="T21" fmla="*/ 0 h 168"/>
                <a:gd name="T22" fmla="*/ 197 w 197"/>
                <a:gd name="T23" fmla="*/ 0 h 168"/>
                <a:gd name="T24" fmla="*/ 197 w 197"/>
                <a:gd name="T25" fmla="*/ 168 h 168"/>
                <a:gd name="T26" fmla="*/ 148 w 197"/>
                <a:gd name="T27" fmla="*/ 168 h 168"/>
                <a:gd name="T28" fmla="*/ 148 w 197"/>
                <a:gd name="T29" fmla="*/ 104 h 168"/>
                <a:gd name="T30" fmla="*/ 149 w 197"/>
                <a:gd name="T31" fmla="*/ 66 h 168"/>
                <a:gd name="T32" fmla="*/ 148 w 197"/>
                <a:gd name="T33" fmla="*/ 66 h 168"/>
                <a:gd name="T34" fmla="*/ 118 w 197"/>
                <a:gd name="T35" fmla="*/ 168 h 168"/>
                <a:gd name="T36" fmla="*/ 79 w 197"/>
                <a:gd name="T37"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8" y="66"/>
                    <a:pt x="148" y="66"/>
                    <a:pt x="148"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de-CH">
                <a:solidFill>
                  <a:srgbClr val="000000"/>
                </a:solidFill>
              </a:endParaRPr>
            </a:p>
          </p:txBody>
        </p:sp>
      </p:grpSp>
      <p:sp>
        <p:nvSpPr>
          <p:cNvPr id="2" name="Textfeld 1"/>
          <p:cNvSpPr txBox="1"/>
          <p:nvPr/>
        </p:nvSpPr>
        <p:spPr>
          <a:xfrm>
            <a:off x="85725" y="6441043"/>
            <a:ext cx="1285875"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6347030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4820"/>
                                        </p:tgtEl>
                                        <p:attrNameLst>
                                          <p:attrName>style.visibility</p:attrName>
                                        </p:attrNameLst>
                                      </p:cBhvr>
                                      <p:to>
                                        <p:strVal val="visible"/>
                                      </p:to>
                                    </p:set>
                                    <p:anim calcmode="lin" valueType="num">
                                      <p:cBhvr>
                                        <p:cTn id="7" dur="500" fill="hold"/>
                                        <p:tgtEl>
                                          <p:spTgt spid="34820"/>
                                        </p:tgtEl>
                                        <p:attrNameLst>
                                          <p:attrName>ppt_w</p:attrName>
                                        </p:attrNameLst>
                                      </p:cBhvr>
                                      <p:tavLst>
                                        <p:tav tm="0">
                                          <p:val>
                                            <p:fltVal val="0"/>
                                          </p:val>
                                        </p:tav>
                                        <p:tav tm="100000">
                                          <p:val>
                                            <p:strVal val="#ppt_w"/>
                                          </p:val>
                                        </p:tav>
                                      </p:tavLst>
                                    </p:anim>
                                    <p:anim calcmode="lin" valueType="num">
                                      <p:cBhvr>
                                        <p:cTn id="8" dur="500" fill="hold"/>
                                        <p:tgtEl>
                                          <p:spTgt spid="34820"/>
                                        </p:tgtEl>
                                        <p:attrNameLst>
                                          <p:attrName>ppt_h</p:attrName>
                                        </p:attrNameLst>
                                      </p:cBhvr>
                                      <p:tavLst>
                                        <p:tav tm="0">
                                          <p:val>
                                            <p:fltVal val="0"/>
                                          </p:val>
                                        </p:tav>
                                        <p:tav tm="100000">
                                          <p:val>
                                            <p:strVal val="#ppt_h"/>
                                          </p:val>
                                        </p:tav>
                                      </p:tavLst>
                                    </p:anim>
                                    <p:animEffect transition="in" filter="fade">
                                      <p:cBhvr>
                                        <p:cTn id="9" dur="500"/>
                                        <p:tgtEl>
                                          <p:spTgt spid="3482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4821"/>
                                        </p:tgtEl>
                                        <p:attrNameLst>
                                          <p:attrName>style.visibility</p:attrName>
                                        </p:attrNameLst>
                                      </p:cBhvr>
                                      <p:to>
                                        <p:strVal val="visible"/>
                                      </p:to>
                                    </p:set>
                                    <p:animEffect transition="in" filter="fade">
                                      <p:cBhvr>
                                        <p:cTn id="14" dur="2000"/>
                                        <p:tgtEl>
                                          <p:spTgt spid="34821"/>
                                        </p:tgtEl>
                                      </p:cBhvr>
                                    </p:animEffect>
                                  </p:childTnLst>
                                </p:cTn>
                              </p:par>
                            </p:childTnLst>
                          </p:cTn>
                        </p:par>
                        <p:par>
                          <p:cTn id="15" fill="hold">
                            <p:stCondLst>
                              <p:cond delay="2000"/>
                            </p:stCondLst>
                            <p:childTnLst>
                              <p:par>
                                <p:cTn id="16" presetID="7" presetClass="entr" presetSubtype="2"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1+#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0" grpId="0" animBg="1"/>
      <p:bldP spid="34821" grpId="0" animBg="1"/>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Flowscheme_UNI"/>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459" name="Rectangle 3"/>
          <p:cNvSpPr>
            <a:spLocks noChangeArrowheads="1"/>
          </p:cNvSpPr>
          <p:nvPr/>
        </p:nvSpPr>
        <p:spPr bwMode="auto">
          <a:xfrm>
            <a:off x="1981200" y="2971800"/>
            <a:ext cx="2971800" cy="3352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19460" name="Rectangle 4"/>
          <p:cNvSpPr>
            <a:spLocks noChangeArrowheads="1"/>
          </p:cNvSpPr>
          <p:nvPr/>
        </p:nvSpPr>
        <p:spPr bwMode="auto">
          <a:xfrm>
            <a:off x="4876800" y="3124200"/>
            <a:ext cx="304800" cy="3352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19461" name="Rectangle 5"/>
          <p:cNvSpPr>
            <a:spLocks noChangeArrowheads="1"/>
          </p:cNvSpPr>
          <p:nvPr/>
        </p:nvSpPr>
        <p:spPr bwMode="auto">
          <a:xfrm>
            <a:off x="5181600" y="4114800"/>
            <a:ext cx="304800" cy="2362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graphicFrame>
        <p:nvGraphicFramePr>
          <p:cNvPr id="19462" name="Object 6"/>
          <p:cNvGraphicFramePr>
            <a:graphicFrameLocks noChangeAspect="1"/>
          </p:cNvGraphicFramePr>
          <p:nvPr/>
        </p:nvGraphicFramePr>
        <p:xfrm>
          <a:off x="8324850" y="914401"/>
          <a:ext cx="2114550" cy="1628775"/>
        </p:xfrm>
        <a:graphic>
          <a:graphicData uri="http://schemas.openxmlformats.org/presentationml/2006/ole">
            <mc:AlternateContent xmlns:mc="http://schemas.openxmlformats.org/markup-compatibility/2006">
              <mc:Choice xmlns:v="urn:schemas-microsoft-com:vml" Requires="v">
                <p:oleObj spid="_x0000_s2097" name="Bilddokument" r:id="rId4" imgW="2186066" imgH="1553980" progId="Imaging.Dokument">
                  <p:embed/>
                </p:oleObj>
              </mc:Choice>
              <mc:Fallback>
                <p:oleObj name="Bilddokument" r:id="rId4" imgW="2186066" imgH="1553980" progId="Imaging.Dokument">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4850" y="914401"/>
                        <a:ext cx="2114550"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9399" name="Freeform 7"/>
          <p:cNvSpPr>
            <a:spLocks/>
          </p:cNvSpPr>
          <p:nvPr/>
        </p:nvSpPr>
        <p:spPr bwMode="auto">
          <a:xfrm>
            <a:off x="9861551" y="2184401"/>
            <a:ext cx="174625" cy="117475"/>
          </a:xfrm>
          <a:custGeom>
            <a:avLst/>
            <a:gdLst>
              <a:gd name="T0" fmla="*/ 0 w 96"/>
              <a:gd name="T1" fmla="*/ 0 h 64"/>
              <a:gd name="T2" fmla="*/ 2147483646 w 96"/>
              <a:gd name="T3" fmla="*/ 2147483646 h 64"/>
              <a:gd name="T4" fmla="*/ 2147483646 w 96"/>
              <a:gd name="T5" fmla="*/ 2147483646 h 64"/>
              <a:gd name="T6" fmla="*/ 2147483646 w 96"/>
              <a:gd name="T7" fmla="*/ 2147483646 h 64"/>
              <a:gd name="T8" fmla="*/ 0 w 96"/>
              <a:gd name="T9" fmla="*/ 0 h 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64">
                <a:moveTo>
                  <a:pt x="0" y="0"/>
                </a:moveTo>
                <a:lnTo>
                  <a:pt x="96" y="2"/>
                </a:lnTo>
                <a:lnTo>
                  <a:pt x="68" y="64"/>
                </a:lnTo>
                <a:lnTo>
                  <a:pt x="40" y="56"/>
                </a:lnTo>
                <a:lnTo>
                  <a:pt x="0" y="0"/>
                </a:lnTo>
                <a:close/>
              </a:path>
            </a:pathLst>
          </a:custGeom>
          <a:solidFill>
            <a:srgbClr val="808080"/>
          </a:solidFill>
          <a:ln>
            <a:noFill/>
          </a:ln>
          <a:effectLst/>
          <a:extLst>
            <a:ext uri="{91240B29-F687-4F45-9708-019B960494DF}">
              <a14:hiddenLine xmlns:a14="http://schemas.microsoft.com/office/drawing/2010/main" w="31750" cap="flat" cmpd="sng">
                <a:solidFill>
                  <a:schemeClr val="bg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59400" name="Line 8"/>
          <p:cNvSpPr>
            <a:spLocks noChangeShapeType="1"/>
          </p:cNvSpPr>
          <p:nvPr/>
        </p:nvSpPr>
        <p:spPr bwMode="auto">
          <a:xfrm flipH="1" flipV="1">
            <a:off x="9525000" y="2330450"/>
            <a:ext cx="381000" cy="76200"/>
          </a:xfrm>
          <a:prstGeom prst="line">
            <a:avLst/>
          </a:prstGeom>
          <a:noFill/>
          <a:ln w="3175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59401" name="Line 9"/>
          <p:cNvSpPr>
            <a:spLocks noChangeShapeType="1"/>
          </p:cNvSpPr>
          <p:nvPr/>
        </p:nvSpPr>
        <p:spPr bwMode="auto">
          <a:xfrm flipH="1">
            <a:off x="9429750" y="2341563"/>
            <a:ext cx="88900" cy="119062"/>
          </a:xfrm>
          <a:prstGeom prst="line">
            <a:avLst/>
          </a:prstGeom>
          <a:noFill/>
          <a:ln w="3175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59402" name="Line 10"/>
          <p:cNvSpPr>
            <a:spLocks noChangeShapeType="1"/>
          </p:cNvSpPr>
          <p:nvPr/>
        </p:nvSpPr>
        <p:spPr bwMode="auto">
          <a:xfrm flipV="1">
            <a:off x="9429750" y="1549400"/>
            <a:ext cx="0" cy="895350"/>
          </a:xfrm>
          <a:prstGeom prst="line">
            <a:avLst/>
          </a:prstGeom>
          <a:noFill/>
          <a:ln w="3175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59403" name="Line 11"/>
          <p:cNvSpPr>
            <a:spLocks noChangeShapeType="1"/>
          </p:cNvSpPr>
          <p:nvPr/>
        </p:nvSpPr>
        <p:spPr bwMode="auto">
          <a:xfrm flipH="1">
            <a:off x="9199563" y="1590676"/>
            <a:ext cx="203200" cy="320675"/>
          </a:xfrm>
          <a:prstGeom prst="line">
            <a:avLst/>
          </a:prstGeom>
          <a:noFill/>
          <a:ln w="317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grpSp>
        <p:nvGrpSpPr>
          <p:cNvPr id="59404" name="Group 12"/>
          <p:cNvGrpSpPr>
            <a:grpSpLocks/>
          </p:cNvGrpSpPr>
          <p:nvPr/>
        </p:nvGrpSpPr>
        <p:grpSpPr bwMode="auto">
          <a:xfrm>
            <a:off x="7731125" y="2625726"/>
            <a:ext cx="793750" cy="1323975"/>
            <a:chOff x="3910" y="1654"/>
            <a:chExt cx="500" cy="834"/>
          </a:xfrm>
        </p:grpSpPr>
        <p:sp>
          <p:nvSpPr>
            <p:cNvPr id="19498" name="Line 13"/>
            <p:cNvSpPr>
              <a:spLocks noChangeShapeType="1"/>
            </p:cNvSpPr>
            <p:nvPr/>
          </p:nvSpPr>
          <p:spPr bwMode="auto">
            <a:xfrm flipV="1">
              <a:off x="4408" y="1654"/>
              <a:ext cx="2" cy="338"/>
            </a:xfrm>
            <a:prstGeom prst="line">
              <a:avLst/>
            </a:prstGeom>
            <a:noFill/>
            <a:ln w="3175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19499" name="Line 14"/>
            <p:cNvSpPr>
              <a:spLocks noChangeShapeType="1"/>
            </p:cNvSpPr>
            <p:nvPr/>
          </p:nvSpPr>
          <p:spPr bwMode="auto">
            <a:xfrm flipH="1">
              <a:off x="3912" y="1992"/>
              <a:ext cx="498" cy="412"/>
            </a:xfrm>
            <a:prstGeom prst="line">
              <a:avLst/>
            </a:prstGeom>
            <a:noFill/>
            <a:ln w="3175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19500" name="Line 15"/>
            <p:cNvSpPr>
              <a:spLocks noChangeShapeType="1"/>
            </p:cNvSpPr>
            <p:nvPr/>
          </p:nvSpPr>
          <p:spPr bwMode="auto">
            <a:xfrm flipH="1">
              <a:off x="3910" y="2404"/>
              <a:ext cx="4" cy="84"/>
            </a:xfrm>
            <a:prstGeom prst="line">
              <a:avLst/>
            </a:prstGeom>
            <a:noFill/>
            <a:ln w="3175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grpSp>
      <p:sp>
        <p:nvSpPr>
          <p:cNvPr id="59408" name="Freeform 16"/>
          <p:cNvSpPr>
            <a:spLocks/>
          </p:cNvSpPr>
          <p:nvPr/>
        </p:nvSpPr>
        <p:spPr bwMode="auto">
          <a:xfrm>
            <a:off x="8467725" y="2559050"/>
            <a:ext cx="120650" cy="69850"/>
          </a:xfrm>
          <a:custGeom>
            <a:avLst/>
            <a:gdLst>
              <a:gd name="T0" fmla="*/ 0 w 76"/>
              <a:gd name="T1" fmla="*/ 0 h 44"/>
              <a:gd name="T2" fmla="*/ 2147483646 w 76"/>
              <a:gd name="T3" fmla="*/ 0 h 44"/>
              <a:gd name="T4" fmla="*/ 2147483646 w 76"/>
              <a:gd name="T5" fmla="*/ 2147483646 h 44"/>
              <a:gd name="T6" fmla="*/ 0 w 76"/>
              <a:gd name="T7" fmla="*/ 0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44">
                <a:moveTo>
                  <a:pt x="0" y="0"/>
                </a:moveTo>
                <a:lnTo>
                  <a:pt x="76" y="0"/>
                </a:lnTo>
                <a:lnTo>
                  <a:pt x="34" y="44"/>
                </a:lnTo>
                <a:lnTo>
                  <a:pt x="0" y="0"/>
                </a:lnTo>
                <a:close/>
              </a:path>
            </a:pathLst>
          </a:custGeom>
          <a:solidFill>
            <a:srgbClr val="808080"/>
          </a:solidFill>
          <a:ln>
            <a:noFill/>
          </a:ln>
          <a:effectLst/>
          <a:extLst>
            <a:ext uri="{91240B29-F687-4F45-9708-019B960494DF}">
              <a14:hiddenLine xmlns:a14="http://schemas.microsoft.com/office/drawing/2010/main" w="31750" cap="flat" cmpd="sng">
                <a:solidFill>
                  <a:schemeClr val="bg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59409" name="Rectangle 17"/>
          <p:cNvSpPr>
            <a:spLocks noChangeArrowheads="1"/>
          </p:cNvSpPr>
          <p:nvPr/>
        </p:nvSpPr>
        <p:spPr bwMode="auto">
          <a:xfrm rot="-257747">
            <a:off x="8451850" y="1930401"/>
            <a:ext cx="661988" cy="187325"/>
          </a:xfrm>
          <a:prstGeom prst="rect">
            <a:avLst/>
          </a:prstGeom>
          <a:gradFill rotWithShape="0">
            <a:gsLst>
              <a:gs pos="0">
                <a:schemeClr val="hlink"/>
              </a:gs>
              <a:gs pos="100000">
                <a:srgbClr val="FF3300"/>
              </a:gs>
            </a:gsLst>
            <a:lin ang="0" scaled="1"/>
          </a:gradFill>
          <a:ln>
            <a:noFill/>
          </a:ln>
          <a:effectLst/>
          <a:extLst>
            <a:ext uri="{91240B29-F687-4F45-9708-019B960494DF}">
              <a14:hiddenLine xmlns:a14="http://schemas.microsoft.com/office/drawing/2010/main" w="38100">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59410" name="Line 18"/>
          <p:cNvSpPr>
            <a:spLocks noChangeShapeType="1"/>
          </p:cNvSpPr>
          <p:nvPr/>
        </p:nvSpPr>
        <p:spPr bwMode="auto">
          <a:xfrm flipH="1" flipV="1">
            <a:off x="8451851" y="1427164"/>
            <a:ext cx="15875" cy="536575"/>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59411" name="Line 19"/>
          <p:cNvSpPr>
            <a:spLocks noChangeShapeType="1"/>
          </p:cNvSpPr>
          <p:nvPr/>
        </p:nvSpPr>
        <p:spPr bwMode="auto">
          <a:xfrm flipH="1">
            <a:off x="5281613" y="1417638"/>
            <a:ext cx="3160712" cy="11112"/>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59412" name="Line 20"/>
          <p:cNvSpPr>
            <a:spLocks noChangeShapeType="1"/>
          </p:cNvSpPr>
          <p:nvPr/>
        </p:nvSpPr>
        <p:spPr bwMode="auto">
          <a:xfrm flipH="1">
            <a:off x="5291139" y="1435100"/>
            <a:ext cx="9525" cy="247650"/>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19474" name="Line 21"/>
          <p:cNvSpPr>
            <a:spLocks noChangeShapeType="1"/>
          </p:cNvSpPr>
          <p:nvPr/>
        </p:nvSpPr>
        <p:spPr bwMode="auto">
          <a:xfrm flipH="1">
            <a:off x="4949825" y="2101851"/>
            <a:ext cx="12700" cy="73025"/>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59414" name="Freeform 22"/>
          <p:cNvSpPr>
            <a:spLocks/>
          </p:cNvSpPr>
          <p:nvPr/>
        </p:nvSpPr>
        <p:spPr bwMode="auto">
          <a:xfrm>
            <a:off x="8421688" y="2295526"/>
            <a:ext cx="177800" cy="239713"/>
          </a:xfrm>
          <a:custGeom>
            <a:avLst/>
            <a:gdLst>
              <a:gd name="T0" fmla="*/ 0 w 76"/>
              <a:gd name="T1" fmla="*/ 0 h 44"/>
              <a:gd name="T2" fmla="*/ 2147483646 w 76"/>
              <a:gd name="T3" fmla="*/ 0 h 44"/>
              <a:gd name="T4" fmla="*/ 2147483646 w 76"/>
              <a:gd name="T5" fmla="*/ 2147483646 h 44"/>
              <a:gd name="T6" fmla="*/ 0 w 76"/>
              <a:gd name="T7" fmla="*/ 0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44">
                <a:moveTo>
                  <a:pt x="0" y="0"/>
                </a:moveTo>
                <a:lnTo>
                  <a:pt x="76" y="0"/>
                </a:lnTo>
                <a:lnTo>
                  <a:pt x="34" y="44"/>
                </a:lnTo>
                <a:lnTo>
                  <a:pt x="0" y="0"/>
                </a:lnTo>
                <a:close/>
              </a:path>
            </a:pathLst>
          </a:custGeom>
          <a:solidFill>
            <a:srgbClr val="808080"/>
          </a:solidFill>
          <a:ln>
            <a:noFill/>
          </a:ln>
          <a:effectLst/>
          <a:extLst>
            <a:ext uri="{91240B29-F687-4F45-9708-019B960494DF}">
              <a14:hiddenLine xmlns:a14="http://schemas.microsoft.com/office/drawing/2010/main" w="31750" cap="flat" cmpd="sng">
                <a:solidFill>
                  <a:schemeClr val="bg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19476" name="Rectangle 23"/>
          <p:cNvSpPr>
            <a:spLocks noChangeArrowheads="1"/>
          </p:cNvSpPr>
          <p:nvPr/>
        </p:nvSpPr>
        <p:spPr bwMode="auto">
          <a:xfrm>
            <a:off x="8655051" y="2508251"/>
            <a:ext cx="1565275" cy="8286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19477" name="Rectangle 24"/>
          <p:cNvSpPr>
            <a:spLocks noChangeArrowheads="1"/>
          </p:cNvSpPr>
          <p:nvPr/>
        </p:nvSpPr>
        <p:spPr bwMode="auto">
          <a:xfrm>
            <a:off x="2038350" y="590550"/>
            <a:ext cx="8153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2800">
              <a:solidFill>
                <a:srgbClr val="000000"/>
              </a:solidFill>
            </a:endParaRPr>
          </a:p>
        </p:txBody>
      </p:sp>
      <p:grpSp>
        <p:nvGrpSpPr>
          <p:cNvPr id="59417" name="Group 25"/>
          <p:cNvGrpSpPr>
            <a:grpSpLocks/>
          </p:cNvGrpSpPr>
          <p:nvPr/>
        </p:nvGrpSpPr>
        <p:grpSpPr bwMode="auto">
          <a:xfrm>
            <a:off x="1566863" y="3429001"/>
            <a:ext cx="3657600" cy="1814513"/>
            <a:chOff x="423" y="2554"/>
            <a:chExt cx="2304" cy="1143"/>
          </a:xfrm>
        </p:grpSpPr>
        <p:sp>
          <p:nvSpPr>
            <p:cNvPr id="19489" name="Text Box 26"/>
            <p:cNvSpPr txBox="1">
              <a:spLocks noChangeArrowheads="1"/>
            </p:cNvSpPr>
            <p:nvPr/>
          </p:nvSpPr>
          <p:spPr bwMode="auto">
            <a:xfrm>
              <a:off x="423" y="2602"/>
              <a:ext cx="576" cy="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fr-FR" altLang="en-US" sz="900" b="1">
                  <a:solidFill>
                    <a:srgbClr val="000000"/>
                  </a:solidFill>
                </a:rPr>
                <a:t>Aggregate</a:t>
              </a:r>
            </a:p>
            <a:p>
              <a:pPr fontAlgn="base">
                <a:spcBef>
                  <a:spcPct val="50000"/>
                </a:spcBef>
                <a:spcAft>
                  <a:spcPct val="0"/>
                </a:spcAft>
                <a:buFontTx/>
                <a:buNone/>
              </a:pPr>
              <a:r>
                <a:rPr lang="fr-FR" altLang="en-US" sz="900" b="1">
                  <a:solidFill>
                    <a:srgbClr val="000000"/>
                  </a:solidFill>
                </a:rPr>
                <a:t>Recycling</a:t>
              </a:r>
            </a:p>
            <a:p>
              <a:pPr fontAlgn="base">
                <a:spcBef>
                  <a:spcPct val="50000"/>
                </a:spcBef>
                <a:spcAft>
                  <a:spcPct val="0"/>
                </a:spcAft>
                <a:buFontTx/>
                <a:buNone/>
              </a:pPr>
              <a:r>
                <a:rPr lang="fr-FR" altLang="en-US" sz="900" b="1">
                  <a:solidFill>
                    <a:srgbClr val="000000"/>
                  </a:solidFill>
                </a:rPr>
                <a:t>Filler </a:t>
              </a:r>
            </a:p>
            <a:p>
              <a:pPr fontAlgn="base">
                <a:spcBef>
                  <a:spcPct val="50000"/>
                </a:spcBef>
                <a:spcAft>
                  <a:spcPct val="0"/>
                </a:spcAft>
                <a:buFontTx/>
                <a:buNone/>
              </a:pPr>
              <a:r>
                <a:rPr lang="fr-FR" altLang="en-US" sz="900" b="1">
                  <a:solidFill>
                    <a:srgbClr val="000000"/>
                  </a:solidFill>
                </a:rPr>
                <a:t>Bitumen</a:t>
              </a:r>
            </a:p>
            <a:p>
              <a:pPr fontAlgn="base">
                <a:spcBef>
                  <a:spcPct val="50000"/>
                </a:spcBef>
                <a:spcAft>
                  <a:spcPct val="0"/>
                </a:spcAft>
                <a:buFontTx/>
                <a:buNone/>
              </a:pPr>
              <a:r>
                <a:rPr lang="fr-FR" altLang="en-US" sz="900" b="1">
                  <a:solidFill>
                    <a:srgbClr val="000000"/>
                  </a:solidFill>
                </a:rPr>
                <a:t>Mixing</a:t>
              </a:r>
            </a:p>
            <a:p>
              <a:pPr fontAlgn="base">
                <a:spcBef>
                  <a:spcPct val="50000"/>
                </a:spcBef>
                <a:spcAft>
                  <a:spcPct val="0"/>
                </a:spcAft>
                <a:buFontTx/>
                <a:buNone/>
              </a:pPr>
              <a:r>
                <a:rPr lang="fr-FR" altLang="en-US" sz="900" b="1">
                  <a:solidFill>
                    <a:srgbClr val="000000"/>
                  </a:solidFill>
                </a:rPr>
                <a:t>Discharge</a:t>
              </a:r>
            </a:p>
            <a:p>
              <a:pPr fontAlgn="base">
                <a:spcBef>
                  <a:spcPct val="50000"/>
                </a:spcBef>
                <a:spcAft>
                  <a:spcPct val="0"/>
                </a:spcAft>
                <a:buFontTx/>
                <a:buNone/>
              </a:pPr>
              <a:endParaRPr lang="fr-FR" altLang="en-US" sz="900" b="1">
                <a:solidFill>
                  <a:srgbClr val="000000"/>
                </a:solidFill>
              </a:endParaRPr>
            </a:p>
          </p:txBody>
        </p:sp>
        <p:sp>
          <p:nvSpPr>
            <p:cNvPr id="19490" name="Rectangle 27"/>
            <p:cNvSpPr>
              <a:spLocks noChangeArrowheads="1"/>
            </p:cNvSpPr>
            <p:nvPr/>
          </p:nvSpPr>
          <p:spPr bwMode="auto">
            <a:xfrm>
              <a:off x="1047" y="2554"/>
              <a:ext cx="213" cy="100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19491" name="Rectangle 28"/>
            <p:cNvSpPr>
              <a:spLocks noChangeArrowheads="1"/>
            </p:cNvSpPr>
            <p:nvPr/>
          </p:nvSpPr>
          <p:spPr bwMode="auto">
            <a:xfrm>
              <a:off x="1260" y="2554"/>
              <a:ext cx="212" cy="100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19492" name="Rectangle 29"/>
            <p:cNvSpPr>
              <a:spLocks noChangeArrowheads="1"/>
            </p:cNvSpPr>
            <p:nvPr/>
          </p:nvSpPr>
          <p:spPr bwMode="auto">
            <a:xfrm>
              <a:off x="1472" y="2554"/>
              <a:ext cx="213" cy="100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19493" name="Rectangle 30"/>
            <p:cNvSpPr>
              <a:spLocks noChangeArrowheads="1"/>
            </p:cNvSpPr>
            <p:nvPr/>
          </p:nvSpPr>
          <p:spPr bwMode="auto">
            <a:xfrm>
              <a:off x="1685" y="2554"/>
              <a:ext cx="212" cy="100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19494" name="Rectangle 31"/>
            <p:cNvSpPr>
              <a:spLocks noChangeArrowheads="1"/>
            </p:cNvSpPr>
            <p:nvPr/>
          </p:nvSpPr>
          <p:spPr bwMode="auto">
            <a:xfrm>
              <a:off x="1897" y="2554"/>
              <a:ext cx="213" cy="100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19495" name="Rectangle 32"/>
            <p:cNvSpPr>
              <a:spLocks noChangeArrowheads="1"/>
            </p:cNvSpPr>
            <p:nvPr/>
          </p:nvSpPr>
          <p:spPr bwMode="auto">
            <a:xfrm>
              <a:off x="2110" y="2554"/>
              <a:ext cx="212" cy="100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19496" name="Rectangle 33"/>
            <p:cNvSpPr>
              <a:spLocks noChangeArrowheads="1"/>
            </p:cNvSpPr>
            <p:nvPr/>
          </p:nvSpPr>
          <p:spPr bwMode="auto">
            <a:xfrm>
              <a:off x="2322" y="2554"/>
              <a:ext cx="213" cy="100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19497" name="Text Box 34"/>
            <p:cNvSpPr txBox="1">
              <a:spLocks noChangeArrowheads="1"/>
            </p:cNvSpPr>
            <p:nvPr/>
          </p:nvSpPr>
          <p:spPr bwMode="auto">
            <a:xfrm>
              <a:off x="903" y="3562"/>
              <a:ext cx="1824"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fr-FR" altLang="en-US" sz="800" b="1">
                  <a:solidFill>
                    <a:srgbClr val="000000"/>
                  </a:solidFill>
                </a:rPr>
                <a:t>    0         10        20        30        40        50        60        70</a:t>
              </a:r>
            </a:p>
          </p:txBody>
        </p:sp>
      </p:grpSp>
      <p:sp>
        <p:nvSpPr>
          <p:cNvPr id="59427" name="AutoShape 35" descr="Granit"/>
          <p:cNvSpPr>
            <a:spLocks noChangeArrowheads="1"/>
          </p:cNvSpPr>
          <p:nvPr/>
        </p:nvSpPr>
        <p:spPr bwMode="auto">
          <a:xfrm flipH="1">
            <a:off x="2557463" y="3468689"/>
            <a:ext cx="203200" cy="155575"/>
          </a:xfrm>
          <a:prstGeom prst="rtTriangle">
            <a:avLst/>
          </a:prstGeom>
          <a:blipFill dpi="0" rotWithShape="0">
            <a:blip r:embed="rId6"/>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59428" name="AutoShape 36" descr="Granit"/>
          <p:cNvSpPr>
            <a:spLocks noChangeArrowheads="1"/>
          </p:cNvSpPr>
          <p:nvPr/>
        </p:nvSpPr>
        <p:spPr bwMode="auto">
          <a:xfrm flipH="1">
            <a:off x="2768601" y="3921125"/>
            <a:ext cx="201613" cy="115888"/>
          </a:xfrm>
          <a:prstGeom prst="rtTriangle">
            <a:avLst/>
          </a:prstGeom>
          <a:blipFill dpi="0" rotWithShape="0">
            <a:blip r:embed="rId6"/>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59429" name="AutoShape 37"/>
          <p:cNvSpPr>
            <a:spLocks noChangeArrowheads="1"/>
          </p:cNvSpPr>
          <p:nvPr/>
        </p:nvSpPr>
        <p:spPr bwMode="auto">
          <a:xfrm flipH="1">
            <a:off x="2768600" y="4133851"/>
            <a:ext cx="369888" cy="117475"/>
          </a:xfrm>
          <a:prstGeom prst="rtTriangle">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59430" name="Rectangle 38" descr="Großes Konfetti"/>
          <p:cNvSpPr>
            <a:spLocks noChangeArrowheads="1"/>
          </p:cNvSpPr>
          <p:nvPr/>
        </p:nvSpPr>
        <p:spPr bwMode="auto">
          <a:xfrm>
            <a:off x="3148013" y="4351338"/>
            <a:ext cx="488950" cy="125412"/>
          </a:xfrm>
          <a:prstGeom prst="rect">
            <a:avLst/>
          </a:prstGeom>
          <a:pattFill prst="lgConfetti">
            <a:fgClr>
              <a:schemeClr val="tx1"/>
            </a:fgClr>
            <a:bgClr>
              <a:srgbClr val="FFFFFF"/>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59431" name="AutoShape 39"/>
          <p:cNvSpPr>
            <a:spLocks noChangeArrowheads="1"/>
          </p:cNvSpPr>
          <p:nvPr/>
        </p:nvSpPr>
        <p:spPr bwMode="auto">
          <a:xfrm>
            <a:off x="3617914" y="4583113"/>
            <a:ext cx="471487" cy="157162"/>
          </a:xfrm>
          <a:prstGeom prst="rtTriangle">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59432" name="Rectangle 40" descr="Große Schachfelder"/>
          <p:cNvSpPr>
            <a:spLocks noChangeArrowheads="1"/>
          </p:cNvSpPr>
          <p:nvPr/>
        </p:nvSpPr>
        <p:spPr bwMode="auto">
          <a:xfrm>
            <a:off x="2562225" y="3736975"/>
            <a:ext cx="209550" cy="133350"/>
          </a:xfrm>
          <a:prstGeom prst="rect">
            <a:avLst/>
          </a:prstGeom>
          <a:pattFill prst="lgCheck">
            <a:fgClr>
              <a:srgbClr val="FF0000"/>
            </a:fgClr>
            <a:bgClr>
              <a:srgbClr val="FFFFFF"/>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19485" name="Rectangle 41"/>
          <p:cNvSpPr>
            <a:spLocks noChangeArrowheads="1"/>
          </p:cNvSpPr>
          <p:nvPr/>
        </p:nvSpPr>
        <p:spPr bwMode="auto">
          <a:xfrm>
            <a:off x="1981200" y="342900"/>
            <a:ext cx="1474788" cy="635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19486" name="Rectangle 42"/>
          <p:cNvSpPr>
            <a:spLocks noChangeArrowheads="1"/>
          </p:cNvSpPr>
          <p:nvPr/>
        </p:nvSpPr>
        <p:spPr bwMode="auto">
          <a:xfrm>
            <a:off x="8504238" y="342900"/>
            <a:ext cx="1858962" cy="635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19487" name="Rectangle 44"/>
          <p:cNvSpPr>
            <a:spLocks noChangeArrowheads="1"/>
          </p:cNvSpPr>
          <p:nvPr/>
        </p:nvSpPr>
        <p:spPr bwMode="auto">
          <a:xfrm>
            <a:off x="5837238" y="5470526"/>
            <a:ext cx="3763962" cy="3333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45" name="Rectangle 3"/>
          <p:cNvSpPr>
            <a:spLocks noChangeArrowheads="1"/>
          </p:cNvSpPr>
          <p:nvPr/>
        </p:nvSpPr>
        <p:spPr bwMode="auto">
          <a:xfrm>
            <a:off x="404812" y="590550"/>
            <a:ext cx="11382375" cy="428625"/>
          </a:xfrm>
          <a:prstGeom prst="rect">
            <a:avLst/>
          </a:prstGeom>
          <a:solidFill>
            <a:schemeClr val="bg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185738" indent="-185738" fontAlgn="base">
              <a:lnSpc>
                <a:spcPct val="97000"/>
              </a:lnSpc>
              <a:spcBef>
                <a:spcPct val="25000"/>
              </a:spcBef>
              <a:spcAft>
                <a:spcPct val="0"/>
              </a:spcAft>
            </a:pPr>
            <a:r>
              <a:rPr lang="it-IT" b="1" dirty="0" err="1" smtClean="0">
                <a:solidFill>
                  <a:srgbClr val="FFFFFF"/>
                </a:solidFill>
              </a:rPr>
              <a:t>Warm</a:t>
            </a:r>
            <a:r>
              <a:rPr lang="it-IT" b="1" dirty="0" smtClean="0">
                <a:solidFill>
                  <a:srgbClr val="FFFFFF"/>
                </a:solidFill>
              </a:rPr>
              <a:t> </a:t>
            </a:r>
            <a:r>
              <a:rPr lang="it-IT" b="1" dirty="0" err="1" smtClean="0">
                <a:solidFill>
                  <a:srgbClr val="FFFFFF"/>
                </a:solidFill>
              </a:rPr>
              <a:t>recycling</a:t>
            </a:r>
            <a:r>
              <a:rPr lang="it-IT" b="1" dirty="0" smtClean="0">
                <a:solidFill>
                  <a:srgbClr val="FFFFFF"/>
                </a:solidFill>
              </a:rPr>
              <a:t> via </a:t>
            </a:r>
            <a:r>
              <a:rPr lang="it-IT" b="1" dirty="0" err="1" smtClean="0">
                <a:solidFill>
                  <a:srgbClr val="FFFFFF"/>
                </a:solidFill>
              </a:rPr>
              <a:t>prallel</a:t>
            </a:r>
            <a:r>
              <a:rPr lang="it-IT" b="1" dirty="0" smtClean="0">
                <a:solidFill>
                  <a:srgbClr val="FFFFFF"/>
                </a:solidFill>
              </a:rPr>
              <a:t> </a:t>
            </a:r>
            <a:r>
              <a:rPr lang="it-IT" b="1" dirty="0" err="1" smtClean="0">
                <a:solidFill>
                  <a:srgbClr val="FFFFFF"/>
                </a:solidFill>
              </a:rPr>
              <a:t>drum</a:t>
            </a:r>
            <a:endParaRPr lang="it-IT" b="1" dirty="0">
              <a:solidFill>
                <a:srgbClr val="FFFFFF"/>
              </a:solidFill>
            </a:endParaRPr>
          </a:p>
        </p:txBody>
      </p:sp>
      <p:grpSp>
        <p:nvGrpSpPr>
          <p:cNvPr id="46" name="Group 3"/>
          <p:cNvGrpSpPr>
            <a:grpSpLocks/>
          </p:cNvGrpSpPr>
          <p:nvPr/>
        </p:nvGrpSpPr>
        <p:grpSpPr bwMode="auto">
          <a:xfrm>
            <a:off x="9798395" y="201612"/>
            <a:ext cx="1905000" cy="282575"/>
            <a:chOff x="1860" y="3171"/>
            <a:chExt cx="2677" cy="397"/>
          </a:xfrm>
        </p:grpSpPr>
        <p:sp>
          <p:nvSpPr>
            <p:cNvPr id="47" name="Freeform 4"/>
            <p:cNvSpPr>
              <a:spLocks/>
            </p:cNvSpPr>
            <p:nvPr/>
          </p:nvSpPr>
          <p:spPr bwMode="auto">
            <a:xfrm>
              <a:off x="4175" y="3171"/>
              <a:ext cx="362" cy="397"/>
            </a:xfrm>
            <a:custGeom>
              <a:avLst/>
              <a:gdLst>
                <a:gd name="T0" fmla="*/ 50 w 153"/>
                <a:gd name="T1" fmla="*/ 74 h 168"/>
                <a:gd name="T2" fmla="*/ 49 w 153"/>
                <a:gd name="T3" fmla="*/ 74 h 168"/>
                <a:gd name="T4" fmla="*/ 49 w 153"/>
                <a:gd name="T5" fmla="*/ 114 h 168"/>
                <a:gd name="T6" fmla="*/ 49 w 153"/>
                <a:gd name="T7" fmla="*/ 168 h 168"/>
                <a:gd name="T8" fmla="*/ 0 w 153"/>
                <a:gd name="T9" fmla="*/ 168 h 168"/>
                <a:gd name="T10" fmla="*/ 0 w 153"/>
                <a:gd name="T11" fmla="*/ 0 h 168"/>
                <a:gd name="T12" fmla="*/ 57 w 153"/>
                <a:gd name="T13" fmla="*/ 0 h 168"/>
                <a:gd name="T14" fmla="*/ 104 w 153"/>
                <a:gd name="T15" fmla="*/ 93 h 168"/>
                <a:gd name="T16" fmla="*/ 105 w 153"/>
                <a:gd name="T17" fmla="*/ 93 h 168"/>
                <a:gd name="T18" fmla="*/ 104 w 153"/>
                <a:gd name="T19" fmla="*/ 54 h 168"/>
                <a:gd name="T20" fmla="*/ 104 w 153"/>
                <a:gd name="T21" fmla="*/ 0 h 168"/>
                <a:gd name="T22" fmla="*/ 153 w 153"/>
                <a:gd name="T23" fmla="*/ 0 h 168"/>
                <a:gd name="T24" fmla="*/ 153 w 153"/>
                <a:gd name="T25" fmla="*/ 168 h 168"/>
                <a:gd name="T26" fmla="*/ 97 w 153"/>
                <a:gd name="T27" fmla="*/ 168 h 168"/>
                <a:gd name="T28" fmla="*/ 50 w 153"/>
                <a:gd name="T29" fmla="*/ 7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4" y="93"/>
                    <a:pt x="104" y="93"/>
                    <a:pt x="104"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de-CH">
                <a:solidFill>
                  <a:srgbClr val="000000"/>
                </a:solidFill>
              </a:endParaRPr>
            </a:p>
          </p:txBody>
        </p:sp>
        <p:sp>
          <p:nvSpPr>
            <p:cNvPr id="48" name="Freeform 5"/>
            <p:cNvSpPr>
              <a:spLocks/>
            </p:cNvSpPr>
            <p:nvPr/>
          </p:nvSpPr>
          <p:spPr bwMode="auto">
            <a:xfrm>
              <a:off x="3760" y="3171"/>
              <a:ext cx="361" cy="397"/>
            </a:xfrm>
            <a:custGeom>
              <a:avLst/>
              <a:gdLst>
                <a:gd name="T0" fmla="*/ 50 w 153"/>
                <a:gd name="T1" fmla="*/ 74 h 168"/>
                <a:gd name="T2" fmla="*/ 49 w 153"/>
                <a:gd name="T3" fmla="*/ 74 h 168"/>
                <a:gd name="T4" fmla="*/ 49 w 153"/>
                <a:gd name="T5" fmla="*/ 114 h 168"/>
                <a:gd name="T6" fmla="*/ 49 w 153"/>
                <a:gd name="T7" fmla="*/ 168 h 168"/>
                <a:gd name="T8" fmla="*/ 0 w 153"/>
                <a:gd name="T9" fmla="*/ 168 h 168"/>
                <a:gd name="T10" fmla="*/ 0 w 153"/>
                <a:gd name="T11" fmla="*/ 0 h 168"/>
                <a:gd name="T12" fmla="*/ 57 w 153"/>
                <a:gd name="T13" fmla="*/ 0 h 168"/>
                <a:gd name="T14" fmla="*/ 103 w 153"/>
                <a:gd name="T15" fmla="*/ 93 h 168"/>
                <a:gd name="T16" fmla="*/ 105 w 153"/>
                <a:gd name="T17" fmla="*/ 93 h 168"/>
                <a:gd name="T18" fmla="*/ 104 w 153"/>
                <a:gd name="T19" fmla="*/ 54 h 168"/>
                <a:gd name="T20" fmla="*/ 104 w 153"/>
                <a:gd name="T21" fmla="*/ 0 h 168"/>
                <a:gd name="T22" fmla="*/ 153 w 153"/>
                <a:gd name="T23" fmla="*/ 0 h 168"/>
                <a:gd name="T24" fmla="*/ 153 w 153"/>
                <a:gd name="T25" fmla="*/ 168 h 168"/>
                <a:gd name="T26" fmla="*/ 97 w 153"/>
                <a:gd name="T27" fmla="*/ 168 h 168"/>
                <a:gd name="T28" fmla="*/ 50 w 153"/>
                <a:gd name="T29" fmla="*/ 7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3" y="93"/>
                    <a:pt x="103" y="93"/>
                    <a:pt x="103"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de-CH">
                <a:solidFill>
                  <a:srgbClr val="000000"/>
                </a:solidFill>
              </a:endParaRPr>
            </a:p>
          </p:txBody>
        </p:sp>
        <p:sp>
          <p:nvSpPr>
            <p:cNvPr id="49" name="Freeform 6"/>
            <p:cNvSpPr>
              <a:spLocks/>
            </p:cNvSpPr>
            <p:nvPr/>
          </p:nvSpPr>
          <p:spPr bwMode="auto">
            <a:xfrm>
              <a:off x="1860" y="3171"/>
              <a:ext cx="442" cy="397"/>
            </a:xfrm>
            <a:custGeom>
              <a:avLst/>
              <a:gdLst>
                <a:gd name="T0" fmla="*/ 286 w 442"/>
                <a:gd name="T1" fmla="*/ 0 h 397"/>
                <a:gd name="T2" fmla="*/ 154 w 442"/>
                <a:gd name="T3" fmla="*/ 0 h 397"/>
                <a:gd name="T4" fmla="*/ 0 w 442"/>
                <a:gd name="T5" fmla="*/ 397 h 397"/>
                <a:gd name="T6" fmla="*/ 137 w 442"/>
                <a:gd name="T7" fmla="*/ 397 h 397"/>
                <a:gd name="T8" fmla="*/ 220 w 442"/>
                <a:gd name="T9" fmla="*/ 158 h 397"/>
                <a:gd name="T10" fmla="*/ 222 w 442"/>
                <a:gd name="T11" fmla="*/ 158 h 397"/>
                <a:gd name="T12" fmla="*/ 303 w 442"/>
                <a:gd name="T13" fmla="*/ 397 h 397"/>
                <a:gd name="T14" fmla="*/ 442 w 442"/>
                <a:gd name="T15" fmla="*/ 397 h 397"/>
                <a:gd name="T16" fmla="*/ 286 w 442"/>
                <a:gd name="T17"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2" h="397">
                  <a:moveTo>
                    <a:pt x="286" y="0"/>
                  </a:moveTo>
                  <a:lnTo>
                    <a:pt x="154" y="0"/>
                  </a:lnTo>
                  <a:lnTo>
                    <a:pt x="0" y="397"/>
                  </a:lnTo>
                  <a:lnTo>
                    <a:pt x="137" y="397"/>
                  </a:lnTo>
                  <a:lnTo>
                    <a:pt x="220" y="158"/>
                  </a:lnTo>
                  <a:lnTo>
                    <a:pt x="222" y="158"/>
                  </a:lnTo>
                  <a:lnTo>
                    <a:pt x="303" y="397"/>
                  </a:lnTo>
                  <a:lnTo>
                    <a:pt x="442" y="397"/>
                  </a:lnTo>
                  <a:lnTo>
                    <a:pt x="2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de-CH">
                <a:solidFill>
                  <a:srgbClr val="000000"/>
                </a:solidFill>
              </a:endParaRPr>
            </a:p>
          </p:txBody>
        </p:sp>
        <p:sp>
          <p:nvSpPr>
            <p:cNvPr id="50" name="Freeform 7"/>
            <p:cNvSpPr>
              <a:spLocks/>
            </p:cNvSpPr>
            <p:nvPr/>
          </p:nvSpPr>
          <p:spPr bwMode="auto">
            <a:xfrm>
              <a:off x="3306" y="3171"/>
              <a:ext cx="444" cy="397"/>
            </a:xfrm>
            <a:custGeom>
              <a:avLst/>
              <a:gdLst>
                <a:gd name="T0" fmla="*/ 288 w 444"/>
                <a:gd name="T1" fmla="*/ 0 h 397"/>
                <a:gd name="T2" fmla="*/ 156 w 444"/>
                <a:gd name="T3" fmla="*/ 0 h 397"/>
                <a:gd name="T4" fmla="*/ 0 w 444"/>
                <a:gd name="T5" fmla="*/ 397 h 397"/>
                <a:gd name="T6" fmla="*/ 140 w 444"/>
                <a:gd name="T7" fmla="*/ 397 h 397"/>
                <a:gd name="T8" fmla="*/ 220 w 444"/>
                <a:gd name="T9" fmla="*/ 158 h 397"/>
                <a:gd name="T10" fmla="*/ 225 w 444"/>
                <a:gd name="T11" fmla="*/ 158 h 397"/>
                <a:gd name="T12" fmla="*/ 305 w 444"/>
                <a:gd name="T13" fmla="*/ 397 h 397"/>
                <a:gd name="T14" fmla="*/ 444 w 444"/>
                <a:gd name="T15" fmla="*/ 397 h 397"/>
                <a:gd name="T16" fmla="*/ 288 w 444"/>
                <a:gd name="T17"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4" h="397">
                  <a:moveTo>
                    <a:pt x="288" y="0"/>
                  </a:moveTo>
                  <a:lnTo>
                    <a:pt x="156" y="0"/>
                  </a:lnTo>
                  <a:lnTo>
                    <a:pt x="0" y="397"/>
                  </a:lnTo>
                  <a:lnTo>
                    <a:pt x="140" y="397"/>
                  </a:lnTo>
                  <a:lnTo>
                    <a:pt x="220" y="158"/>
                  </a:lnTo>
                  <a:lnTo>
                    <a:pt x="225" y="158"/>
                  </a:lnTo>
                  <a:lnTo>
                    <a:pt x="305" y="397"/>
                  </a:lnTo>
                  <a:lnTo>
                    <a:pt x="444" y="397"/>
                  </a:lnTo>
                  <a:lnTo>
                    <a:pt x="288" y="0"/>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de-CH">
                <a:solidFill>
                  <a:srgbClr val="000000"/>
                </a:solidFill>
              </a:endParaRPr>
            </a:p>
          </p:txBody>
        </p:sp>
        <p:sp>
          <p:nvSpPr>
            <p:cNvPr id="51" name="Freeform 8"/>
            <p:cNvSpPr>
              <a:spLocks/>
            </p:cNvSpPr>
            <p:nvPr/>
          </p:nvSpPr>
          <p:spPr bwMode="auto">
            <a:xfrm>
              <a:off x="2831" y="3171"/>
              <a:ext cx="466" cy="397"/>
            </a:xfrm>
            <a:custGeom>
              <a:avLst/>
              <a:gdLst>
                <a:gd name="T0" fmla="*/ 79 w 197"/>
                <a:gd name="T1" fmla="*/ 168 h 168"/>
                <a:gd name="T2" fmla="*/ 50 w 197"/>
                <a:gd name="T3" fmla="*/ 66 h 168"/>
                <a:gd name="T4" fmla="*/ 49 w 197"/>
                <a:gd name="T5" fmla="*/ 66 h 168"/>
                <a:gd name="T6" fmla="*/ 49 w 197"/>
                <a:gd name="T7" fmla="*/ 104 h 168"/>
                <a:gd name="T8" fmla="*/ 49 w 197"/>
                <a:gd name="T9" fmla="*/ 168 h 168"/>
                <a:gd name="T10" fmla="*/ 0 w 197"/>
                <a:gd name="T11" fmla="*/ 168 h 168"/>
                <a:gd name="T12" fmla="*/ 0 w 197"/>
                <a:gd name="T13" fmla="*/ 0 h 168"/>
                <a:gd name="T14" fmla="*/ 69 w 197"/>
                <a:gd name="T15" fmla="*/ 0 h 168"/>
                <a:gd name="T16" fmla="*/ 98 w 197"/>
                <a:gd name="T17" fmla="*/ 99 h 168"/>
                <a:gd name="T18" fmla="*/ 99 w 197"/>
                <a:gd name="T19" fmla="*/ 99 h 168"/>
                <a:gd name="T20" fmla="*/ 128 w 197"/>
                <a:gd name="T21" fmla="*/ 0 h 168"/>
                <a:gd name="T22" fmla="*/ 197 w 197"/>
                <a:gd name="T23" fmla="*/ 0 h 168"/>
                <a:gd name="T24" fmla="*/ 197 w 197"/>
                <a:gd name="T25" fmla="*/ 168 h 168"/>
                <a:gd name="T26" fmla="*/ 148 w 197"/>
                <a:gd name="T27" fmla="*/ 168 h 168"/>
                <a:gd name="T28" fmla="*/ 148 w 197"/>
                <a:gd name="T29" fmla="*/ 104 h 168"/>
                <a:gd name="T30" fmla="*/ 149 w 197"/>
                <a:gd name="T31" fmla="*/ 66 h 168"/>
                <a:gd name="T32" fmla="*/ 147 w 197"/>
                <a:gd name="T33" fmla="*/ 66 h 168"/>
                <a:gd name="T34" fmla="*/ 118 w 197"/>
                <a:gd name="T35" fmla="*/ 168 h 168"/>
                <a:gd name="T36" fmla="*/ 79 w 197"/>
                <a:gd name="T37"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7" y="66"/>
                    <a:pt x="147" y="66"/>
                    <a:pt x="147"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de-CH">
                <a:solidFill>
                  <a:srgbClr val="000000"/>
                </a:solidFill>
              </a:endParaRPr>
            </a:p>
          </p:txBody>
        </p:sp>
        <p:sp>
          <p:nvSpPr>
            <p:cNvPr id="52" name="Freeform 9"/>
            <p:cNvSpPr>
              <a:spLocks/>
            </p:cNvSpPr>
            <p:nvPr/>
          </p:nvSpPr>
          <p:spPr bwMode="auto">
            <a:xfrm>
              <a:off x="2312" y="3171"/>
              <a:ext cx="465" cy="397"/>
            </a:xfrm>
            <a:custGeom>
              <a:avLst/>
              <a:gdLst>
                <a:gd name="T0" fmla="*/ 79 w 197"/>
                <a:gd name="T1" fmla="*/ 168 h 168"/>
                <a:gd name="T2" fmla="*/ 50 w 197"/>
                <a:gd name="T3" fmla="*/ 66 h 168"/>
                <a:gd name="T4" fmla="*/ 49 w 197"/>
                <a:gd name="T5" fmla="*/ 66 h 168"/>
                <a:gd name="T6" fmla="*/ 49 w 197"/>
                <a:gd name="T7" fmla="*/ 104 h 168"/>
                <a:gd name="T8" fmla="*/ 49 w 197"/>
                <a:gd name="T9" fmla="*/ 168 h 168"/>
                <a:gd name="T10" fmla="*/ 0 w 197"/>
                <a:gd name="T11" fmla="*/ 168 h 168"/>
                <a:gd name="T12" fmla="*/ 0 w 197"/>
                <a:gd name="T13" fmla="*/ 0 h 168"/>
                <a:gd name="T14" fmla="*/ 69 w 197"/>
                <a:gd name="T15" fmla="*/ 0 h 168"/>
                <a:gd name="T16" fmla="*/ 98 w 197"/>
                <a:gd name="T17" fmla="*/ 99 h 168"/>
                <a:gd name="T18" fmla="*/ 99 w 197"/>
                <a:gd name="T19" fmla="*/ 99 h 168"/>
                <a:gd name="T20" fmla="*/ 128 w 197"/>
                <a:gd name="T21" fmla="*/ 0 h 168"/>
                <a:gd name="T22" fmla="*/ 197 w 197"/>
                <a:gd name="T23" fmla="*/ 0 h 168"/>
                <a:gd name="T24" fmla="*/ 197 w 197"/>
                <a:gd name="T25" fmla="*/ 168 h 168"/>
                <a:gd name="T26" fmla="*/ 148 w 197"/>
                <a:gd name="T27" fmla="*/ 168 h 168"/>
                <a:gd name="T28" fmla="*/ 148 w 197"/>
                <a:gd name="T29" fmla="*/ 104 h 168"/>
                <a:gd name="T30" fmla="*/ 149 w 197"/>
                <a:gd name="T31" fmla="*/ 66 h 168"/>
                <a:gd name="T32" fmla="*/ 148 w 197"/>
                <a:gd name="T33" fmla="*/ 66 h 168"/>
                <a:gd name="T34" fmla="*/ 118 w 197"/>
                <a:gd name="T35" fmla="*/ 168 h 168"/>
                <a:gd name="T36" fmla="*/ 79 w 197"/>
                <a:gd name="T37"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8" y="66"/>
                    <a:pt x="148" y="66"/>
                    <a:pt x="148"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de-CH">
                <a:solidFill>
                  <a:srgbClr val="000000"/>
                </a:solidFill>
              </a:endParaRPr>
            </a:p>
          </p:txBody>
        </p:sp>
      </p:grpSp>
      <p:sp>
        <p:nvSpPr>
          <p:cNvPr id="2" name="Textfeld 1"/>
          <p:cNvSpPr txBox="1"/>
          <p:nvPr/>
        </p:nvSpPr>
        <p:spPr>
          <a:xfrm>
            <a:off x="0" y="6400800"/>
            <a:ext cx="1566863" cy="38100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8373168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9399"/>
                                        </p:tgtEl>
                                        <p:attrNameLst>
                                          <p:attrName>style.visibility</p:attrName>
                                        </p:attrNameLst>
                                      </p:cBhvr>
                                      <p:to>
                                        <p:strVal val="visible"/>
                                      </p:to>
                                    </p:set>
                                    <p:animEffect transition="in" filter="wipe(up)">
                                      <p:cBhvr>
                                        <p:cTn id="7" dur="500"/>
                                        <p:tgtEl>
                                          <p:spTgt spid="59399"/>
                                        </p:tgtEl>
                                      </p:cBhvr>
                                    </p:animEffect>
                                  </p:childTnLst>
                                </p:cTn>
                              </p:par>
                            </p:childTnLst>
                          </p:cTn>
                        </p:par>
                        <p:par>
                          <p:cTn id="8" fill="hold" nodeType="afterGroup">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59400"/>
                                        </p:tgtEl>
                                        <p:attrNameLst>
                                          <p:attrName>style.visibility</p:attrName>
                                        </p:attrNameLst>
                                      </p:cBhvr>
                                      <p:to>
                                        <p:strVal val="visible"/>
                                      </p:to>
                                    </p:set>
                                    <p:animEffect transition="in" filter="wipe(right)">
                                      <p:cBhvr>
                                        <p:cTn id="11" dur="500"/>
                                        <p:tgtEl>
                                          <p:spTgt spid="59400"/>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59401"/>
                                        </p:tgtEl>
                                        <p:attrNameLst>
                                          <p:attrName>style.visibility</p:attrName>
                                        </p:attrNameLst>
                                      </p:cBhvr>
                                      <p:to>
                                        <p:strVal val="visible"/>
                                      </p:to>
                                    </p:set>
                                    <p:animEffect transition="in" filter="wipe(up)">
                                      <p:cBhvr>
                                        <p:cTn id="15" dur="500"/>
                                        <p:tgtEl>
                                          <p:spTgt spid="59401"/>
                                        </p:tgtEl>
                                      </p:cBhvr>
                                    </p:animEffect>
                                  </p:childTnLst>
                                </p:cTn>
                              </p:par>
                            </p:childTnLst>
                          </p:cTn>
                        </p:par>
                        <p:par>
                          <p:cTn id="16" fill="hold" nodeType="afterGroup">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59402"/>
                                        </p:tgtEl>
                                        <p:attrNameLst>
                                          <p:attrName>style.visibility</p:attrName>
                                        </p:attrNameLst>
                                      </p:cBhvr>
                                      <p:to>
                                        <p:strVal val="visible"/>
                                      </p:to>
                                    </p:set>
                                    <p:animEffect transition="in" filter="wipe(down)">
                                      <p:cBhvr>
                                        <p:cTn id="19" dur="500"/>
                                        <p:tgtEl>
                                          <p:spTgt spid="59402"/>
                                        </p:tgtEl>
                                      </p:cBhvr>
                                    </p:animEffect>
                                  </p:childTnLst>
                                </p:cTn>
                              </p:par>
                            </p:childTnLst>
                          </p:cTn>
                        </p:par>
                        <p:par>
                          <p:cTn id="20" fill="hold" nodeType="afterGroup">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59403"/>
                                        </p:tgtEl>
                                        <p:attrNameLst>
                                          <p:attrName>style.visibility</p:attrName>
                                        </p:attrNameLst>
                                      </p:cBhvr>
                                      <p:to>
                                        <p:strVal val="visible"/>
                                      </p:to>
                                    </p:set>
                                    <p:animEffect transition="in" filter="wipe(up)">
                                      <p:cBhvr>
                                        <p:cTn id="23" dur="500"/>
                                        <p:tgtEl>
                                          <p:spTgt spid="59403"/>
                                        </p:tgtEl>
                                      </p:cBhvr>
                                    </p:animEffect>
                                  </p:childTnLst>
                                </p:cTn>
                              </p:par>
                            </p:childTnLst>
                          </p:cTn>
                        </p:par>
                        <p:par>
                          <p:cTn id="24" fill="hold" nodeType="afterGroup">
                            <p:stCondLst>
                              <p:cond delay="2500"/>
                            </p:stCondLst>
                            <p:childTnLst>
                              <p:par>
                                <p:cTn id="25" presetID="22" presetClass="entr" presetSubtype="2" fill="hold" grpId="0" nodeType="afterEffect">
                                  <p:stCondLst>
                                    <p:cond delay="0"/>
                                  </p:stCondLst>
                                  <p:childTnLst>
                                    <p:set>
                                      <p:cBhvr>
                                        <p:cTn id="26" dur="1" fill="hold">
                                          <p:stCondLst>
                                            <p:cond delay="0"/>
                                          </p:stCondLst>
                                        </p:cTn>
                                        <p:tgtEl>
                                          <p:spTgt spid="59409"/>
                                        </p:tgtEl>
                                        <p:attrNameLst>
                                          <p:attrName>style.visibility</p:attrName>
                                        </p:attrNameLst>
                                      </p:cBhvr>
                                      <p:to>
                                        <p:strVal val="visible"/>
                                      </p:to>
                                    </p:set>
                                    <p:animEffect transition="in" filter="wipe(right)">
                                      <p:cBhvr>
                                        <p:cTn id="27" dur="500"/>
                                        <p:tgtEl>
                                          <p:spTgt spid="59409"/>
                                        </p:tgtEl>
                                      </p:cBhvr>
                                    </p:animEffect>
                                  </p:childTnLst>
                                </p:cTn>
                              </p:par>
                            </p:childTnLst>
                          </p:cTn>
                        </p:par>
                        <p:par>
                          <p:cTn id="28" fill="hold" nodeType="afterGroup">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59410"/>
                                        </p:tgtEl>
                                        <p:attrNameLst>
                                          <p:attrName>style.visibility</p:attrName>
                                        </p:attrNameLst>
                                      </p:cBhvr>
                                      <p:to>
                                        <p:strVal val="visible"/>
                                      </p:to>
                                    </p:set>
                                    <p:animEffect transition="in" filter="wipe(down)">
                                      <p:cBhvr>
                                        <p:cTn id="31" dur="500"/>
                                        <p:tgtEl>
                                          <p:spTgt spid="59410"/>
                                        </p:tgtEl>
                                      </p:cBhvr>
                                    </p:animEffect>
                                  </p:childTnLst>
                                </p:cTn>
                              </p:par>
                            </p:childTnLst>
                          </p:cTn>
                        </p:par>
                        <p:par>
                          <p:cTn id="32" fill="hold" nodeType="afterGroup">
                            <p:stCondLst>
                              <p:cond delay="3500"/>
                            </p:stCondLst>
                            <p:childTnLst>
                              <p:par>
                                <p:cTn id="33" presetID="22" presetClass="entr" presetSubtype="2" fill="hold" grpId="0" nodeType="afterEffect">
                                  <p:stCondLst>
                                    <p:cond delay="0"/>
                                  </p:stCondLst>
                                  <p:childTnLst>
                                    <p:set>
                                      <p:cBhvr>
                                        <p:cTn id="34" dur="1" fill="hold">
                                          <p:stCondLst>
                                            <p:cond delay="0"/>
                                          </p:stCondLst>
                                        </p:cTn>
                                        <p:tgtEl>
                                          <p:spTgt spid="59411"/>
                                        </p:tgtEl>
                                        <p:attrNameLst>
                                          <p:attrName>style.visibility</p:attrName>
                                        </p:attrNameLst>
                                      </p:cBhvr>
                                      <p:to>
                                        <p:strVal val="visible"/>
                                      </p:to>
                                    </p:set>
                                    <p:animEffect transition="in" filter="wipe(right)">
                                      <p:cBhvr>
                                        <p:cTn id="35" dur="500"/>
                                        <p:tgtEl>
                                          <p:spTgt spid="59411"/>
                                        </p:tgtEl>
                                      </p:cBhvr>
                                    </p:animEffect>
                                  </p:childTnLst>
                                </p:cTn>
                              </p:par>
                            </p:childTnLst>
                          </p:cTn>
                        </p:par>
                        <p:par>
                          <p:cTn id="36" fill="hold" nodeType="afterGroup">
                            <p:stCondLst>
                              <p:cond delay="4000"/>
                            </p:stCondLst>
                            <p:childTnLst>
                              <p:par>
                                <p:cTn id="37" presetID="22" presetClass="entr" presetSubtype="1" fill="hold" grpId="0" nodeType="afterEffect">
                                  <p:stCondLst>
                                    <p:cond delay="0"/>
                                  </p:stCondLst>
                                  <p:childTnLst>
                                    <p:set>
                                      <p:cBhvr>
                                        <p:cTn id="38" dur="1" fill="hold">
                                          <p:stCondLst>
                                            <p:cond delay="0"/>
                                          </p:stCondLst>
                                        </p:cTn>
                                        <p:tgtEl>
                                          <p:spTgt spid="59412"/>
                                        </p:tgtEl>
                                        <p:attrNameLst>
                                          <p:attrName>style.visibility</p:attrName>
                                        </p:attrNameLst>
                                      </p:cBhvr>
                                      <p:to>
                                        <p:strVal val="visible"/>
                                      </p:to>
                                    </p:set>
                                    <p:animEffect transition="in" filter="wipe(up)">
                                      <p:cBhvr>
                                        <p:cTn id="39" dur="500"/>
                                        <p:tgtEl>
                                          <p:spTgt spid="59412"/>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59414"/>
                                        </p:tgtEl>
                                        <p:attrNameLst>
                                          <p:attrName>style.visibility</p:attrName>
                                        </p:attrNameLst>
                                      </p:cBhvr>
                                      <p:to>
                                        <p:strVal val="visible"/>
                                      </p:to>
                                    </p:set>
                                    <p:animEffect transition="in" filter="wipe(up)">
                                      <p:cBhvr>
                                        <p:cTn id="44" dur="500"/>
                                        <p:tgtEl>
                                          <p:spTgt spid="5941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59408"/>
                                        </p:tgtEl>
                                        <p:attrNameLst>
                                          <p:attrName>style.visibility</p:attrName>
                                        </p:attrNameLst>
                                      </p:cBhvr>
                                      <p:to>
                                        <p:strVal val="visible"/>
                                      </p:to>
                                    </p:set>
                                    <p:animEffect transition="in" filter="wipe(up)">
                                      <p:cBhvr>
                                        <p:cTn id="49" dur="500"/>
                                        <p:tgtEl>
                                          <p:spTgt spid="59408"/>
                                        </p:tgtEl>
                                      </p:cBhvr>
                                    </p:animEffect>
                                  </p:childTnLst>
                                  <p:subTnLst>
                                    <p:set>
                                      <p:cBhvr override="childStyle">
                                        <p:cTn dur="1" fill="hold" display="0" masterRel="nextClick" afterEffect="1"/>
                                        <p:tgtEl>
                                          <p:spTgt spid="59408"/>
                                        </p:tgtEl>
                                        <p:attrNameLst>
                                          <p:attrName>style.visibility</p:attrName>
                                        </p:attrNameLst>
                                      </p:cBhvr>
                                      <p:to>
                                        <p:strVal val="hidden"/>
                                      </p:to>
                                    </p:set>
                                  </p:sub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1" fill="hold" nodeType="clickEffect">
                                  <p:stCondLst>
                                    <p:cond delay="0"/>
                                  </p:stCondLst>
                                  <p:childTnLst>
                                    <p:set>
                                      <p:cBhvr>
                                        <p:cTn id="53" dur="1" fill="hold">
                                          <p:stCondLst>
                                            <p:cond delay="0"/>
                                          </p:stCondLst>
                                        </p:cTn>
                                        <p:tgtEl>
                                          <p:spTgt spid="59404"/>
                                        </p:tgtEl>
                                        <p:attrNameLst>
                                          <p:attrName>style.visibility</p:attrName>
                                        </p:attrNameLst>
                                      </p:cBhvr>
                                      <p:to>
                                        <p:strVal val="visible"/>
                                      </p:to>
                                    </p:set>
                                    <p:animEffect transition="in" filter="wipe(up)">
                                      <p:cBhvr>
                                        <p:cTn id="54" dur="500"/>
                                        <p:tgtEl>
                                          <p:spTgt spid="59404"/>
                                        </p:tgtEl>
                                      </p:cBhvr>
                                    </p:animEffect>
                                  </p:childTnLst>
                                  <p:subTnLst>
                                    <p:set>
                                      <p:cBhvr override="childStyle">
                                        <p:cTn dur="1" fill="hold" display="0" masterRel="sameClick" afterEffect="1">
                                          <p:stCondLst>
                                            <p:cond evt="end" delay="0">
                                              <p:tn val="52"/>
                                            </p:cond>
                                          </p:stCondLst>
                                        </p:cTn>
                                        <p:tgtEl>
                                          <p:spTgt spid="59404"/>
                                        </p:tgtEl>
                                        <p:attrNameLst>
                                          <p:attrName>style.visibility</p:attrName>
                                        </p:attrNameLst>
                                      </p:cBhvr>
                                      <p:to>
                                        <p:strVal val="hidden"/>
                                      </p:to>
                                    </p:set>
                                  </p:sub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499"/>
                                          </p:stCondLst>
                                        </p:cTn>
                                        <p:tgtEl>
                                          <p:spTgt spid="59417"/>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59427"/>
                                        </p:tgtEl>
                                        <p:attrNameLst>
                                          <p:attrName>style.visibility</p:attrName>
                                        </p:attrNameLst>
                                      </p:cBhvr>
                                      <p:to>
                                        <p:strVal val="visible"/>
                                      </p:to>
                                    </p:set>
                                    <p:animEffect transition="in" filter="wipe(left)">
                                      <p:cBhvr>
                                        <p:cTn id="63" dur="500"/>
                                        <p:tgtEl>
                                          <p:spTgt spid="59427"/>
                                        </p:tgtEl>
                                      </p:cBhvr>
                                    </p:animEffect>
                                  </p:childTnLst>
                                </p:cTn>
                              </p:par>
                            </p:childTnLst>
                          </p:cTn>
                        </p:par>
                        <p:par>
                          <p:cTn id="64" fill="hold" nodeType="afterGroup">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59432"/>
                                        </p:tgtEl>
                                        <p:attrNameLst>
                                          <p:attrName>style.visibility</p:attrName>
                                        </p:attrNameLst>
                                      </p:cBhvr>
                                      <p:to>
                                        <p:strVal val="visible"/>
                                      </p:to>
                                    </p:set>
                                    <p:animEffect transition="in" filter="wipe(left)">
                                      <p:cBhvr>
                                        <p:cTn id="67" dur="500"/>
                                        <p:tgtEl>
                                          <p:spTgt spid="59432"/>
                                        </p:tgtEl>
                                      </p:cBhvr>
                                    </p:animEffect>
                                  </p:childTnLst>
                                </p:cTn>
                              </p:par>
                            </p:childTnLst>
                          </p:cTn>
                        </p:par>
                        <p:par>
                          <p:cTn id="68" fill="hold" nodeType="afterGroup">
                            <p:stCondLst>
                              <p:cond delay="1000"/>
                            </p:stCondLst>
                            <p:childTnLst>
                              <p:par>
                                <p:cTn id="69" presetID="22" presetClass="entr" presetSubtype="8" fill="hold" grpId="0" nodeType="afterEffect">
                                  <p:stCondLst>
                                    <p:cond delay="0"/>
                                  </p:stCondLst>
                                  <p:childTnLst>
                                    <p:set>
                                      <p:cBhvr>
                                        <p:cTn id="70" dur="1" fill="hold">
                                          <p:stCondLst>
                                            <p:cond delay="0"/>
                                          </p:stCondLst>
                                        </p:cTn>
                                        <p:tgtEl>
                                          <p:spTgt spid="59428"/>
                                        </p:tgtEl>
                                        <p:attrNameLst>
                                          <p:attrName>style.visibility</p:attrName>
                                        </p:attrNameLst>
                                      </p:cBhvr>
                                      <p:to>
                                        <p:strVal val="visible"/>
                                      </p:to>
                                    </p:set>
                                    <p:animEffect transition="in" filter="wipe(left)">
                                      <p:cBhvr>
                                        <p:cTn id="71" dur="500"/>
                                        <p:tgtEl>
                                          <p:spTgt spid="59428"/>
                                        </p:tgtEl>
                                      </p:cBhvr>
                                    </p:animEffect>
                                  </p:childTnLst>
                                </p:cTn>
                              </p:par>
                            </p:childTnLst>
                          </p:cTn>
                        </p:par>
                        <p:par>
                          <p:cTn id="72" fill="hold" nodeType="afterGroup">
                            <p:stCondLst>
                              <p:cond delay="1500"/>
                            </p:stCondLst>
                            <p:childTnLst>
                              <p:par>
                                <p:cTn id="73" presetID="22" presetClass="entr" presetSubtype="8" fill="hold" grpId="0" nodeType="afterEffect">
                                  <p:stCondLst>
                                    <p:cond delay="0"/>
                                  </p:stCondLst>
                                  <p:childTnLst>
                                    <p:set>
                                      <p:cBhvr>
                                        <p:cTn id="74" dur="1" fill="hold">
                                          <p:stCondLst>
                                            <p:cond delay="0"/>
                                          </p:stCondLst>
                                        </p:cTn>
                                        <p:tgtEl>
                                          <p:spTgt spid="59429"/>
                                        </p:tgtEl>
                                        <p:attrNameLst>
                                          <p:attrName>style.visibility</p:attrName>
                                        </p:attrNameLst>
                                      </p:cBhvr>
                                      <p:to>
                                        <p:strVal val="visible"/>
                                      </p:to>
                                    </p:set>
                                    <p:animEffect transition="in" filter="wipe(left)">
                                      <p:cBhvr>
                                        <p:cTn id="75" dur="500"/>
                                        <p:tgtEl>
                                          <p:spTgt spid="59429"/>
                                        </p:tgtEl>
                                      </p:cBhvr>
                                    </p:animEffect>
                                  </p:childTnLst>
                                </p:cTn>
                              </p:par>
                            </p:childTnLst>
                          </p:cTn>
                        </p:par>
                        <p:par>
                          <p:cTn id="76" fill="hold" nodeType="afterGroup">
                            <p:stCondLst>
                              <p:cond delay="2000"/>
                            </p:stCondLst>
                            <p:childTnLst>
                              <p:par>
                                <p:cTn id="77" presetID="22" presetClass="entr" presetSubtype="8" fill="hold" grpId="0" nodeType="afterEffect">
                                  <p:stCondLst>
                                    <p:cond delay="0"/>
                                  </p:stCondLst>
                                  <p:childTnLst>
                                    <p:set>
                                      <p:cBhvr>
                                        <p:cTn id="78" dur="1" fill="hold">
                                          <p:stCondLst>
                                            <p:cond delay="0"/>
                                          </p:stCondLst>
                                        </p:cTn>
                                        <p:tgtEl>
                                          <p:spTgt spid="59430"/>
                                        </p:tgtEl>
                                        <p:attrNameLst>
                                          <p:attrName>style.visibility</p:attrName>
                                        </p:attrNameLst>
                                      </p:cBhvr>
                                      <p:to>
                                        <p:strVal val="visible"/>
                                      </p:to>
                                    </p:set>
                                    <p:animEffect transition="in" filter="wipe(left)">
                                      <p:cBhvr>
                                        <p:cTn id="79" dur="500"/>
                                        <p:tgtEl>
                                          <p:spTgt spid="59430"/>
                                        </p:tgtEl>
                                      </p:cBhvr>
                                    </p:animEffect>
                                  </p:childTnLst>
                                </p:cTn>
                              </p:par>
                            </p:childTnLst>
                          </p:cTn>
                        </p:par>
                        <p:par>
                          <p:cTn id="80" fill="hold" nodeType="afterGroup">
                            <p:stCondLst>
                              <p:cond delay="2500"/>
                            </p:stCondLst>
                            <p:childTnLst>
                              <p:par>
                                <p:cTn id="81" presetID="22" presetClass="entr" presetSubtype="8" fill="hold" grpId="0" nodeType="afterEffect">
                                  <p:stCondLst>
                                    <p:cond delay="0"/>
                                  </p:stCondLst>
                                  <p:childTnLst>
                                    <p:set>
                                      <p:cBhvr>
                                        <p:cTn id="82" dur="1" fill="hold">
                                          <p:stCondLst>
                                            <p:cond delay="0"/>
                                          </p:stCondLst>
                                        </p:cTn>
                                        <p:tgtEl>
                                          <p:spTgt spid="59431"/>
                                        </p:tgtEl>
                                        <p:attrNameLst>
                                          <p:attrName>style.visibility</p:attrName>
                                        </p:attrNameLst>
                                      </p:cBhvr>
                                      <p:to>
                                        <p:strVal val="visible"/>
                                      </p:to>
                                    </p:set>
                                    <p:animEffect transition="in" filter="wipe(left)">
                                      <p:cBhvr>
                                        <p:cTn id="83" dur="500"/>
                                        <p:tgtEl>
                                          <p:spTgt spid="59431"/>
                                        </p:tgtEl>
                                      </p:cBhvr>
                                    </p:animEffect>
                                  </p:childTnLst>
                                </p:cTn>
                              </p:par>
                            </p:childTnLst>
                          </p:cTn>
                        </p:par>
                        <p:par>
                          <p:cTn id="84" fill="hold">
                            <p:stCondLst>
                              <p:cond delay="3000"/>
                            </p:stCondLst>
                            <p:childTnLst>
                              <p:par>
                                <p:cTn id="85" presetID="7" presetClass="entr" presetSubtype="2" fill="hold" grpId="0" nodeType="afterEffect">
                                  <p:stCondLst>
                                    <p:cond delay="0"/>
                                  </p:stCondLst>
                                  <p:childTnLst>
                                    <p:set>
                                      <p:cBhvr>
                                        <p:cTn id="86" dur="1" fill="hold">
                                          <p:stCondLst>
                                            <p:cond delay="0"/>
                                          </p:stCondLst>
                                        </p:cTn>
                                        <p:tgtEl>
                                          <p:spTgt spid="45"/>
                                        </p:tgtEl>
                                        <p:attrNameLst>
                                          <p:attrName>style.visibility</p:attrName>
                                        </p:attrNameLst>
                                      </p:cBhvr>
                                      <p:to>
                                        <p:strVal val="visible"/>
                                      </p:to>
                                    </p:set>
                                    <p:anim calcmode="lin" valueType="num">
                                      <p:cBhvr additive="base">
                                        <p:cTn id="87" dur="500" fill="hold"/>
                                        <p:tgtEl>
                                          <p:spTgt spid="45"/>
                                        </p:tgtEl>
                                        <p:attrNameLst>
                                          <p:attrName>ppt_x</p:attrName>
                                        </p:attrNameLst>
                                      </p:cBhvr>
                                      <p:tavLst>
                                        <p:tav tm="0">
                                          <p:val>
                                            <p:strVal val="1+#ppt_w/2"/>
                                          </p:val>
                                        </p:tav>
                                        <p:tav tm="100000">
                                          <p:val>
                                            <p:strVal val="#ppt_x"/>
                                          </p:val>
                                        </p:tav>
                                      </p:tavLst>
                                    </p:anim>
                                    <p:anim calcmode="lin" valueType="num">
                                      <p:cBhvr additive="base">
                                        <p:cTn id="88"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9" grpId="0" animBg="1"/>
      <p:bldP spid="59400" grpId="0" animBg="1"/>
      <p:bldP spid="59401" grpId="0" animBg="1"/>
      <p:bldP spid="59402" grpId="0" animBg="1"/>
      <p:bldP spid="59403" grpId="0" animBg="1"/>
      <p:bldP spid="59408" grpId="0" animBg="1"/>
      <p:bldP spid="59409" grpId="0" animBg="1"/>
      <p:bldP spid="59410" grpId="0" animBg="1"/>
      <p:bldP spid="59411" grpId="0" animBg="1"/>
      <p:bldP spid="59412" grpId="0" animBg="1"/>
      <p:bldP spid="59414" grpId="0" animBg="1"/>
      <p:bldP spid="59427" grpId="0" animBg="1"/>
      <p:bldP spid="59428" grpId="0" animBg="1"/>
      <p:bldP spid="59429" grpId="0" animBg="1"/>
      <p:bldP spid="59430" grpId="0" animBg="1"/>
      <p:bldP spid="59431" grpId="0" animBg="1"/>
      <p:bldP spid="59432" grpId="0" animBg="1"/>
      <p:bldP spid="4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2"/>
          <p:cNvGrpSpPr>
            <a:grpSpLocks/>
          </p:cNvGrpSpPr>
          <p:nvPr/>
        </p:nvGrpSpPr>
        <p:grpSpPr bwMode="auto">
          <a:xfrm rot="21079668" flipH="1">
            <a:off x="3684589" y="1649413"/>
            <a:ext cx="5343525" cy="1662112"/>
            <a:chOff x="1361" y="1039"/>
            <a:chExt cx="3366" cy="1047"/>
          </a:xfrm>
        </p:grpSpPr>
        <p:sp>
          <p:nvSpPr>
            <p:cNvPr id="20528" name="Rectangle 3"/>
            <p:cNvSpPr>
              <a:spLocks noChangeArrowheads="1"/>
            </p:cNvSpPr>
            <p:nvPr/>
          </p:nvSpPr>
          <p:spPr bwMode="auto">
            <a:xfrm rot="-180000">
              <a:off x="1362" y="1125"/>
              <a:ext cx="3346" cy="951"/>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grpSp>
          <p:nvGrpSpPr>
            <p:cNvPr id="20529" name="Group 4"/>
            <p:cNvGrpSpPr>
              <a:grpSpLocks/>
            </p:cNvGrpSpPr>
            <p:nvPr/>
          </p:nvGrpSpPr>
          <p:grpSpPr bwMode="auto">
            <a:xfrm>
              <a:off x="1361" y="1466"/>
              <a:ext cx="1190" cy="426"/>
              <a:chOff x="1124" y="1109"/>
              <a:chExt cx="1190" cy="426"/>
            </a:xfrm>
          </p:grpSpPr>
          <p:sp>
            <p:nvSpPr>
              <p:cNvPr id="20584" name="Freeform 5"/>
              <p:cNvSpPr>
                <a:spLocks/>
              </p:cNvSpPr>
              <p:nvPr/>
            </p:nvSpPr>
            <p:spPr bwMode="auto">
              <a:xfrm>
                <a:off x="1124" y="1109"/>
                <a:ext cx="1190" cy="426"/>
              </a:xfrm>
              <a:custGeom>
                <a:avLst/>
                <a:gdLst>
                  <a:gd name="T0" fmla="*/ 48 w 1190"/>
                  <a:gd name="T1" fmla="*/ 162 h 426"/>
                  <a:gd name="T2" fmla="*/ 101 w 1190"/>
                  <a:gd name="T3" fmla="*/ 143 h 426"/>
                  <a:gd name="T4" fmla="*/ 152 w 1190"/>
                  <a:gd name="T5" fmla="*/ 125 h 426"/>
                  <a:gd name="T6" fmla="*/ 190 w 1190"/>
                  <a:gd name="T7" fmla="*/ 106 h 426"/>
                  <a:gd name="T8" fmla="*/ 205 w 1190"/>
                  <a:gd name="T9" fmla="*/ 89 h 426"/>
                  <a:gd name="T10" fmla="*/ 231 w 1190"/>
                  <a:gd name="T11" fmla="*/ 71 h 426"/>
                  <a:gd name="T12" fmla="*/ 255 w 1190"/>
                  <a:gd name="T13" fmla="*/ 54 h 426"/>
                  <a:gd name="T14" fmla="*/ 244 w 1190"/>
                  <a:gd name="T15" fmla="*/ 61 h 426"/>
                  <a:gd name="T16" fmla="*/ 231 w 1190"/>
                  <a:gd name="T17" fmla="*/ 77 h 426"/>
                  <a:gd name="T18" fmla="*/ 216 w 1190"/>
                  <a:gd name="T19" fmla="*/ 104 h 426"/>
                  <a:gd name="T20" fmla="*/ 251 w 1190"/>
                  <a:gd name="T21" fmla="*/ 86 h 426"/>
                  <a:gd name="T22" fmla="*/ 345 w 1190"/>
                  <a:gd name="T23" fmla="*/ 65 h 426"/>
                  <a:gd name="T24" fmla="*/ 382 w 1190"/>
                  <a:gd name="T25" fmla="*/ 47 h 426"/>
                  <a:gd name="T26" fmla="*/ 446 w 1190"/>
                  <a:gd name="T27" fmla="*/ 28 h 426"/>
                  <a:gd name="T28" fmla="*/ 497 w 1190"/>
                  <a:gd name="T29" fmla="*/ 9 h 426"/>
                  <a:gd name="T30" fmla="*/ 540 w 1190"/>
                  <a:gd name="T31" fmla="*/ 12 h 426"/>
                  <a:gd name="T32" fmla="*/ 498 w 1190"/>
                  <a:gd name="T33" fmla="*/ 30 h 426"/>
                  <a:gd name="T34" fmla="*/ 698 w 1190"/>
                  <a:gd name="T35" fmla="*/ 26 h 426"/>
                  <a:gd name="T36" fmla="*/ 816 w 1190"/>
                  <a:gd name="T37" fmla="*/ 36 h 426"/>
                  <a:gd name="T38" fmla="*/ 849 w 1190"/>
                  <a:gd name="T39" fmla="*/ 50 h 426"/>
                  <a:gd name="T40" fmla="*/ 901 w 1190"/>
                  <a:gd name="T41" fmla="*/ 63 h 426"/>
                  <a:gd name="T42" fmla="*/ 824 w 1190"/>
                  <a:gd name="T43" fmla="*/ 78 h 426"/>
                  <a:gd name="T44" fmla="*/ 806 w 1190"/>
                  <a:gd name="T45" fmla="*/ 95 h 426"/>
                  <a:gd name="T46" fmla="*/ 911 w 1190"/>
                  <a:gd name="T47" fmla="*/ 106 h 426"/>
                  <a:gd name="T48" fmla="*/ 980 w 1190"/>
                  <a:gd name="T49" fmla="*/ 118 h 426"/>
                  <a:gd name="T50" fmla="*/ 1054 w 1190"/>
                  <a:gd name="T51" fmla="*/ 130 h 426"/>
                  <a:gd name="T52" fmla="*/ 1121 w 1190"/>
                  <a:gd name="T53" fmla="*/ 143 h 426"/>
                  <a:gd name="T54" fmla="*/ 1056 w 1190"/>
                  <a:gd name="T55" fmla="*/ 162 h 426"/>
                  <a:gd name="T56" fmla="*/ 1184 w 1190"/>
                  <a:gd name="T57" fmla="*/ 173 h 426"/>
                  <a:gd name="T58" fmla="*/ 1101 w 1190"/>
                  <a:gd name="T59" fmla="*/ 187 h 426"/>
                  <a:gd name="T60" fmla="*/ 1124 w 1190"/>
                  <a:gd name="T61" fmla="*/ 202 h 426"/>
                  <a:gd name="T62" fmla="*/ 1103 w 1190"/>
                  <a:gd name="T63" fmla="*/ 220 h 426"/>
                  <a:gd name="T64" fmla="*/ 1009 w 1190"/>
                  <a:gd name="T65" fmla="*/ 241 h 426"/>
                  <a:gd name="T66" fmla="*/ 1033 w 1190"/>
                  <a:gd name="T67" fmla="*/ 256 h 426"/>
                  <a:gd name="T68" fmla="*/ 1015 w 1190"/>
                  <a:gd name="T69" fmla="*/ 273 h 426"/>
                  <a:gd name="T70" fmla="*/ 957 w 1190"/>
                  <a:gd name="T71" fmla="*/ 292 h 426"/>
                  <a:gd name="T72" fmla="*/ 922 w 1190"/>
                  <a:gd name="T73" fmla="*/ 310 h 426"/>
                  <a:gd name="T74" fmla="*/ 880 w 1190"/>
                  <a:gd name="T75" fmla="*/ 328 h 426"/>
                  <a:gd name="T76" fmla="*/ 810 w 1190"/>
                  <a:gd name="T77" fmla="*/ 347 h 426"/>
                  <a:gd name="T78" fmla="*/ 822 w 1190"/>
                  <a:gd name="T79" fmla="*/ 363 h 426"/>
                  <a:gd name="T80" fmla="*/ 655 w 1190"/>
                  <a:gd name="T81" fmla="*/ 388 h 426"/>
                  <a:gd name="T82" fmla="*/ 411 w 1190"/>
                  <a:gd name="T83" fmla="*/ 398 h 426"/>
                  <a:gd name="T84" fmla="*/ 337 w 1190"/>
                  <a:gd name="T85" fmla="*/ 383 h 426"/>
                  <a:gd name="T86" fmla="*/ 362 w 1190"/>
                  <a:gd name="T87" fmla="*/ 393 h 426"/>
                  <a:gd name="T88" fmla="*/ 385 w 1190"/>
                  <a:gd name="T89" fmla="*/ 421 h 426"/>
                  <a:gd name="T90" fmla="*/ 350 w 1190"/>
                  <a:gd name="T91" fmla="*/ 415 h 426"/>
                  <a:gd name="T92" fmla="*/ 321 w 1190"/>
                  <a:gd name="T93" fmla="*/ 403 h 426"/>
                  <a:gd name="T94" fmla="*/ 277 w 1190"/>
                  <a:gd name="T95" fmla="*/ 381 h 426"/>
                  <a:gd name="T96" fmla="*/ 241 w 1190"/>
                  <a:gd name="T97" fmla="*/ 367 h 426"/>
                  <a:gd name="T98" fmla="*/ 191 w 1190"/>
                  <a:gd name="T99" fmla="*/ 348 h 426"/>
                  <a:gd name="T100" fmla="*/ 141 w 1190"/>
                  <a:gd name="T101" fmla="*/ 334 h 426"/>
                  <a:gd name="T102" fmla="*/ 90 w 1190"/>
                  <a:gd name="T103" fmla="*/ 321 h 426"/>
                  <a:gd name="T104" fmla="*/ 51 w 1190"/>
                  <a:gd name="T105" fmla="*/ 307 h 426"/>
                  <a:gd name="T106" fmla="*/ 0 w 1190"/>
                  <a:gd name="T107" fmla="*/ 176 h 4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90" h="426">
                    <a:moveTo>
                      <a:pt x="0" y="176"/>
                    </a:moveTo>
                    <a:lnTo>
                      <a:pt x="27" y="174"/>
                    </a:lnTo>
                    <a:lnTo>
                      <a:pt x="27" y="168"/>
                    </a:lnTo>
                    <a:lnTo>
                      <a:pt x="38" y="168"/>
                    </a:lnTo>
                    <a:lnTo>
                      <a:pt x="37" y="163"/>
                    </a:lnTo>
                    <a:lnTo>
                      <a:pt x="48" y="162"/>
                    </a:lnTo>
                    <a:lnTo>
                      <a:pt x="48" y="156"/>
                    </a:lnTo>
                    <a:lnTo>
                      <a:pt x="59" y="156"/>
                    </a:lnTo>
                    <a:lnTo>
                      <a:pt x="59" y="151"/>
                    </a:lnTo>
                    <a:lnTo>
                      <a:pt x="75" y="150"/>
                    </a:lnTo>
                    <a:lnTo>
                      <a:pt x="74" y="145"/>
                    </a:lnTo>
                    <a:lnTo>
                      <a:pt x="101" y="143"/>
                    </a:lnTo>
                    <a:lnTo>
                      <a:pt x="101" y="137"/>
                    </a:lnTo>
                    <a:lnTo>
                      <a:pt x="115" y="137"/>
                    </a:lnTo>
                    <a:lnTo>
                      <a:pt x="115" y="132"/>
                    </a:lnTo>
                    <a:lnTo>
                      <a:pt x="142" y="130"/>
                    </a:lnTo>
                    <a:lnTo>
                      <a:pt x="141" y="125"/>
                    </a:lnTo>
                    <a:lnTo>
                      <a:pt x="152" y="125"/>
                    </a:lnTo>
                    <a:lnTo>
                      <a:pt x="152" y="119"/>
                    </a:lnTo>
                    <a:lnTo>
                      <a:pt x="168" y="118"/>
                    </a:lnTo>
                    <a:lnTo>
                      <a:pt x="168" y="113"/>
                    </a:lnTo>
                    <a:lnTo>
                      <a:pt x="173" y="112"/>
                    </a:lnTo>
                    <a:lnTo>
                      <a:pt x="179" y="106"/>
                    </a:lnTo>
                    <a:lnTo>
                      <a:pt x="190" y="106"/>
                    </a:lnTo>
                    <a:lnTo>
                      <a:pt x="189" y="101"/>
                    </a:lnTo>
                    <a:lnTo>
                      <a:pt x="194" y="100"/>
                    </a:lnTo>
                    <a:lnTo>
                      <a:pt x="194" y="95"/>
                    </a:lnTo>
                    <a:lnTo>
                      <a:pt x="200" y="95"/>
                    </a:lnTo>
                    <a:lnTo>
                      <a:pt x="200" y="89"/>
                    </a:lnTo>
                    <a:lnTo>
                      <a:pt x="205" y="89"/>
                    </a:lnTo>
                    <a:lnTo>
                      <a:pt x="204" y="84"/>
                    </a:lnTo>
                    <a:lnTo>
                      <a:pt x="215" y="83"/>
                    </a:lnTo>
                    <a:lnTo>
                      <a:pt x="215" y="78"/>
                    </a:lnTo>
                    <a:lnTo>
                      <a:pt x="220" y="78"/>
                    </a:lnTo>
                    <a:lnTo>
                      <a:pt x="220" y="72"/>
                    </a:lnTo>
                    <a:lnTo>
                      <a:pt x="231" y="71"/>
                    </a:lnTo>
                    <a:lnTo>
                      <a:pt x="231" y="66"/>
                    </a:lnTo>
                    <a:lnTo>
                      <a:pt x="234" y="66"/>
                    </a:lnTo>
                    <a:lnTo>
                      <a:pt x="233" y="61"/>
                    </a:lnTo>
                    <a:lnTo>
                      <a:pt x="249" y="60"/>
                    </a:lnTo>
                    <a:lnTo>
                      <a:pt x="249" y="54"/>
                    </a:lnTo>
                    <a:lnTo>
                      <a:pt x="255" y="54"/>
                    </a:lnTo>
                    <a:lnTo>
                      <a:pt x="255" y="49"/>
                    </a:lnTo>
                    <a:lnTo>
                      <a:pt x="260" y="49"/>
                    </a:lnTo>
                    <a:lnTo>
                      <a:pt x="255" y="49"/>
                    </a:lnTo>
                    <a:lnTo>
                      <a:pt x="255" y="54"/>
                    </a:lnTo>
                    <a:lnTo>
                      <a:pt x="249" y="54"/>
                    </a:lnTo>
                    <a:lnTo>
                      <a:pt x="244" y="61"/>
                    </a:lnTo>
                    <a:lnTo>
                      <a:pt x="238" y="61"/>
                    </a:lnTo>
                    <a:lnTo>
                      <a:pt x="239" y="66"/>
                    </a:lnTo>
                    <a:lnTo>
                      <a:pt x="234" y="66"/>
                    </a:lnTo>
                    <a:lnTo>
                      <a:pt x="234" y="71"/>
                    </a:lnTo>
                    <a:lnTo>
                      <a:pt x="231" y="71"/>
                    </a:lnTo>
                    <a:lnTo>
                      <a:pt x="231" y="77"/>
                    </a:lnTo>
                    <a:lnTo>
                      <a:pt x="226" y="78"/>
                    </a:lnTo>
                    <a:lnTo>
                      <a:pt x="226" y="83"/>
                    </a:lnTo>
                    <a:lnTo>
                      <a:pt x="220" y="83"/>
                    </a:lnTo>
                    <a:lnTo>
                      <a:pt x="221" y="88"/>
                    </a:lnTo>
                    <a:lnTo>
                      <a:pt x="216" y="88"/>
                    </a:lnTo>
                    <a:lnTo>
                      <a:pt x="216" y="104"/>
                    </a:lnTo>
                    <a:lnTo>
                      <a:pt x="235" y="103"/>
                    </a:lnTo>
                    <a:lnTo>
                      <a:pt x="235" y="98"/>
                    </a:lnTo>
                    <a:lnTo>
                      <a:pt x="240" y="98"/>
                    </a:lnTo>
                    <a:lnTo>
                      <a:pt x="240" y="93"/>
                    </a:lnTo>
                    <a:lnTo>
                      <a:pt x="251" y="92"/>
                    </a:lnTo>
                    <a:lnTo>
                      <a:pt x="251" y="86"/>
                    </a:lnTo>
                    <a:lnTo>
                      <a:pt x="256" y="81"/>
                    </a:lnTo>
                    <a:lnTo>
                      <a:pt x="277" y="80"/>
                    </a:lnTo>
                    <a:lnTo>
                      <a:pt x="283" y="75"/>
                    </a:lnTo>
                    <a:lnTo>
                      <a:pt x="304" y="74"/>
                    </a:lnTo>
                    <a:lnTo>
                      <a:pt x="310" y="67"/>
                    </a:lnTo>
                    <a:lnTo>
                      <a:pt x="345" y="65"/>
                    </a:lnTo>
                    <a:lnTo>
                      <a:pt x="344" y="60"/>
                    </a:lnTo>
                    <a:lnTo>
                      <a:pt x="350" y="60"/>
                    </a:lnTo>
                    <a:lnTo>
                      <a:pt x="355" y="55"/>
                    </a:lnTo>
                    <a:lnTo>
                      <a:pt x="371" y="54"/>
                    </a:lnTo>
                    <a:lnTo>
                      <a:pt x="371" y="48"/>
                    </a:lnTo>
                    <a:lnTo>
                      <a:pt x="382" y="47"/>
                    </a:lnTo>
                    <a:lnTo>
                      <a:pt x="381" y="42"/>
                    </a:lnTo>
                    <a:lnTo>
                      <a:pt x="403" y="41"/>
                    </a:lnTo>
                    <a:lnTo>
                      <a:pt x="403" y="35"/>
                    </a:lnTo>
                    <a:lnTo>
                      <a:pt x="424" y="34"/>
                    </a:lnTo>
                    <a:lnTo>
                      <a:pt x="424" y="29"/>
                    </a:lnTo>
                    <a:lnTo>
                      <a:pt x="446" y="28"/>
                    </a:lnTo>
                    <a:lnTo>
                      <a:pt x="446" y="23"/>
                    </a:lnTo>
                    <a:lnTo>
                      <a:pt x="460" y="22"/>
                    </a:lnTo>
                    <a:lnTo>
                      <a:pt x="459" y="16"/>
                    </a:lnTo>
                    <a:lnTo>
                      <a:pt x="480" y="15"/>
                    </a:lnTo>
                    <a:lnTo>
                      <a:pt x="480" y="10"/>
                    </a:lnTo>
                    <a:lnTo>
                      <a:pt x="497" y="9"/>
                    </a:lnTo>
                    <a:lnTo>
                      <a:pt x="497" y="4"/>
                    </a:lnTo>
                    <a:lnTo>
                      <a:pt x="581" y="0"/>
                    </a:lnTo>
                    <a:lnTo>
                      <a:pt x="567" y="1"/>
                    </a:lnTo>
                    <a:lnTo>
                      <a:pt x="562" y="6"/>
                    </a:lnTo>
                    <a:lnTo>
                      <a:pt x="540" y="7"/>
                    </a:lnTo>
                    <a:lnTo>
                      <a:pt x="540" y="12"/>
                    </a:lnTo>
                    <a:lnTo>
                      <a:pt x="513" y="14"/>
                    </a:lnTo>
                    <a:lnTo>
                      <a:pt x="513" y="20"/>
                    </a:lnTo>
                    <a:lnTo>
                      <a:pt x="508" y="20"/>
                    </a:lnTo>
                    <a:lnTo>
                      <a:pt x="509" y="25"/>
                    </a:lnTo>
                    <a:lnTo>
                      <a:pt x="498" y="25"/>
                    </a:lnTo>
                    <a:lnTo>
                      <a:pt x="498" y="30"/>
                    </a:lnTo>
                    <a:lnTo>
                      <a:pt x="514" y="30"/>
                    </a:lnTo>
                    <a:lnTo>
                      <a:pt x="519" y="35"/>
                    </a:lnTo>
                    <a:lnTo>
                      <a:pt x="563" y="33"/>
                    </a:lnTo>
                    <a:lnTo>
                      <a:pt x="568" y="27"/>
                    </a:lnTo>
                    <a:lnTo>
                      <a:pt x="698" y="20"/>
                    </a:lnTo>
                    <a:lnTo>
                      <a:pt x="698" y="26"/>
                    </a:lnTo>
                    <a:lnTo>
                      <a:pt x="758" y="23"/>
                    </a:lnTo>
                    <a:lnTo>
                      <a:pt x="758" y="28"/>
                    </a:lnTo>
                    <a:lnTo>
                      <a:pt x="780" y="27"/>
                    </a:lnTo>
                    <a:lnTo>
                      <a:pt x="780" y="33"/>
                    </a:lnTo>
                    <a:lnTo>
                      <a:pt x="815" y="31"/>
                    </a:lnTo>
                    <a:lnTo>
                      <a:pt x="816" y="36"/>
                    </a:lnTo>
                    <a:lnTo>
                      <a:pt x="827" y="35"/>
                    </a:lnTo>
                    <a:lnTo>
                      <a:pt x="827" y="40"/>
                    </a:lnTo>
                    <a:lnTo>
                      <a:pt x="838" y="40"/>
                    </a:lnTo>
                    <a:lnTo>
                      <a:pt x="838" y="46"/>
                    </a:lnTo>
                    <a:lnTo>
                      <a:pt x="849" y="45"/>
                    </a:lnTo>
                    <a:lnTo>
                      <a:pt x="849" y="50"/>
                    </a:lnTo>
                    <a:lnTo>
                      <a:pt x="865" y="49"/>
                    </a:lnTo>
                    <a:lnTo>
                      <a:pt x="866" y="54"/>
                    </a:lnTo>
                    <a:lnTo>
                      <a:pt x="882" y="53"/>
                    </a:lnTo>
                    <a:lnTo>
                      <a:pt x="882" y="59"/>
                    </a:lnTo>
                    <a:lnTo>
                      <a:pt x="901" y="58"/>
                    </a:lnTo>
                    <a:lnTo>
                      <a:pt x="901" y="63"/>
                    </a:lnTo>
                    <a:lnTo>
                      <a:pt x="912" y="63"/>
                    </a:lnTo>
                    <a:lnTo>
                      <a:pt x="913" y="68"/>
                    </a:lnTo>
                    <a:lnTo>
                      <a:pt x="918" y="67"/>
                    </a:lnTo>
                    <a:lnTo>
                      <a:pt x="913" y="68"/>
                    </a:lnTo>
                    <a:lnTo>
                      <a:pt x="902" y="74"/>
                    </a:lnTo>
                    <a:lnTo>
                      <a:pt x="824" y="78"/>
                    </a:lnTo>
                    <a:lnTo>
                      <a:pt x="818" y="84"/>
                    </a:lnTo>
                    <a:lnTo>
                      <a:pt x="805" y="84"/>
                    </a:lnTo>
                    <a:lnTo>
                      <a:pt x="806" y="90"/>
                    </a:lnTo>
                    <a:lnTo>
                      <a:pt x="797" y="91"/>
                    </a:lnTo>
                    <a:lnTo>
                      <a:pt x="797" y="96"/>
                    </a:lnTo>
                    <a:lnTo>
                      <a:pt x="806" y="95"/>
                    </a:lnTo>
                    <a:lnTo>
                      <a:pt x="808" y="100"/>
                    </a:lnTo>
                    <a:lnTo>
                      <a:pt x="825" y="99"/>
                    </a:lnTo>
                    <a:lnTo>
                      <a:pt x="830" y="105"/>
                    </a:lnTo>
                    <a:lnTo>
                      <a:pt x="895" y="102"/>
                    </a:lnTo>
                    <a:lnTo>
                      <a:pt x="896" y="107"/>
                    </a:lnTo>
                    <a:lnTo>
                      <a:pt x="911" y="106"/>
                    </a:lnTo>
                    <a:lnTo>
                      <a:pt x="915" y="111"/>
                    </a:lnTo>
                    <a:lnTo>
                      <a:pt x="937" y="110"/>
                    </a:lnTo>
                    <a:lnTo>
                      <a:pt x="942" y="115"/>
                    </a:lnTo>
                    <a:lnTo>
                      <a:pt x="948" y="115"/>
                    </a:lnTo>
                    <a:lnTo>
                      <a:pt x="959" y="119"/>
                    </a:lnTo>
                    <a:lnTo>
                      <a:pt x="980" y="118"/>
                    </a:lnTo>
                    <a:lnTo>
                      <a:pt x="981" y="124"/>
                    </a:lnTo>
                    <a:lnTo>
                      <a:pt x="1003" y="123"/>
                    </a:lnTo>
                    <a:lnTo>
                      <a:pt x="1008" y="128"/>
                    </a:lnTo>
                    <a:lnTo>
                      <a:pt x="1033" y="127"/>
                    </a:lnTo>
                    <a:lnTo>
                      <a:pt x="1038" y="131"/>
                    </a:lnTo>
                    <a:lnTo>
                      <a:pt x="1054" y="130"/>
                    </a:lnTo>
                    <a:lnTo>
                      <a:pt x="1054" y="136"/>
                    </a:lnTo>
                    <a:lnTo>
                      <a:pt x="1087" y="135"/>
                    </a:lnTo>
                    <a:lnTo>
                      <a:pt x="1088" y="140"/>
                    </a:lnTo>
                    <a:lnTo>
                      <a:pt x="1103" y="139"/>
                    </a:lnTo>
                    <a:lnTo>
                      <a:pt x="1110" y="144"/>
                    </a:lnTo>
                    <a:lnTo>
                      <a:pt x="1121" y="143"/>
                    </a:lnTo>
                    <a:lnTo>
                      <a:pt x="1115" y="143"/>
                    </a:lnTo>
                    <a:lnTo>
                      <a:pt x="1110" y="150"/>
                    </a:lnTo>
                    <a:lnTo>
                      <a:pt x="1099" y="155"/>
                    </a:lnTo>
                    <a:lnTo>
                      <a:pt x="1077" y="156"/>
                    </a:lnTo>
                    <a:lnTo>
                      <a:pt x="1078" y="161"/>
                    </a:lnTo>
                    <a:lnTo>
                      <a:pt x="1056" y="162"/>
                    </a:lnTo>
                    <a:lnTo>
                      <a:pt x="1073" y="161"/>
                    </a:lnTo>
                    <a:lnTo>
                      <a:pt x="1084" y="167"/>
                    </a:lnTo>
                    <a:lnTo>
                      <a:pt x="1173" y="162"/>
                    </a:lnTo>
                    <a:lnTo>
                      <a:pt x="1173" y="167"/>
                    </a:lnTo>
                    <a:lnTo>
                      <a:pt x="1184" y="167"/>
                    </a:lnTo>
                    <a:lnTo>
                      <a:pt x="1184" y="173"/>
                    </a:lnTo>
                    <a:lnTo>
                      <a:pt x="1189" y="172"/>
                    </a:lnTo>
                    <a:lnTo>
                      <a:pt x="1184" y="173"/>
                    </a:lnTo>
                    <a:lnTo>
                      <a:pt x="1185" y="178"/>
                    </a:lnTo>
                    <a:lnTo>
                      <a:pt x="1123" y="181"/>
                    </a:lnTo>
                    <a:lnTo>
                      <a:pt x="1123" y="186"/>
                    </a:lnTo>
                    <a:lnTo>
                      <a:pt x="1101" y="187"/>
                    </a:lnTo>
                    <a:lnTo>
                      <a:pt x="1101" y="193"/>
                    </a:lnTo>
                    <a:lnTo>
                      <a:pt x="1095" y="193"/>
                    </a:lnTo>
                    <a:lnTo>
                      <a:pt x="1101" y="193"/>
                    </a:lnTo>
                    <a:lnTo>
                      <a:pt x="1113" y="197"/>
                    </a:lnTo>
                    <a:lnTo>
                      <a:pt x="1124" y="197"/>
                    </a:lnTo>
                    <a:lnTo>
                      <a:pt x="1124" y="202"/>
                    </a:lnTo>
                    <a:lnTo>
                      <a:pt x="1134" y="201"/>
                    </a:lnTo>
                    <a:lnTo>
                      <a:pt x="1140" y="207"/>
                    </a:lnTo>
                    <a:lnTo>
                      <a:pt x="1153" y="206"/>
                    </a:lnTo>
                    <a:lnTo>
                      <a:pt x="1153" y="211"/>
                    </a:lnTo>
                    <a:lnTo>
                      <a:pt x="1102" y="214"/>
                    </a:lnTo>
                    <a:lnTo>
                      <a:pt x="1103" y="220"/>
                    </a:lnTo>
                    <a:lnTo>
                      <a:pt x="1059" y="222"/>
                    </a:lnTo>
                    <a:lnTo>
                      <a:pt x="1059" y="227"/>
                    </a:lnTo>
                    <a:lnTo>
                      <a:pt x="1032" y="229"/>
                    </a:lnTo>
                    <a:lnTo>
                      <a:pt x="1032" y="234"/>
                    </a:lnTo>
                    <a:lnTo>
                      <a:pt x="1008" y="235"/>
                    </a:lnTo>
                    <a:lnTo>
                      <a:pt x="1009" y="241"/>
                    </a:lnTo>
                    <a:lnTo>
                      <a:pt x="998" y="242"/>
                    </a:lnTo>
                    <a:lnTo>
                      <a:pt x="998" y="247"/>
                    </a:lnTo>
                    <a:lnTo>
                      <a:pt x="1020" y="245"/>
                    </a:lnTo>
                    <a:lnTo>
                      <a:pt x="1031" y="250"/>
                    </a:lnTo>
                    <a:lnTo>
                      <a:pt x="1033" y="250"/>
                    </a:lnTo>
                    <a:lnTo>
                      <a:pt x="1033" y="256"/>
                    </a:lnTo>
                    <a:lnTo>
                      <a:pt x="1050" y="255"/>
                    </a:lnTo>
                    <a:lnTo>
                      <a:pt x="1051" y="260"/>
                    </a:lnTo>
                    <a:lnTo>
                      <a:pt x="1040" y="260"/>
                    </a:lnTo>
                    <a:lnTo>
                      <a:pt x="1040" y="265"/>
                    </a:lnTo>
                    <a:lnTo>
                      <a:pt x="1015" y="267"/>
                    </a:lnTo>
                    <a:lnTo>
                      <a:pt x="1015" y="273"/>
                    </a:lnTo>
                    <a:lnTo>
                      <a:pt x="994" y="274"/>
                    </a:lnTo>
                    <a:lnTo>
                      <a:pt x="995" y="279"/>
                    </a:lnTo>
                    <a:lnTo>
                      <a:pt x="968" y="280"/>
                    </a:lnTo>
                    <a:lnTo>
                      <a:pt x="968" y="286"/>
                    </a:lnTo>
                    <a:lnTo>
                      <a:pt x="957" y="287"/>
                    </a:lnTo>
                    <a:lnTo>
                      <a:pt x="957" y="292"/>
                    </a:lnTo>
                    <a:lnTo>
                      <a:pt x="946" y="292"/>
                    </a:lnTo>
                    <a:lnTo>
                      <a:pt x="947" y="297"/>
                    </a:lnTo>
                    <a:lnTo>
                      <a:pt x="936" y="298"/>
                    </a:lnTo>
                    <a:lnTo>
                      <a:pt x="936" y="304"/>
                    </a:lnTo>
                    <a:lnTo>
                      <a:pt x="922" y="305"/>
                    </a:lnTo>
                    <a:lnTo>
                      <a:pt x="922" y="310"/>
                    </a:lnTo>
                    <a:lnTo>
                      <a:pt x="912" y="310"/>
                    </a:lnTo>
                    <a:lnTo>
                      <a:pt x="912" y="315"/>
                    </a:lnTo>
                    <a:lnTo>
                      <a:pt x="895" y="316"/>
                    </a:lnTo>
                    <a:lnTo>
                      <a:pt x="896" y="322"/>
                    </a:lnTo>
                    <a:lnTo>
                      <a:pt x="880" y="323"/>
                    </a:lnTo>
                    <a:lnTo>
                      <a:pt x="880" y="328"/>
                    </a:lnTo>
                    <a:lnTo>
                      <a:pt x="853" y="329"/>
                    </a:lnTo>
                    <a:lnTo>
                      <a:pt x="853" y="335"/>
                    </a:lnTo>
                    <a:lnTo>
                      <a:pt x="837" y="336"/>
                    </a:lnTo>
                    <a:lnTo>
                      <a:pt x="838" y="344"/>
                    </a:lnTo>
                    <a:lnTo>
                      <a:pt x="810" y="345"/>
                    </a:lnTo>
                    <a:lnTo>
                      <a:pt x="810" y="347"/>
                    </a:lnTo>
                    <a:lnTo>
                      <a:pt x="791" y="348"/>
                    </a:lnTo>
                    <a:lnTo>
                      <a:pt x="791" y="354"/>
                    </a:lnTo>
                    <a:lnTo>
                      <a:pt x="810" y="353"/>
                    </a:lnTo>
                    <a:lnTo>
                      <a:pt x="811" y="358"/>
                    </a:lnTo>
                    <a:lnTo>
                      <a:pt x="822" y="358"/>
                    </a:lnTo>
                    <a:lnTo>
                      <a:pt x="822" y="363"/>
                    </a:lnTo>
                    <a:lnTo>
                      <a:pt x="803" y="364"/>
                    </a:lnTo>
                    <a:lnTo>
                      <a:pt x="803" y="370"/>
                    </a:lnTo>
                    <a:lnTo>
                      <a:pt x="711" y="375"/>
                    </a:lnTo>
                    <a:lnTo>
                      <a:pt x="709" y="383"/>
                    </a:lnTo>
                    <a:lnTo>
                      <a:pt x="661" y="385"/>
                    </a:lnTo>
                    <a:lnTo>
                      <a:pt x="655" y="388"/>
                    </a:lnTo>
                    <a:lnTo>
                      <a:pt x="633" y="389"/>
                    </a:lnTo>
                    <a:lnTo>
                      <a:pt x="633" y="398"/>
                    </a:lnTo>
                    <a:lnTo>
                      <a:pt x="439" y="408"/>
                    </a:lnTo>
                    <a:lnTo>
                      <a:pt x="433" y="399"/>
                    </a:lnTo>
                    <a:lnTo>
                      <a:pt x="411" y="400"/>
                    </a:lnTo>
                    <a:lnTo>
                      <a:pt x="411" y="398"/>
                    </a:lnTo>
                    <a:lnTo>
                      <a:pt x="368" y="401"/>
                    </a:lnTo>
                    <a:lnTo>
                      <a:pt x="368" y="393"/>
                    </a:lnTo>
                    <a:lnTo>
                      <a:pt x="354" y="393"/>
                    </a:lnTo>
                    <a:lnTo>
                      <a:pt x="348" y="388"/>
                    </a:lnTo>
                    <a:lnTo>
                      <a:pt x="337" y="388"/>
                    </a:lnTo>
                    <a:lnTo>
                      <a:pt x="337" y="383"/>
                    </a:lnTo>
                    <a:lnTo>
                      <a:pt x="326" y="384"/>
                    </a:lnTo>
                    <a:lnTo>
                      <a:pt x="348" y="383"/>
                    </a:lnTo>
                    <a:lnTo>
                      <a:pt x="348" y="388"/>
                    </a:lnTo>
                    <a:lnTo>
                      <a:pt x="358" y="387"/>
                    </a:lnTo>
                    <a:lnTo>
                      <a:pt x="359" y="393"/>
                    </a:lnTo>
                    <a:lnTo>
                      <a:pt x="362" y="393"/>
                    </a:lnTo>
                    <a:lnTo>
                      <a:pt x="362" y="401"/>
                    </a:lnTo>
                    <a:lnTo>
                      <a:pt x="373" y="400"/>
                    </a:lnTo>
                    <a:lnTo>
                      <a:pt x="373" y="402"/>
                    </a:lnTo>
                    <a:lnTo>
                      <a:pt x="378" y="402"/>
                    </a:lnTo>
                    <a:lnTo>
                      <a:pt x="379" y="421"/>
                    </a:lnTo>
                    <a:lnTo>
                      <a:pt x="385" y="421"/>
                    </a:lnTo>
                    <a:lnTo>
                      <a:pt x="385" y="424"/>
                    </a:lnTo>
                    <a:lnTo>
                      <a:pt x="363" y="425"/>
                    </a:lnTo>
                    <a:lnTo>
                      <a:pt x="363" y="422"/>
                    </a:lnTo>
                    <a:lnTo>
                      <a:pt x="355" y="422"/>
                    </a:lnTo>
                    <a:lnTo>
                      <a:pt x="355" y="414"/>
                    </a:lnTo>
                    <a:lnTo>
                      <a:pt x="350" y="415"/>
                    </a:lnTo>
                    <a:lnTo>
                      <a:pt x="350" y="413"/>
                    </a:lnTo>
                    <a:lnTo>
                      <a:pt x="344" y="413"/>
                    </a:lnTo>
                    <a:lnTo>
                      <a:pt x="343" y="404"/>
                    </a:lnTo>
                    <a:lnTo>
                      <a:pt x="338" y="404"/>
                    </a:lnTo>
                    <a:lnTo>
                      <a:pt x="327" y="403"/>
                    </a:lnTo>
                    <a:lnTo>
                      <a:pt x="321" y="403"/>
                    </a:lnTo>
                    <a:lnTo>
                      <a:pt x="316" y="395"/>
                    </a:lnTo>
                    <a:lnTo>
                      <a:pt x="305" y="390"/>
                    </a:lnTo>
                    <a:lnTo>
                      <a:pt x="289" y="391"/>
                    </a:lnTo>
                    <a:lnTo>
                      <a:pt x="288" y="386"/>
                    </a:lnTo>
                    <a:lnTo>
                      <a:pt x="277" y="386"/>
                    </a:lnTo>
                    <a:lnTo>
                      <a:pt x="277" y="381"/>
                    </a:lnTo>
                    <a:lnTo>
                      <a:pt x="261" y="382"/>
                    </a:lnTo>
                    <a:lnTo>
                      <a:pt x="261" y="376"/>
                    </a:lnTo>
                    <a:lnTo>
                      <a:pt x="255" y="377"/>
                    </a:lnTo>
                    <a:lnTo>
                      <a:pt x="250" y="375"/>
                    </a:lnTo>
                    <a:lnTo>
                      <a:pt x="247" y="375"/>
                    </a:lnTo>
                    <a:lnTo>
                      <a:pt x="241" y="367"/>
                    </a:lnTo>
                    <a:lnTo>
                      <a:pt x="241" y="361"/>
                    </a:lnTo>
                    <a:lnTo>
                      <a:pt x="230" y="362"/>
                    </a:lnTo>
                    <a:lnTo>
                      <a:pt x="219" y="357"/>
                    </a:lnTo>
                    <a:lnTo>
                      <a:pt x="213" y="352"/>
                    </a:lnTo>
                    <a:lnTo>
                      <a:pt x="196" y="353"/>
                    </a:lnTo>
                    <a:lnTo>
                      <a:pt x="191" y="348"/>
                    </a:lnTo>
                    <a:lnTo>
                      <a:pt x="180" y="348"/>
                    </a:lnTo>
                    <a:lnTo>
                      <a:pt x="175" y="344"/>
                    </a:lnTo>
                    <a:lnTo>
                      <a:pt x="158" y="345"/>
                    </a:lnTo>
                    <a:lnTo>
                      <a:pt x="153" y="339"/>
                    </a:lnTo>
                    <a:lnTo>
                      <a:pt x="142" y="339"/>
                    </a:lnTo>
                    <a:lnTo>
                      <a:pt x="141" y="334"/>
                    </a:lnTo>
                    <a:lnTo>
                      <a:pt x="122" y="335"/>
                    </a:lnTo>
                    <a:lnTo>
                      <a:pt x="122" y="330"/>
                    </a:lnTo>
                    <a:lnTo>
                      <a:pt x="111" y="331"/>
                    </a:lnTo>
                    <a:lnTo>
                      <a:pt x="111" y="325"/>
                    </a:lnTo>
                    <a:lnTo>
                      <a:pt x="90" y="326"/>
                    </a:lnTo>
                    <a:lnTo>
                      <a:pt x="90" y="321"/>
                    </a:lnTo>
                    <a:lnTo>
                      <a:pt x="79" y="322"/>
                    </a:lnTo>
                    <a:lnTo>
                      <a:pt x="72" y="316"/>
                    </a:lnTo>
                    <a:lnTo>
                      <a:pt x="61" y="317"/>
                    </a:lnTo>
                    <a:lnTo>
                      <a:pt x="61" y="312"/>
                    </a:lnTo>
                    <a:lnTo>
                      <a:pt x="51" y="312"/>
                    </a:lnTo>
                    <a:lnTo>
                      <a:pt x="51" y="307"/>
                    </a:lnTo>
                    <a:lnTo>
                      <a:pt x="34" y="308"/>
                    </a:lnTo>
                    <a:lnTo>
                      <a:pt x="34" y="302"/>
                    </a:lnTo>
                    <a:lnTo>
                      <a:pt x="18" y="303"/>
                    </a:lnTo>
                    <a:lnTo>
                      <a:pt x="17" y="298"/>
                    </a:lnTo>
                    <a:lnTo>
                      <a:pt x="3" y="299"/>
                    </a:lnTo>
                    <a:lnTo>
                      <a:pt x="0" y="176"/>
                    </a:lnTo>
                  </a:path>
                </a:pathLst>
              </a:custGeom>
              <a:solidFill>
                <a:srgbClr val="FFFF00"/>
              </a:solidFill>
              <a:ln w="9525" cap="rnd">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grpSp>
            <p:nvGrpSpPr>
              <p:cNvPr id="20585" name="Group 6"/>
              <p:cNvGrpSpPr>
                <a:grpSpLocks/>
              </p:cNvGrpSpPr>
              <p:nvPr/>
            </p:nvGrpSpPr>
            <p:grpSpPr bwMode="auto">
              <a:xfrm>
                <a:off x="1124" y="1116"/>
                <a:ext cx="1103" cy="376"/>
                <a:chOff x="1124" y="1116"/>
                <a:chExt cx="1103" cy="376"/>
              </a:xfrm>
            </p:grpSpPr>
            <p:sp>
              <p:nvSpPr>
                <p:cNvPr id="20586" name="Freeform 7"/>
                <p:cNvSpPr>
                  <a:spLocks/>
                </p:cNvSpPr>
                <p:nvPr/>
              </p:nvSpPr>
              <p:spPr bwMode="auto">
                <a:xfrm>
                  <a:off x="1126" y="1240"/>
                  <a:ext cx="774" cy="186"/>
                </a:xfrm>
                <a:custGeom>
                  <a:avLst/>
                  <a:gdLst>
                    <a:gd name="T0" fmla="*/ 92 w 774"/>
                    <a:gd name="T1" fmla="*/ 82 h 186"/>
                    <a:gd name="T2" fmla="*/ 117 w 774"/>
                    <a:gd name="T3" fmla="*/ 75 h 186"/>
                    <a:gd name="T4" fmla="*/ 132 w 774"/>
                    <a:gd name="T5" fmla="*/ 70 h 186"/>
                    <a:gd name="T6" fmla="*/ 165 w 774"/>
                    <a:gd name="T7" fmla="*/ 62 h 186"/>
                    <a:gd name="T8" fmla="*/ 203 w 774"/>
                    <a:gd name="T9" fmla="*/ 55 h 186"/>
                    <a:gd name="T10" fmla="*/ 237 w 774"/>
                    <a:gd name="T11" fmla="*/ 48 h 186"/>
                    <a:gd name="T12" fmla="*/ 248 w 774"/>
                    <a:gd name="T13" fmla="*/ 42 h 186"/>
                    <a:gd name="T14" fmla="*/ 269 w 774"/>
                    <a:gd name="T15" fmla="*/ 35 h 186"/>
                    <a:gd name="T16" fmla="*/ 291 w 774"/>
                    <a:gd name="T17" fmla="*/ 29 h 186"/>
                    <a:gd name="T18" fmla="*/ 423 w 774"/>
                    <a:gd name="T19" fmla="*/ 16 h 186"/>
                    <a:gd name="T20" fmla="*/ 453 w 774"/>
                    <a:gd name="T21" fmla="*/ 10 h 186"/>
                    <a:gd name="T22" fmla="*/ 517 w 774"/>
                    <a:gd name="T23" fmla="*/ 0 h 186"/>
                    <a:gd name="T24" fmla="*/ 534 w 774"/>
                    <a:gd name="T25" fmla="*/ 6 h 186"/>
                    <a:gd name="T26" fmla="*/ 559 w 774"/>
                    <a:gd name="T27" fmla="*/ 9 h 186"/>
                    <a:gd name="T28" fmla="*/ 591 w 774"/>
                    <a:gd name="T29" fmla="*/ 14 h 186"/>
                    <a:gd name="T30" fmla="*/ 629 w 774"/>
                    <a:gd name="T31" fmla="*/ 17 h 186"/>
                    <a:gd name="T32" fmla="*/ 641 w 774"/>
                    <a:gd name="T33" fmla="*/ 21 h 186"/>
                    <a:gd name="T34" fmla="*/ 660 w 774"/>
                    <a:gd name="T35" fmla="*/ 26 h 186"/>
                    <a:gd name="T36" fmla="*/ 674 w 774"/>
                    <a:gd name="T37" fmla="*/ 30 h 186"/>
                    <a:gd name="T38" fmla="*/ 682 w 774"/>
                    <a:gd name="T39" fmla="*/ 35 h 186"/>
                    <a:gd name="T40" fmla="*/ 699 w 774"/>
                    <a:gd name="T41" fmla="*/ 40 h 186"/>
                    <a:gd name="T42" fmla="*/ 715 w 774"/>
                    <a:gd name="T43" fmla="*/ 44 h 186"/>
                    <a:gd name="T44" fmla="*/ 726 w 774"/>
                    <a:gd name="T45" fmla="*/ 49 h 186"/>
                    <a:gd name="T46" fmla="*/ 742 w 774"/>
                    <a:gd name="T47" fmla="*/ 54 h 186"/>
                    <a:gd name="T48" fmla="*/ 754 w 774"/>
                    <a:gd name="T49" fmla="*/ 58 h 186"/>
                    <a:gd name="T50" fmla="*/ 771 w 774"/>
                    <a:gd name="T51" fmla="*/ 63 h 186"/>
                    <a:gd name="T52" fmla="*/ 773 w 774"/>
                    <a:gd name="T53" fmla="*/ 68 h 186"/>
                    <a:gd name="T54" fmla="*/ 771 w 774"/>
                    <a:gd name="T55" fmla="*/ 73 h 186"/>
                    <a:gd name="T56" fmla="*/ 761 w 774"/>
                    <a:gd name="T57" fmla="*/ 80 h 186"/>
                    <a:gd name="T58" fmla="*/ 739 w 774"/>
                    <a:gd name="T59" fmla="*/ 86 h 186"/>
                    <a:gd name="T60" fmla="*/ 713 w 774"/>
                    <a:gd name="T61" fmla="*/ 95 h 186"/>
                    <a:gd name="T62" fmla="*/ 691 w 774"/>
                    <a:gd name="T63" fmla="*/ 99 h 186"/>
                    <a:gd name="T64" fmla="*/ 678 w 774"/>
                    <a:gd name="T65" fmla="*/ 108 h 186"/>
                    <a:gd name="T66" fmla="*/ 664 w 774"/>
                    <a:gd name="T67" fmla="*/ 112 h 186"/>
                    <a:gd name="T68" fmla="*/ 652 w 774"/>
                    <a:gd name="T69" fmla="*/ 118 h 186"/>
                    <a:gd name="T70" fmla="*/ 630 w 774"/>
                    <a:gd name="T71" fmla="*/ 127 h 186"/>
                    <a:gd name="T72" fmla="*/ 608 w 774"/>
                    <a:gd name="T73" fmla="*/ 131 h 186"/>
                    <a:gd name="T74" fmla="*/ 465 w 774"/>
                    <a:gd name="T75" fmla="*/ 146 h 186"/>
                    <a:gd name="T76" fmla="*/ 430 w 774"/>
                    <a:gd name="T77" fmla="*/ 153 h 186"/>
                    <a:gd name="T78" fmla="*/ 398 w 774"/>
                    <a:gd name="T79" fmla="*/ 160 h 186"/>
                    <a:gd name="T80" fmla="*/ 366 w 774"/>
                    <a:gd name="T81" fmla="*/ 168 h 186"/>
                    <a:gd name="T82" fmla="*/ 339 w 774"/>
                    <a:gd name="T83" fmla="*/ 174 h 186"/>
                    <a:gd name="T84" fmla="*/ 245 w 774"/>
                    <a:gd name="T85" fmla="*/ 185 h 186"/>
                    <a:gd name="T86" fmla="*/ 214 w 774"/>
                    <a:gd name="T87" fmla="*/ 180 h 186"/>
                    <a:gd name="T88" fmla="*/ 203 w 774"/>
                    <a:gd name="T89" fmla="*/ 176 h 186"/>
                    <a:gd name="T90" fmla="*/ 181 w 774"/>
                    <a:gd name="T91" fmla="*/ 171 h 186"/>
                    <a:gd name="T92" fmla="*/ 176 w 774"/>
                    <a:gd name="T93" fmla="*/ 166 h 186"/>
                    <a:gd name="T94" fmla="*/ 148 w 774"/>
                    <a:gd name="T95" fmla="*/ 163 h 186"/>
                    <a:gd name="T96" fmla="*/ 126 w 774"/>
                    <a:gd name="T97" fmla="*/ 156 h 186"/>
                    <a:gd name="T98" fmla="*/ 102 w 774"/>
                    <a:gd name="T99" fmla="*/ 154 h 186"/>
                    <a:gd name="T100" fmla="*/ 95 w 774"/>
                    <a:gd name="T101" fmla="*/ 147 h 186"/>
                    <a:gd name="T102" fmla="*/ 74 w 774"/>
                    <a:gd name="T103" fmla="*/ 143 h 186"/>
                    <a:gd name="T104" fmla="*/ 68 w 774"/>
                    <a:gd name="T105" fmla="*/ 140 h 186"/>
                    <a:gd name="T106" fmla="*/ 52 w 774"/>
                    <a:gd name="T107" fmla="*/ 133 h 186"/>
                    <a:gd name="T108" fmla="*/ 46 w 774"/>
                    <a:gd name="T109" fmla="*/ 130 h 186"/>
                    <a:gd name="T110" fmla="*/ 18 w 774"/>
                    <a:gd name="T111" fmla="*/ 124 h 186"/>
                    <a:gd name="T112" fmla="*/ 8 w 774"/>
                    <a:gd name="T113" fmla="*/ 119 h 18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774" h="186">
                      <a:moveTo>
                        <a:pt x="0" y="87"/>
                      </a:moveTo>
                      <a:lnTo>
                        <a:pt x="92" y="82"/>
                      </a:lnTo>
                      <a:lnTo>
                        <a:pt x="92" y="77"/>
                      </a:lnTo>
                      <a:lnTo>
                        <a:pt x="117" y="75"/>
                      </a:lnTo>
                      <a:lnTo>
                        <a:pt x="121" y="70"/>
                      </a:lnTo>
                      <a:lnTo>
                        <a:pt x="132" y="70"/>
                      </a:lnTo>
                      <a:lnTo>
                        <a:pt x="132" y="64"/>
                      </a:lnTo>
                      <a:lnTo>
                        <a:pt x="165" y="62"/>
                      </a:lnTo>
                      <a:lnTo>
                        <a:pt x="165" y="57"/>
                      </a:lnTo>
                      <a:lnTo>
                        <a:pt x="203" y="55"/>
                      </a:lnTo>
                      <a:lnTo>
                        <a:pt x="207" y="50"/>
                      </a:lnTo>
                      <a:lnTo>
                        <a:pt x="237" y="48"/>
                      </a:lnTo>
                      <a:lnTo>
                        <a:pt x="237" y="42"/>
                      </a:lnTo>
                      <a:lnTo>
                        <a:pt x="248" y="42"/>
                      </a:lnTo>
                      <a:lnTo>
                        <a:pt x="248" y="37"/>
                      </a:lnTo>
                      <a:lnTo>
                        <a:pt x="269" y="35"/>
                      </a:lnTo>
                      <a:lnTo>
                        <a:pt x="269" y="30"/>
                      </a:lnTo>
                      <a:lnTo>
                        <a:pt x="291" y="29"/>
                      </a:lnTo>
                      <a:lnTo>
                        <a:pt x="290" y="23"/>
                      </a:lnTo>
                      <a:lnTo>
                        <a:pt x="423" y="16"/>
                      </a:lnTo>
                      <a:lnTo>
                        <a:pt x="428" y="11"/>
                      </a:lnTo>
                      <a:lnTo>
                        <a:pt x="453" y="10"/>
                      </a:lnTo>
                      <a:lnTo>
                        <a:pt x="457" y="4"/>
                      </a:lnTo>
                      <a:lnTo>
                        <a:pt x="517" y="0"/>
                      </a:lnTo>
                      <a:lnTo>
                        <a:pt x="518" y="6"/>
                      </a:lnTo>
                      <a:lnTo>
                        <a:pt x="534" y="6"/>
                      </a:lnTo>
                      <a:lnTo>
                        <a:pt x="534" y="11"/>
                      </a:lnTo>
                      <a:lnTo>
                        <a:pt x="559" y="9"/>
                      </a:lnTo>
                      <a:lnTo>
                        <a:pt x="559" y="15"/>
                      </a:lnTo>
                      <a:lnTo>
                        <a:pt x="591" y="14"/>
                      </a:lnTo>
                      <a:lnTo>
                        <a:pt x="597" y="18"/>
                      </a:lnTo>
                      <a:lnTo>
                        <a:pt x="629" y="17"/>
                      </a:lnTo>
                      <a:lnTo>
                        <a:pt x="630" y="22"/>
                      </a:lnTo>
                      <a:lnTo>
                        <a:pt x="641" y="21"/>
                      </a:lnTo>
                      <a:lnTo>
                        <a:pt x="641" y="27"/>
                      </a:lnTo>
                      <a:lnTo>
                        <a:pt x="660" y="26"/>
                      </a:lnTo>
                      <a:lnTo>
                        <a:pt x="660" y="31"/>
                      </a:lnTo>
                      <a:lnTo>
                        <a:pt x="674" y="30"/>
                      </a:lnTo>
                      <a:lnTo>
                        <a:pt x="674" y="35"/>
                      </a:lnTo>
                      <a:lnTo>
                        <a:pt x="682" y="35"/>
                      </a:lnTo>
                      <a:lnTo>
                        <a:pt x="683" y="41"/>
                      </a:lnTo>
                      <a:lnTo>
                        <a:pt x="699" y="40"/>
                      </a:lnTo>
                      <a:lnTo>
                        <a:pt x="699" y="45"/>
                      </a:lnTo>
                      <a:lnTo>
                        <a:pt x="715" y="44"/>
                      </a:lnTo>
                      <a:lnTo>
                        <a:pt x="715" y="49"/>
                      </a:lnTo>
                      <a:lnTo>
                        <a:pt x="726" y="49"/>
                      </a:lnTo>
                      <a:lnTo>
                        <a:pt x="726" y="55"/>
                      </a:lnTo>
                      <a:lnTo>
                        <a:pt x="742" y="54"/>
                      </a:lnTo>
                      <a:lnTo>
                        <a:pt x="743" y="59"/>
                      </a:lnTo>
                      <a:lnTo>
                        <a:pt x="754" y="58"/>
                      </a:lnTo>
                      <a:lnTo>
                        <a:pt x="754" y="64"/>
                      </a:lnTo>
                      <a:lnTo>
                        <a:pt x="771" y="63"/>
                      </a:lnTo>
                      <a:lnTo>
                        <a:pt x="771" y="68"/>
                      </a:lnTo>
                      <a:lnTo>
                        <a:pt x="773" y="68"/>
                      </a:lnTo>
                      <a:lnTo>
                        <a:pt x="773" y="73"/>
                      </a:lnTo>
                      <a:lnTo>
                        <a:pt x="771" y="73"/>
                      </a:lnTo>
                      <a:lnTo>
                        <a:pt x="772" y="79"/>
                      </a:lnTo>
                      <a:lnTo>
                        <a:pt x="761" y="80"/>
                      </a:lnTo>
                      <a:lnTo>
                        <a:pt x="750" y="85"/>
                      </a:lnTo>
                      <a:lnTo>
                        <a:pt x="739" y="86"/>
                      </a:lnTo>
                      <a:lnTo>
                        <a:pt x="739" y="94"/>
                      </a:lnTo>
                      <a:lnTo>
                        <a:pt x="713" y="95"/>
                      </a:lnTo>
                      <a:lnTo>
                        <a:pt x="707" y="99"/>
                      </a:lnTo>
                      <a:lnTo>
                        <a:pt x="691" y="99"/>
                      </a:lnTo>
                      <a:lnTo>
                        <a:pt x="686" y="108"/>
                      </a:lnTo>
                      <a:lnTo>
                        <a:pt x="678" y="108"/>
                      </a:lnTo>
                      <a:lnTo>
                        <a:pt x="670" y="112"/>
                      </a:lnTo>
                      <a:lnTo>
                        <a:pt x="664" y="112"/>
                      </a:lnTo>
                      <a:lnTo>
                        <a:pt x="665" y="117"/>
                      </a:lnTo>
                      <a:lnTo>
                        <a:pt x="652" y="118"/>
                      </a:lnTo>
                      <a:lnTo>
                        <a:pt x="646" y="126"/>
                      </a:lnTo>
                      <a:lnTo>
                        <a:pt x="630" y="127"/>
                      </a:lnTo>
                      <a:lnTo>
                        <a:pt x="630" y="130"/>
                      </a:lnTo>
                      <a:lnTo>
                        <a:pt x="608" y="131"/>
                      </a:lnTo>
                      <a:lnTo>
                        <a:pt x="609" y="139"/>
                      </a:lnTo>
                      <a:lnTo>
                        <a:pt x="465" y="146"/>
                      </a:lnTo>
                      <a:lnTo>
                        <a:pt x="454" y="152"/>
                      </a:lnTo>
                      <a:lnTo>
                        <a:pt x="430" y="153"/>
                      </a:lnTo>
                      <a:lnTo>
                        <a:pt x="430" y="158"/>
                      </a:lnTo>
                      <a:lnTo>
                        <a:pt x="398" y="160"/>
                      </a:lnTo>
                      <a:lnTo>
                        <a:pt x="399" y="166"/>
                      </a:lnTo>
                      <a:lnTo>
                        <a:pt x="366" y="168"/>
                      </a:lnTo>
                      <a:lnTo>
                        <a:pt x="366" y="173"/>
                      </a:lnTo>
                      <a:lnTo>
                        <a:pt x="339" y="174"/>
                      </a:lnTo>
                      <a:lnTo>
                        <a:pt x="339" y="180"/>
                      </a:lnTo>
                      <a:lnTo>
                        <a:pt x="245" y="185"/>
                      </a:lnTo>
                      <a:lnTo>
                        <a:pt x="244" y="179"/>
                      </a:lnTo>
                      <a:lnTo>
                        <a:pt x="214" y="180"/>
                      </a:lnTo>
                      <a:lnTo>
                        <a:pt x="209" y="176"/>
                      </a:lnTo>
                      <a:lnTo>
                        <a:pt x="203" y="176"/>
                      </a:lnTo>
                      <a:lnTo>
                        <a:pt x="203" y="170"/>
                      </a:lnTo>
                      <a:lnTo>
                        <a:pt x="181" y="171"/>
                      </a:lnTo>
                      <a:lnTo>
                        <a:pt x="181" y="166"/>
                      </a:lnTo>
                      <a:lnTo>
                        <a:pt x="176" y="166"/>
                      </a:lnTo>
                      <a:lnTo>
                        <a:pt x="170" y="162"/>
                      </a:lnTo>
                      <a:lnTo>
                        <a:pt x="148" y="163"/>
                      </a:lnTo>
                      <a:lnTo>
                        <a:pt x="148" y="155"/>
                      </a:lnTo>
                      <a:lnTo>
                        <a:pt x="126" y="156"/>
                      </a:lnTo>
                      <a:lnTo>
                        <a:pt x="121" y="153"/>
                      </a:lnTo>
                      <a:lnTo>
                        <a:pt x="102" y="154"/>
                      </a:lnTo>
                      <a:lnTo>
                        <a:pt x="101" y="146"/>
                      </a:lnTo>
                      <a:lnTo>
                        <a:pt x="95" y="147"/>
                      </a:lnTo>
                      <a:lnTo>
                        <a:pt x="95" y="142"/>
                      </a:lnTo>
                      <a:lnTo>
                        <a:pt x="74" y="143"/>
                      </a:lnTo>
                      <a:lnTo>
                        <a:pt x="74" y="140"/>
                      </a:lnTo>
                      <a:lnTo>
                        <a:pt x="68" y="140"/>
                      </a:lnTo>
                      <a:lnTo>
                        <a:pt x="68" y="132"/>
                      </a:lnTo>
                      <a:lnTo>
                        <a:pt x="52" y="133"/>
                      </a:lnTo>
                      <a:lnTo>
                        <a:pt x="51" y="130"/>
                      </a:lnTo>
                      <a:lnTo>
                        <a:pt x="46" y="130"/>
                      </a:lnTo>
                      <a:lnTo>
                        <a:pt x="46" y="122"/>
                      </a:lnTo>
                      <a:lnTo>
                        <a:pt x="18" y="124"/>
                      </a:lnTo>
                      <a:lnTo>
                        <a:pt x="13" y="119"/>
                      </a:lnTo>
                      <a:lnTo>
                        <a:pt x="8" y="119"/>
                      </a:lnTo>
                      <a:lnTo>
                        <a:pt x="0" y="87"/>
                      </a:lnTo>
                    </a:path>
                  </a:pathLst>
                </a:custGeom>
                <a:solidFill>
                  <a:srgbClr val="FF0000"/>
                </a:solidFill>
                <a:ln w="9525" cap="rnd">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grpSp>
              <p:nvGrpSpPr>
                <p:cNvPr id="20587" name="Group 8"/>
                <p:cNvGrpSpPr>
                  <a:grpSpLocks/>
                </p:cNvGrpSpPr>
                <p:nvPr/>
              </p:nvGrpSpPr>
              <p:grpSpPr bwMode="auto">
                <a:xfrm>
                  <a:off x="1124" y="1116"/>
                  <a:ext cx="1103" cy="376"/>
                  <a:chOff x="1124" y="1116"/>
                  <a:chExt cx="1103" cy="376"/>
                </a:xfrm>
              </p:grpSpPr>
              <p:sp>
                <p:nvSpPr>
                  <p:cNvPr id="20588" name="Freeform 9"/>
                  <p:cNvSpPr>
                    <a:spLocks/>
                  </p:cNvSpPr>
                  <p:nvPr/>
                </p:nvSpPr>
                <p:spPr bwMode="auto">
                  <a:xfrm>
                    <a:off x="1124" y="1229"/>
                    <a:ext cx="238" cy="67"/>
                  </a:xfrm>
                  <a:custGeom>
                    <a:avLst/>
                    <a:gdLst>
                      <a:gd name="T0" fmla="*/ 0 w 238"/>
                      <a:gd name="T1" fmla="*/ 66 h 67"/>
                      <a:gd name="T2" fmla="*/ 38 w 238"/>
                      <a:gd name="T3" fmla="*/ 64 h 67"/>
                      <a:gd name="T4" fmla="*/ 38 w 238"/>
                      <a:gd name="T5" fmla="*/ 59 h 67"/>
                      <a:gd name="T6" fmla="*/ 54 w 238"/>
                      <a:gd name="T7" fmla="*/ 58 h 67"/>
                      <a:gd name="T8" fmla="*/ 54 w 238"/>
                      <a:gd name="T9" fmla="*/ 53 h 67"/>
                      <a:gd name="T10" fmla="*/ 76 w 238"/>
                      <a:gd name="T11" fmla="*/ 52 h 67"/>
                      <a:gd name="T12" fmla="*/ 86 w 238"/>
                      <a:gd name="T13" fmla="*/ 45 h 67"/>
                      <a:gd name="T14" fmla="*/ 91 w 238"/>
                      <a:gd name="T15" fmla="*/ 40 h 67"/>
                      <a:gd name="T16" fmla="*/ 97 w 238"/>
                      <a:gd name="T17" fmla="*/ 40 h 67"/>
                      <a:gd name="T18" fmla="*/ 105 w 238"/>
                      <a:gd name="T19" fmla="*/ 33 h 67"/>
                      <a:gd name="T20" fmla="*/ 110 w 238"/>
                      <a:gd name="T21" fmla="*/ 28 h 67"/>
                      <a:gd name="T22" fmla="*/ 121 w 238"/>
                      <a:gd name="T23" fmla="*/ 27 h 67"/>
                      <a:gd name="T24" fmla="*/ 120 w 238"/>
                      <a:gd name="T25" fmla="*/ 22 h 67"/>
                      <a:gd name="T26" fmla="*/ 136 w 238"/>
                      <a:gd name="T27" fmla="*/ 21 h 67"/>
                      <a:gd name="T28" fmla="*/ 136 w 238"/>
                      <a:gd name="T29" fmla="*/ 15 h 67"/>
                      <a:gd name="T30" fmla="*/ 231 w 238"/>
                      <a:gd name="T31" fmla="*/ 10 h 67"/>
                      <a:gd name="T32" fmla="*/ 231 w 238"/>
                      <a:gd name="T33" fmla="*/ 5 h 67"/>
                      <a:gd name="T34" fmla="*/ 237 w 238"/>
                      <a:gd name="T35" fmla="*/ 5 h 67"/>
                      <a:gd name="T36" fmla="*/ 236 w 238"/>
                      <a:gd name="T37" fmla="*/ 0 h 6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38" h="67">
                        <a:moveTo>
                          <a:pt x="0" y="66"/>
                        </a:moveTo>
                        <a:lnTo>
                          <a:pt x="38" y="64"/>
                        </a:lnTo>
                        <a:lnTo>
                          <a:pt x="38" y="59"/>
                        </a:lnTo>
                        <a:lnTo>
                          <a:pt x="54" y="58"/>
                        </a:lnTo>
                        <a:lnTo>
                          <a:pt x="54" y="53"/>
                        </a:lnTo>
                        <a:lnTo>
                          <a:pt x="76" y="52"/>
                        </a:lnTo>
                        <a:lnTo>
                          <a:pt x="86" y="45"/>
                        </a:lnTo>
                        <a:lnTo>
                          <a:pt x="91" y="40"/>
                        </a:lnTo>
                        <a:lnTo>
                          <a:pt x="97" y="40"/>
                        </a:lnTo>
                        <a:lnTo>
                          <a:pt x="105" y="33"/>
                        </a:lnTo>
                        <a:lnTo>
                          <a:pt x="110" y="28"/>
                        </a:lnTo>
                        <a:lnTo>
                          <a:pt x="121" y="27"/>
                        </a:lnTo>
                        <a:lnTo>
                          <a:pt x="120" y="22"/>
                        </a:lnTo>
                        <a:lnTo>
                          <a:pt x="136" y="21"/>
                        </a:lnTo>
                        <a:lnTo>
                          <a:pt x="136" y="15"/>
                        </a:lnTo>
                        <a:lnTo>
                          <a:pt x="231" y="10"/>
                        </a:lnTo>
                        <a:lnTo>
                          <a:pt x="231" y="5"/>
                        </a:lnTo>
                        <a:lnTo>
                          <a:pt x="237" y="5"/>
                        </a:lnTo>
                        <a:lnTo>
                          <a:pt x="236" y="0"/>
                        </a:lnTo>
                      </a:path>
                    </a:pathLst>
                  </a:custGeom>
                  <a:noFill/>
                  <a:ln w="127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20589" name="Freeform 10"/>
                  <p:cNvSpPr>
                    <a:spLocks/>
                  </p:cNvSpPr>
                  <p:nvPr/>
                </p:nvSpPr>
                <p:spPr bwMode="auto">
                  <a:xfrm>
                    <a:off x="1126" y="1306"/>
                    <a:ext cx="193" cy="25"/>
                  </a:xfrm>
                  <a:custGeom>
                    <a:avLst/>
                    <a:gdLst>
                      <a:gd name="T0" fmla="*/ 0 w 193"/>
                      <a:gd name="T1" fmla="*/ 16 h 25"/>
                      <a:gd name="T2" fmla="*/ 33 w 193"/>
                      <a:gd name="T3" fmla="*/ 14 h 25"/>
                      <a:gd name="T4" fmla="*/ 33 w 193"/>
                      <a:gd name="T5" fmla="*/ 19 h 25"/>
                      <a:gd name="T6" fmla="*/ 44 w 193"/>
                      <a:gd name="T7" fmla="*/ 18 h 25"/>
                      <a:gd name="T8" fmla="*/ 44 w 193"/>
                      <a:gd name="T9" fmla="*/ 24 h 25"/>
                      <a:gd name="T10" fmla="*/ 138 w 193"/>
                      <a:gd name="T11" fmla="*/ 19 h 25"/>
                      <a:gd name="T12" fmla="*/ 144 w 193"/>
                      <a:gd name="T13" fmla="*/ 13 h 25"/>
                      <a:gd name="T14" fmla="*/ 149 w 193"/>
                      <a:gd name="T15" fmla="*/ 13 h 25"/>
                      <a:gd name="T16" fmla="*/ 160 w 193"/>
                      <a:gd name="T17" fmla="*/ 7 h 25"/>
                      <a:gd name="T18" fmla="*/ 171 w 193"/>
                      <a:gd name="T19" fmla="*/ 7 h 25"/>
                      <a:gd name="T20" fmla="*/ 181 w 193"/>
                      <a:gd name="T21" fmla="*/ 1 h 25"/>
                      <a:gd name="T22" fmla="*/ 192 w 193"/>
                      <a:gd name="T23" fmla="*/ 0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3" h="25">
                        <a:moveTo>
                          <a:pt x="0" y="16"/>
                        </a:moveTo>
                        <a:lnTo>
                          <a:pt x="33" y="14"/>
                        </a:lnTo>
                        <a:lnTo>
                          <a:pt x="33" y="19"/>
                        </a:lnTo>
                        <a:lnTo>
                          <a:pt x="44" y="18"/>
                        </a:lnTo>
                        <a:lnTo>
                          <a:pt x="44" y="24"/>
                        </a:lnTo>
                        <a:lnTo>
                          <a:pt x="138" y="19"/>
                        </a:lnTo>
                        <a:lnTo>
                          <a:pt x="144" y="13"/>
                        </a:lnTo>
                        <a:lnTo>
                          <a:pt x="149" y="13"/>
                        </a:lnTo>
                        <a:lnTo>
                          <a:pt x="160" y="7"/>
                        </a:lnTo>
                        <a:lnTo>
                          <a:pt x="171" y="7"/>
                        </a:lnTo>
                        <a:lnTo>
                          <a:pt x="181" y="1"/>
                        </a:lnTo>
                        <a:lnTo>
                          <a:pt x="192" y="0"/>
                        </a:lnTo>
                      </a:path>
                    </a:pathLst>
                  </a:custGeom>
                  <a:noFill/>
                  <a:ln w="127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20590" name="Freeform 11"/>
                  <p:cNvSpPr>
                    <a:spLocks/>
                  </p:cNvSpPr>
                  <p:nvPr/>
                </p:nvSpPr>
                <p:spPr bwMode="auto">
                  <a:xfrm>
                    <a:off x="1134" y="1355"/>
                    <a:ext cx="272" cy="25"/>
                  </a:xfrm>
                  <a:custGeom>
                    <a:avLst/>
                    <a:gdLst>
                      <a:gd name="T0" fmla="*/ 0 w 272"/>
                      <a:gd name="T1" fmla="*/ 4 h 25"/>
                      <a:gd name="T2" fmla="*/ 48 w 272"/>
                      <a:gd name="T3" fmla="*/ 2 h 25"/>
                      <a:gd name="T4" fmla="*/ 59 w 272"/>
                      <a:gd name="T5" fmla="*/ 6 h 25"/>
                      <a:gd name="T6" fmla="*/ 76 w 272"/>
                      <a:gd name="T7" fmla="*/ 5 h 25"/>
                      <a:gd name="T8" fmla="*/ 81 w 272"/>
                      <a:gd name="T9" fmla="*/ 10 h 25"/>
                      <a:gd name="T10" fmla="*/ 86 w 272"/>
                      <a:gd name="T11" fmla="*/ 10 h 25"/>
                      <a:gd name="T12" fmla="*/ 93 w 272"/>
                      <a:gd name="T13" fmla="*/ 15 h 25"/>
                      <a:gd name="T14" fmla="*/ 109 w 272"/>
                      <a:gd name="T15" fmla="*/ 15 h 25"/>
                      <a:gd name="T16" fmla="*/ 112 w 272"/>
                      <a:gd name="T17" fmla="*/ 19 h 25"/>
                      <a:gd name="T18" fmla="*/ 133 w 272"/>
                      <a:gd name="T19" fmla="*/ 18 h 25"/>
                      <a:gd name="T20" fmla="*/ 133 w 272"/>
                      <a:gd name="T21" fmla="*/ 24 h 25"/>
                      <a:gd name="T22" fmla="*/ 182 w 272"/>
                      <a:gd name="T23" fmla="*/ 22 h 25"/>
                      <a:gd name="T24" fmla="*/ 182 w 272"/>
                      <a:gd name="T25" fmla="*/ 16 h 25"/>
                      <a:gd name="T26" fmla="*/ 199 w 272"/>
                      <a:gd name="T27" fmla="*/ 15 h 25"/>
                      <a:gd name="T28" fmla="*/ 198 w 272"/>
                      <a:gd name="T29" fmla="*/ 10 h 25"/>
                      <a:gd name="T30" fmla="*/ 233 w 272"/>
                      <a:gd name="T31" fmla="*/ 8 h 25"/>
                      <a:gd name="T32" fmla="*/ 233 w 272"/>
                      <a:gd name="T33" fmla="*/ 2 h 25"/>
                      <a:gd name="T34" fmla="*/ 271 w 272"/>
                      <a:gd name="T35" fmla="*/ 0 h 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72" h="25">
                        <a:moveTo>
                          <a:pt x="0" y="4"/>
                        </a:moveTo>
                        <a:lnTo>
                          <a:pt x="48" y="2"/>
                        </a:lnTo>
                        <a:lnTo>
                          <a:pt x="59" y="6"/>
                        </a:lnTo>
                        <a:lnTo>
                          <a:pt x="76" y="5"/>
                        </a:lnTo>
                        <a:lnTo>
                          <a:pt x="81" y="10"/>
                        </a:lnTo>
                        <a:lnTo>
                          <a:pt x="86" y="10"/>
                        </a:lnTo>
                        <a:lnTo>
                          <a:pt x="93" y="15"/>
                        </a:lnTo>
                        <a:lnTo>
                          <a:pt x="109" y="15"/>
                        </a:lnTo>
                        <a:lnTo>
                          <a:pt x="112" y="19"/>
                        </a:lnTo>
                        <a:lnTo>
                          <a:pt x="133" y="18"/>
                        </a:lnTo>
                        <a:lnTo>
                          <a:pt x="133" y="24"/>
                        </a:lnTo>
                        <a:lnTo>
                          <a:pt x="182" y="22"/>
                        </a:lnTo>
                        <a:lnTo>
                          <a:pt x="182" y="16"/>
                        </a:lnTo>
                        <a:lnTo>
                          <a:pt x="199" y="15"/>
                        </a:lnTo>
                        <a:lnTo>
                          <a:pt x="198" y="10"/>
                        </a:lnTo>
                        <a:lnTo>
                          <a:pt x="233" y="8"/>
                        </a:lnTo>
                        <a:lnTo>
                          <a:pt x="233" y="2"/>
                        </a:lnTo>
                        <a:lnTo>
                          <a:pt x="271" y="0"/>
                        </a:lnTo>
                      </a:path>
                    </a:pathLst>
                  </a:custGeom>
                  <a:noFill/>
                  <a:ln w="127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20591" name="Freeform 12"/>
                  <p:cNvSpPr>
                    <a:spLocks/>
                  </p:cNvSpPr>
                  <p:nvPr/>
                </p:nvSpPr>
                <p:spPr bwMode="auto">
                  <a:xfrm>
                    <a:off x="1130" y="1390"/>
                    <a:ext cx="134" cy="19"/>
                  </a:xfrm>
                  <a:custGeom>
                    <a:avLst/>
                    <a:gdLst>
                      <a:gd name="T0" fmla="*/ 0 w 134"/>
                      <a:gd name="T1" fmla="*/ 1 h 19"/>
                      <a:gd name="T2" fmla="*/ 32 w 134"/>
                      <a:gd name="T3" fmla="*/ 0 h 19"/>
                      <a:gd name="T4" fmla="*/ 33 w 134"/>
                      <a:gd name="T5" fmla="*/ 8 h 19"/>
                      <a:gd name="T6" fmla="*/ 49 w 134"/>
                      <a:gd name="T7" fmla="*/ 7 h 19"/>
                      <a:gd name="T8" fmla="*/ 49 w 134"/>
                      <a:gd name="T9" fmla="*/ 10 h 19"/>
                      <a:gd name="T10" fmla="*/ 54 w 134"/>
                      <a:gd name="T11" fmla="*/ 10 h 19"/>
                      <a:gd name="T12" fmla="*/ 54 w 134"/>
                      <a:gd name="T13" fmla="*/ 15 h 19"/>
                      <a:gd name="T14" fmla="*/ 76 w 134"/>
                      <a:gd name="T15" fmla="*/ 13 h 19"/>
                      <a:gd name="T16" fmla="*/ 77 w 134"/>
                      <a:gd name="T17" fmla="*/ 18 h 19"/>
                      <a:gd name="T18" fmla="*/ 133 w 134"/>
                      <a:gd name="T19" fmla="*/ 15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4" h="19">
                        <a:moveTo>
                          <a:pt x="0" y="1"/>
                        </a:moveTo>
                        <a:lnTo>
                          <a:pt x="32" y="0"/>
                        </a:lnTo>
                        <a:lnTo>
                          <a:pt x="33" y="8"/>
                        </a:lnTo>
                        <a:lnTo>
                          <a:pt x="49" y="7"/>
                        </a:lnTo>
                        <a:lnTo>
                          <a:pt x="49" y="10"/>
                        </a:lnTo>
                        <a:lnTo>
                          <a:pt x="54" y="10"/>
                        </a:lnTo>
                        <a:lnTo>
                          <a:pt x="54" y="15"/>
                        </a:lnTo>
                        <a:lnTo>
                          <a:pt x="76" y="13"/>
                        </a:lnTo>
                        <a:lnTo>
                          <a:pt x="77" y="18"/>
                        </a:lnTo>
                        <a:lnTo>
                          <a:pt x="133" y="15"/>
                        </a:lnTo>
                      </a:path>
                    </a:pathLst>
                  </a:custGeom>
                  <a:noFill/>
                  <a:ln w="127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20592" name="Freeform 13"/>
                  <p:cNvSpPr>
                    <a:spLocks/>
                  </p:cNvSpPr>
                  <p:nvPr/>
                </p:nvSpPr>
                <p:spPr bwMode="auto">
                  <a:xfrm>
                    <a:off x="1295" y="1228"/>
                    <a:ext cx="183" cy="59"/>
                  </a:xfrm>
                  <a:custGeom>
                    <a:avLst/>
                    <a:gdLst>
                      <a:gd name="T0" fmla="*/ 0 w 183"/>
                      <a:gd name="T1" fmla="*/ 58 h 59"/>
                      <a:gd name="T2" fmla="*/ 22 w 183"/>
                      <a:gd name="T3" fmla="*/ 57 h 59"/>
                      <a:gd name="T4" fmla="*/ 33 w 183"/>
                      <a:gd name="T5" fmla="*/ 51 h 59"/>
                      <a:gd name="T6" fmla="*/ 54 w 183"/>
                      <a:gd name="T7" fmla="*/ 50 h 59"/>
                      <a:gd name="T8" fmla="*/ 60 w 183"/>
                      <a:gd name="T9" fmla="*/ 45 h 59"/>
                      <a:gd name="T10" fmla="*/ 65 w 183"/>
                      <a:gd name="T11" fmla="*/ 44 h 59"/>
                      <a:gd name="T12" fmla="*/ 64 w 183"/>
                      <a:gd name="T13" fmla="*/ 38 h 59"/>
                      <a:gd name="T14" fmla="*/ 72 w 183"/>
                      <a:gd name="T15" fmla="*/ 38 h 59"/>
                      <a:gd name="T16" fmla="*/ 72 w 183"/>
                      <a:gd name="T17" fmla="*/ 33 h 59"/>
                      <a:gd name="T18" fmla="*/ 78 w 183"/>
                      <a:gd name="T19" fmla="*/ 33 h 59"/>
                      <a:gd name="T20" fmla="*/ 83 w 183"/>
                      <a:gd name="T21" fmla="*/ 26 h 59"/>
                      <a:gd name="T22" fmla="*/ 94 w 183"/>
                      <a:gd name="T23" fmla="*/ 26 h 59"/>
                      <a:gd name="T24" fmla="*/ 98 w 183"/>
                      <a:gd name="T25" fmla="*/ 20 h 59"/>
                      <a:gd name="T26" fmla="*/ 104 w 183"/>
                      <a:gd name="T27" fmla="*/ 20 h 59"/>
                      <a:gd name="T28" fmla="*/ 109 w 183"/>
                      <a:gd name="T29" fmla="*/ 15 h 59"/>
                      <a:gd name="T30" fmla="*/ 126 w 183"/>
                      <a:gd name="T31" fmla="*/ 14 h 59"/>
                      <a:gd name="T32" fmla="*/ 146 w 183"/>
                      <a:gd name="T33" fmla="*/ 2 h 59"/>
                      <a:gd name="T34" fmla="*/ 182 w 183"/>
                      <a:gd name="T35" fmla="*/ 0 h 5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83" h="59">
                        <a:moveTo>
                          <a:pt x="0" y="58"/>
                        </a:moveTo>
                        <a:lnTo>
                          <a:pt x="22" y="57"/>
                        </a:lnTo>
                        <a:lnTo>
                          <a:pt x="33" y="51"/>
                        </a:lnTo>
                        <a:lnTo>
                          <a:pt x="54" y="50"/>
                        </a:lnTo>
                        <a:lnTo>
                          <a:pt x="60" y="45"/>
                        </a:lnTo>
                        <a:lnTo>
                          <a:pt x="65" y="44"/>
                        </a:lnTo>
                        <a:lnTo>
                          <a:pt x="64" y="38"/>
                        </a:lnTo>
                        <a:lnTo>
                          <a:pt x="72" y="38"/>
                        </a:lnTo>
                        <a:lnTo>
                          <a:pt x="72" y="33"/>
                        </a:lnTo>
                        <a:lnTo>
                          <a:pt x="78" y="33"/>
                        </a:lnTo>
                        <a:lnTo>
                          <a:pt x="83" y="26"/>
                        </a:lnTo>
                        <a:lnTo>
                          <a:pt x="94" y="26"/>
                        </a:lnTo>
                        <a:lnTo>
                          <a:pt x="98" y="20"/>
                        </a:lnTo>
                        <a:lnTo>
                          <a:pt x="104" y="20"/>
                        </a:lnTo>
                        <a:lnTo>
                          <a:pt x="109" y="15"/>
                        </a:lnTo>
                        <a:lnTo>
                          <a:pt x="126" y="14"/>
                        </a:lnTo>
                        <a:lnTo>
                          <a:pt x="146" y="2"/>
                        </a:lnTo>
                        <a:lnTo>
                          <a:pt x="182" y="0"/>
                        </a:lnTo>
                      </a:path>
                    </a:pathLst>
                  </a:custGeom>
                  <a:noFill/>
                  <a:ln w="127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20593" name="Freeform 14"/>
                  <p:cNvSpPr>
                    <a:spLocks/>
                  </p:cNvSpPr>
                  <p:nvPr/>
                </p:nvSpPr>
                <p:spPr bwMode="auto">
                  <a:xfrm>
                    <a:off x="1336" y="1279"/>
                    <a:ext cx="305" cy="60"/>
                  </a:xfrm>
                  <a:custGeom>
                    <a:avLst/>
                    <a:gdLst>
                      <a:gd name="T0" fmla="*/ 0 w 305"/>
                      <a:gd name="T1" fmla="*/ 59 h 60"/>
                      <a:gd name="T2" fmla="*/ 0 w 305"/>
                      <a:gd name="T3" fmla="*/ 54 h 60"/>
                      <a:gd name="T4" fmla="*/ 4 w 305"/>
                      <a:gd name="T5" fmla="*/ 47 h 60"/>
                      <a:gd name="T6" fmla="*/ 10 w 305"/>
                      <a:gd name="T7" fmla="*/ 47 h 60"/>
                      <a:gd name="T8" fmla="*/ 21 w 305"/>
                      <a:gd name="T9" fmla="*/ 41 h 60"/>
                      <a:gd name="T10" fmla="*/ 26 w 305"/>
                      <a:gd name="T11" fmla="*/ 41 h 60"/>
                      <a:gd name="T12" fmla="*/ 29 w 305"/>
                      <a:gd name="T13" fmla="*/ 35 h 60"/>
                      <a:gd name="T14" fmla="*/ 94 w 305"/>
                      <a:gd name="T15" fmla="*/ 32 h 60"/>
                      <a:gd name="T16" fmla="*/ 99 w 305"/>
                      <a:gd name="T17" fmla="*/ 37 h 60"/>
                      <a:gd name="T18" fmla="*/ 105 w 305"/>
                      <a:gd name="T19" fmla="*/ 37 h 60"/>
                      <a:gd name="T20" fmla="*/ 116 w 305"/>
                      <a:gd name="T21" fmla="*/ 42 h 60"/>
                      <a:gd name="T22" fmla="*/ 146 w 305"/>
                      <a:gd name="T23" fmla="*/ 40 h 60"/>
                      <a:gd name="T24" fmla="*/ 156 w 305"/>
                      <a:gd name="T25" fmla="*/ 45 h 60"/>
                      <a:gd name="T26" fmla="*/ 200 w 305"/>
                      <a:gd name="T27" fmla="*/ 43 h 60"/>
                      <a:gd name="T28" fmla="*/ 205 w 305"/>
                      <a:gd name="T29" fmla="*/ 37 h 60"/>
                      <a:gd name="T30" fmla="*/ 211 w 305"/>
                      <a:gd name="T31" fmla="*/ 37 h 60"/>
                      <a:gd name="T32" fmla="*/ 221 w 305"/>
                      <a:gd name="T33" fmla="*/ 25 h 60"/>
                      <a:gd name="T34" fmla="*/ 227 w 305"/>
                      <a:gd name="T35" fmla="*/ 25 h 60"/>
                      <a:gd name="T36" fmla="*/ 237 w 305"/>
                      <a:gd name="T37" fmla="*/ 14 h 60"/>
                      <a:gd name="T38" fmla="*/ 248 w 305"/>
                      <a:gd name="T39" fmla="*/ 14 h 60"/>
                      <a:gd name="T40" fmla="*/ 253 w 305"/>
                      <a:gd name="T41" fmla="*/ 7 h 60"/>
                      <a:gd name="T42" fmla="*/ 256 w 305"/>
                      <a:gd name="T43" fmla="*/ 7 h 60"/>
                      <a:gd name="T44" fmla="*/ 255 w 305"/>
                      <a:gd name="T45" fmla="*/ 2 h 60"/>
                      <a:gd name="T46" fmla="*/ 304 w 305"/>
                      <a:gd name="T47" fmla="*/ 0 h 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05" h="60">
                        <a:moveTo>
                          <a:pt x="0" y="59"/>
                        </a:moveTo>
                        <a:lnTo>
                          <a:pt x="0" y="54"/>
                        </a:lnTo>
                        <a:lnTo>
                          <a:pt x="4" y="47"/>
                        </a:lnTo>
                        <a:lnTo>
                          <a:pt x="10" y="47"/>
                        </a:lnTo>
                        <a:lnTo>
                          <a:pt x="21" y="41"/>
                        </a:lnTo>
                        <a:lnTo>
                          <a:pt x="26" y="41"/>
                        </a:lnTo>
                        <a:lnTo>
                          <a:pt x="29" y="35"/>
                        </a:lnTo>
                        <a:lnTo>
                          <a:pt x="94" y="32"/>
                        </a:lnTo>
                        <a:lnTo>
                          <a:pt x="99" y="37"/>
                        </a:lnTo>
                        <a:lnTo>
                          <a:pt x="105" y="37"/>
                        </a:lnTo>
                        <a:lnTo>
                          <a:pt x="116" y="42"/>
                        </a:lnTo>
                        <a:lnTo>
                          <a:pt x="146" y="40"/>
                        </a:lnTo>
                        <a:lnTo>
                          <a:pt x="156" y="45"/>
                        </a:lnTo>
                        <a:lnTo>
                          <a:pt x="200" y="43"/>
                        </a:lnTo>
                        <a:lnTo>
                          <a:pt x="205" y="37"/>
                        </a:lnTo>
                        <a:lnTo>
                          <a:pt x="211" y="37"/>
                        </a:lnTo>
                        <a:lnTo>
                          <a:pt x="221" y="25"/>
                        </a:lnTo>
                        <a:lnTo>
                          <a:pt x="227" y="25"/>
                        </a:lnTo>
                        <a:lnTo>
                          <a:pt x="237" y="14"/>
                        </a:lnTo>
                        <a:lnTo>
                          <a:pt x="248" y="14"/>
                        </a:lnTo>
                        <a:lnTo>
                          <a:pt x="253" y="7"/>
                        </a:lnTo>
                        <a:lnTo>
                          <a:pt x="256" y="7"/>
                        </a:lnTo>
                        <a:lnTo>
                          <a:pt x="255" y="2"/>
                        </a:lnTo>
                        <a:lnTo>
                          <a:pt x="304" y="0"/>
                        </a:lnTo>
                      </a:path>
                    </a:pathLst>
                  </a:custGeom>
                  <a:noFill/>
                  <a:ln w="127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20594" name="Freeform 15"/>
                  <p:cNvSpPr>
                    <a:spLocks/>
                  </p:cNvSpPr>
                  <p:nvPr/>
                </p:nvSpPr>
                <p:spPr bwMode="auto">
                  <a:xfrm>
                    <a:off x="1276" y="1397"/>
                    <a:ext cx="271" cy="36"/>
                  </a:xfrm>
                  <a:custGeom>
                    <a:avLst/>
                    <a:gdLst>
                      <a:gd name="T0" fmla="*/ 0 w 271"/>
                      <a:gd name="T1" fmla="*/ 35 h 36"/>
                      <a:gd name="T2" fmla="*/ 11 w 271"/>
                      <a:gd name="T3" fmla="*/ 34 h 36"/>
                      <a:gd name="T4" fmla="*/ 11 w 271"/>
                      <a:gd name="T5" fmla="*/ 29 h 36"/>
                      <a:gd name="T6" fmla="*/ 22 w 271"/>
                      <a:gd name="T7" fmla="*/ 29 h 36"/>
                      <a:gd name="T8" fmla="*/ 31 w 271"/>
                      <a:gd name="T9" fmla="*/ 22 h 36"/>
                      <a:gd name="T10" fmla="*/ 42 w 271"/>
                      <a:gd name="T11" fmla="*/ 22 h 36"/>
                      <a:gd name="T12" fmla="*/ 48 w 271"/>
                      <a:gd name="T13" fmla="*/ 16 h 36"/>
                      <a:gd name="T14" fmla="*/ 148 w 271"/>
                      <a:gd name="T15" fmla="*/ 11 h 36"/>
                      <a:gd name="T16" fmla="*/ 154 w 271"/>
                      <a:gd name="T17" fmla="*/ 16 h 36"/>
                      <a:gd name="T18" fmla="*/ 197 w 271"/>
                      <a:gd name="T19" fmla="*/ 14 h 36"/>
                      <a:gd name="T20" fmla="*/ 200 w 271"/>
                      <a:gd name="T21" fmla="*/ 19 h 36"/>
                      <a:gd name="T22" fmla="*/ 243 w 271"/>
                      <a:gd name="T23" fmla="*/ 17 h 36"/>
                      <a:gd name="T24" fmla="*/ 243 w 271"/>
                      <a:gd name="T25" fmla="*/ 11 h 36"/>
                      <a:gd name="T26" fmla="*/ 254 w 271"/>
                      <a:gd name="T27" fmla="*/ 11 h 36"/>
                      <a:gd name="T28" fmla="*/ 254 w 271"/>
                      <a:gd name="T29" fmla="*/ 6 h 36"/>
                      <a:gd name="T30" fmla="*/ 270 w 271"/>
                      <a:gd name="T31" fmla="*/ 5 h 36"/>
                      <a:gd name="T32" fmla="*/ 269 w 271"/>
                      <a:gd name="T33" fmla="*/ 0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71" h="36">
                        <a:moveTo>
                          <a:pt x="0" y="35"/>
                        </a:moveTo>
                        <a:lnTo>
                          <a:pt x="11" y="34"/>
                        </a:lnTo>
                        <a:lnTo>
                          <a:pt x="11" y="29"/>
                        </a:lnTo>
                        <a:lnTo>
                          <a:pt x="22" y="29"/>
                        </a:lnTo>
                        <a:lnTo>
                          <a:pt x="31" y="22"/>
                        </a:lnTo>
                        <a:lnTo>
                          <a:pt x="42" y="22"/>
                        </a:lnTo>
                        <a:lnTo>
                          <a:pt x="48" y="16"/>
                        </a:lnTo>
                        <a:lnTo>
                          <a:pt x="148" y="11"/>
                        </a:lnTo>
                        <a:lnTo>
                          <a:pt x="154" y="16"/>
                        </a:lnTo>
                        <a:lnTo>
                          <a:pt x="197" y="14"/>
                        </a:lnTo>
                        <a:lnTo>
                          <a:pt x="200" y="19"/>
                        </a:lnTo>
                        <a:lnTo>
                          <a:pt x="243" y="17"/>
                        </a:lnTo>
                        <a:lnTo>
                          <a:pt x="243" y="11"/>
                        </a:lnTo>
                        <a:lnTo>
                          <a:pt x="254" y="11"/>
                        </a:lnTo>
                        <a:lnTo>
                          <a:pt x="254" y="6"/>
                        </a:lnTo>
                        <a:lnTo>
                          <a:pt x="270" y="5"/>
                        </a:lnTo>
                        <a:lnTo>
                          <a:pt x="269" y="0"/>
                        </a:lnTo>
                      </a:path>
                    </a:pathLst>
                  </a:custGeom>
                  <a:noFill/>
                  <a:ln w="127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20595" name="Freeform 16"/>
                  <p:cNvSpPr>
                    <a:spLocks/>
                  </p:cNvSpPr>
                  <p:nvPr/>
                </p:nvSpPr>
                <p:spPr bwMode="auto">
                  <a:xfrm>
                    <a:off x="1498" y="1373"/>
                    <a:ext cx="297" cy="77"/>
                  </a:xfrm>
                  <a:custGeom>
                    <a:avLst/>
                    <a:gdLst>
                      <a:gd name="T0" fmla="*/ 0 w 297"/>
                      <a:gd name="T1" fmla="*/ 63 h 77"/>
                      <a:gd name="T2" fmla="*/ 6 w 297"/>
                      <a:gd name="T3" fmla="*/ 63 h 77"/>
                      <a:gd name="T4" fmla="*/ 7 w 297"/>
                      <a:gd name="T5" fmla="*/ 69 h 77"/>
                      <a:gd name="T6" fmla="*/ 23 w 297"/>
                      <a:gd name="T7" fmla="*/ 68 h 77"/>
                      <a:gd name="T8" fmla="*/ 23 w 297"/>
                      <a:gd name="T9" fmla="*/ 73 h 77"/>
                      <a:gd name="T10" fmla="*/ 50 w 297"/>
                      <a:gd name="T11" fmla="*/ 72 h 77"/>
                      <a:gd name="T12" fmla="*/ 56 w 297"/>
                      <a:gd name="T13" fmla="*/ 76 h 77"/>
                      <a:gd name="T14" fmla="*/ 113 w 297"/>
                      <a:gd name="T15" fmla="*/ 73 h 77"/>
                      <a:gd name="T16" fmla="*/ 118 w 297"/>
                      <a:gd name="T17" fmla="*/ 68 h 77"/>
                      <a:gd name="T18" fmla="*/ 140 w 297"/>
                      <a:gd name="T19" fmla="*/ 67 h 77"/>
                      <a:gd name="T20" fmla="*/ 139 w 297"/>
                      <a:gd name="T21" fmla="*/ 62 h 77"/>
                      <a:gd name="T22" fmla="*/ 150 w 297"/>
                      <a:gd name="T23" fmla="*/ 61 h 77"/>
                      <a:gd name="T24" fmla="*/ 150 w 297"/>
                      <a:gd name="T25" fmla="*/ 55 h 77"/>
                      <a:gd name="T26" fmla="*/ 160 w 297"/>
                      <a:gd name="T27" fmla="*/ 55 h 77"/>
                      <a:gd name="T28" fmla="*/ 160 w 297"/>
                      <a:gd name="T29" fmla="*/ 50 h 77"/>
                      <a:gd name="T30" fmla="*/ 166 w 297"/>
                      <a:gd name="T31" fmla="*/ 50 h 77"/>
                      <a:gd name="T32" fmla="*/ 171 w 297"/>
                      <a:gd name="T33" fmla="*/ 44 h 77"/>
                      <a:gd name="T34" fmla="*/ 177 w 297"/>
                      <a:gd name="T35" fmla="*/ 44 h 77"/>
                      <a:gd name="T36" fmla="*/ 176 w 297"/>
                      <a:gd name="T37" fmla="*/ 38 h 77"/>
                      <a:gd name="T38" fmla="*/ 181 w 297"/>
                      <a:gd name="T39" fmla="*/ 38 h 77"/>
                      <a:gd name="T40" fmla="*/ 181 w 297"/>
                      <a:gd name="T41" fmla="*/ 33 h 77"/>
                      <a:gd name="T42" fmla="*/ 197 w 297"/>
                      <a:gd name="T43" fmla="*/ 32 h 77"/>
                      <a:gd name="T44" fmla="*/ 197 w 297"/>
                      <a:gd name="T45" fmla="*/ 26 h 77"/>
                      <a:gd name="T46" fmla="*/ 203 w 297"/>
                      <a:gd name="T47" fmla="*/ 26 h 77"/>
                      <a:gd name="T48" fmla="*/ 205 w 297"/>
                      <a:gd name="T49" fmla="*/ 20 h 77"/>
                      <a:gd name="T50" fmla="*/ 221 w 297"/>
                      <a:gd name="T51" fmla="*/ 20 h 77"/>
                      <a:gd name="T52" fmla="*/ 221 w 297"/>
                      <a:gd name="T53" fmla="*/ 15 h 77"/>
                      <a:gd name="T54" fmla="*/ 243 w 297"/>
                      <a:gd name="T55" fmla="*/ 13 h 77"/>
                      <a:gd name="T56" fmla="*/ 243 w 297"/>
                      <a:gd name="T57" fmla="*/ 7 h 77"/>
                      <a:gd name="T58" fmla="*/ 275 w 297"/>
                      <a:gd name="T59" fmla="*/ 6 h 77"/>
                      <a:gd name="T60" fmla="*/ 274 w 297"/>
                      <a:gd name="T61" fmla="*/ 1 h 77"/>
                      <a:gd name="T62" fmla="*/ 296 w 297"/>
                      <a:gd name="T63" fmla="*/ 0 h 7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97" h="77">
                        <a:moveTo>
                          <a:pt x="0" y="63"/>
                        </a:moveTo>
                        <a:lnTo>
                          <a:pt x="6" y="63"/>
                        </a:lnTo>
                        <a:lnTo>
                          <a:pt x="7" y="69"/>
                        </a:lnTo>
                        <a:lnTo>
                          <a:pt x="23" y="68"/>
                        </a:lnTo>
                        <a:lnTo>
                          <a:pt x="23" y="73"/>
                        </a:lnTo>
                        <a:lnTo>
                          <a:pt x="50" y="72"/>
                        </a:lnTo>
                        <a:lnTo>
                          <a:pt x="56" y="76"/>
                        </a:lnTo>
                        <a:lnTo>
                          <a:pt x="113" y="73"/>
                        </a:lnTo>
                        <a:lnTo>
                          <a:pt x="118" y="68"/>
                        </a:lnTo>
                        <a:lnTo>
                          <a:pt x="140" y="67"/>
                        </a:lnTo>
                        <a:lnTo>
                          <a:pt x="139" y="62"/>
                        </a:lnTo>
                        <a:lnTo>
                          <a:pt x="150" y="61"/>
                        </a:lnTo>
                        <a:lnTo>
                          <a:pt x="150" y="55"/>
                        </a:lnTo>
                        <a:lnTo>
                          <a:pt x="160" y="55"/>
                        </a:lnTo>
                        <a:lnTo>
                          <a:pt x="160" y="50"/>
                        </a:lnTo>
                        <a:lnTo>
                          <a:pt x="166" y="50"/>
                        </a:lnTo>
                        <a:lnTo>
                          <a:pt x="171" y="44"/>
                        </a:lnTo>
                        <a:lnTo>
                          <a:pt x="177" y="44"/>
                        </a:lnTo>
                        <a:lnTo>
                          <a:pt x="176" y="38"/>
                        </a:lnTo>
                        <a:lnTo>
                          <a:pt x="181" y="38"/>
                        </a:lnTo>
                        <a:lnTo>
                          <a:pt x="181" y="33"/>
                        </a:lnTo>
                        <a:lnTo>
                          <a:pt x="197" y="32"/>
                        </a:lnTo>
                        <a:lnTo>
                          <a:pt x="197" y="26"/>
                        </a:lnTo>
                        <a:lnTo>
                          <a:pt x="203" y="26"/>
                        </a:lnTo>
                        <a:lnTo>
                          <a:pt x="205" y="20"/>
                        </a:lnTo>
                        <a:lnTo>
                          <a:pt x="221" y="20"/>
                        </a:lnTo>
                        <a:lnTo>
                          <a:pt x="221" y="15"/>
                        </a:lnTo>
                        <a:lnTo>
                          <a:pt x="243" y="13"/>
                        </a:lnTo>
                        <a:lnTo>
                          <a:pt x="243" y="7"/>
                        </a:lnTo>
                        <a:lnTo>
                          <a:pt x="275" y="6"/>
                        </a:lnTo>
                        <a:lnTo>
                          <a:pt x="274" y="1"/>
                        </a:lnTo>
                        <a:lnTo>
                          <a:pt x="296" y="0"/>
                        </a:lnTo>
                      </a:path>
                    </a:pathLst>
                  </a:custGeom>
                  <a:noFill/>
                  <a:ln w="127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20596" name="Freeform 17"/>
                  <p:cNvSpPr>
                    <a:spLocks/>
                  </p:cNvSpPr>
                  <p:nvPr/>
                </p:nvSpPr>
                <p:spPr bwMode="auto">
                  <a:xfrm>
                    <a:off x="1419" y="1192"/>
                    <a:ext cx="266" cy="40"/>
                  </a:xfrm>
                  <a:custGeom>
                    <a:avLst/>
                    <a:gdLst>
                      <a:gd name="T0" fmla="*/ 0 w 266"/>
                      <a:gd name="T1" fmla="*/ 17 h 40"/>
                      <a:gd name="T2" fmla="*/ 0 w 266"/>
                      <a:gd name="T3" fmla="*/ 12 h 40"/>
                      <a:gd name="T4" fmla="*/ 16 w 266"/>
                      <a:gd name="T5" fmla="*/ 11 h 40"/>
                      <a:gd name="T6" fmla="*/ 21 w 266"/>
                      <a:gd name="T7" fmla="*/ 6 h 40"/>
                      <a:gd name="T8" fmla="*/ 132 w 266"/>
                      <a:gd name="T9" fmla="*/ 0 h 40"/>
                      <a:gd name="T10" fmla="*/ 143 w 266"/>
                      <a:gd name="T11" fmla="*/ 5 h 40"/>
                      <a:gd name="T12" fmla="*/ 146 w 266"/>
                      <a:gd name="T13" fmla="*/ 4 h 40"/>
                      <a:gd name="T14" fmla="*/ 146 w 266"/>
                      <a:gd name="T15" fmla="*/ 9 h 40"/>
                      <a:gd name="T16" fmla="*/ 157 w 266"/>
                      <a:gd name="T17" fmla="*/ 9 h 40"/>
                      <a:gd name="T18" fmla="*/ 157 w 266"/>
                      <a:gd name="T19" fmla="*/ 15 h 40"/>
                      <a:gd name="T20" fmla="*/ 168 w 266"/>
                      <a:gd name="T21" fmla="*/ 14 h 40"/>
                      <a:gd name="T22" fmla="*/ 169 w 266"/>
                      <a:gd name="T23" fmla="*/ 19 h 40"/>
                      <a:gd name="T24" fmla="*/ 180 w 266"/>
                      <a:gd name="T25" fmla="*/ 19 h 40"/>
                      <a:gd name="T26" fmla="*/ 180 w 266"/>
                      <a:gd name="T27" fmla="*/ 25 h 40"/>
                      <a:gd name="T28" fmla="*/ 185 w 266"/>
                      <a:gd name="T29" fmla="*/ 24 h 40"/>
                      <a:gd name="T30" fmla="*/ 190 w 266"/>
                      <a:gd name="T31" fmla="*/ 29 h 40"/>
                      <a:gd name="T32" fmla="*/ 201 w 266"/>
                      <a:gd name="T33" fmla="*/ 29 h 40"/>
                      <a:gd name="T34" fmla="*/ 207 w 266"/>
                      <a:gd name="T35" fmla="*/ 33 h 40"/>
                      <a:gd name="T36" fmla="*/ 212 w 266"/>
                      <a:gd name="T37" fmla="*/ 33 h 40"/>
                      <a:gd name="T38" fmla="*/ 213 w 266"/>
                      <a:gd name="T39" fmla="*/ 39 h 40"/>
                      <a:gd name="T40" fmla="*/ 265 w 266"/>
                      <a:gd name="T41" fmla="*/ 36 h 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66" h="40">
                        <a:moveTo>
                          <a:pt x="0" y="17"/>
                        </a:moveTo>
                        <a:lnTo>
                          <a:pt x="0" y="12"/>
                        </a:lnTo>
                        <a:lnTo>
                          <a:pt x="16" y="11"/>
                        </a:lnTo>
                        <a:lnTo>
                          <a:pt x="21" y="6"/>
                        </a:lnTo>
                        <a:lnTo>
                          <a:pt x="132" y="0"/>
                        </a:lnTo>
                        <a:lnTo>
                          <a:pt x="143" y="5"/>
                        </a:lnTo>
                        <a:lnTo>
                          <a:pt x="146" y="4"/>
                        </a:lnTo>
                        <a:lnTo>
                          <a:pt x="146" y="9"/>
                        </a:lnTo>
                        <a:lnTo>
                          <a:pt x="157" y="9"/>
                        </a:lnTo>
                        <a:lnTo>
                          <a:pt x="157" y="15"/>
                        </a:lnTo>
                        <a:lnTo>
                          <a:pt x="168" y="14"/>
                        </a:lnTo>
                        <a:lnTo>
                          <a:pt x="169" y="19"/>
                        </a:lnTo>
                        <a:lnTo>
                          <a:pt x="180" y="19"/>
                        </a:lnTo>
                        <a:lnTo>
                          <a:pt x="180" y="25"/>
                        </a:lnTo>
                        <a:lnTo>
                          <a:pt x="185" y="24"/>
                        </a:lnTo>
                        <a:lnTo>
                          <a:pt x="190" y="29"/>
                        </a:lnTo>
                        <a:lnTo>
                          <a:pt x="201" y="29"/>
                        </a:lnTo>
                        <a:lnTo>
                          <a:pt x="207" y="33"/>
                        </a:lnTo>
                        <a:lnTo>
                          <a:pt x="212" y="33"/>
                        </a:lnTo>
                        <a:lnTo>
                          <a:pt x="213" y="39"/>
                        </a:lnTo>
                        <a:lnTo>
                          <a:pt x="265" y="36"/>
                        </a:lnTo>
                      </a:path>
                    </a:pathLst>
                  </a:custGeom>
                  <a:noFill/>
                  <a:ln w="127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20597" name="Freeform 18"/>
                  <p:cNvSpPr>
                    <a:spLocks/>
                  </p:cNvSpPr>
                  <p:nvPr/>
                </p:nvSpPr>
                <p:spPr bwMode="auto">
                  <a:xfrm>
                    <a:off x="1484" y="1250"/>
                    <a:ext cx="151" cy="17"/>
                  </a:xfrm>
                  <a:custGeom>
                    <a:avLst/>
                    <a:gdLst>
                      <a:gd name="T0" fmla="*/ 0 w 151"/>
                      <a:gd name="T1" fmla="*/ 5 h 17"/>
                      <a:gd name="T2" fmla="*/ 98 w 151"/>
                      <a:gd name="T3" fmla="*/ 0 h 17"/>
                      <a:gd name="T4" fmla="*/ 98 w 151"/>
                      <a:gd name="T5" fmla="*/ 8 h 17"/>
                      <a:gd name="T6" fmla="*/ 106 w 151"/>
                      <a:gd name="T7" fmla="*/ 7 h 17"/>
                      <a:gd name="T8" fmla="*/ 107 w 151"/>
                      <a:gd name="T9" fmla="*/ 16 h 17"/>
                      <a:gd name="T10" fmla="*/ 150 w 151"/>
                      <a:gd name="T11" fmla="*/ 14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1" h="17">
                        <a:moveTo>
                          <a:pt x="0" y="5"/>
                        </a:moveTo>
                        <a:lnTo>
                          <a:pt x="98" y="0"/>
                        </a:lnTo>
                        <a:lnTo>
                          <a:pt x="98" y="8"/>
                        </a:lnTo>
                        <a:lnTo>
                          <a:pt x="106" y="7"/>
                        </a:lnTo>
                        <a:lnTo>
                          <a:pt x="107" y="16"/>
                        </a:lnTo>
                        <a:lnTo>
                          <a:pt x="150" y="14"/>
                        </a:lnTo>
                      </a:path>
                    </a:pathLst>
                  </a:custGeom>
                  <a:noFill/>
                  <a:ln w="127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20598" name="Freeform 19"/>
                  <p:cNvSpPr>
                    <a:spLocks/>
                  </p:cNvSpPr>
                  <p:nvPr/>
                </p:nvSpPr>
                <p:spPr bwMode="auto">
                  <a:xfrm>
                    <a:off x="1517" y="1354"/>
                    <a:ext cx="207" cy="23"/>
                  </a:xfrm>
                  <a:custGeom>
                    <a:avLst/>
                    <a:gdLst>
                      <a:gd name="T0" fmla="*/ 0 w 207"/>
                      <a:gd name="T1" fmla="*/ 22 h 23"/>
                      <a:gd name="T2" fmla="*/ 0 w 207"/>
                      <a:gd name="T3" fmla="*/ 17 h 23"/>
                      <a:gd name="T4" fmla="*/ 6 w 207"/>
                      <a:gd name="T5" fmla="*/ 17 h 23"/>
                      <a:gd name="T6" fmla="*/ 15 w 207"/>
                      <a:gd name="T7" fmla="*/ 5 h 23"/>
                      <a:gd name="T8" fmla="*/ 110 w 207"/>
                      <a:gd name="T9" fmla="*/ 0 h 23"/>
                      <a:gd name="T10" fmla="*/ 111 w 207"/>
                      <a:gd name="T11" fmla="*/ 6 h 23"/>
                      <a:gd name="T12" fmla="*/ 133 w 207"/>
                      <a:gd name="T13" fmla="*/ 5 h 23"/>
                      <a:gd name="T14" fmla="*/ 133 w 207"/>
                      <a:gd name="T15" fmla="*/ 10 h 23"/>
                      <a:gd name="T16" fmla="*/ 206 w 207"/>
                      <a:gd name="T17" fmla="*/ 6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7" h="23">
                        <a:moveTo>
                          <a:pt x="0" y="22"/>
                        </a:moveTo>
                        <a:lnTo>
                          <a:pt x="0" y="17"/>
                        </a:lnTo>
                        <a:lnTo>
                          <a:pt x="6" y="17"/>
                        </a:lnTo>
                        <a:lnTo>
                          <a:pt x="15" y="5"/>
                        </a:lnTo>
                        <a:lnTo>
                          <a:pt x="110" y="0"/>
                        </a:lnTo>
                        <a:lnTo>
                          <a:pt x="111" y="6"/>
                        </a:lnTo>
                        <a:lnTo>
                          <a:pt x="133" y="5"/>
                        </a:lnTo>
                        <a:lnTo>
                          <a:pt x="133" y="10"/>
                        </a:lnTo>
                        <a:lnTo>
                          <a:pt x="206" y="6"/>
                        </a:lnTo>
                      </a:path>
                    </a:pathLst>
                  </a:custGeom>
                  <a:noFill/>
                  <a:ln w="127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20599" name="Freeform 20"/>
                  <p:cNvSpPr>
                    <a:spLocks/>
                  </p:cNvSpPr>
                  <p:nvPr/>
                </p:nvSpPr>
                <p:spPr bwMode="auto">
                  <a:xfrm>
                    <a:off x="1636" y="1284"/>
                    <a:ext cx="155" cy="28"/>
                  </a:xfrm>
                  <a:custGeom>
                    <a:avLst/>
                    <a:gdLst>
                      <a:gd name="T0" fmla="*/ 0 w 155"/>
                      <a:gd name="T1" fmla="*/ 27 h 28"/>
                      <a:gd name="T2" fmla="*/ 11 w 155"/>
                      <a:gd name="T3" fmla="*/ 26 h 28"/>
                      <a:gd name="T4" fmla="*/ 22 w 155"/>
                      <a:gd name="T5" fmla="*/ 21 h 28"/>
                      <a:gd name="T6" fmla="*/ 38 w 155"/>
                      <a:gd name="T7" fmla="*/ 20 h 28"/>
                      <a:gd name="T8" fmla="*/ 37 w 155"/>
                      <a:gd name="T9" fmla="*/ 14 h 28"/>
                      <a:gd name="T10" fmla="*/ 48 w 155"/>
                      <a:gd name="T11" fmla="*/ 13 h 28"/>
                      <a:gd name="T12" fmla="*/ 48 w 155"/>
                      <a:gd name="T13" fmla="*/ 8 h 28"/>
                      <a:gd name="T14" fmla="*/ 59 w 155"/>
                      <a:gd name="T15" fmla="*/ 8 h 28"/>
                      <a:gd name="T16" fmla="*/ 59 w 155"/>
                      <a:gd name="T17" fmla="*/ 3 h 28"/>
                      <a:gd name="T18" fmla="*/ 110 w 155"/>
                      <a:gd name="T19" fmla="*/ 0 h 28"/>
                      <a:gd name="T20" fmla="*/ 110 w 155"/>
                      <a:gd name="T21" fmla="*/ 5 h 28"/>
                      <a:gd name="T22" fmla="*/ 143 w 155"/>
                      <a:gd name="T23" fmla="*/ 3 h 28"/>
                      <a:gd name="T24" fmla="*/ 143 w 155"/>
                      <a:gd name="T25" fmla="*/ 8 h 28"/>
                      <a:gd name="T26" fmla="*/ 154 w 155"/>
                      <a:gd name="T27" fmla="*/ 8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5" h="28">
                        <a:moveTo>
                          <a:pt x="0" y="27"/>
                        </a:moveTo>
                        <a:lnTo>
                          <a:pt x="11" y="26"/>
                        </a:lnTo>
                        <a:lnTo>
                          <a:pt x="22" y="21"/>
                        </a:lnTo>
                        <a:lnTo>
                          <a:pt x="38" y="20"/>
                        </a:lnTo>
                        <a:lnTo>
                          <a:pt x="37" y="14"/>
                        </a:lnTo>
                        <a:lnTo>
                          <a:pt x="48" y="13"/>
                        </a:lnTo>
                        <a:lnTo>
                          <a:pt x="48" y="8"/>
                        </a:lnTo>
                        <a:lnTo>
                          <a:pt x="59" y="8"/>
                        </a:lnTo>
                        <a:lnTo>
                          <a:pt x="59" y="3"/>
                        </a:lnTo>
                        <a:lnTo>
                          <a:pt x="110" y="0"/>
                        </a:lnTo>
                        <a:lnTo>
                          <a:pt x="110" y="5"/>
                        </a:lnTo>
                        <a:lnTo>
                          <a:pt x="143" y="3"/>
                        </a:lnTo>
                        <a:lnTo>
                          <a:pt x="143" y="8"/>
                        </a:lnTo>
                        <a:lnTo>
                          <a:pt x="154" y="8"/>
                        </a:lnTo>
                      </a:path>
                    </a:pathLst>
                  </a:custGeom>
                  <a:noFill/>
                  <a:ln w="127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20600" name="Freeform 21"/>
                  <p:cNvSpPr>
                    <a:spLocks/>
                  </p:cNvSpPr>
                  <p:nvPr/>
                </p:nvSpPr>
                <p:spPr bwMode="auto">
                  <a:xfrm>
                    <a:off x="1704" y="1203"/>
                    <a:ext cx="174" cy="54"/>
                  </a:xfrm>
                  <a:custGeom>
                    <a:avLst/>
                    <a:gdLst>
                      <a:gd name="T0" fmla="*/ 0 w 174"/>
                      <a:gd name="T1" fmla="*/ 2 h 54"/>
                      <a:gd name="T2" fmla="*/ 32 w 174"/>
                      <a:gd name="T3" fmla="*/ 0 h 54"/>
                      <a:gd name="T4" fmla="*/ 38 w 174"/>
                      <a:gd name="T5" fmla="*/ 6 h 54"/>
                      <a:gd name="T6" fmla="*/ 49 w 174"/>
                      <a:gd name="T7" fmla="*/ 6 h 54"/>
                      <a:gd name="T8" fmla="*/ 49 w 174"/>
                      <a:gd name="T9" fmla="*/ 11 h 54"/>
                      <a:gd name="T10" fmla="*/ 55 w 174"/>
                      <a:gd name="T11" fmla="*/ 10 h 54"/>
                      <a:gd name="T12" fmla="*/ 55 w 174"/>
                      <a:gd name="T13" fmla="*/ 15 h 54"/>
                      <a:gd name="T14" fmla="*/ 66 w 174"/>
                      <a:gd name="T15" fmla="*/ 15 h 54"/>
                      <a:gd name="T16" fmla="*/ 80 w 174"/>
                      <a:gd name="T17" fmla="*/ 30 h 54"/>
                      <a:gd name="T18" fmla="*/ 91 w 174"/>
                      <a:gd name="T19" fmla="*/ 29 h 54"/>
                      <a:gd name="T20" fmla="*/ 96 w 174"/>
                      <a:gd name="T21" fmla="*/ 35 h 54"/>
                      <a:gd name="T22" fmla="*/ 102 w 174"/>
                      <a:gd name="T23" fmla="*/ 35 h 54"/>
                      <a:gd name="T24" fmla="*/ 108 w 174"/>
                      <a:gd name="T25" fmla="*/ 40 h 54"/>
                      <a:gd name="T26" fmla="*/ 114 w 174"/>
                      <a:gd name="T27" fmla="*/ 39 h 54"/>
                      <a:gd name="T28" fmla="*/ 114 w 174"/>
                      <a:gd name="T29" fmla="*/ 45 h 54"/>
                      <a:gd name="T30" fmla="*/ 124 w 174"/>
                      <a:gd name="T31" fmla="*/ 45 h 54"/>
                      <a:gd name="T32" fmla="*/ 135 w 174"/>
                      <a:gd name="T33" fmla="*/ 49 h 54"/>
                      <a:gd name="T34" fmla="*/ 157 w 174"/>
                      <a:gd name="T35" fmla="*/ 48 h 54"/>
                      <a:gd name="T36" fmla="*/ 162 w 174"/>
                      <a:gd name="T37" fmla="*/ 53 h 54"/>
                      <a:gd name="T38" fmla="*/ 173 w 174"/>
                      <a:gd name="T39" fmla="*/ 52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4" h="54">
                        <a:moveTo>
                          <a:pt x="0" y="2"/>
                        </a:moveTo>
                        <a:lnTo>
                          <a:pt x="32" y="0"/>
                        </a:lnTo>
                        <a:lnTo>
                          <a:pt x="38" y="6"/>
                        </a:lnTo>
                        <a:lnTo>
                          <a:pt x="49" y="6"/>
                        </a:lnTo>
                        <a:lnTo>
                          <a:pt x="49" y="11"/>
                        </a:lnTo>
                        <a:lnTo>
                          <a:pt x="55" y="10"/>
                        </a:lnTo>
                        <a:lnTo>
                          <a:pt x="55" y="15"/>
                        </a:lnTo>
                        <a:lnTo>
                          <a:pt x="66" y="15"/>
                        </a:lnTo>
                        <a:lnTo>
                          <a:pt x="80" y="30"/>
                        </a:lnTo>
                        <a:lnTo>
                          <a:pt x="91" y="29"/>
                        </a:lnTo>
                        <a:lnTo>
                          <a:pt x="96" y="35"/>
                        </a:lnTo>
                        <a:lnTo>
                          <a:pt x="102" y="35"/>
                        </a:lnTo>
                        <a:lnTo>
                          <a:pt x="108" y="40"/>
                        </a:lnTo>
                        <a:lnTo>
                          <a:pt x="114" y="39"/>
                        </a:lnTo>
                        <a:lnTo>
                          <a:pt x="114" y="45"/>
                        </a:lnTo>
                        <a:lnTo>
                          <a:pt x="124" y="45"/>
                        </a:lnTo>
                        <a:lnTo>
                          <a:pt x="135" y="49"/>
                        </a:lnTo>
                        <a:lnTo>
                          <a:pt x="157" y="48"/>
                        </a:lnTo>
                        <a:lnTo>
                          <a:pt x="162" y="53"/>
                        </a:lnTo>
                        <a:lnTo>
                          <a:pt x="173" y="52"/>
                        </a:lnTo>
                      </a:path>
                    </a:pathLst>
                  </a:custGeom>
                  <a:noFill/>
                  <a:ln w="127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20601" name="Freeform 22"/>
                  <p:cNvSpPr>
                    <a:spLocks/>
                  </p:cNvSpPr>
                  <p:nvPr/>
                </p:nvSpPr>
                <p:spPr bwMode="auto">
                  <a:xfrm>
                    <a:off x="1766" y="1314"/>
                    <a:ext cx="162" cy="29"/>
                  </a:xfrm>
                  <a:custGeom>
                    <a:avLst/>
                    <a:gdLst>
                      <a:gd name="T0" fmla="*/ 0 w 162"/>
                      <a:gd name="T1" fmla="*/ 28 h 29"/>
                      <a:gd name="T2" fmla="*/ 4 w 162"/>
                      <a:gd name="T3" fmla="*/ 22 h 29"/>
                      <a:gd name="T4" fmla="*/ 10 w 162"/>
                      <a:gd name="T5" fmla="*/ 22 h 29"/>
                      <a:gd name="T6" fmla="*/ 10 w 162"/>
                      <a:gd name="T7" fmla="*/ 17 h 29"/>
                      <a:gd name="T8" fmla="*/ 15 w 162"/>
                      <a:gd name="T9" fmla="*/ 16 h 29"/>
                      <a:gd name="T10" fmla="*/ 15 w 162"/>
                      <a:gd name="T11" fmla="*/ 11 h 29"/>
                      <a:gd name="T12" fmla="*/ 29 w 162"/>
                      <a:gd name="T13" fmla="*/ 11 h 29"/>
                      <a:gd name="T14" fmla="*/ 37 w 162"/>
                      <a:gd name="T15" fmla="*/ 4 h 29"/>
                      <a:gd name="T16" fmla="*/ 120 w 162"/>
                      <a:gd name="T17" fmla="*/ 0 h 29"/>
                      <a:gd name="T18" fmla="*/ 123 w 162"/>
                      <a:gd name="T19" fmla="*/ 6 h 29"/>
                      <a:gd name="T20" fmla="*/ 161 w 162"/>
                      <a:gd name="T21" fmla="*/ 4 h 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2" h="29">
                        <a:moveTo>
                          <a:pt x="0" y="28"/>
                        </a:moveTo>
                        <a:lnTo>
                          <a:pt x="4" y="22"/>
                        </a:lnTo>
                        <a:lnTo>
                          <a:pt x="10" y="22"/>
                        </a:lnTo>
                        <a:lnTo>
                          <a:pt x="10" y="17"/>
                        </a:lnTo>
                        <a:lnTo>
                          <a:pt x="15" y="16"/>
                        </a:lnTo>
                        <a:lnTo>
                          <a:pt x="15" y="11"/>
                        </a:lnTo>
                        <a:lnTo>
                          <a:pt x="29" y="11"/>
                        </a:lnTo>
                        <a:lnTo>
                          <a:pt x="37" y="4"/>
                        </a:lnTo>
                        <a:lnTo>
                          <a:pt x="120" y="0"/>
                        </a:lnTo>
                        <a:lnTo>
                          <a:pt x="123" y="6"/>
                        </a:lnTo>
                        <a:lnTo>
                          <a:pt x="161" y="4"/>
                        </a:lnTo>
                      </a:path>
                    </a:pathLst>
                  </a:custGeom>
                  <a:noFill/>
                  <a:ln w="127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20602" name="Freeform 23"/>
                  <p:cNvSpPr>
                    <a:spLocks/>
                  </p:cNvSpPr>
                  <p:nvPr/>
                </p:nvSpPr>
                <p:spPr bwMode="auto">
                  <a:xfrm>
                    <a:off x="1770" y="1349"/>
                    <a:ext cx="165" cy="74"/>
                  </a:xfrm>
                  <a:custGeom>
                    <a:avLst/>
                    <a:gdLst>
                      <a:gd name="T0" fmla="*/ 0 w 165"/>
                      <a:gd name="T1" fmla="*/ 73 h 74"/>
                      <a:gd name="T2" fmla="*/ 0 w 165"/>
                      <a:gd name="T3" fmla="*/ 71 h 74"/>
                      <a:gd name="T4" fmla="*/ 4 w 165"/>
                      <a:gd name="T5" fmla="*/ 63 h 74"/>
                      <a:gd name="T6" fmla="*/ 10 w 165"/>
                      <a:gd name="T7" fmla="*/ 62 h 74"/>
                      <a:gd name="T8" fmla="*/ 10 w 165"/>
                      <a:gd name="T9" fmla="*/ 59 h 74"/>
                      <a:gd name="T10" fmla="*/ 15 w 165"/>
                      <a:gd name="T11" fmla="*/ 51 h 74"/>
                      <a:gd name="T12" fmla="*/ 20 w 165"/>
                      <a:gd name="T13" fmla="*/ 51 h 74"/>
                      <a:gd name="T14" fmla="*/ 20 w 165"/>
                      <a:gd name="T15" fmla="*/ 48 h 74"/>
                      <a:gd name="T16" fmla="*/ 26 w 165"/>
                      <a:gd name="T17" fmla="*/ 48 h 74"/>
                      <a:gd name="T18" fmla="*/ 28 w 165"/>
                      <a:gd name="T19" fmla="*/ 42 h 74"/>
                      <a:gd name="T20" fmla="*/ 36 w 165"/>
                      <a:gd name="T21" fmla="*/ 42 h 74"/>
                      <a:gd name="T22" fmla="*/ 38 w 165"/>
                      <a:gd name="T23" fmla="*/ 34 h 74"/>
                      <a:gd name="T24" fmla="*/ 38 w 165"/>
                      <a:gd name="T25" fmla="*/ 28 h 74"/>
                      <a:gd name="T26" fmla="*/ 55 w 165"/>
                      <a:gd name="T27" fmla="*/ 27 h 74"/>
                      <a:gd name="T28" fmla="*/ 54 w 165"/>
                      <a:gd name="T29" fmla="*/ 22 h 74"/>
                      <a:gd name="T30" fmla="*/ 86 w 165"/>
                      <a:gd name="T31" fmla="*/ 20 h 74"/>
                      <a:gd name="T32" fmla="*/ 92 w 165"/>
                      <a:gd name="T33" fmla="*/ 15 h 74"/>
                      <a:gd name="T34" fmla="*/ 143 w 165"/>
                      <a:gd name="T35" fmla="*/ 12 h 74"/>
                      <a:gd name="T36" fmla="*/ 154 w 165"/>
                      <a:gd name="T37" fmla="*/ 9 h 74"/>
                      <a:gd name="T38" fmla="*/ 159 w 165"/>
                      <a:gd name="T39" fmla="*/ 9 h 74"/>
                      <a:gd name="T40" fmla="*/ 164 w 165"/>
                      <a:gd name="T41" fmla="*/ 0 h 7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5" h="74">
                        <a:moveTo>
                          <a:pt x="0" y="73"/>
                        </a:moveTo>
                        <a:lnTo>
                          <a:pt x="0" y="71"/>
                        </a:lnTo>
                        <a:lnTo>
                          <a:pt x="4" y="63"/>
                        </a:lnTo>
                        <a:lnTo>
                          <a:pt x="10" y="62"/>
                        </a:lnTo>
                        <a:lnTo>
                          <a:pt x="10" y="59"/>
                        </a:lnTo>
                        <a:lnTo>
                          <a:pt x="15" y="51"/>
                        </a:lnTo>
                        <a:lnTo>
                          <a:pt x="20" y="51"/>
                        </a:lnTo>
                        <a:lnTo>
                          <a:pt x="20" y="48"/>
                        </a:lnTo>
                        <a:lnTo>
                          <a:pt x="26" y="48"/>
                        </a:lnTo>
                        <a:lnTo>
                          <a:pt x="28" y="42"/>
                        </a:lnTo>
                        <a:lnTo>
                          <a:pt x="36" y="42"/>
                        </a:lnTo>
                        <a:lnTo>
                          <a:pt x="38" y="34"/>
                        </a:lnTo>
                        <a:lnTo>
                          <a:pt x="38" y="28"/>
                        </a:lnTo>
                        <a:lnTo>
                          <a:pt x="55" y="27"/>
                        </a:lnTo>
                        <a:lnTo>
                          <a:pt x="54" y="22"/>
                        </a:lnTo>
                        <a:lnTo>
                          <a:pt x="86" y="20"/>
                        </a:lnTo>
                        <a:lnTo>
                          <a:pt x="92" y="15"/>
                        </a:lnTo>
                        <a:lnTo>
                          <a:pt x="143" y="12"/>
                        </a:lnTo>
                        <a:lnTo>
                          <a:pt x="154" y="9"/>
                        </a:lnTo>
                        <a:lnTo>
                          <a:pt x="159" y="9"/>
                        </a:lnTo>
                        <a:lnTo>
                          <a:pt x="164" y="0"/>
                        </a:lnTo>
                      </a:path>
                    </a:pathLst>
                  </a:custGeom>
                  <a:noFill/>
                  <a:ln w="127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20603" name="Freeform 24"/>
                  <p:cNvSpPr>
                    <a:spLocks/>
                  </p:cNvSpPr>
                  <p:nvPr/>
                </p:nvSpPr>
                <p:spPr bwMode="auto">
                  <a:xfrm>
                    <a:off x="1410" y="1447"/>
                    <a:ext cx="262" cy="23"/>
                  </a:xfrm>
                  <a:custGeom>
                    <a:avLst/>
                    <a:gdLst>
                      <a:gd name="T0" fmla="*/ 0 w 262"/>
                      <a:gd name="T1" fmla="*/ 0 h 23"/>
                      <a:gd name="T2" fmla="*/ 5 w 262"/>
                      <a:gd name="T3" fmla="*/ 0 h 23"/>
                      <a:gd name="T4" fmla="*/ 11 w 262"/>
                      <a:gd name="T5" fmla="*/ 4 h 23"/>
                      <a:gd name="T6" fmla="*/ 43 w 262"/>
                      <a:gd name="T7" fmla="*/ 8 h 23"/>
                      <a:gd name="T8" fmla="*/ 55 w 262"/>
                      <a:gd name="T9" fmla="*/ 13 h 23"/>
                      <a:gd name="T10" fmla="*/ 61 w 262"/>
                      <a:gd name="T11" fmla="*/ 13 h 23"/>
                      <a:gd name="T12" fmla="*/ 71 w 262"/>
                      <a:gd name="T13" fmla="*/ 17 h 23"/>
                      <a:gd name="T14" fmla="*/ 80 w 262"/>
                      <a:gd name="T15" fmla="*/ 17 h 23"/>
                      <a:gd name="T16" fmla="*/ 85 w 262"/>
                      <a:gd name="T17" fmla="*/ 22 h 23"/>
                      <a:gd name="T18" fmla="*/ 261 w 262"/>
                      <a:gd name="T19" fmla="*/ 13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2" h="23">
                        <a:moveTo>
                          <a:pt x="0" y="0"/>
                        </a:moveTo>
                        <a:lnTo>
                          <a:pt x="5" y="0"/>
                        </a:lnTo>
                        <a:lnTo>
                          <a:pt x="11" y="4"/>
                        </a:lnTo>
                        <a:lnTo>
                          <a:pt x="43" y="8"/>
                        </a:lnTo>
                        <a:lnTo>
                          <a:pt x="55" y="13"/>
                        </a:lnTo>
                        <a:lnTo>
                          <a:pt x="61" y="13"/>
                        </a:lnTo>
                        <a:lnTo>
                          <a:pt x="71" y="17"/>
                        </a:lnTo>
                        <a:lnTo>
                          <a:pt x="80" y="17"/>
                        </a:lnTo>
                        <a:lnTo>
                          <a:pt x="85" y="22"/>
                        </a:lnTo>
                        <a:lnTo>
                          <a:pt x="261" y="13"/>
                        </a:lnTo>
                      </a:path>
                    </a:pathLst>
                  </a:custGeom>
                  <a:noFill/>
                  <a:ln w="127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20604" name="Freeform 25"/>
                  <p:cNvSpPr>
                    <a:spLocks/>
                  </p:cNvSpPr>
                  <p:nvPr/>
                </p:nvSpPr>
                <p:spPr bwMode="auto">
                  <a:xfrm>
                    <a:off x="1689" y="1172"/>
                    <a:ext cx="445" cy="93"/>
                  </a:xfrm>
                  <a:custGeom>
                    <a:avLst/>
                    <a:gdLst>
                      <a:gd name="T0" fmla="*/ 0 w 445"/>
                      <a:gd name="T1" fmla="*/ 7 h 93"/>
                      <a:gd name="T2" fmla="*/ 125 w 445"/>
                      <a:gd name="T3" fmla="*/ 0 h 93"/>
                      <a:gd name="T4" fmla="*/ 125 w 445"/>
                      <a:gd name="T5" fmla="*/ 6 h 93"/>
                      <a:gd name="T6" fmla="*/ 135 w 445"/>
                      <a:gd name="T7" fmla="*/ 6 h 93"/>
                      <a:gd name="T8" fmla="*/ 147 w 445"/>
                      <a:gd name="T9" fmla="*/ 10 h 93"/>
                      <a:gd name="T10" fmla="*/ 153 w 445"/>
                      <a:gd name="T11" fmla="*/ 10 h 93"/>
                      <a:gd name="T12" fmla="*/ 164 w 445"/>
                      <a:gd name="T13" fmla="*/ 20 h 93"/>
                      <a:gd name="T14" fmla="*/ 174 w 445"/>
                      <a:gd name="T15" fmla="*/ 25 h 93"/>
                      <a:gd name="T16" fmla="*/ 208 w 445"/>
                      <a:gd name="T17" fmla="*/ 29 h 93"/>
                      <a:gd name="T18" fmla="*/ 219 w 445"/>
                      <a:gd name="T19" fmla="*/ 34 h 93"/>
                      <a:gd name="T20" fmla="*/ 230 w 445"/>
                      <a:gd name="T21" fmla="*/ 33 h 93"/>
                      <a:gd name="T22" fmla="*/ 235 w 445"/>
                      <a:gd name="T23" fmla="*/ 38 h 93"/>
                      <a:gd name="T24" fmla="*/ 246 w 445"/>
                      <a:gd name="T25" fmla="*/ 37 h 93"/>
                      <a:gd name="T26" fmla="*/ 249 w 445"/>
                      <a:gd name="T27" fmla="*/ 43 h 93"/>
                      <a:gd name="T28" fmla="*/ 260 w 445"/>
                      <a:gd name="T29" fmla="*/ 42 h 93"/>
                      <a:gd name="T30" fmla="*/ 266 w 445"/>
                      <a:gd name="T31" fmla="*/ 47 h 93"/>
                      <a:gd name="T32" fmla="*/ 282 w 445"/>
                      <a:gd name="T33" fmla="*/ 46 h 93"/>
                      <a:gd name="T34" fmla="*/ 282 w 445"/>
                      <a:gd name="T35" fmla="*/ 51 h 93"/>
                      <a:gd name="T36" fmla="*/ 288 w 445"/>
                      <a:gd name="T37" fmla="*/ 51 h 93"/>
                      <a:gd name="T38" fmla="*/ 293 w 445"/>
                      <a:gd name="T39" fmla="*/ 57 h 93"/>
                      <a:gd name="T40" fmla="*/ 304 w 445"/>
                      <a:gd name="T41" fmla="*/ 56 h 93"/>
                      <a:gd name="T42" fmla="*/ 316 w 445"/>
                      <a:gd name="T43" fmla="*/ 66 h 93"/>
                      <a:gd name="T44" fmla="*/ 321 w 445"/>
                      <a:gd name="T45" fmla="*/ 66 h 93"/>
                      <a:gd name="T46" fmla="*/ 327 w 445"/>
                      <a:gd name="T47" fmla="*/ 71 h 93"/>
                      <a:gd name="T48" fmla="*/ 332 w 445"/>
                      <a:gd name="T49" fmla="*/ 71 h 93"/>
                      <a:gd name="T50" fmla="*/ 338 w 445"/>
                      <a:gd name="T51" fmla="*/ 75 h 93"/>
                      <a:gd name="T52" fmla="*/ 348 w 445"/>
                      <a:gd name="T53" fmla="*/ 75 h 93"/>
                      <a:gd name="T54" fmla="*/ 354 w 445"/>
                      <a:gd name="T55" fmla="*/ 80 h 93"/>
                      <a:gd name="T56" fmla="*/ 357 w 445"/>
                      <a:gd name="T57" fmla="*/ 80 h 93"/>
                      <a:gd name="T58" fmla="*/ 368 w 445"/>
                      <a:gd name="T59" fmla="*/ 85 h 93"/>
                      <a:gd name="T60" fmla="*/ 396 w 445"/>
                      <a:gd name="T61" fmla="*/ 83 h 93"/>
                      <a:gd name="T62" fmla="*/ 401 w 445"/>
                      <a:gd name="T63" fmla="*/ 88 h 93"/>
                      <a:gd name="T64" fmla="*/ 428 w 445"/>
                      <a:gd name="T65" fmla="*/ 87 h 93"/>
                      <a:gd name="T66" fmla="*/ 433 w 445"/>
                      <a:gd name="T67" fmla="*/ 92 h 93"/>
                      <a:gd name="T68" fmla="*/ 444 w 445"/>
                      <a:gd name="T69" fmla="*/ 92 h 9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45" h="93">
                        <a:moveTo>
                          <a:pt x="0" y="7"/>
                        </a:moveTo>
                        <a:lnTo>
                          <a:pt x="125" y="0"/>
                        </a:lnTo>
                        <a:lnTo>
                          <a:pt x="125" y="6"/>
                        </a:lnTo>
                        <a:lnTo>
                          <a:pt x="135" y="6"/>
                        </a:lnTo>
                        <a:lnTo>
                          <a:pt x="147" y="10"/>
                        </a:lnTo>
                        <a:lnTo>
                          <a:pt x="153" y="10"/>
                        </a:lnTo>
                        <a:lnTo>
                          <a:pt x="164" y="20"/>
                        </a:lnTo>
                        <a:lnTo>
                          <a:pt x="174" y="25"/>
                        </a:lnTo>
                        <a:lnTo>
                          <a:pt x="208" y="29"/>
                        </a:lnTo>
                        <a:lnTo>
                          <a:pt x="219" y="34"/>
                        </a:lnTo>
                        <a:lnTo>
                          <a:pt x="230" y="33"/>
                        </a:lnTo>
                        <a:lnTo>
                          <a:pt x="235" y="38"/>
                        </a:lnTo>
                        <a:lnTo>
                          <a:pt x="246" y="37"/>
                        </a:lnTo>
                        <a:lnTo>
                          <a:pt x="249" y="43"/>
                        </a:lnTo>
                        <a:lnTo>
                          <a:pt x="260" y="42"/>
                        </a:lnTo>
                        <a:lnTo>
                          <a:pt x="266" y="47"/>
                        </a:lnTo>
                        <a:lnTo>
                          <a:pt x="282" y="46"/>
                        </a:lnTo>
                        <a:lnTo>
                          <a:pt x="282" y="51"/>
                        </a:lnTo>
                        <a:lnTo>
                          <a:pt x="288" y="51"/>
                        </a:lnTo>
                        <a:lnTo>
                          <a:pt x="293" y="57"/>
                        </a:lnTo>
                        <a:lnTo>
                          <a:pt x="304" y="56"/>
                        </a:lnTo>
                        <a:lnTo>
                          <a:pt x="316" y="66"/>
                        </a:lnTo>
                        <a:lnTo>
                          <a:pt x="321" y="66"/>
                        </a:lnTo>
                        <a:lnTo>
                          <a:pt x="327" y="71"/>
                        </a:lnTo>
                        <a:lnTo>
                          <a:pt x="332" y="71"/>
                        </a:lnTo>
                        <a:lnTo>
                          <a:pt x="338" y="75"/>
                        </a:lnTo>
                        <a:lnTo>
                          <a:pt x="348" y="75"/>
                        </a:lnTo>
                        <a:lnTo>
                          <a:pt x="354" y="80"/>
                        </a:lnTo>
                        <a:lnTo>
                          <a:pt x="357" y="80"/>
                        </a:lnTo>
                        <a:lnTo>
                          <a:pt x="368" y="85"/>
                        </a:lnTo>
                        <a:lnTo>
                          <a:pt x="396" y="83"/>
                        </a:lnTo>
                        <a:lnTo>
                          <a:pt x="401" y="88"/>
                        </a:lnTo>
                        <a:lnTo>
                          <a:pt x="428" y="87"/>
                        </a:lnTo>
                        <a:lnTo>
                          <a:pt x="433" y="92"/>
                        </a:lnTo>
                        <a:lnTo>
                          <a:pt x="444" y="92"/>
                        </a:lnTo>
                      </a:path>
                    </a:pathLst>
                  </a:custGeom>
                  <a:noFill/>
                  <a:ln w="127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20605" name="Freeform 26"/>
                  <p:cNvSpPr>
                    <a:spLocks/>
                  </p:cNvSpPr>
                  <p:nvPr/>
                </p:nvSpPr>
                <p:spPr bwMode="auto">
                  <a:xfrm>
                    <a:off x="1798" y="1312"/>
                    <a:ext cx="429" cy="132"/>
                  </a:xfrm>
                  <a:custGeom>
                    <a:avLst/>
                    <a:gdLst>
                      <a:gd name="T0" fmla="*/ 0 w 429"/>
                      <a:gd name="T1" fmla="*/ 131 h 132"/>
                      <a:gd name="T2" fmla="*/ 0 w 429"/>
                      <a:gd name="T3" fmla="*/ 125 h 132"/>
                      <a:gd name="T4" fmla="*/ 5 w 429"/>
                      <a:gd name="T5" fmla="*/ 124 h 132"/>
                      <a:gd name="T6" fmla="*/ 5 w 429"/>
                      <a:gd name="T7" fmla="*/ 119 h 132"/>
                      <a:gd name="T8" fmla="*/ 29 w 429"/>
                      <a:gd name="T9" fmla="*/ 118 h 132"/>
                      <a:gd name="T10" fmla="*/ 37 w 429"/>
                      <a:gd name="T11" fmla="*/ 113 h 132"/>
                      <a:gd name="T12" fmla="*/ 45 w 429"/>
                      <a:gd name="T13" fmla="*/ 112 h 132"/>
                      <a:gd name="T14" fmla="*/ 45 w 429"/>
                      <a:gd name="T15" fmla="*/ 106 h 132"/>
                      <a:gd name="T16" fmla="*/ 67 w 429"/>
                      <a:gd name="T17" fmla="*/ 105 h 132"/>
                      <a:gd name="T18" fmla="*/ 67 w 429"/>
                      <a:gd name="T19" fmla="*/ 100 h 132"/>
                      <a:gd name="T20" fmla="*/ 83 w 429"/>
                      <a:gd name="T21" fmla="*/ 99 h 132"/>
                      <a:gd name="T22" fmla="*/ 87 w 429"/>
                      <a:gd name="T23" fmla="*/ 94 h 132"/>
                      <a:gd name="T24" fmla="*/ 120 w 429"/>
                      <a:gd name="T25" fmla="*/ 86 h 132"/>
                      <a:gd name="T26" fmla="*/ 125 w 429"/>
                      <a:gd name="T27" fmla="*/ 86 h 132"/>
                      <a:gd name="T28" fmla="*/ 136 w 429"/>
                      <a:gd name="T29" fmla="*/ 80 h 132"/>
                      <a:gd name="T30" fmla="*/ 147 w 429"/>
                      <a:gd name="T31" fmla="*/ 80 h 132"/>
                      <a:gd name="T32" fmla="*/ 149 w 429"/>
                      <a:gd name="T33" fmla="*/ 74 h 132"/>
                      <a:gd name="T34" fmla="*/ 160 w 429"/>
                      <a:gd name="T35" fmla="*/ 73 h 132"/>
                      <a:gd name="T36" fmla="*/ 165 w 429"/>
                      <a:gd name="T37" fmla="*/ 68 h 132"/>
                      <a:gd name="T38" fmla="*/ 176 w 429"/>
                      <a:gd name="T39" fmla="*/ 67 h 132"/>
                      <a:gd name="T40" fmla="*/ 187 w 429"/>
                      <a:gd name="T41" fmla="*/ 62 h 132"/>
                      <a:gd name="T42" fmla="*/ 198 w 429"/>
                      <a:gd name="T43" fmla="*/ 61 h 132"/>
                      <a:gd name="T44" fmla="*/ 202 w 429"/>
                      <a:gd name="T45" fmla="*/ 55 h 132"/>
                      <a:gd name="T46" fmla="*/ 213 w 429"/>
                      <a:gd name="T47" fmla="*/ 54 h 132"/>
                      <a:gd name="T48" fmla="*/ 218 w 429"/>
                      <a:gd name="T49" fmla="*/ 49 h 132"/>
                      <a:gd name="T50" fmla="*/ 229 w 429"/>
                      <a:gd name="T51" fmla="*/ 48 h 132"/>
                      <a:gd name="T52" fmla="*/ 235 w 429"/>
                      <a:gd name="T53" fmla="*/ 43 h 132"/>
                      <a:gd name="T54" fmla="*/ 254 w 429"/>
                      <a:gd name="T55" fmla="*/ 42 h 132"/>
                      <a:gd name="T56" fmla="*/ 285 w 429"/>
                      <a:gd name="T57" fmla="*/ 35 h 132"/>
                      <a:gd name="T58" fmla="*/ 318 w 429"/>
                      <a:gd name="T59" fmla="*/ 33 h 132"/>
                      <a:gd name="T60" fmla="*/ 323 w 429"/>
                      <a:gd name="T61" fmla="*/ 28 h 132"/>
                      <a:gd name="T62" fmla="*/ 339 w 429"/>
                      <a:gd name="T63" fmla="*/ 27 h 132"/>
                      <a:gd name="T64" fmla="*/ 345 w 429"/>
                      <a:gd name="T65" fmla="*/ 21 h 132"/>
                      <a:gd name="T66" fmla="*/ 377 w 429"/>
                      <a:gd name="T67" fmla="*/ 20 h 132"/>
                      <a:gd name="T68" fmla="*/ 384 w 429"/>
                      <a:gd name="T69" fmla="*/ 13 h 132"/>
                      <a:gd name="T70" fmla="*/ 417 w 429"/>
                      <a:gd name="T71" fmla="*/ 7 h 132"/>
                      <a:gd name="T72" fmla="*/ 422 w 429"/>
                      <a:gd name="T73" fmla="*/ 0 h 132"/>
                      <a:gd name="T74" fmla="*/ 428 w 429"/>
                      <a:gd name="T75" fmla="*/ 0 h 13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29" h="132">
                        <a:moveTo>
                          <a:pt x="0" y="131"/>
                        </a:moveTo>
                        <a:lnTo>
                          <a:pt x="0" y="125"/>
                        </a:lnTo>
                        <a:lnTo>
                          <a:pt x="5" y="124"/>
                        </a:lnTo>
                        <a:lnTo>
                          <a:pt x="5" y="119"/>
                        </a:lnTo>
                        <a:lnTo>
                          <a:pt x="29" y="118"/>
                        </a:lnTo>
                        <a:lnTo>
                          <a:pt x="37" y="113"/>
                        </a:lnTo>
                        <a:lnTo>
                          <a:pt x="45" y="112"/>
                        </a:lnTo>
                        <a:lnTo>
                          <a:pt x="45" y="106"/>
                        </a:lnTo>
                        <a:lnTo>
                          <a:pt x="67" y="105"/>
                        </a:lnTo>
                        <a:lnTo>
                          <a:pt x="67" y="100"/>
                        </a:lnTo>
                        <a:lnTo>
                          <a:pt x="83" y="99"/>
                        </a:lnTo>
                        <a:lnTo>
                          <a:pt x="87" y="94"/>
                        </a:lnTo>
                        <a:lnTo>
                          <a:pt x="120" y="86"/>
                        </a:lnTo>
                        <a:lnTo>
                          <a:pt x="125" y="86"/>
                        </a:lnTo>
                        <a:lnTo>
                          <a:pt x="136" y="80"/>
                        </a:lnTo>
                        <a:lnTo>
                          <a:pt x="147" y="80"/>
                        </a:lnTo>
                        <a:lnTo>
                          <a:pt x="149" y="74"/>
                        </a:lnTo>
                        <a:lnTo>
                          <a:pt x="160" y="73"/>
                        </a:lnTo>
                        <a:lnTo>
                          <a:pt x="165" y="68"/>
                        </a:lnTo>
                        <a:lnTo>
                          <a:pt x="176" y="67"/>
                        </a:lnTo>
                        <a:lnTo>
                          <a:pt x="187" y="62"/>
                        </a:lnTo>
                        <a:lnTo>
                          <a:pt x="198" y="61"/>
                        </a:lnTo>
                        <a:lnTo>
                          <a:pt x="202" y="55"/>
                        </a:lnTo>
                        <a:lnTo>
                          <a:pt x="213" y="54"/>
                        </a:lnTo>
                        <a:lnTo>
                          <a:pt x="218" y="49"/>
                        </a:lnTo>
                        <a:lnTo>
                          <a:pt x="229" y="48"/>
                        </a:lnTo>
                        <a:lnTo>
                          <a:pt x="235" y="43"/>
                        </a:lnTo>
                        <a:lnTo>
                          <a:pt x="254" y="42"/>
                        </a:lnTo>
                        <a:lnTo>
                          <a:pt x="285" y="35"/>
                        </a:lnTo>
                        <a:lnTo>
                          <a:pt x="318" y="33"/>
                        </a:lnTo>
                        <a:lnTo>
                          <a:pt x="323" y="28"/>
                        </a:lnTo>
                        <a:lnTo>
                          <a:pt x="339" y="27"/>
                        </a:lnTo>
                        <a:lnTo>
                          <a:pt x="345" y="21"/>
                        </a:lnTo>
                        <a:lnTo>
                          <a:pt x="377" y="20"/>
                        </a:lnTo>
                        <a:lnTo>
                          <a:pt x="384" y="13"/>
                        </a:lnTo>
                        <a:lnTo>
                          <a:pt x="417" y="7"/>
                        </a:lnTo>
                        <a:lnTo>
                          <a:pt x="422" y="0"/>
                        </a:lnTo>
                        <a:lnTo>
                          <a:pt x="428" y="0"/>
                        </a:lnTo>
                      </a:path>
                    </a:pathLst>
                  </a:custGeom>
                  <a:noFill/>
                  <a:ln w="127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20606" name="Freeform 27"/>
                  <p:cNvSpPr>
                    <a:spLocks/>
                  </p:cNvSpPr>
                  <p:nvPr/>
                </p:nvSpPr>
                <p:spPr bwMode="auto">
                  <a:xfrm>
                    <a:off x="1916" y="1259"/>
                    <a:ext cx="197" cy="19"/>
                  </a:xfrm>
                  <a:custGeom>
                    <a:avLst/>
                    <a:gdLst>
                      <a:gd name="T0" fmla="*/ 0 w 197"/>
                      <a:gd name="T1" fmla="*/ 0 h 19"/>
                      <a:gd name="T2" fmla="*/ 8 w 197"/>
                      <a:gd name="T3" fmla="*/ 0 h 19"/>
                      <a:gd name="T4" fmla="*/ 14 w 197"/>
                      <a:gd name="T5" fmla="*/ 4 h 19"/>
                      <a:gd name="T6" fmla="*/ 30 w 197"/>
                      <a:gd name="T7" fmla="*/ 4 h 19"/>
                      <a:gd name="T8" fmla="*/ 36 w 197"/>
                      <a:gd name="T9" fmla="*/ 8 h 19"/>
                      <a:gd name="T10" fmla="*/ 46 w 197"/>
                      <a:gd name="T11" fmla="*/ 8 h 19"/>
                      <a:gd name="T12" fmla="*/ 57 w 197"/>
                      <a:gd name="T13" fmla="*/ 13 h 19"/>
                      <a:gd name="T14" fmla="*/ 68 w 197"/>
                      <a:gd name="T15" fmla="*/ 13 h 19"/>
                      <a:gd name="T16" fmla="*/ 69 w 197"/>
                      <a:gd name="T17" fmla="*/ 18 h 19"/>
                      <a:gd name="T18" fmla="*/ 196 w 197"/>
                      <a:gd name="T19" fmla="*/ 11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7" h="19">
                        <a:moveTo>
                          <a:pt x="0" y="0"/>
                        </a:moveTo>
                        <a:lnTo>
                          <a:pt x="8" y="0"/>
                        </a:lnTo>
                        <a:lnTo>
                          <a:pt x="14" y="4"/>
                        </a:lnTo>
                        <a:lnTo>
                          <a:pt x="30" y="4"/>
                        </a:lnTo>
                        <a:lnTo>
                          <a:pt x="36" y="8"/>
                        </a:lnTo>
                        <a:lnTo>
                          <a:pt x="46" y="8"/>
                        </a:lnTo>
                        <a:lnTo>
                          <a:pt x="57" y="13"/>
                        </a:lnTo>
                        <a:lnTo>
                          <a:pt x="68" y="13"/>
                        </a:lnTo>
                        <a:lnTo>
                          <a:pt x="69" y="18"/>
                        </a:lnTo>
                        <a:lnTo>
                          <a:pt x="196" y="11"/>
                        </a:lnTo>
                      </a:path>
                    </a:pathLst>
                  </a:custGeom>
                  <a:noFill/>
                  <a:ln w="127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20607" name="Freeform 28"/>
                  <p:cNvSpPr>
                    <a:spLocks/>
                  </p:cNvSpPr>
                  <p:nvPr/>
                </p:nvSpPr>
                <p:spPr bwMode="auto">
                  <a:xfrm>
                    <a:off x="1966" y="1294"/>
                    <a:ext cx="211" cy="50"/>
                  </a:xfrm>
                  <a:custGeom>
                    <a:avLst/>
                    <a:gdLst>
                      <a:gd name="T0" fmla="*/ 0 w 211"/>
                      <a:gd name="T1" fmla="*/ 49 h 50"/>
                      <a:gd name="T2" fmla="*/ 11 w 211"/>
                      <a:gd name="T3" fmla="*/ 48 h 50"/>
                      <a:gd name="T4" fmla="*/ 32 w 211"/>
                      <a:gd name="T5" fmla="*/ 36 h 50"/>
                      <a:gd name="T6" fmla="*/ 43 w 211"/>
                      <a:gd name="T7" fmla="*/ 35 h 50"/>
                      <a:gd name="T8" fmla="*/ 48 w 211"/>
                      <a:gd name="T9" fmla="*/ 32 h 50"/>
                      <a:gd name="T10" fmla="*/ 54 w 211"/>
                      <a:gd name="T11" fmla="*/ 32 h 50"/>
                      <a:gd name="T12" fmla="*/ 54 w 211"/>
                      <a:gd name="T13" fmla="*/ 24 h 50"/>
                      <a:gd name="T14" fmla="*/ 70 w 211"/>
                      <a:gd name="T15" fmla="*/ 23 h 50"/>
                      <a:gd name="T16" fmla="*/ 75 w 211"/>
                      <a:gd name="T17" fmla="*/ 18 h 50"/>
                      <a:gd name="T18" fmla="*/ 86 w 211"/>
                      <a:gd name="T19" fmla="*/ 17 h 50"/>
                      <a:gd name="T20" fmla="*/ 91 w 211"/>
                      <a:gd name="T21" fmla="*/ 11 h 50"/>
                      <a:gd name="T22" fmla="*/ 137 w 211"/>
                      <a:gd name="T23" fmla="*/ 8 h 50"/>
                      <a:gd name="T24" fmla="*/ 142 w 211"/>
                      <a:gd name="T25" fmla="*/ 3 h 50"/>
                      <a:gd name="T26" fmla="*/ 210 w 211"/>
                      <a:gd name="T27" fmla="*/ 0 h 5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11" h="50">
                        <a:moveTo>
                          <a:pt x="0" y="49"/>
                        </a:moveTo>
                        <a:lnTo>
                          <a:pt x="11" y="48"/>
                        </a:lnTo>
                        <a:lnTo>
                          <a:pt x="32" y="36"/>
                        </a:lnTo>
                        <a:lnTo>
                          <a:pt x="43" y="35"/>
                        </a:lnTo>
                        <a:lnTo>
                          <a:pt x="48" y="32"/>
                        </a:lnTo>
                        <a:lnTo>
                          <a:pt x="54" y="32"/>
                        </a:lnTo>
                        <a:lnTo>
                          <a:pt x="54" y="24"/>
                        </a:lnTo>
                        <a:lnTo>
                          <a:pt x="70" y="23"/>
                        </a:lnTo>
                        <a:lnTo>
                          <a:pt x="75" y="18"/>
                        </a:lnTo>
                        <a:lnTo>
                          <a:pt x="86" y="17"/>
                        </a:lnTo>
                        <a:lnTo>
                          <a:pt x="91" y="11"/>
                        </a:lnTo>
                        <a:lnTo>
                          <a:pt x="137" y="8"/>
                        </a:lnTo>
                        <a:lnTo>
                          <a:pt x="142" y="3"/>
                        </a:lnTo>
                        <a:lnTo>
                          <a:pt x="210" y="0"/>
                        </a:lnTo>
                      </a:path>
                    </a:pathLst>
                  </a:custGeom>
                  <a:noFill/>
                  <a:ln w="127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20608" name="Freeform 29"/>
                  <p:cNvSpPr>
                    <a:spLocks/>
                  </p:cNvSpPr>
                  <p:nvPr/>
                </p:nvSpPr>
                <p:spPr bwMode="auto">
                  <a:xfrm>
                    <a:off x="1539" y="1116"/>
                    <a:ext cx="262" cy="40"/>
                  </a:xfrm>
                  <a:custGeom>
                    <a:avLst/>
                    <a:gdLst>
                      <a:gd name="T0" fmla="*/ 0 w 262"/>
                      <a:gd name="T1" fmla="*/ 39 h 40"/>
                      <a:gd name="T2" fmla="*/ 5 w 262"/>
                      <a:gd name="T3" fmla="*/ 38 h 40"/>
                      <a:gd name="T4" fmla="*/ 15 w 262"/>
                      <a:gd name="T5" fmla="*/ 33 h 40"/>
                      <a:gd name="T6" fmla="*/ 26 w 262"/>
                      <a:gd name="T7" fmla="*/ 32 h 40"/>
                      <a:gd name="T8" fmla="*/ 26 w 262"/>
                      <a:gd name="T9" fmla="*/ 26 h 40"/>
                      <a:gd name="T10" fmla="*/ 37 w 262"/>
                      <a:gd name="T11" fmla="*/ 26 h 40"/>
                      <a:gd name="T12" fmla="*/ 37 w 262"/>
                      <a:gd name="T13" fmla="*/ 21 h 40"/>
                      <a:gd name="T14" fmla="*/ 50 w 262"/>
                      <a:gd name="T15" fmla="*/ 20 h 40"/>
                      <a:gd name="T16" fmla="*/ 56 w 262"/>
                      <a:gd name="T17" fmla="*/ 15 h 40"/>
                      <a:gd name="T18" fmla="*/ 65 w 262"/>
                      <a:gd name="T19" fmla="*/ 14 h 40"/>
                      <a:gd name="T20" fmla="*/ 65 w 262"/>
                      <a:gd name="T21" fmla="*/ 8 h 40"/>
                      <a:gd name="T22" fmla="*/ 226 w 262"/>
                      <a:gd name="T23" fmla="*/ 0 h 40"/>
                      <a:gd name="T24" fmla="*/ 226 w 262"/>
                      <a:gd name="T25" fmla="*/ 6 h 40"/>
                      <a:gd name="T26" fmla="*/ 242 w 262"/>
                      <a:gd name="T27" fmla="*/ 5 h 40"/>
                      <a:gd name="T28" fmla="*/ 243 w 262"/>
                      <a:gd name="T29" fmla="*/ 10 h 40"/>
                      <a:gd name="T30" fmla="*/ 261 w 262"/>
                      <a:gd name="T31" fmla="*/ 9 h 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62" h="40">
                        <a:moveTo>
                          <a:pt x="0" y="39"/>
                        </a:moveTo>
                        <a:lnTo>
                          <a:pt x="5" y="38"/>
                        </a:lnTo>
                        <a:lnTo>
                          <a:pt x="15" y="33"/>
                        </a:lnTo>
                        <a:lnTo>
                          <a:pt x="26" y="32"/>
                        </a:lnTo>
                        <a:lnTo>
                          <a:pt x="26" y="26"/>
                        </a:lnTo>
                        <a:lnTo>
                          <a:pt x="37" y="26"/>
                        </a:lnTo>
                        <a:lnTo>
                          <a:pt x="37" y="21"/>
                        </a:lnTo>
                        <a:lnTo>
                          <a:pt x="50" y="20"/>
                        </a:lnTo>
                        <a:lnTo>
                          <a:pt x="56" y="15"/>
                        </a:lnTo>
                        <a:lnTo>
                          <a:pt x="65" y="14"/>
                        </a:lnTo>
                        <a:lnTo>
                          <a:pt x="65" y="8"/>
                        </a:lnTo>
                        <a:lnTo>
                          <a:pt x="226" y="0"/>
                        </a:lnTo>
                        <a:lnTo>
                          <a:pt x="226" y="6"/>
                        </a:lnTo>
                        <a:lnTo>
                          <a:pt x="242" y="5"/>
                        </a:lnTo>
                        <a:lnTo>
                          <a:pt x="243" y="10"/>
                        </a:lnTo>
                        <a:lnTo>
                          <a:pt x="261" y="9"/>
                        </a:lnTo>
                      </a:path>
                    </a:pathLst>
                  </a:custGeom>
                  <a:noFill/>
                  <a:ln w="127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20609" name="Freeform 30"/>
                  <p:cNvSpPr>
                    <a:spLocks/>
                  </p:cNvSpPr>
                  <p:nvPr/>
                </p:nvSpPr>
                <p:spPr bwMode="auto">
                  <a:xfrm>
                    <a:off x="1329" y="1139"/>
                    <a:ext cx="199" cy="66"/>
                  </a:xfrm>
                  <a:custGeom>
                    <a:avLst/>
                    <a:gdLst>
                      <a:gd name="T0" fmla="*/ 0 w 199"/>
                      <a:gd name="T1" fmla="*/ 65 h 66"/>
                      <a:gd name="T2" fmla="*/ 16 w 199"/>
                      <a:gd name="T3" fmla="*/ 64 h 66"/>
                      <a:gd name="T4" fmla="*/ 26 w 199"/>
                      <a:gd name="T5" fmla="*/ 52 h 66"/>
                      <a:gd name="T6" fmla="*/ 37 w 199"/>
                      <a:gd name="T7" fmla="*/ 52 h 66"/>
                      <a:gd name="T8" fmla="*/ 37 w 199"/>
                      <a:gd name="T9" fmla="*/ 47 h 66"/>
                      <a:gd name="T10" fmla="*/ 45 w 199"/>
                      <a:gd name="T11" fmla="*/ 46 h 66"/>
                      <a:gd name="T12" fmla="*/ 45 w 199"/>
                      <a:gd name="T13" fmla="*/ 40 h 66"/>
                      <a:gd name="T14" fmla="*/ 56 w 199"/>
                      <a:gd name="T15" fmla="*/ 40 h 66"/>
                      <a:gd name="T16" fmla="*/ 55 w 199"/>
                      <a:gd name="T17" fmla="*/ 35 h 66"/>
                      <a:gd name="T18" fmla="*/ 66 w 199"/>
                      <a:gd name="T19" fmla="*/ 34 h 66"/>
                      <a:gd name="T20" fmla="*/ 66 w 199"/>
                      <a:gd name="T21" fmla="*/ 29 h 66"/>
                      <a:gd name="T22" fmla="*/ 93 w 199"/>
                      <a:gd name="T23" fmla="*/ 28 h 66"/>
                      <a:gd name="T24" fmla="*/ 98 w 199"/>
                      <a:gd name="T25" fmla="*/ 22 h 66"/>
                      <a:gd name="T26" fmla="*/ 131 w 199"/>
                      <a:gd name="T27" fmla="*/ 20 h 66"/>
                      <a:gd name="T28" fmla="*/ 131 w 199"/>
                      <a:gd name="T29" fmla="*/ 15 h 66"/>
                      <a:gd name="T30" fmla="*/ 150 w 199"/>
                      <a:gd name="T31" fmla="*/ 14 h 66"/>
                      <a:gd name="T32" fmla="*/ 149 w 199"/>
                      <a:gd name="T33" fmla="*/ 8 h 66"/>
                      <a:gd name="T34" fmla="*/ 165 w 199"/>
                      <a:gd name="T35" fmla="*/ 7 h 66"/>
                      <a:gd name="T36" fmla="*/ 165 w 199"/>
                      <a:gd name="T37" fmla="*/ 2 h 66"/>
                      <a:gd name="T38" fmla="*/ 198 w 199"/>
                      <a:gd name="T39" fmla="*/ 0 h 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99" h="66">
                        <a:moveTo>
                          <a:pt x="0" y="65"/>
                        </a:moveTo>
                        <a:lnTo>
                          <a:pt x="16" y="64"/>
                        </a:lnTo>
                        <a:lnTo>
                          <a:pt x="26" y="52"/>
                        </a:lnTo>
                        <a:lnTo>
                          <a:pt x="37" y="52"/>
                        </a:lnTo>
                        <a:lnTo>
                          <a:pt x="37" y="47"/>
                        </a:lnTo>
                        <a:lnTo>
                          <a:pt x="45" y="46"/>
                        </a:lnTo>
                        <a:lnTo>
                          <a:pt x="45" y="40"/>
                        </a:lnTo>
                        <a:lnTo>
                          <a:pt x="56" y="40"/>
                        </a:lnTo>
                        <a:lnTo>
                          <a:pt x="55" y="35"/>
                        </a:lnTo>
                        <a:lnTo>
                          <a:pt x="66" y="34"/>
                        </a:lnTo>
                        <a:lnTo>
                          <a:pt x="66" y="29"/>
                        </a:lnTo>
                        <a:lnTo>
                          <a:pt x="93" y="28"/>
                        </a:lnTo>
                        <a:lnTo>
                          <a:pt x="98" y="22"/>
                        </a:lnTo>
                        <a:lnTo>
                          <a:pt x="131" y="20"/>
                        </a:lnTo>
                        <a:lnTo>
                          <a:pt x="131" y="15"/>
                        </a:lnTo>
                        <a:lnTo>
                          <a:pt x="150" y="14"/>
                        </a:lnTo>
                        <a:lnTo>
                          <a:pt x="149" y="8"/>
                        </a:lnTo>
                        <a:lnTo>
                          <a:pt x="165" y="7"/>
                        </a:lnTo>
                        <a:lnTo>
                          <a:pt x="165" y="2"/>
                        </a:lnTo>
                        <a:lnTo>
                          <a:pt x="198" y="0"/>
                        </a:lnTo>
                      </a:path>
                    </a:pathLst>
                  </a:custGeom>
                  <a:noFill/>
                  <a:ln w="127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20610" name="Freeform 31"/>
                  <p:cNvSpPr>
                    <a:spLocks/>
                  </p:cNvSpPr>
                  <p:nvPr/>
                </p:nvSpPr>
                <p:spPr bwMode="auto">
                  <a:xfrm>
                    <a:off x="1656" y="1438"/>
                    <a:ext cx="227" cy="49"/>
                  </a:xfrm>
                  <a:custGeom>
                    <a:avLst/>
                    <a:gdLst>
                      <a:gd name="T0" fmla="*/ 0 w 227"/>
                      <a:gd name="T1" fmla="*/ 47 h 49"/>
                      <a:gd name="T2" fmla="*/ 5 w 227"/>
                      <a:gd name="T3" fmla="*/ 47 h 49"/>
                      <a:gd name="T4" fmla="*/ 16 w 227"/>
                      <a:gd name="T5" fmla="*/ 48 h 49"/>
                      <a:gd name="T6" fmla="*/ 133 w 227"/>
                      <a:gd name="T7" fmla="*/ 42 h 49"/>
                      <a:gd name="T8" fmla="*/ 138 w 227"/>
                      <a:gd name="T9" fmla="*/ 40 h 49"/>
                      <a:gd name="T10" fmla="*/ 149 w 227"/>
                      <a:gd name="T11" fmla="*/ 39 h 49"/>
                      <a:gd name="T12" fmla="*/ 154 w 227"/>
                      <a:gd name="T13" fmla="*/ 31 h 49"/>
                      <a:gd name="T14" fmla="*/ 170 w 227"/>
                      <a:gd name="T15" fmla="*/ 30 h 49"/>
                      <a:gd name="T16" fmla="*/ 175 w 227"/>
                      <a:gd name="T17" fmla="*/ 27 h 49"/>
                      <a:gd name="T18" fmla="*/ 178 w 227"/>
                      <a:gd name="T19" fmla="*/ 27 h 49"/>
                      <a:gd name="T20" fmla="*/ 183 w 227"/>
                      <a:gd name="T21" fmla="*/ 18 h 49"/>
                      <a:gd name="T22" fmla="*/ 194 w 227"/>
                      <a:gd name="T23" fmla="*/ 18 h 49"/>
                      <a:gd name="T24" fmla="*/ 200 w 227"/>
                      <a:gd name="T25" fmla="*/ 13 h 49"/>
                      <a:gd name="T26" fmla="*/ 205 w 227"/>
                      <a:gd name="T27" fmla="*/ 12 h 49"/>
                      <a:gd name="T28" fmla="*/ 204 w 227"/>
                      <a:gd name="T29" fmla="*/ 6 h 49"/>
                      <a:gd name="T30" fmla="*/ 215 w 227"/>
                      <a:gd name="T31" fmla="*/ 6 h 49"/>
                      <a:gd name="T32" fmla="*/ 215 w 227"/>
                      <a:gd name="T33" fmla="*/ 1 h 49"/>
                      <a:gd name="T34" fmla="*/ 226 w 227"/>
                      <a:gd name="T35" fmla="*/ 0 h 4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27" h="49">
                        <a:moveTo>
                          <a:pt x="0" y="47"/>
                        </a:moveTo>
                        <a:lnTo>
                          <a:pt x="5" y="47"/>
                        </a:lnTo>
                        <a:lnTo>
                          <a:pt x="16" y="48"/>
                        </a:lnTo>
                        <a:lnTo>
                          <a:pt x="133" y="42"/>
                        </a:lnTo>
                        <a:lnTo>
                          <a:pt x="138" y="40"/>
                        </a:lnTo>
                        <a:lnTo>
                          <a:pt x="149" y="39"/>
                        </a:lnTo>
                        <a:lnTo>
                          <a:pt x="154" y="31"/>
                        </a:lnTo>
                        <a:lnTo>
                          <a:pt x="170" y="30"/>
                        </a:lnTo>
                        <a:lnTo>
                          <a:pt x="175" y="27"/>
                        </a:lnTo>
                        <a:lnTo>
                          <a:pt x="178" y="27"/>
                        </a:lnTo>
                        <a:lnTo>
                          <a:pt x="183" y="18"/>
                        </a:lnTo>
                        <a:lnTo>
                          <a:pt x="194" y="18"/>
                        </a:lnTo>
                        <a:lnTo>
                          <a:pt x="200" y="13"/>
                        </a:lnTo>
                        <a:lnTo>
                          <a:pt x="205" y="12"/>
                        </a:lnTo>
                        <a:lnTo>
                          <a:pt x="204" y="6"/>
                        </a:lnTo>
                        <a:lnTo>
                          <a:pt x="215" y="6"/>
                        </a:lnTo>
                        <a:lnTo>
                          <a:pt x="215" y="1"/>
                        </a:lnTo>
                        <a:lnTo>
                          <a:pt x="226" y="0"/>
                        </a:lnTo>
                      </a:path>
                    </a:pathLst>
                  </a:custGeom>
                  <a:noFill/>
                  <a:ln w="127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20611" name="Freeform 32"/>
                  <p:cNvSpPr>
                    <a:spLocks/>
                  </p:cNvSpPr>
                  <p:nvPr/>
                </p:nvSpPr>
                <p:spPr bwMode="auto">
                  <a:xfrm>
                    <a:off x="1358" y="1454"/>
                    <a:ext cx="193" cy="38"/>
                  </a:xfrm>
                  <a:custGeom>
                    <a:avLst/>
                    <a:gdLst>
                      <a:gd name="T0" fmla="*/ 0 w 193"/>
                      <a:gd name="T1" fmla="*/ 1 h 38"/>
                      <a:gd name="T2" fmla="*/ 8 w 193"/>
                      <a:gd name="T3" fmla="*/ 0 h 38"/>
                      <a:gd name="T4" fmla="*/ 8 w 193"/>
                      <a:gd name="T5" fmla="*/ 5 h 38"/>
                      <a:gd name="T6" fmla="*/ 22 w 193"/>
                      <a:gd name="T7" fmla="*/ 4 h 38"/>
                      <a:gd name="T8" fmla="*/ 23 w 193"/>
                      <a:gd name="T9" fmla="*/ 10 h 38"/>
                      <a:gd name="T10" fmla="*/ 37 w 193"/>
                      <a:gd name="T11" fmla="*/ 10 h 38"/>
                      <a:gd name="T12" fmla="*/ 42 w 193"/>
                      <a:gd name="T13" fmla="*/ 14 h 38"/>
                      <a:gd name="T14" fmla="*/ 47 w 193"/>
                      <a:gd name="T15" fmla="*/ 14 h 38"/>
                      <a:gd name="T16" fmla="*/ 53 w 193"/>
                      <a:gd name="T17" fmla="*/ 20 h 38"/>
                      <a:gd name="T18" fmla="*/ 75 w 193"/>
                      <a:gd name="T19" fmla="*/ 19 h 38"/>
                      <a:gd name="T20" fmla="*/ 75 w 193"/>
                      <a:gd name="T21" fmla="*/ 24 h 38"/>
                      <a:gd name="T22" fmla="*/ 80 w 193"/>
                      <a:gd name="T23" fmla="*/ 23 h 38"/>
                      <a:gd name="T24" fmla="*/ 86 w 193"/>
                      <a:gd name="T25" fmla="*/ 28 h 38"/>
                      <a:gd name="T26" fmla="*/ 114 w 193"/>
                      <a:gd name="T27" fmla="*/ 27 h 38"/>
                      <a:gd name="T28" fmla="*/ 114 w 193"/>
                      <a:gd name="T29" fmla="*/ 33 h 38"/>
                      <a:gd name="T30" fmla="*/ 127 w 193"/>
                      <a:gd name="T31" fmla="*/ 32 h 38"/>
                      <a:gd name="T32" fmla="*/ 127 w 193"/>
                      <a:gd name="T33" fmla="*/ 37 h 38"/>
                      <a:gd name="T34" fmla="*/ 192 w 193"/>
                      <a:gd name="T35" fmla="*/ 34 h 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93" h="38">
                        <a:moveTo>
                          <a:pt x="0" y="1"/>
                        </a:moveTo>
                        <a:lnTo>
                          <a:pt x="8" y="0"/>
                        </a:lnTo>
                        <a:lnTo>
                          <a:pt x="8" y="5"/>
                        </a:lnTo>
                        <a:lnTo>
                          <a:pt x="22" y="4"/>
                        </a:lnTo>
                        <a:lnTo>
                          <a:pt x="23" y="10"/>
                        </a:lnTo>
                        <a:lnTo>
                          <a:pt x="37" y="10"/>
                        </a:lnTo>
                        <a:lnTo>
                          <a:pt x="42" y="14"/>
                        </a:lnTo>
                        <a:lnTo>
                          <a:pt x="47" y="14"/>
                        </a:lnTo>
                        <a:lnTo>
                          <a:pt x="53" y="20"/>
                        </a:lnTo>
                        <a:lnTo>
                          <a:pt x="75" y="19"/>
                        </a:lnTo>
                        <a:lnTo>
                          <a:pt x="75" y="24"/>
                        </a:lnTo>
                        <a:lnTo>
                          <a:pt x="80" y="23"/>
                        </a:lnTo>
                        <a:lnTo>
                          <a:pt x="86" y="28"/>
                        </a:lnTo>
                        <a:lnTo>
                          <a:pt x="114" y="27"/>
                        </a:lnTo>
                        <a:lnTo>
                          <a:pt x="114" y="33"/>
                        </a:lnTo>
                        <a:lnTo>
                          <a:pt x="127" y="32"/>
                        </a:lnTo>
                        <a:lnTo>
                          <a:pt x="127" y="37"/>
                        </a:lnTo>
                        <a:lnTo>
                          <a:pt x="192" y="34"/>
                        </a:lnTo>
                      </a:path>
                    </a:pathLst>
                  </a:custGeom>
                  <a:noFill/>
                  <a:ln w="127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20612" name="Freeform 33"/>
                  <p:cNvSpPr>
                    <a:spLocks/>
                  </p:cNvSpPr>
                  <p:nvPr/>
                </p:nvSpPr>
                <p:spPr bwMode="auto">
                  <a:xfrm>
                    <a:off x="1919" y="1161"/>
                    <a:ext cx="173" cy="26"/>
                  </a:xfrm>
                  <a:custGeom>
                    <a:avLst/>
                    <a:gdLst>
                      <a:gd name="T0" fmla="*/ 0 w 173"/>
                      <a:gd name="T1" fmla="*/ 1 h 26"/>
                      <a:gd name="T2" fmla="*/ 11 w 173"/>
                      <a:gd name="T3" fmla="*/ 0 h 26"/>
                      <a:gd name="T4" fmla="*/ 11 w 173"/>
                      <a:gd name="T5" fmla="*/ 5 h 26"/>
                      <a:gd name="T6" fmla="*/ 28 w 173"/>
                      <a:gd name="T7" fmla="*/ 4 h 26"/>
                      <a:gd name="T8" fmla="*/ 33 w 173"/>
                      <a:gd name="T9" fmla="*/ 10 h 26"/>
                      <a:gd name="T10" fmla="*/ 60 w 173"/>
                      <a:gd name="T11" fmla="*/ 9 h 26"/>
                      <a:gd name="T12" fmla="*/ 60 w 173"/>
                      <a:gd name="T13" fmla="*/ 14 h 26"/>
                      <a:gd name="T14" fmla="*/ 82 w 173"/>
                      <a:gd name="T15" fmla="*/ 13 h 26"/>
                      <a:gd name="T16" fmla="*/ 83 w 173"/>
                      <a:gd name="T17" fmla="*/ 18 h 26"/>
                      <a:gd name="T18" fmla="*/ 107 w 173"/>
                      <a:gd name="T19" fmla="*/ 16 h 26"/>
                      <a:gd name="T20" fmla="*/ 113 w 173"/>
                      <a:gd name="T21" fmla="*/ 22 h 26"/>
                      <a:gd name="T22" fmla="*/ 151 w 173"/>
                      <a:gd name="T23" fmla="*/ 20 h 26"/>
                      <a:gd name="T24" fmla="*/ 151 w 173"/>
                      <a:gd name="T25" fmla="*/ 25 h 26"/>
                      <a:gd name="T26" fmla="*/ 172 w 173"/>
                      <a:gd name="T27" fmla="*/ 24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3" h="26">
                        <a:moveTo>
                          <a:pt x="0" y="1"/>
                        </a:moveTo>
                        <a:lnTo>
                          <a:pt x="11" y="0"/>
                        </a:lnTo>
                        <a:lnTo>
                          <a:pt x="11" y="5"/>
                        </a:lnTo>
                        <a:lnTo>
                          <a:pt x="28" y="4"/>
                        </a:lnTo>
                        <a:lnTo>
                          <a:pt x="33" y="10"/>
                        </a:lnTo>
                        <a:lnTo>
                          <a:pt x="60" y="9"/>
                        </a:lnTo>
                        <a:lnTo>
                          <a:pt x="60" y="14"/>
                        </a:lnTo>
                        <a:lnTo>
                          <a:pt x="82" y="13"/>
                        </a:lnTo>
                        <a:lnTo>
                          <a:pt x="83" y="18"/>
                        </a:lnTo>
                        <a:lnTo>
                          <a:pt x="107" y="16"/>
                        </a:lnTo>
                        <a:lnTo>
                          <a:pt x="113" y="22"/>
                        </a:lnTo>
                        <a:lnTo>
                          <a:pt x="151" y="20"/>
                        </a:lnTo>
                        <a:lnTo>
                          <a:pt x="151" y="25"/>
                        </a:lnTo>
                        <a:lnTo>
                          <a:pt x="172" y="24"/>
                        </a:lnTo>
                      </a:path>
                    </a:pathLst>
                  </a:custGeom>
                  <a:noFill/>
                  <a:ln w="127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20613" name="Freeform 34"/>
                  <p:cNvSpPr>
                    <a:spLocks/>
                  </p:cNvSpPr>
                  <p:nvPr/>
                </p:nvSpPr>
                <p:spPr bwMode="auto">
                  <a:xfrm>
                    <a:off x="1993" y="1376"/>
                    <a:ext cx="142" cy="57"/>
                  </a:xfrm>
                  <a:custGeom>
                    <a:avLst/>
                    <a:gdLst>
                      <a:gd name="T0" fmla="*/ 0 w 142"/>
                      <a:gd name="T1" fmla="*/ 56 h 57"/>
                      <a:gd name="T2" fmla="*/ 10 w 142"/>
                      <a:gd name="T3" fmla="*/ 45 h 57"/>
                      <a:gd name="T4" fmla="*/ 10 w 142"/>
                      <a:gd name="T5" fmla="*/ 42 h 57"/>
                      <a:gd name="T6" fmla="*/ 21 w 142"/>
                      <a:gd name="T7" fmla="*/ 41 h 57"/>
                      <a:gd name="T8" fmla="*/ 32 w 142"/>
                      <a:gd name="T9" fmla="*/ 31 h 57"/>
                      <a:gd name="T10" fmla="*/ 37 w 142"/>
                      <a:gd name="T11" fmla="*/ 30 h 57"/>
                      <a:gd name="T12" fmla="*/ 36 w 142"/>
                      <a:gd name="T13" fmla="*/ 22 h 57"/>
                      <a:gd name="T14" fmla="*/ 47 w 142"/>
                      <a:gd name="T15" fmla="*/ 22 h 57"/>
                      <a:gd name="T16" fmla="*/ 52 w 142"/>
                      <a:gd name="T17" fmla="*/ 16 h 57"/>
                      <a:gd name="T18" fmla="*/ 63 w 142"/>
                      <a:gd name="T19" fmla="*/ 15 h 57"/>
                      <a:gd name="T20" fmla="*/ 70 w 142"/>
                      <a:gd name="T21" fmla="*/ 10 h 57"/>
                      <a:gd name="T22" fmla="*/ 81 w 142"/>
                      <a:gd name="T23" fmla="*/ 9 h 57"/>
                      <a:gd name="T24" fmla="*/ 87 w 142"/>
                      <a:gd name="T25" fmla="*/ 3 h 57"/>
                      <a:gd name="T26" fmla="*/ 141 w 142"/>
                      <a:gd name="T27" fmla="*/ 0 h 5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2" h="57">
                        <a:moveTo>
                          <a:pt x="0" y="56"/>
                        </a:moveTo>
                        <a:lnTo>
                          <a:pt x="10" y="45"/>
                        </a:lnTo>
                        <a:lnTo>
                          <a:pt x="10" y="42"/>
                        </a:lnTo>
                        <a:lnTo>
                          <a:pt x="21" y="41"/>
                        </a:lnTo>
                        <a:lnTo>
                          <a:pt x="32" y="31"/>
                        </a:lnTo>
                        <a:lnTo>
                          <a:pt x="37" y="30"/>
                        </a:lnTo>
                        <a:lnTo>
                          <a:pt x="36" y="22"/>
                        </a:lnTo>
                        <a:lnTo>
                          <a:pt x="47" y="22"/>
                        </a:lnTo>
                        <a:lnTo>
                          <a:pt x="52" y="16"/>
                        </a:lnTo>
                        <a:lnTo>
                          <a:pt x="63" y="15"/>
                        </a:lnTo>
                        <a:lnTo>
                          <a:pt x="70" y="10"/>
                        </a:lnTo>
                        <a:lnTo>
                          <a:pt x="81" y="9"/>
                        </a:lnTo>
                        <a:lnTo>
                          <a:pt x="87" y="3"/>
                        </a:lnTo>
                        <a:lnTo>
                          <a:pt x="141" y="0"/>
                        </a:lnTo>
                      </a:path>
                    </a:pathLst>
                  </a:custGeom>
                  <a:noFill/>
                  <a:ln w="127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grpSp>
          </p:grpSp>
        </p:grpSp>
        <p:sp>
          <p:nvSpPr>
            <p:cNvPr id="20530" name="Rectangle 35"/>
            <p:cNvSpPr>
              <a:spLocks noChangeArrowheads="1"/>
            </p:cNvSpPr>
            <p:nvPr/>
          </p:nvSpPr>
          <p:spPr bwMode="auto">
            <a:xfrm rot="-180000">
              <a:off x="1363" y="1308"/>
              <a:ext cx="1276" cy="69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20531" name="Rectangle 36"/>
            <p:cNvSpPr>
              <a:spLocks noChangeArrowheads="1"/>
            </p:cNvSpPr>
            <p:nvPr/>
          </p:nvSpPr>
          <p:spPr bwMode="auto">
            <a:xfrm rot="-180000">
              <a:off x="2684" y="1135"/>
              <a:ext cx="312" cy="951"/>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20532" name="Rectangle 37"/>
            <p:cNvSpPr>
              <a:spLocks noChangeArrowheads="1"/>
            </p:cNvSpPr>
            <p:nvPr/>
          </p:nvSpPr>
          <p:spPr bwMode="auto">
            <a:xfrm rot="-180000">
              <a:off x="3036" y="1115"/>
              <a:ext cx="383" cy="951"/>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20533" name="Rectangle 38"/>
            <p:cNvSpPr>
              <a:spLocks noChangeArrowheads="1"/>
            </p:cNvSpPr>
            <p:nvPr/>
          </p:nvSpPr>
          <p:spPr bwMode="auto">
            <a:xfrm rot="-180000">
              <a:off x="3456" y="1095"/>
              <a:ext cx="312" cy="951"/>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20534" name="Rectangle 39"/>
            <p:cNvSpPr>
              <a:spLocks noChangeArrowheads="1"/>
            </p:cNvSpPr>
            <p:nvPr/>
          </p:nvSpPr>
          <p:spPr bwMode="auto">
            <a:xfrm rot="-180000">
              <a:off x="3808" y="1076"/>
              <a:ext cx="315" cy="951"/>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20535" name="Rectangle 40"/>
            <p:cNvSpPr>
              <a:spLocks noChangeArrowheads="1"/>
            </p:cNvSpPr>
            <p:nvPr/>
          </p:nvSpPr>
          <p:spPr bwMode="auto">
            <a:xfrm rot="-180000">
              <a:off x="4163" y="1059"/>
              <a:ext cx="252" cy="951"/>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20536" name="Rectangle 41"/>
            <p:cNvSpPr>
              <a:spLocks noChangeArrowheads="1"/>
            </p:cNvSpPr>
            <p:nvPr/>
          </p:nvSpPr>
          <p:spPr bwMode="auto">
            <a:xfrm rot="-180000">
              <a:off x="4453" y="1044"/>
              <a:ext cx="250" cy="951"/>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20537" name="Line 42"/>
            <p:cNvSpPr>
              <a:spLocks noChangeShapeType="1"/>
            </p:cNvSpPr>
            <p:nvPr/>
          </p:nvSpPr>
          <p:spPr bwMode="auto">
            <a:xfrm flipV="1">
              <a:off x="4442" y="1131"/>
              <a:ext cx="245" cy="265"/>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0538" name="Line 43"/>
            <p:cNvSpPr>
              <a:spLocks noChangeShapeType="1"/>
            </p:cNvSpPr>
            <p:nvPr/>
          </p:nvSpPr>
          <p:spPr bwMode="auto">
            <a:xfrm flipV="1">
              <a:off x="4452" y="1322"/>
              <a:ext cx="245" cy="268"/>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0539" name="Line 44"/>
            <p:cNvSpPr>
              <a:spLocks noChangeShapeType="1"/>
            </p:cNvSpPr>
            <p:nvPr/>
          </p:nvSpPr>
          <p:spPr bwMode="auto">
            <a:xfrm flipV="1">
              <a:off x="4462" y="1511"/>
              <a:ext cx="245" cy="269"/>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0540" name="Line 45"/>
            <p:cNvSpPr>
              <a:spLocks noChangeShapeType="1"/>
            </p:cNvSpPr>
            <p:nvPr/>
          </p:nvSpPr>
          <p:spPr bwMode="auto">
            <a:xfrm flipV="1">
              <a:off x="4472" y="1702"/>
              <a:ext cx="245" cy="268"/>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0541" name="Line 46"/>
            <p:cNvSpPr>
              <a:spLocks noChangeShapeType="1"/>
            </p:cNvSpPr>
            <p:nvPr/>
          </p:nvSpPr>
          <p:spPr bwMode="auto">
            <a:xfrm flipV="1">
              <a:off x="4432" y="1039"/>
              <a:ext cx="152" cy="167"/>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sp>
          <p:nvSpPr>
            <p:cNvPr id="20542" name="Line 47"/>
            <p:cNvSpPr>
              <a:spLocks noChangeShapeType="1"/>
            </p:cNvSpPr>
            <p:nvPr/>
          </p:nvSpPr>
          <p:spPr bwMode="auto">
            <a:xfrm flipV="1">
              <a:off x="4634" y="1895"/>
              <a:ext cx="93" cy="99"/>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solidFill>
                  <a:srgbClr val="000000"/>
                </a:solidFill>
              </a:endParaRPr>
            </a:p>
          </p:txBody>
        </p:sp>
        <p:grpSp>
          <p:nvGrpSpPr>
            <p:cNvPr id="20543" name="Group 48"/>
            <p:cNvGrpSpPr>
              <a:grpSpLocks/>
            </p:cNvGrpSpPr>
            <p:nvPr/>
          </p:nvGrpSpPr>
          <p:grpSpPr bwMode="auto">
            <a:xfrm>
              <a:off x="4138" y="1089"/>
              <a:ext cx="299" cy="831"/>
              <a:chOff x="3901" y="732"/>
              <a:chExt cx="299" cy="831"/>
            </a:xfrm>
          </p:grpSpPr>
          <p:sp>
            <p:nvSpPr>
              <p:cNvPr id="20577" name="Rectangle 49"/>
              <p:cNvSpPr>
                <a:spLocks noChangeArrowheads="1"/>
              </p:cNvSpPr>
              <p:nvPr/>
            </p:nvSpPr>
            <p:spPr bwMode="auto">
              <a:xfrm rot="-180000">
                <a:off x="3901" y="732"/>
                <a:ext cx="261" cy="94"/>
              </a:xfrm>
              <a:prstGeom prst="rect">
                <a:avLst/>
              </a:prstGeom>
              <a:solidFill>
                <a:srgbClr val="A6A6A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20578" name="Rectangle 50"/>
              <p:cNvSpPr>
                <a:spLocks noChangeArrowheads="1"/>
              </p:cNvSpPr>
              <p:nvPr/>
            </p:nvSpPr>
            <p:spPr bwMode="auto">
              <a:xfrm rot="-180000">
                <a:off x="3907" y="855"/>
                <a:ext cx="261" cy="94"/>
              </a:xfrm>
              <a:prstGeom prst="rect">
                <a:avLst/>
              </a:prstGeom>
              <a:solidFill>
                <a:srgbClr val="A6A6A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20579" name="Rectangle 51"/>
              <p:cNvSpPr>
                <a:spLocks noChangeArrowheads="1"/>
              </p:cNvSpPr>
              <p:nvPr/>
            </p:nvSpPr>
            <p:spPr bwMode="auto">
              <a:xfrm rot="-180000">
                <a:off x="3914" y="978"/>
                <a:ext cx="261" cy="95"/>
              </a:xfrm>
              <a:prstGeom prst="rect">
                <a:avLst/>
              </a:prstGeom>
              <a:solidFill>
                <a:srgbClr val="A6A6A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20580" name="Rectangle 52"/>
              <p:cNvSpPr>
                <a:spLocks noChangeArrowheads="1"/>
              </p:cNvSpPr>
              <p:nvPr/>
            </p:nvSpPr>
            <p:spPr bwMode="auto">
              <a:xfrm rot="-180000">
                <a:off x="3920" y="1101"/>
                <a:ext cx="261" cy="91"/>
              </a:xfrm>
              <a:prstGeom prst="rect">
                <a:avLst/>
              </a:prstGeom>
              <a:solidFill>
                <a:srgbClr val="A6A6A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20581" name="Rectangle 53"/>
              <p:cNvSpPr>
                <a:spLocks noChangeArrowheads="1"/>
              </p:cNvSpPr>
              <p:nvPr/>
            </p:nvSpPr>
            <p:spPr bwMode="auto">
              <a:xfrm rot="-180000">
                <a:off x="3927" y="1222"/>
                <a:ext cx="260" cy="94"/>
              </a:xfrm>
              <a:prstGeom prst="rect">
                <a:avLst/>
              </a:prstGeom>
              <a:solidFill>
                <a:srgbClr val="A6A6A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20582" name="Rectangle 54"/>
              <p:cNvSpPr>
                <a:spLocks noChangeArrowheads="1"/>
              </p:cNvSpPr>
              <p:nvPr/>
            </p:nvSpPr>
            <p:spPr bwMode="auto">
              <a:xfrm rot="-180000">
                <a:off x="3933" y="1345"/>
                <a:ext cx="261" cy="94"/>
              </a:xfrm>
              <a:prstGeom prst="rect">
                <a:avLst/>
              </a:prstGeom>
              <a:solidFill>
                <a:srgbClr val="A6A6A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20583" name="Rectangle 55"/>
              <p:cNvSpPr>
                <a:spLocks noChangeArrowheads="1"/>
              </p:cNvSpPr>
              <p:nvPr/>
            </p:nvSpPr>
            <p:spPr bwMode="auto">
              <a:xfrm rot="-180000">
                <a:off x="3940" y="1469"/>
                <a:ext cx="260" cy="94"/>
              </a:xfrm>
              <a:prstGeom prst="rect">
                <a:avLst/>
              </a:prstGeom>
              <a:solidFill>
                <a:srgbClr val="A6A6A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grpSp>
        <p:grpSp>
          <p:nvGrpSpPr>
            <p:cNvPr id="20544" name="Group 56"/>
            <p:cNvGrpSpPr>
              <a:grpSpLocks/>
            </p:cNvGrpSpPr>
            <p:nvPr/>
          </p:nvGrpSpPr>
          <p:grpSpPr bwMode="auto">
            <a:xfrm>
              <a:off x="3786" y="1169"/>
              <a:ext cx="362" cy="829"/>
              <a:chOff x="3549" y="812"/>
              <a:chExt cx="362" cy="829"/>
            </a:xfrm>
          </p:grpSpPr>
          <p:sp>
            <p:nvSpPr>
              <p:cNvPr id="20570" name="Rectangle 57"/>
              <p:cNvSpPr>
                <a:spLocks noChangeArrowheads="1"/>
              </p:cNvSpPr>
              <p:nvPr/>
            </p:nvSpPr>
            <p:spPr bwMode="auto">
              <a:xfrm rot="-180000">
                <a:off x="3549" y="812"/>
                <a:ext cx="324" cy="95"/>
              </a:xfrm>
              <a:prstGeom prst="rect">
                <a:avLst/>
              </a:prstGeom>
              <a:solidFill>
                <a:srgbClr val="A6A6A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20571" name="Rectangle 58"/>
              <p:cNvSpPr>
                <a:spLocks noChangeArrowheads="1"/>
              </p:cNvSpPr>
              <p:nvPr/>
            </p:nvSpPr>
            <p:spPr bwMode="auto">
              <a:xfrm rot="-180000">
                <a:off x="3555" y="935"/>
                <a:ext cx="324" cy="95"/>
              </a:xfrm>
              <a:prstGeom prst="rect">
                <a:avLst/>
              </a:prstGeom>
              <a:solidFill>
                <a:srgbClr val="A6A6A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20572" name="Rectangle 59"/>
              <p:cNvSpPr>
                <a:spLocks noChangeArrowheads="1"/>
              </p:cNvSpPr>
              <p:nvPr/>
            </p:nvSpPr>
            <p:spPr bwMode="auto">
              <a:xfrm rot="-180000">
                <a:off x="3562" y="1056"/>
                <a:ext cx="323" cy="95"/>
              </a:xfrm>
              <a:prstGeom prst="rect">
                <a:avLst/>
              </a:prstGeom>
              <a:solidFill>
                <a:srgbClr val="A6A6A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20573" name="Rectangle 60"/>
              <p:cNvSpPr>
                <a:spLocks noChangeArrowheads="1"/>
              </p:cNvSpPr>
              <p:nvPr/>
            </p:nvSpPr>
            <p:spPr bwMode="auto">
              <a:xfrm rot="-180000">
                <a:off x="3568" y="1180"/>
                <a:ext cx="324" cy="95"/>
              </a:xfrm>
              <a:prstGeom prst="rect">
                <a:avLst/>
              </a:prstGeom>
              <a:solidFill>
                <a:srgbClr val="A6A6A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20574" name="Rectangle 61"/>
              <p:cNvSpPr>
                <a:spLocks noChangeArrowheads="1"/>
              </p:cNvSpPr>
              <p:nvPr/>
            </p:nvSpPr>
            <p:spPr bwMode="auto">
              <a:xfrm rot="-180000">
                <a:off x="3575" y="1303"/>
                <a:ext cx="323" cy="95"/>
              </a:xfrm>
              <a:prstGeom prst="rect">
                <a:avLst/>
              </a:prstGeom>
              <a:solidFill>
                <a:srgbClr val="A6A6A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20575" name="Rectangle 62"/>
              <p:cNvSpPr>
                <a:spLocks noChangeArrowheads="1"/>
              </p:cNvSpPr>
              <p:nvPr/>
            </p:nvSpPr>
            <p:spPr bwMode="auto">
              <a:xfrm rot="-180000">
                <a:off x="3581" y="1426"/>
                <a:ext cx="324" cy="95"/>
              </a:xfrm>
              <a:prstGeom prst="rect">
                <a:avLst/>
              </a:prstGeom>
              <a:solidFill>
                <a:srgbClr val="A6A6A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20576" name="Rectangle 63"/>
              <p:cNvSpPr>
                <a:spLocks noChangeArrowheads="1"/>
              </p:cNvSpPr>
              <p:nvPr/>
            </p:nvSpPr>
            <p:spPr bwMode="auto">
              <a:xfrm rot="-180000">
                <a:off x="3587" y="1546"/>
                <a:ext cx="324" cy="95"/>
              </a:xfrm>
              <a:prstGeom prst="rect">
                <a:avLst/>
              </a:prstGeom>
              <a:solidFill>
                <a:srgbClr val="A6A6A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grpSp>
        <p:grpSp>
          <p:nvGrpSpPr>
            <p:cNvPr id="20545" name="Group 64"/>
            <p:cNvGrpSpPr>
              <a:grpSpLocks/>
            </p:cNvGrpSpPr>
            <p:nvPr/>
          </p:nvGrpSpPr>
          <p:grpSpPr bwMode="auto">
            <a:xfrm>
              <a:off x="3431" y="1124"/>
              <a:ext cx="362" cy="832"/>
              <a:chOff x="3194" y="767"/>
              <a:chExt cx="362" cy="832"/>
            </a:xfrm>
          </p:grpSpPr>
          <p:sp>
            <p:nvSpPr>
              <p:cNvPr id="20563" name="Rectangle 65"/>
              <p:cNvSpPr>
                <a:spLocks noChangeArrowheads="1"/>
              </p:cNvSpPr>
              <p:nvPr/>
            </p:nvSpPr>
            <p:spPr bwMode="auto">
              <a:xfrm rot="-180000">
                <a:off x="3194" y="767"/>
                <a:ext cx="324" cy="95"/>
              </a:xfrm>
              <a:prstGeom prst="rect">
                <a:avLst/>
              </a:prstGeom>
              <a:solidFill>
                <a:srgbClr val="A6A6A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20564" name="Rectangle 66"/>
              <p:cNvSpPr>
                <a:spLocks noChangeArrowheads="1"/>
              </p:cNvSpPr>
              <p:nvPr/>
            </p:nvSpPr>
            <p:spPr bwMode="auto">
              <a:xfrm rot="-180000">
                <a:off x="3200" y="890"/>
                <a:ext cx="324" cy="95"/>
              </a:xfrm>
              <a:prstGeom prst="rect">
                <a:avLst/>
              </a:prstGeom>
              <a:solidFill>
                <a:srgbClr val="A6A6A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20565" name="Rectangle 67"/>
              <p:cNvSpPr>
                <a:spLocks noChangeArrowheads="1"/>
              </p:cNvSpPr>
              <p:nvPr/>
            </p:nvSpPr>
            <p:spPr bwMode="auto">
              <a:xfrm rot="-180000">
                <a:off x="3207" y="1014"/>
                <a:ext cx="324" cy="94"/>
              </a:xfrm>
              <a:prstGeom prst="rect">
                <a:avLst/>
              </a:prstGeom>
              <a:solidFill>
                <a:srgbClr val="A6A6A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20566" name="Rectangle 68"/>
              <p:cNvSpPr>
                <a:spLocks noChangeArrowheads="1"/>
              </p:cNvSpPr>
              <p:nvPr/>
            </p:nvSpPr>
            <p:spPr bwMode="auto">
              <a:xfrm rot="-180000">
                <a:off x="3213" y="1136"/>
                <a:ext cx="324" cy="92"/>
              </a:xfrm>
              <a:prstGeom prst="rect">
                <a:avLst/>
              </a:prstGeom>
              <a:solidFill>
                <a:srgbClr val="A6A6A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20567" name="Rectangle 69"/>
              <p:cNvSpPr>
                <a:spLocks noChangeArrowheads="1"/>
              </p:cNvSpPr>
              <p:nvPr/>
            </p:nvSpPr>
            <p:spPr bwMode="auto">
              <a:xfrm rot="-180000">
                <a:off x="3220" y="1257"/>
                <a:ext cx="323" cy="95"/>
              </a:xfrm>
              <a:prstGeom prst="rect">
                <a:avLst/>
              </a:prstGeom>
              <a:solidFill>
                <a:srgbClr val="A6A6A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20568" name="Rectangle 70"/>
              <p:cNvSpPr>
                <a:spLocks noChangeArrowheads="1"/>
              </p:cNvSpPr>
              <p:nvPr/>
            </p:nvSpPr>
            <p:spPr bwMode="auto">
              <a:xfrm rot="-180000">
                <a:off x="3226" y="1380"/>
                <a:ext cx="324" cy="95"/>
              </a:xfrm>
              <a:prstGeom prst="rect">
                <a:avLst/>
              </a:prstGeom>
              <a:solidFill>
                <a:srgbClr val="A6A6A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20569" name="Rectangle 71"/>
              <p:cNvSpPr>
                <a:spLocks noChangeArrowheads="1"/>
              </p:cNvSpPr>
              <p:nvPr/>
            </p:nvSpPr>
            <p:spPr bwMode="auto">
              <a:xfrm rot="-180000">
                <a:off x="3233" y="1504"/>
                <a:ext cx="323" cy="95"/>
              </a:xfrm>
              <a:prstGeom prst="rect">
                <a:avLst/>
              </a:prstGeom>
              <a:solidFill>
                <a:srgbClr val="A6A6A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grpSp>
        <p:grpSp>
          <p:nvGrpSpPr>
            <p:cNvPr id="20546" name="Group 72"/>
            <p:cNvGrpSpPr>
              <a:grpSpLocks/>
            </p:cNvGrpSpPr>
            <p:nvPr/>
          </p:nvGrpSpPr>
          <p:grpSpPr bwMode="auto">
            <a:xfrm>
              <a:off x="3014" y="1208"/>
              <a:ext cx="427" cy="829"/>
              <a:chOff x="2777" y="851"/>
              <a:chExt cx="427" cy="829"/>
            </a:xfrm>
          </p:grpSpPr>
          <p:sp>
            <p:nvSpPr>
              <p:cNvPr id="20559" name="Rectangle 73"/>
              <p:cNvSpPr>
                <a:spLocks noChangeArrowheads="1"/>
              </p:cNvSpPr>
              <p:nvPr/>
            </p:nvSpPr>
            <p:spPr bwMode="auto">
              <a:xfrm rot="-180000">
                <a:off x="2777" y="851"/>
                <a:ext cx="388" cy="95"/>
              </a:xfrm>
              <a:prstGeom prst="rect">
                <a:avLst/>
              </a:prstGeom>
              <a:solidFill>
                <a:srgbClr val="A6A6A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20560" name="Rectangle 74"/>
              <p:cNvSpPr>
                <a:spLocks noChangeArrowheads="1"/>
              </p:cNvSpPr>
              <p:nvPr/>
            </p:nvSpPr>
            <p:spPr bwMode="auto">
              <a:xfrm rot="-180000">
                <a:off x="2790" y="1095"/>
                <a:ext cx="388" cy="94"/>
              </a:xfrm>
              <a:prstGeom prst="rect">
                <a:avLst/>
              </a:prstGeom>
              <a:solidFill>
                <a:srgbClr val="A6A6A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20561" name="Rectangle 75"/>
              <p:cNvSpPr>
                <a:spLocks noChangeArrowheads="1"/>
              </p:cNvSpPr>
              <p:nvPr/>
            </p:nvSpPr>
            <p:spPr bwMode="auto">
              <a:xfrm rot="-180000">
                <a:off x="2803" y="1342"/>
                <a:ext cx="388" cy="94"/>
              </a:xfrm>
              <a:prstGeom prst="rect">
                <a:avLst/>
              </a:prstGeom>
              <a:solidFill>
                <a:srgbClr val="A6A6A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20562" name="Rectangle 76"/>
              <p:cNvSpPr>
                <a:spLocks noChangeArrowheads="1"/>
              </p:cNvSpPr>
              <p:nvPr/>
            </p:nvSpPr>
            <p:spPr bwMode="auto">
              <a:xfrm rot="-180000">
                <a:off x="2815" y="1585"/>
                <a:ext cx="389" cy="95"/>
              </a:xfrm>
              <a:prstGeom prst="rect">
                <a:avLst/>
              </a:prstGeom>
              <a:solidFill>
                <a:srgbClr val="A6A6A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grpSp>
        <p:grpSp>
          <p:nvGrpSpPr>
            <p:cNvPr id="20547" name="Group 77"/>
            <p:cNvGrpSpPr>
              <a:grpSpLocks/>
            </p:cNvGrpSpPr>
            <p:nvPr/>
          </p:nvGrpSpPr>
          <p:grpSpPr bwMode="auto">
            <a:xfrm>
              <a:off x="3020" y="1326"/>
              <a:ext cx="414" cy="582"/>
              <a:chOff x="2783" y="969"/>
              <a:chExt cx="414" cy="582"/>
            </a:xfrm>
          </p:grpSpPr>
          <p:sp>
            <p:nvSpPr>
              <p:cNvPr id="20556" name="Rectangle 78"/>
              <p:cNvSpPr>
                <a:spLocks noChangeArrowheads="1"/>
              </p:cNvSpPr>
              <p:nvPr/>
            </p:nvSpPr>
            <p:spPr bwMode="auto">
              <a:xfrm rot="-180000">
                <a:off x="2783" y="969"/>
                <a:ext cx="389" cy="94"/>
              </a:xfrm>
              <a:prstGeom prst="rect">
                <a:avLst/>
              </a:prstGeom>
              <a:solidFill>
                <a:srgbClr val="A6A6A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20557" name="Rectangle 79"/>
              <p:cNvSpPr>
                <a:spLocks noChangeArrowheads="1"/>
              </p:cNvSpPr>
              <p:nvPr/>
            </p:nvSpPr>
            <p:spPr bwMode="auto">
              <a:xfrm rot="-180000">
                <a:off x="2796" y="1213"/>
                <a:ext cx="388" cy="94"/>
              </a:xfrm>
              <a:prstGeom prst="rect">
                <a:avLst/>
              </a:prstGeom>
              <a:solidFill>
                <a:srgbClr val="A6A6A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20558" name="Rectangle 80"/>
              <p:cNvSpPr>
                <a:spLocks noChangeArrowheads="1"/>
              </p:cNvSpPr>
              <p:nvPr/>
            </p:nvSpPr>
            <p:spPr bwMode="auto">
              <a:xfrm rot="-180000">
                <a:off x="2809" y="1460"/>
                <a:ext cx="388" cy="91"/>
              </a:xfrm>
              <a:prstGeom prst="rect">
                <a:avLst/>
              </a:prstGeom>
              <a:solidFill>
                <a:srgbClr val="A6A6A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grpSp>
        <p:grpSp>
          <p:nvGrpSpPr>
            <p:cNvPr id="20548" name="Group 81"/>
            <p:cNvGrpSpPr>
              <a:grpSpLocks/>
            </p:cNvGrpSpPr>
            <p:nvPr/>
          </p:nvGrpSpPr>
          <p:grpSpPr bwMode="auto">
            <a:xfrm>
              <a:off x="2659" y="1164"/>
              <a:ext cx="362" cy="832"/>
              <a:chOff x="2422" y="807"/>
              <a:chExt cx="362" cy="832"/>
            </a:xfrm>
          </p:grpSpPr>
          <p:sp>
            <p:nvSpPr>
              <p:cNvPr id="20549" name="Rectangle 82"/>
              <p:cNvSpPr>
                <a:spLocks noChangeArrowheads="1"/>
              </p:cNvSpPr>
              <p:nvPr/>
            </p:nvSpPr>
            <p:spPr bwMode="auto">
              <a:xfrm rot="-180000">
                <a:off x="2422" y="807"/>
                <a:ext cx="324" cy="95"/>
              </a:xfrm>
              <a:prstGeom prst="rect">
                <a:avLst/>
              </a:prstGeom>
              <a:solidFill>
                <a:srgbClr val="A6A6A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20550" name="Rectangle 83"/>
              <p:cNvSpPr>
                <a:spLocks noChangeArrowheads="1"/>
              </p:cNvSpPr>
              <p:nvPr/>
            </p:nvSpPr>
            <p:spPr bwMode="auto">
              <a:xfrm rot="-180000">
                <a:off x="2429" y="930"/>
                <a:ext cx="323" cy="95"/>
              </a:xfrm>
              <a:prstGeom prst="rect">
                <a:avLst/>
              </a:prstGeom>
              <a:solidFill>
                <a:srgbClr val="A6A6A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20551" name="Rectangle 84"/>
              <p:cNvSpPr>
                <a:spLocks noChangeArrowheads="1"/>
              </p:cNvSpPr>
              <p:nvPr/>
            </p:nvSpPr>
            <p:spPr bwMode="auto">
              <a:xfrm rot="-180000">
                <a:off x="2435" y="1054"/>
                <a:ext cx="324" cy="95"/>
              </a:xfrm>
              <a:prstGeom prst="rect">
                <a:avLst/>
              </a:prstGeom>
              <a:solidFill>
                <a:srgbClr val="A6A6A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20552" name="Rectangle 85"/>
              <p:cNvSpPr>
                <a:spLocks noChangeArrowheads="1"/>
              </p:cNvSpPr>
              <p:nvPr/>
            </p:nvSpPr>
            <p:spPr bwMode="auto">
              <a:xfrm rot="-180000">
                <a:off x="2441" y="1177"/>
                <a:ext cx="324" cy="92"/>
              </a:xfrm>
              <a:prstGeom prst="rect">
                <a:avLst/>
              </a:prstGeom>
              <a:solidFill>
                <a:srgbClr val="A6A6A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20553" name="Rectangle 86"/>
              <p:cNvSpPr>
                <a:spLocks noChangeArrowheads="1"/>
              </p:cNvSpPr>
              <p:nvPr/>
            </p:nvSpPr>
            <p:spPr bwMode="auto">
              <a:xfrm rot="-180000">
                <a:off x="2448" y="1298"/>
                <a:ext cx="323" cy="94"/>
              </a:xfrm>
              <a:prstGeom prst="rect">
                <a:avLst/>
              </a:prstGeom>
              <a:solidFill>
                <a:srgbClr val="A6A6A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20554" name="Rectangle 87"/>
              <p:cNvSpPr>
                <a:spLocks noChangeArrowheads="1"/>
              </p:cNvSpPr>
              <p:nvPr/>
            </p:nvSpPr>
            <p:spPr bwMode="auto">
              <a:xfrm rot="-180000">
                <a:off x="2454" y="1420"/>
                <a:ext cx="324" cy="95"/>
              </a:xfrm>
              <a:prstGeom prst="rect">
                <a:avLst/>
              </a:prstGeom>
              <a:solidFill>
                <a:srgbClr val="A6A6A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20555" name="Rectangle 88"/>
              <p:cNvSpPr>
                <a:spLocks noChangeArrowheads="1"/>
              </p:cNvSpPr>
              <p:nvPr/>
            </p:nvSpPr>
            <p:spPr bwMode="auto">
              <a:xfrm rot="-180000">
                <a:off x="2461" y="1544"/>
                <a:ext cx="323" cy="95"/>
              </a:xfrm>
              <a:prstGeom prst="rect">
                <a:avLst/>
              </a:prstGeom>
              <a:solidFill>
                <a:srgbClr val="A6A6A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grpSp>
      </p:grpSp>
      <p:sp>
        <p:nvSpPr>
          <p:cNvPr id="20483" name="Rectangle 89"/>
          <p:cNvSpPr>
            <a:spLocks noChangeArrowheads="1"/>
          </p:cNvSpPr>
          <p:nvPr/>
        </p:nvSpPr>
        <p:spPr bwMode="auto">
          <a:xfrm>
            <a:off x="3070226" y="533401"/>
            <a:ext cx="186013" cy="46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har char="•"/>
              <a:defRPr sz="3200">
                <a:solidFill>
                  <a:schemeClr val="tx1"/>
                </a:solidFill>
                <a:latin typeface="Arial" panose="020B0604020202020204" pitchFamily="34" charset="0"/>
              </a:defRPr>
            </a:lvl1pPr>
            <a:lvl2pPr marL="742950" indent="-285750" defTabSz="762000">
              <a:spcBef>
                <a:spcPct val="20000"/>
              </a:spcBef>
              <a:buChar char="–"/>
              <a:defRPr sz="2800">
                <a:solidFill>
                  <a:schemeClr val="tx1"/>
                </a:solidFill>
                <a:latin typeface="Arial" panose="020B0604020202020204" pitchFamily="34" charset="0"/>
              </a:defRPr>
            </a:lvl2pPr>
            <a:lvl3pPr marL="1143000" indent="-228600" defTabSz="762000">
              <a:spcBef>
                <a:spcPct val="20000"/>
              </a:spcBef>
              <a:buChar char="•"/>
              <a:defRPr sz="2400">
                <a:solidFill>
                  <a:schemeClr val="tx1"/>
                </a:solidFill>
                <a:latin typeface="Arial" panose="020B0604020202020204" pitchFamily="34" charset="0"/>
              </a:defRPr>
            </a:lvl3pPr>
            <a:lvl4pPr marL="1600200" indent="-228600" defTabSz="762000">
              <a:spcBef>
                <a:spcPct val="20000"/>
              </a:spcBef>
              <a:buChar char="–"/>
              <a:defRPr sz="2000">
                <a:solidFill>
                  <a:schemeClr val="tx1"/>
                </a:solidFill>
                <a:latin typeface="Arial" panose="020B0604020202020204" pitchFamily="34" charset="0"/>
              </a:defRPr>
            </a:lvl4pPr>
            <a:lvl5pPr marL="2057400" indent="-228600" defTabSz="762000">
              <a:spcBef>
                <a:spcPct val="20000"/>
              </a:spcBef>
              <a:buChar char="»"/>
              <a:defRPr sz="2000">
                <a:solidFill>
                  <a:schemeClr val="tx1"/>
                </a:solidFill>
                <a:latin typeface="Arial" panose="020B0604020202020204" pitchFamily="34" charset="0"/>
              </a:defRPr>
            </a:lvl5pPr>
            <a:lvl6pPr marL="25146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endParaRPr lang="de-CH" altLang="en-US" sz="2400" b="1" u="sng">
              <a:solidFill>
                <a:srgbClr val="000000"/>
              </a:solidFill>
              <a:latin typeface="Times New Roman" panose="02020603050405020304" pitchFamily="18" charset="0"/>
            </a:endParaRPr>
          </a:p>
        </p:txBody>
      </p:sp>
      <p:grpSp>
        <p:nvGrpSpPr>
          <p:cNvPr id="20484" name="Group 90"/>
          <p:cNvGrpSpPr>
            <a:grpSpLocks/>
          </p:cNvGrpSpPr>
          <p:nvPr/>
        </p:nvGrpSpPr>
        <p:grpSpPr bwMode="auto">
          <a:xfrm>
            <a:off x="3143251" y="3789363"/>
            <a:ext cx="6073775" cy="2539999"/>
            <a:chOff x="851" y="2394"/>
            <a:chExt cx="3826" cy="1600"/>
          </a:xfrm>
        </p:grpSpPr>
        <p:sp>
          <p:nvSpPr>
            <p:cNvPr id="20494" name="Rectangle 91"/>
            <p:cNvSpPr>
              <a:spLocks noChangeArrowheads="1"/>
            </p:cNvSpPr>
            <p:nvPr/>
          </p:nvSpPr>
          <p:spPr bwMode="auto">
            <a:xfrm>
              <a:off x="1394" y="2461"/>
              <a:ext cx="3283" cy="1303"/>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20495" name="Line 92"/>
            <p:cNvSpPr>
              <a:spLocks noChangeShapeType="1"/>
            </p:cNvSpPr>
            <p:nvPr/>
          </p:nvSpPr>
          <p:spPr bwMode="auto">
            <a:xfrm>
              <a:off x="1394" y="3764"/>
              <a:ext cx="328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GB">
                <a:solidFill>
                  <a:srgbClr val="000000"/>
                </a:solidFill>
              </a:endParaRPr>
            </a:p>
          </p:txBody>
        </p:sp>
        <p:sp>
          <p:nvSpPr>
            <p:cNvPr id="20496" name="Line 93"/>
            <p:cNvSpPr>
              <a:spLocks noChangeShapeType="1"/>
            </p:cNvSpPr>
            <p:nvPr/>
          </p:nvSpPr>
          <p:spPr bwMode="auto">
            <a:xfrm>
              <a:off x="1394" y="3474"/>
              <a:ext cx="328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GB">
                <a:solidFill>
                  <a:srgbClr val="000000"/>
                </a:solidFill>
              </a:endParaRPr>
            </a:p>
          </p:txBody>
        </p:sp>
        <p:sp>
          <p:nvSpPr>
            <p:cNvPr id="20497" name="Line 94"/>
            <p:cNvSpPr>
              <a:spLocks noChangeShapeType="1"/>
            </p:cNvSpPr>
            <p:nvPr/>
          </p:nvSpPr>
          <p:spPr bwMode="auto">
            <a:xfrm>
              <a:off x="1394" y="3330"/>
              <a:ext cx="328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GB">
                <a:solidFill>
                  <a:srgbClr val="000000"/>
                </a:solidFill>
              </a:endParaRPr>
            </a:p>
          </p:txBody>
        </p:sp>
        <p:sp>
          <p:nvSpPr>
            <p:cNvPr id="20498" name="Line 95"/>
            <p:cNvSpPr>
              <a:spLocks noChangeShapeType="1"/>
            </p:cNvSpPr>
            <p:nvPr/>
          </p:nvSpPr>
          <p:spPr bwMode="auto">
            <a:xfrm>
              <a:off x="1394" y="3185"/>
              <a:ext cx="328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GB">
                <a:solidFill>
                  <a:srgbClr val="000000"/>
                </a:solidFill>
              </a:endParaRPr>
            </a:p>
          </p:txBody>
        </p:sp>
        <p:sp>
          <p:nvSpPr>
            <p:cNvPr id="20499" name="Line 96"/>
            <p:cNvSpPr>
              <a:spLocks noChangeShapeType="1"/>
            </p:cNvSpPr>
            <p:nvPr/>
          </p:nvSpPr>
          <p:spPr bwMode="auto">
            <a:xfrm>
              <a:off x="1394" y="3040"/>
              <a:ext cx="328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GB">
                <a:solidFill>
                  <a:srgbClr val="000000"/>
                </a:solidFill>
              </a:endParaRPr>
            </a:p>
          </p:txBody>
        </p:sp>
        <p:sp>
          <p:nvSpPr>
            <p:cNvPr id="20500" name="Line 97"/>
            <p:cNvSpPr>
              <a:spLocks noChangeShapeType="1"/>
            </p:cNvSpPr>
            <p:nvPr/>
          </p:nvSpPr>
          <p:spPr bwMode="auto">
            <a:xfrm>
              <a:off x="1394" y="2895"/>
              <a:ext cx="328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GB">
                <a:solidFill>
                  <a:srgbClr val="000000"/>
                </a:solidFill>
              </a:endParaRPr>
            </a:p>
          </p:txBody>
        </p:sp>
        <p:sp>
          <p:nvSpPr>
            <p:cNvPr id="20501" name="Line 98"/>
            <p:cNvSpPr>
              <a:spLocks noChangeShapeType="1"/>
            </p:cNvSpPr>
            <p:nvPr/>
          </p:nvSpPr>
          <p:spPr bwMode="auto">
            <a:xfrm>
              <a:off x="1394" y="2751"/>
              <a:ext cx="328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GB">
                <a:solidFill>
                  <a:srgbClr val="000000"/>
                </a:solidFill>
              </a:endParaRPr>
            </a:p>
          </p:txBody>
        </p:sp>
        <p:sp>
          <p:nvSpPr>
            <p:cNvPr id="20502" name="Line 99"/>
            <p:cNvSpPr>
              <a:spLocks noChangeShapeType="1"/>
            </p:cNvSpPr>
            <p:nvPr/>
          </p:nvSpPr>
          <p:spPr bwMode="auto">
            <a:xfrm>
              <a:off x="1394" y="2606"/>
              <a:ext cx="328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GB">
                <a:solidFill>
                  <a:srgbClr val="000000"/>
                </a:solidFill>
              </a:endParaRPr>
            </a:p>
          </p:txBody>
        </p:sp>
        <p:sp>
          <p:nvSpPr>
            <p:cNvPr id="20503" name="Line 100"/>
            <p:cNvSpPr>
              <a:spLocks noChangeShapeType="1"/>
            </p:cNvSpPr>
            <p:nvPr/>
          </p:nvSpPr>
          <p:spPr bwMode="auto">
            <a:xfrm>
              <a:off x="1394" y="2461"/>
              <a:ext cx="328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GB">
                <a:solidFill>
                  <a:srgbClr val="000000"/>
                </a:solidFill>
              </a:endParaRPr>
            </a:p>
          </p:txBody>
        </p:sp>
        <p:sp>
          <p:nvSpPr>
            <p:cNvPr id="20504" name="Rectangle 101"/>
            <p:cNvSpPr>
              <a:spLocks noChangeArrowheads="1"/>
            </p:cNvSpPr>
            <p:nvPr/>
          </p:nvSpPr>
          <p:spPr bwMode="auto">
            <a:xfrm>
              <a:off x="1394" y="2461"/>
              <a:ext cx="3283" cy="1303"/>
            </a:xfrm>
            <a:prstGeom prst="rect">
              <a:avLst/>
            </a:prstGeom>
            <a:noFill/>
            <a:ln w="22225">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20505" name="Line 102"/>
            <p:cNvSpPr>
              <a:spLocks noChangeShapeType="1"/>
            </p:cNvSpPr>
            <p:nvPr/>
          </p:nvSpPr>
          <p:spPr bwMode="auto">
            <a:xfrm>
              <a:off x="1394" y="2461"/>
              <a:ext cx="1" cy="130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GB">
                <a:solidFill>
                  <a:srgbClr val="000000"/>
                </a:solidFill>
              </a:endParaRPr>
            </a:p>
          </p:txBody>
        </p:sp>
        <p:sp>
          <p:nvSpPr>
            <p:cNvPr id="20506" name="Line 103"/>
            <p:cNvSpPr>
              <a:spLocks noChangeShapeType="1"/>
            </p:cNvSpPr>
            <p:nvPr/>
          </p:nvSpPr>
          <p:spPr bwMode="auto">
            <a:xfrm>
              <a:off x="1353" y="3764"/>
              <a:ext cx="8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GB">
                <a:solidFill>
                  <a:srgbClr val="000000"/>
                </a:solidFill>
              </a:endParaRPr>
            </a:p>
          </p:txBody>
        </p:sp>
        <p:sp>
          <p:nvSpPr>
            <p:cNvPr id="20507" name="Line 104"/>
            <p:cNvSpPr>
              <a:spLocks noChangeShapeType="1"/>
            </p:cNvSpPr>
            <p:nvPr/>
          </p:nvSpPr>
          <p:spPr bwMode="auto">
            <a:xfrm>
              <a:off x="1353" y="3619"/>
              <a:ext cx="8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GB">
                <a:solidFill>
                  <a:srgbClr val="000000"/>
                </a:solidFill>
              </a:endParaRPr>
            </a:p>
          </p:txBody>
        </p:sp>
        <p:sp>
          <p:nvSpPr>
            <p:cNvPr id="20508" name="Line 105"/>
            <p:cNvSpPr>
              <a:spLocks noChangeShapeType="1"/>
            </p:cNvSpPr>
            <p:nvPr/>
          </p:nvSpPr>
          <p:spPr bwMode="auto">
            <a:xfrm>
              <a:off x="1353" y="3474"/>
              <a:ext cx="8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GB">
                <a:solidFill>
                  <a:srgbClr val="000000"/>
                </a:solidFill>
              </a:endParaRPr>
            </a:p>
          </p:txBody>
        </p:sp>
        <p:sp>
          <p:nvSpPr>
            <p:cNvPr id="20509" name="Line 106"/>
            <p:cNvSpPr>
              <a:spLocks noChangeShapeType="1"/>
            </p:cNvSpPr>
            <p:nvPr/>
          </p:nvSpPr>
          <p:spPr bwMode="auto">
            <a:xfrm>
              <a:off x="1353" y="3330"/>
              <a:ext cx="8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GB">
                <a:solidFill>
                  <a:srgbClr val="000000"/>
                </a:solidFill>
              </a:endParaRPr>
            </a:p>
          </p:txBody>
        </p:sp>
        <p:sp>
          <p:nvSpPr>
            <p:cNvPr id="20510" name="Line 107"/>
            <p:cNvSpPr>
              <a:spLocks noChangeShapeType="1"/>
            </p:cNvSpPr>
            <p:nvPr/>
          </p:nvSpPr>
          <p:spPr bwMode="auto">
            <a:xfrm>
              <a:off x="1353" y="3185"/>
              <a:ext cx="8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GB">
                <a:solidFill>
                  <a:srgbClr val="000000"/>
                </a:solidFill>
              </a:endParaRPr>
            </a:p>
          </p:txBody>
        </p:sp>
        <p:sp>
          <p:nvSpPr>
            <p:cNvPr id="20511" name="Line 108"/>
            <p:cNvSpPr>
              <a:spLocks noChangeShapeType="1"/>
            </p:cNvSpPr>
            <p:nvPr/>
          </p:nvSpPr>
          <p:spPr bwMode="auto">
            <a:xfrm>
              <a:off x="1353" y="3040"/>
              <a:ext cx="8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GB">
                <a:solidFill>
                  <a:srgbClr val="000000"/>
                </a:solidFill>
              </a:endParaRPr>
            </a:p>
          </p:txBody>
        </p:sp>
        <p:sp>
          <p:nvSpPr>
            <p:cNvPr id="20512" name="Line 109"/>
            <p:cNvSpPr>
              <a:spLocks noChangeShapeType="1"/>
            </p:cNvSpPr>
            <p:nvPr/>
          </p:nvSpPr>
          <p:spPr bwMode="auto">
            <a:xfrm>
              <a:off x="1353" y="2895"/>
              <a:ext cx="8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GB">
                <a:solidFill>
                  <a:srgbClr val="000000"/>
                </a:solidFill>
              </a:endParaRPr>
            </a:p>
          </p:txBody>
        </p:sp>
        <p:sp>
          <p:nvSpPr>
            <p:cNvPr id="20513" name="Line 110"/>
            <p:cNvSpPr>
              <a:spLocks noChangeShapeType="1"/>
            </p:cNvSpPr>
            <p:nvPr/>
          </p:nvSpPr>
          <p:spPr bwMode="auto">
            <a:xfrm>
              <a:off x="1353" y="2751"/>
              <a:ext cx="8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GB">
                <a:solidFill>
                  <a:srgbClr val="000000"/>
                </a:solidFill>
              </a:endParaRPr>
            </a:p>
          </p:txBody>
        </p:sp>
        <p:sp>
          <p:nvSpPr>
            <p:cNvPr id="20514" name="Line 111"/>
            <p:cNvSpPr>
              <a:spLocks noChangeShapeType="1"/>
            </p:cNvSpPr>
            <p:nvPr/>
          </p:nvSpPr>
          <p:spPr bwMode="auto">
            <a:xfrm>
              <a:off x="1353" y="2606"/>
              <a:ext cx="8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GB">
                <a:solidFill>
                  <a:srgbClr val="000000"/>
                </a:solidFill>
              </a:endParaRPr>
            </a:p>
          </p:txBody>
        </p:sp>
        <p:sp>
          <p:nvSpPr>
            <p:cNvPr id="20515" name="Line 112"/>
            <p:cNvSpPr>
              <a:spLocks noChangeShapeType="1"/>
            </p:cNvSpPr>
            <p:nvPr/>
          </p:nvSpPr>
          <p:spPr bwMode="auto">
            <a:xfrm>
              <a:off x="1353" y="2461"/>
              <a:ext cx="8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GB">
                <a:solidFill>
                  <a:srgbClr val="000000"/>
                </a:solidFill>
              </a:endParaRPr>
            </a:p>
          </p:txBody>
        </p:sp>
        <p:sp>
          <p:nvSpPr>
            <p:cNvPr id="20516" name="Rectangle 113"/>
            <p:cNvSpPr>
              <a:spLocks noChangeArrowheads="1"/>
            </p:cNvSpPr>
            <p:nvPr/>
          </p:nvSpPr>
          <p:spPr bwMode="auto">
            <a:xfrm>
              <a:off x="1205" y="3696"/>
              <a:ext cx="5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de-CH" altLang="en-US" sz="1300">
                  <a:solidFill>
                    <a:srgbClr val="000000"/>
                  </a:solidFill>
                </a:rPr>
                <a:t>0</a:t>
              </a:r>
              <a:endParaRPr lang="de-CH" altLang="en-US" sz="2400">
                <a:solidFill>
                  <a:srgbClr val="000000"/>
                </a:solidFill>
                <a:latin typeface="Times New Roman" panose="02020603050405020304" pitchFamily="18" charset="0"/>
              </a:endParaRPr>
            </a:p>
          </p:txBody>
        </p:sp>
        <p:sp>
          <p:nvSpPr>
            <p:cNvPr id="20517" name="Rectangle 114"/>
            <p:cNvSpPr>
              <a:spLocks noChangeArrowheads="1"/>
            </p:cNvSpPr>
            <p:nvPr/>
          </p:nvSpPr>
          <p:spPr bwMode="auto">
            <a:xfrm>
              <a:off x="1043" y="3552"/>
              <a:ext cx="17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de-CH" altLang="en-US" sz="1300">
                  <a:solidFill>
                    <a:srgbClr val="000000"/>
                  </a:solidFill>
                </a:rPr>
                <a:t>100</a:t>
              </a:r>
              <a:endParaRPr lang="de-CH" altLang="en-US" sz="2400">
                <a:solidFill>
                  <a:srgbClr val="000000"/>
                </a:solidFill>
                <a:latin typeface="Times New Roman" panose="02020603050405020304" pitchFamily="18" charset="0"/>
              </a:endParaRPr>
            </a:p>
          </p:txBody>
        </p:sp>
        <p:sp>
          <p:nvSpPr>
            <p:cNvPr id="20518" name="Rectangle 115"/>
            <p:cNvSpPr>
              <a:spLocks noChangeArrowheads="1"/>
            </p:cNvSpPr>
            <p:nvPr/>
          </p:nvSpPr>
          <p:spPr bwMode="auto">
            <a:xfrm>
              <a:off x="1043" y="3407"/>
              <a:ext cx="17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de-CH" altLang="en-US" sz="1300">
                  <a:solidFill>
                    <a:srgbClr val="000000"/>
                  </a:solidFill>
                </a:rPr>
                <a:t>200</a:t>
              </a:r>
              <a:endParaRPr lang="de-CH" altLang="en-US" sz="2400">
                <a:solidFill>
                  <a:srgbClr val="000000"/>
                </a:solidFill>
                <a:latin typeface="Times New Roman" panose="02020603050405020304" pitchFamily="18" charset="0"/>
              </a:endParaRPr>
            </a:p>
          </p:txBody>
        </p:sp>
        <p:sp>
          <p:nvSpPr>
            <p:cNvPr id="20519" name="Rectangle 116"/>
            <p:cNvSpPr>
              <a:spLocks noChangeArrowheads="1"/>
            </p:cNvSpPr>
            <p:nvPr/>
          </p:nvSpPr>
          <p:spPr bwMode="auto">
            <a:xfrm>
              <a:off x="1043" y="3262"/>
              <a:ext cx="17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de-CH" altLang="en-US" sz="1300">
                  <a:solidFill>
                    <a:srgbClr val="000000"/>
                  </a:solidFill>
                </a:rPr>
                <a:t>300</a:t>
              </a:r>
              <a:endParaRPr lang="de-CH" altLang="en-US" sz="2400">
                <a:solidFill>
                  <a:srgbClr val="000000"/>
                </a:solidFill>
                <a:latin typeface="Times New Roman" panose="02020603050405020304" pitchFamily="18" charset="0"/>
              </a:endParaRPr>
            </a:p>
          </p:txBody>
        </p:sp>
        <p:sp>
          <p:nvSpPr>
            <p:cNvPr id="20520" name="Rectangle 117"/>
            <p:cNvSpPr>
              <a:spLocks noChangeArrowheads="1"/>
            </p:cNvSpPr>
            <p:nvPr/>
          </p:nvSpPr>
          <p:spPr bwMode="auto">
            <a:xfrm>
              <a:off x="1043" y="3117"/>
              <a:ext cx="17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de-CH" altLang="en-US" sz="1300">
                  <a:solidFill>
                    <a:srgbClr val="000000"/>
                  </a:solidFill>
                </a:rPr>
                <a:t>400</a:t>
              </a:r>
              <a:endParaRPr lang="de-CH" altLang="en-US" sz="2400">
                <a:solidFill>
                  <a:srgbClr val="000000"/>
                </a:solidFill>
                <a:latin typeface="Times New Roman" panose="02020603050405020304" pitchFamily="18" charset="0"/>
              </a:endParaRPr>
            </a:p>
          </p:txBody>
        </p:sp>
        <p:sp>
          <p:nvSpPr>
            <p:cNvPr id="20521" name="Rectangle 118"/>
            <p:cNvSpPr>
              <a:spLocks noChangeArrowheads="1"/>
            </p:cNvSpPr>
            <p:nvPr/>
          </p:nvSpPr>
          <p:spPr bwMode="auto">
            <a:xfrm>
              <a:off x="1043" y="2973"/>
              <a:ext cx="17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de-CH" altLang="en-US" sz="1300">
                  <a:solidFill>
                    <a:srgbClr val="000000"/>
                  </a:solidFill>
                </a:rPr>
                <a:t>500</a:t>
              </a:r>
              <a:endParaRPr lang="de-CH" altLang="en-US" sz="2400">
                <a:solidFill>
                  <a:srgbClr val="000000"/>
                </a:solidFill>
                <a:latin typeface="Times New Roman" panose="02020603050405020304" pitchFamily="18" charset="0"/>
              </a:endParaRPr>
            </a:p>
          </p:txBody>
        </p:sp>
        <p:sp>
          <p:nvSpPr>
            <p:cNvPr id="20522" name="Rectangle 119"/>
            <p:cNvSpPr>
              <a:spLocks noChangeArrowheads="1"/>
            </p:cNvSpPr>
            <p:nvPr/>
          </p:nvSpPr>
          <p:spPr bwMode="auto">
            <a:xfrm>
              <a:off x="1043" y="2828"/>
              <a:ext cx="17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de-CH" altLang="en-US" sz="1300">
                  <a:solidFill>
                    <a:srgbClr val="000000"/>
                  </a:solidFill>
                </a:rPr>
                <a:t>600</a:t>
              </a:r>
              <a:endParaRPr lang="de-CH" altLang="en-US" sz="2400">
                <a:solidFill>
                  <a:srgbClr val="000000"/>
                </a:solidFill>
                <a:latin typeface="Times New Roman" panose="02020603050405020304" pitchFamily="18" charset="0"/>
              </a:endParaRPr>
            </a:p>
          </p:txBody>
        </p:sp>
        <p:sp>
          <p:nvSpPr>
            <p:cNvPr id="20523" name="Rectangle 120"/>
            <p:cNvSpPr>
              <a:spLocks noChangeArrowheads="1"/>
            </p:cNvSpPr>
            <p:nvPr/>
          </p:nvSpPr>
          <p:spPr bwMode="auto">
            <a:xfrm>
              <a:off x="1043" y="2683"/>
              <a:ext cx="17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de-CH" altLang="en-US" sz="1300">
                  <a:solidFill>
                    <a:srgbClr val="000000"/>
                  </a:solidFill>
                </a:rPr>
                <a:t>700</a:t>
              </a:r>
              <a:endParaRPr lang="de-CH" altLang="en-US" sz="2400">
                <a:solidFill>
                  <a:srgbClr val="000000"/>
                </a:solidFill>
                <a:latin typeface="Times New Roman" panose="02020603050405020304" pitchFamily="18" charset="0"/>
              </a:endParaRPr>
            </a:p>
          </p:txBody>
        </p:sp>
        <p:sp>
          <p:nvSpPr>
            <p:cNvPr id="20524" name="Rectangle 121"/>
            <p:cNvSpPr>
              <a:spLocks noChangeArrowheads="1"/>
            </p:cNvSpPr>
            <p:nvPr/>
          </p:nvSpPr>
          <p:spPr bwMode="auto">
            <a:xfrm>
              <a:off x="1043" y="2538"/>
              <a:ext cx="17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de-CH" altLang="en-US" sz="1300">
                  <a:solidFill>
                    <a:srgbClr val="000000"/>
                  </a:solidFill>
                </a:rPr>
                <a:t>800</a:t>
              </a:r>
              <a:endParaRPr lang="de-CH" altLang="en-US" sz="2400">
                <a:solidFill>
                  <a:srgbClr val="000000"/>
                </a:solidFill>
                <a:latin typeface="Times New Roman" panose="02020603050405020304" pitchFamily="18" charset="0"/>
              </a:endParaRPr>
            </a:p>
          </p:txBody>
        </p:sp>
        <p:sp>
          <p:nvSpPr>
            <p:cNvPr id="20525" name="Rectangle 122"/>
            <p:cNvSpPr>
              <a:spLocks noChangeArrowheads="1"/>
            </p:cNvSpPr>
            <p:nvPr/>
          </p:nvSpPr>
          <p:spPr bwMode="auto">
            <a:xfrm>
              <a:off x="1043" y="2394"/>
              <a:ext cx="17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de-CH" altLang="en-US" sz="1300">
                  <a:solidFill>
                    <a:srgbClr val="000000"/>
                  </a:solidFill>
                </a:rPr>
                <a:t>900</a:t>
              </a:r>
              <a:endParaRPr lang="de-CH" altLang="en-US" sz="2400">
                <a:solidFill>
                  <a:srgbClr val="000000"/>
                </a:solidFill>
                <a:latin typeface="Times New Roman" panose="02020603050405020304" pitchFamily="18" charset="0"/>
              </a:endParaRPr>
            </a:p>
          </p:txBody>
        </p:sp>
        <p:sp>
          <p:nvSpPr>
            <p:cNvPr id="20526" name="Rectangle 123"/>
            <p:cNvSpPr>
              <a:spLocks noChangeArrowheads="1"/>
            </p:cNvSpPr>
            <p:nvPr/>
          </p:nvSpPr>
          <p:spPr bwMode="auto">
            <a:xfrm>
              <a:off x="851" y="3722"/>
              <a:ext cx="316" cy="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har char="•"/>
                <a:defRPr sz="3200">
                  <a:solidFill>
                    <a:schemeClr val="tx1"/>
                  </a:solidFill>
                  <a:latin typeface="Arial" panose="020B0604020202020204" pitchFamily="34" charset="0"/>
                </a:defRPr>
              </a:lvl1pPr>
              <a:lvl2pPr marL="742950" indent="-285750" defTabSz="762000">
                <a:spcBef>
                  <a:spcPct val="20000"/>
                </a:spcBef>
                <a:buChar char="–"/>
                <a:defRPr sz="2800">
                  <a:solidFill>
                    <a:schemeClr val="tx1"/>
                  </a:solidFill>
                  <a:latin typeface="Arial" panose="020B0604020202020204" pitchFamily="34" charset="0"/>
                </a:defRPr>
              </a:lvl2pPr>
              <a:lvl3pPr marL="1143000" indent="-228600" defTabSz="762000">
                <a:spcBef>
                  <a:spcPct val="20000"/>
                </a:spcBef>
                <a:buChar char="•"/>
                <a:defRPr sz="2400">
                  <a:solidFill>
                    <a:schemeClr val="tx1"/>
                  </a:solidFill>
                  <a:latin typeface="Arial" panose="020B0604020202020204" pitchFamily="34" charset="0"/>
                </a:defRPr>
              </a:lvl3pPr>
              <a:lvl4pPr marL="1600200" indent="-228600" defTabSz="762000">
                <a:spcBef>
                  <a:spcPct val="20000"/>
                </a:spcBef>
                <a:buChar char="–"/>
                <a:defRPr sz="2000">
                  <a:solidFill>
                    <a:schemeClr val="tx1"/>
                  </a:solidFill>
                  <a:latin typeface="Arial" panose="020B0604020202020204" pitchFamily="34" charset="0"/>
                </a:defRPr>
              </a:lvl4pPr>
              <a:lvl5pPr marL="2057400" indent="-228600" defTabSz="762000">
                <a:spcBef>
                  <a:spcPct val="20000"/>
                </a:spcBef>
                <a:buChar char="»"/>
                <a:defRPr sz="2000">
                  <a:solidFill>
                    <a:schemeClr val="tx1"/>
                  </a:solidFill>
                  <a:latin typeface="Arial" panose="020B0604020202020204" pitchFamily="34" charset="0"/>
                </a:defRPr>
              </a:lvl5pPr>
              <a:lvl6pPr marL="25146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de-DE" altLang="en-US" sz="2200" b="1">
                  <a:solidFill>
                    <a:srgbClr val="000000"/>
                  </a:solidFill>
                </a:rPr>
                <a:t>°C</a:t>
              </a:r>
            </a:p>
          </p:txBody>
        </p:sp>
        <p:sp>
          <p:nvSpPr>
            <p:cNvPr id="20527" name="Line 124"/>
            <p:cNvSpPr>
              <a:spLocks noChangeShapeType="1"/>
            </p:cNvSpPr>
            <p:nvPr/>
          </p:nvSpPr>
          <p:spPr bwMode="auto">
            <a:xfrm>
              <a:off x="1394" y="3619"/>
              <a:ext cx="328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GB">
                <a:solidFill>
                  <a:srgbClr val="000000"/>
                </a:solidFill>
              </a:endParaRPr>
            </a:p>
          </p:txBody>
        </p:sp>
      </p:grpSp>
      <p:sp>
        <p:nvSpPr>
          <p:cNvPr id="69778" name="AutoShape 146"/>
          <p:cNvSpPr>
            <a:spLocks noChangeArrowheads="1"/>
          </p:cNvSpPr>
          <p:nvPr/>
        </p:nvSpPr>
        <p:spPr bwMode="auto">
          <a:xfrm rot="21262899" flipH="1">
            <a:off x="3863976" y="2781300"/>
            <a:ext cx="3338513" cy="465138"/>
          </a:xfrm>
          <a:custGeom>
            <a:avLst/>
            <a:gdLst>
              <a:gd name="T0" fmla="*/ 2147483646 w 21600"/>
              <a:gd name="T1" fmla="*/ 0 h 21600"/>
              <a:gd name="T2" fmla="*/ 0 w 21600"/>
              <a:gd name="T3" fmla="*/ 107846983 h 21600"/>
              <a:gd name="T4" fmla="*/ 2147483646 w 21600"/>
              <a:gd name="T5" fmla="*/ 215693944 h 21600"/>
              <a:gd name="T6" fmla="*/ 2147483646 w 21600"/>
              <a:gd name="T7" fmla="*/ 107846983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rgbClr val="FF0033"/>
              </a:gs>
              <a:gs pos="100000">
                <a:schemeClr val="accent2"/>
              </a:gs>
            </a:gsLst>
            <a:lin ang="0" scaled="1"/>
          </a:gradFill>
          <a:ln w="9525">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de-CH" altLang="en-US" sz="1800">
                <a:solidFill>
                  <a:srgbClr val="000000"/>
                </a:solidFill>
              </a:rPr>
              <a:t>RAP</a:t>
            </a:r>
          </a:p>
        </p:txBody>
      </p:sp>
      <p:sp>
        <p:nvSpPr>
          <p:cNvPr id="69779" name="AutoShape 147"/>
          <p:cNvSpPr>
            <a:spLocks noChangeArrowheads="1"/>
          </p:cNvSpPr>
          <p:nvPr/>
        </p:nvSpPr>
        <p:spPr bwMode="auto">
          <a:xfrm rot="10458922">
            <a:off x="3792538" y="2027239"/>
            <a:ext cx="3338512" cy="465137"/>
          </a:xfrm>
          <a:custGeom>
            <a:avLst/>
            <a:gdLst>
              <a:gd name="T0" fmla="*/ 2147483646 w 21600"/>
              <a:gd name="T1" fmla="*/ 0 h 21600"/>
              <a:gd name="T2" fmla="*/ 0 w 21600"/>
              <a:gd name="T3" fmla="*/ 107846514 h 21600"/>
              <a:gd name="T4" fmla="*/ 2147483646 w 21600"/>
              <a:gd name="T5" fmla="*/ 215692554 h 21600"/>
              <a:gd name="T6" fmla="*/ 2147483646 w 21600"/>
              <a:gd name="T7" fmla="*/ 107846514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rgbClr val="0000FF"/>
              </a:gs>
              <a:gs pos="100000">
                <a:srgbClr val="FF0000"/>
              </a:gs>
            </a:gsLst>
            <a:lin ang="0" scaled="1"/>
          </a:gradFill>
          <a:ln w="9525">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de-CH" altLang="en-US" sz="1800">
                <a:solidFill>
                  <a:srgbClr val="000000"/>
                </a:solidFill>
              </a:rPr>
              <a:t>Gas</a:t>
            </a:r>
          </a:p>
        </p:txBody>
      </p:sp>
      <p:sp>
        <p:nvSpPr>
          <p:cNvPr id="69782" name="Freeform 150"/>
          <p:cNvSpPr>
            <a:spLocks/>
          </p:cNvSpPr>
          <p:nvPr/>
        </p:nvSpPr>
        <p:spPr bwMode="auto">
          <a:xfrm>
            <a:off x="3987800" y="3911600"/>
            <a:ext cx="5181600" cy="1701800"/>
          </a:xfrm>
          <a:custGeom>
            <a:avLst/>
            <a:gdLst>
              <a:gd name="T0" fmla="*/ 0 w 3264"/>
              <a:gd name="T1" fmla="*/ 2147483646 h 1072"/>
              <a:gd name="T2" fmla="*/ 2147483646 w 3264"/>
              <a:gd name="T3" fmla="*/ 2147483646 h 1072"/>
              <a:gd name="T4" fmla="*/ 2147483646 w 3264"/>
              <a:gd name="T5" fmla="*/ 2147483646 h 1072"/>
              <a:gd name="T6" fmla="*/ 2147483646 w 3264"/>
              <a:gd name="T7" fmla="*/ 2147483646 h 1072"/>
              <a:gd name="T8" fmla="*/ 2147483646 w 3264"/>
              <a:gd name="T9" fmla="*/ 2147483646 h 1072"/>
              <a:gd name="T10" fmla="*/ 2147483646 w 3264"/>
              <a:gd name="T11" fmla="*/ 2147483646 h 1072"/>
              <a:gd name="T12" fmla="*/ 2147483646 w 3264"/>
              <a:gd name="T13" fmla="*/ 2147483646 h 1072"/>
              <a:gd name="T14" fmla="*/ 2147483646 w 3264"/>
              <a:gd name="T15" fmla="*/ 2147483646 h 1072"/>
              <a:gd name="T16" fmla="*/ 2147483646 w 3264"/>
              <a:gd name="T17" fmla="*/ 2147483646 h 1072"/>
              <a:gd name="T18" fmla="*/ 2147483646 w 3264"/>
              <a:gd name="T19" fmla="*/ 2147483646 h 1072"/>
              <a:gd name="T20" fmla="*/ 2147483646 w 3264"/>
              <a:gd name="T21" fmla="*/ 2147483646 h 1072"/>
              <a:gd name="T22" fmla="*/ 2147483646 w 3264"/>
              <a:gd name="T23" fmla="*/ 2147483646 h 1072"/>
              <a:gd name="T24" fmla="*/ 2147483646 w 3264"/>
              <a:gd name="T25" fmla="*/ 2147483646 h 1072"/>
              <a:gd name="T26" fmla="*/ 2147483646 w 3264"/>
              <a:gd name="T27" fmla="*/ 2147483646 h 1072"/>
              <a:gd name="T28" fmla="*/ 2147483646 w 3264"/>
              <a:gd name="T29" fmla="*/ 2147483646 h 1072"/>
              <a:gd name="T30" fmla="*/ 2147483646 w 3264"/>
              <a:gd name="T31" fmla="*/ 2147483646 h 1072"/>
              <a:gd name="T32" fmla="*/ 2147483646 w 3264"/>
              <a:gd name="T33" fmla="*/ 2147483646 h 1072"/>
              <a:gd name="T34" fmla="*/ 2147483646 w 3264"/>
              <a:gd name="T35" fmla="*/ 2147483646 h 1072"/>
              <a:gd name="T36" fmla="*/ 2147483646 w 3264"/>
              <a:gd name="T37" fmla="*/ 2147483646 h 1072"/>
              <a:gd name="T38" fmla="*/ 2147483646 w 3264"/>
              <a:gd name="T39" fmla="*/ 2147483646 h 1072"/>
              <a:gd name="T40" fmla="*/ 2147483646 w 3264"/>
              <a:gd name="T41" fmla="*/ 2147483646 h 1072"/>
              <a:gd name="T42" fmla="*/ 2147483646 w 3264"/>
              <a:gd name="T43" fmla="*/ 2147483646 h 1072"/>
              <a:gd name="T44" fmla="*/ 2147483646 w 3264"/>
              <a:gd name="T45" fmla="*/ 2147483646 h 1072"/>
              <a:gd name="T46" fmla="*/ 2147483646 w 3264"/>
              <a:gd name="T47" fmla="*/ 2147483646 h 1072"/>
              <a:gd name="T48" fmla="*/ 2147483646 w 3264"/>
              <a:gd name="T49" fmla="*/ 2147483646 h 1072"/>
              <a:gd name="T50" fmla="*/ 2147483646 w 3264"/>
              <a:gd name="T51" fmla="*/ 2147483646 h 1072"/>
              <a:gd name="T52" fmla="*/ 2147483646 w 3264"/>
              <a:gd name="T53" fmla="*/ 2147483646 h 1072"/>
              <a:gd name="T54" fmla="*/ 2147483646 w 3264"/>
              <a:gd name="T55" fmla="*/ 2147483646 h 1072"/>
              <a:gd name="T56" fmla="*/ 2147483646 w 3264"/>
              <a:gd name="T57" fmla="*/ 0 h 107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264" h="1072">
                <a:moveTo>
                  <a:pt x="0" y="1072"/>
                </a:moveTo>
                <a:cubicBezTo>
                  <a:pt x="181" y="1069"/>
                  <a:pt x="363" y="1071"/>
                  <a:pt x="544" y="1064"/>
                </a:cubicBezTo>
                <a:cubicBezTo>
                  <a:pt x="585" y="1062"/>
                  <a:pt x="606" y="1030"/>
                  <a:pt x="640" y="1024"/>
                </a:cubicBezTo>
                <a:cubicBezTo>
                  <a:pt x="677" y="1017"/>
                  <a:pt x="715" y="1019"/>
                  <a:pt x="752" y="1016"/>
                </a:cubicBezTo>
                <a:cubicBezTo>
                  <a:pt x="822" y="999"/>
                  <a:pt x="888" y="985"/>
                  <a:pt x="960" y="976"/>
                </a:cubicBezTo>
                <a:cubicBezTo>
                  <a:pt x="1028" y="953"/>
                  <a:pt x="1101" y="950"/>
                  <a:pt x="1168" y="928"/>
                </a:cubicBezTo>
                <a:cubicBezTo>
                  <a:pt x="1203" y="916"/>
                  <a:pt x="1236" y="905"/>
                  <a:pt x="1272" y="896"/>
                </a:cubicBezTo>
                <a:cubicBezTo>
                  <a:pt x="1313" y="869"/>
                  <a:pt x="1360" y="858"/>
                  <a:pt x="1408" y="848"/>
                </a:cubicBezTo>
                <a:cubicBezTo>
                  <a:pt x="1467" y="809"/>
                  <a:pt x="1548" y="795"/>
                  <a:pt x="1616" y="776"/>
                </a:cubicBezTo>
                <a:cubicBezTo>
                  <a:pt x="1677" y="758"/>
                  <a:pt x="1601" y="780"/>
                  <a:pt x="1664" y="752"/>
                </a:cubicBezTo>
                <a:cubicBezTo>
                  <a:pt x="1711" y="731"/>
                  <a:pt x="1766" y="717"/>
                  <a:pt x="1816" y="704"/>
                </a:cubicBezTo>
                <a:cubicBezTo>
                  <a:pt x="1862" y="673"/>
                  <a:pt x="1907" y="642"/>
                  <a:pt x="1960" y="624"/>
                </a:cubicBezTo>
                <a:cubicBezTo>
                  <a:pt x="1985" y="587"/>
                  <a:pt x="2034" y="581"/>
                  <a:pt x="2072" y="560"/>
                </a:cubicBezTo>
                <a:cubicBezTo>
                  <a:pt x="2089" y="551"/>
                  <a:pt x="2101" y="533"/>
                  <a:pt x="2120" y="528"/>
                </a:cubicBezTo>
                <a:cubicBezTo>
                  <a:pt x="2169" y="516"/>
                  <a:pt x="2215" y="498"/>
                  <a:pt x="2264" y="488"/>
                </a:cubicBezTo>
                <a:cubicBezTo>
                  <a:pt x="2294" y="468"/>
                  <a:pt x="2326" y="459"/>
                  <a:pt x="2360" y="448"/>
                </a:cubicBezTo>
                <a:cubicBezTo>
                  <a:pt x="2377" y="442"/>
                  <a:pt x="2391" y="430"/>
                  <a:pt x="2408" y="424"/>
                </a:cubicBezTo>
                <a:cubicBezTo>
                  <a:pt x="2439" y="393"/>
                  <a:pt x="2487" y="370"/>
                  <a:pt x="2528" y="352"/>
                </a:cubicBezTo>
                <a:cubicBezTo>
                  <a:pt x="2543" y="345"/>
                  <a:pt x="2576" y="336"/>
                  <a:pt x="2576" y="336"/>
                </a:cubicBezTo>
                <a:cubicBezTo>
                  <a:pt x="2581" y="328"/>
                  <a:pt x="2584" y="317"/>
                  <a:pt x="2592" y="312"/>
                </a:cubicBezTo>
                <a:cubicBezTo>
                  <a:pt x="2618" y="296"/>
                  <a:pt x="2660" y="287"/>
                  <a:pt x="2688" y="272"/>
                </a:cubicBezTo>
                <a:cubicBezTo>
                  <a:pt x="2705" y="263"/>
                  <a:pt x="2736" y="240"/>
                  <a:pt x="2736" y="240"/>
                </a:cubicBezTo>
                <a:cubicBezTo>
                  <a:pt x="2761" y="203"/>
                  <a:pt x="2822" y="187"/>
                  <a:pt x="2864" y="176"/>
                </a:cubicBezTo>
                <a:cubicBezTo>
                  <a:pt x="2923" y="160"/>
                  <a:pt x="2958" y="138"/>
                  <a:pt x="3008" y="104"/>
                </a:cubicBezTo>
                <a:cubicBezTo>
                  <a:pt x="3021" y="95"/>
                  <a:pt x="3040" y="99"/>
                  <a:pt x="3056" y="96"/>
                </a:cubicBezTo>
                <a:cubicBezTo>
                  <a:pt x="3088" y="90"/>
                  <a:pt x="3121" y="82"/>
                  <a:pt x="3152" y="72"/>
                </a:cubicBezTo>
                <a:cubicBezTo>
                  <a:pt x="3172" y="42"/>
                  <a:pt x="3185" y="39"/>
                  <a:pt x="3216" y="24"/>
                </a:cubicBezTo>
                <a:cubicBezTo>
                  <a:pt x="3225" y="20"/>
                  <a:pt x="3231" y="12"/>
                  <a:pt x="3240" y="8"/>
                </a:cubicBezTo>
                <a:cubicBezTo>
                  <a:pt x="3248" y="4"/>
                  <a:pt x="3264" y="0"/>
                  <a:pt x="3264" y="0"/>
                </a:cubicBezTo>
              </a:path>
            </a:pathLst>
          </a:custGeom>
          <a:noFill/>
          <a:ln w="38100">
            <a:solidFill>
              <a:srgbClr val="FF0000"/>
            </a:solidFill>
            <a:round/>
            <a:headEnd type="stealth" w="lg" len="lg"/>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sp>
        <p:nvSpPr>
          <p:cNvPr id="69783" name="Freeform 151"/>
          <p:cNvSpPr>
            <a:spLocks/>
          </p:cNvSpPr>
          <p:nvPr/>
        </p:nvSpPr>
        <p:spPr bwMode="auto">
          <a:xfrm>
            <a:off x="4025900" y="5622926"/>
            <a:ext cx="5194300" cy="307975"/>
          </a:xfrm>
          <a:custGeom>
            <a:avLst/>
            <a:gdLst>
              <a:gd name="T0" fmla="*/ 2147483646 w 3272"/>
              <a:gd name="T1" fmla="*/ 2147483646 h 194"/>
              <a:gd name="T2" fmla="*/ 2147483646 w 3272"/>
              <a:gd name="T3" fmla="*/ 2147483646 h 194"/>
              <a:gd name="T4" fmla="*/ 2147483646 w 3272"/>
              <a:gd name="T5" fmla="*/ 2147483646 h 194"/>
              <a:gd name="T6" fmla="*/ 2147483646 w 3272"/>
              <a:gd name="T7" fmla="*/ 2147483646 h 194"/>
              <a:gd name="T8" fmla="*/ 2147483646 w 3272"/>
              <a:gd name="T9" fmla="*/ 2147483646 h 194"/>
              <a:gd name="T10" fmla="*/ 0 w 3272"/>
              <a:gd name="T11" fmla="*/ 2147483646 h 19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72" h="194">
                <a:moveTo>
                  <a:pt x="3272" y="194"/>
                </a:moveTo>
                <a:cubicBezTo>
                  <a:pt x="3110" y="189"/>
                  <a:pt x="3024" y="175"/>
                  <a:pt x="2880" y="162"/>
                </a:cubicBezTo>
                <a:cubicBezTo>
                  <a:pt x="2747" y="118"/>
                  <a:pt x="2568" y="126"/>
                  <a:pt x="2440" y="122"/>
                </a:cubicBezTo>
                <a:cubicBezTo>
                  <a:pt x="2189" y="72"/>
                  <a:pt x="1958" y="94"/>
                  <a:pt x="1688" y="90"/>
                </a:cubicBezTo>
                <a:cubicBezTo>
                  <a:pt x="1517" y="56"/>
                  <a:pt x="1375" y="55"/>
                  <a:pt x="1192" y="50"/>
                </a:cubicBezTo>
                <a:cubicBezTo>
                  <a:pt x="790" y="0"/>
                  <a:pt x="453" y="34"/>
                  <a:pt x="0" y="34"/>
                </a:cubicBezTo>
              </a:path>
            </a:pathLst>
          </a:custGeom>
          <a:noFill/>
          <a:ln w="38100">
            <a:solidFill>
              <a:srgbClr val="00FF00"/>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a:solidFill>
                <a:srgbClr val="000000"/>
              </a:solidFill>
            </a:endParaRPr>
          </a:p>
        </p:txBody>
      </p:sp>
      <p:grpSp>
        <p:nvGrpSpPr>
          <p:cNvPr id="69787" name="Group 155"/>
          <p:cNvGrpSpPr>
            <a:grpSpLocks/>
          </p:cNvGrpSpPr>
          <p:nvPr/>
        </p:nvGrpSpPr>
        <p:grpSpPr bwMode="auto">
          <a:xfrm>
            <a:off x="5159375" y="1484314"/>
            <a:ext cx="4248150" cy="3889375"/>
            <a:chOff x="2200" y="890"/>
            <a:chExt cx="2676" cy="2450"/>
          </a:xfrm>
        </p:grpSpPr>
        <p:sp>
          <p:nvSpPr>
            <p:cNvPr id="20492" name="Rectangle 154"/>
            <p:cNvSpPr>
              <a:spLocks noChangeArrowheads="1"/>
            </p:cNvSpPr>
            <p:nvPr/>
          </p:nvSpPr>
          <p:spPr bwMode="auto">
            <a:xfrm>
              <a:off x="2200" y="935"/>
              <a:ext cx="2676" cy="2405"/>
            </a:xfrm>
            <a:prstGeom prst="rect">
              <a:avLst/>
            </a:prstGeom>
            <a:solidFill>
              <a:schemeClr val="accent1"/>
            </a:solidFill>
            <a:ln w="9525">
              <a:miter lim="800000"/>
              <a:headEnd/>
              <a:tailEnd/>
            </a:ln>
            <a:effectLst/>
            <a:scene3d>
              <a:camera prst="legacyPerspectiveBottomLeft">
                <a:rot lat="300000" lon="0" rev="0"/>
              </a:camera>
              <a:lightRig rig="legacyFlat3" dir="b"/>
            </a:scene3d>
            <a:sp3d extrusionH="121893000" prstMaterial="legacyMatte">
              <a:bevelT w="13500" h="13500" prst="angle"/>
              <a:bevelB w="13500" h="13500" prst="angle"/>
              <a:extrusionClr>
                <a:schemeClr val="bg1"/>
              </a:extrusionClr>
              <a:contourClr>
                <a:schemeClr val="accent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pic>
          <p:nvPicPr>
            <p:cNvPr id="20493" name="Picture 15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00" y="890"/>
              <a:ext cx="2676" cy="2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9788" name="Oval 156"/>
          <p:cNvSpPr>
            <a:spLocks noChangeArrowheads="1"/>
          </p:cNvSpPr>
          <p:nvPr/>
        </p:nvSpPr>
        <p:spPr bwMode="auto">
          <a:xfrm>
            <a:off x="7824788" y="1989138"/>
            <a:ext cx="1008062" cy="144145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endParaRPr lang="de-CH" altLang="en-US" sz="1800">
              <a:solidFill>
                <a:srgbClr val="000000"/>
              </a:solidFill>
            </a:endParaRPr>
          </a:p>
        </p:txBody>
      </p:sp>
      <p:sp>
        <p:nvSpPr>
          <p:cNvPr id="134" name="Rectangle 3"/>
          <p:cNvSpPr>
            <a:spLocks noChangeArrowheads="1"/>
          </p:cNvSpPr>
          <p:nvPr/>
        </p:nvSpPr>
        <p:spPr bwMode="auto">
          <a:xfrm>
            <a:off x="321020" y="656951"/>
            <a:ext cx="11382375" cy="514624"/>
          </a:xfrm>
          <a:prstGeom prst="rect">
            <a:avLst/>
          </a:prstGeom>
          <a:solidFill>
            <a:schemeClr val="bg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185738" indent="-185738" fontAlgn="base">
              <a:lnSpc>
                <a:spcPct val="97000"/>
              </a:lnSpc>
              <a:spcBef>
                <a:spcPct val="25000"/>
              </a:spcBef>
              <a:spcAft>
                <a:spcPct val="0"/>
              </a:spcAft>
            </a:pPr>
            <a:r>
              <a:rPr lang="it-IT" b="1" dirty="0" err="1" smtClean="0">
                <a:solidFill>
                  <a:srgbClr val="FFFFFF"/>
                </a:solidFill>
              </a:rPr>
              <a:t>Principle</a:t>
            </a:r>
            <a:r>
              <a:rPr lang="it-IT" b="1" dirty="0" smtClean="0">
                <a:solidFill>
                  <a:srgbClr val="FFFFFF"/>
                </a:solidFill>
              </a:rPr>
              <a:t> of </a:t>
            </a:r>
            <a:r>
              <a:rPr lang="it-IT" b="1" dirty="0" err="1" smtClean="0">
                <a:solidFill>
                  <a:srgbClr val="FFFFFF"/>
                </a:solidFill>
              </a:rPr>
              <a:t>parallel</a:t>
            </a:r>
            <a:r>
              <a:rPr lang="it-IT" b="1" dirty="0" smtClean="0">
                <a:solidFill>
                  <a:srgbClr val="FFFFFF"/>
                </a:solidFill>
              </a:rPr>
              <a:t> flow</a:t>
            </a:r>
            <a:endParaRPr lang="it-IT" b="1" dirty="0">
              <a:solidFill>
                <a:srgbClr val="FFFFFF"/>
              </a:solidFill>
            </a:endParaRPr>
          </a:p>
        </p:txBody>
      </p:sp>
      <p:grpSp>
        <p:nvGrpSpPr>
          <p:cNvPr id="135" name="Group 3"/>
          <p:cNvGrpSpPr>
            <a:grpSpLocks/>
          </p:cNvGrpSpPr>
          <p:nvPr/>
        </p:nvGrpSpPr>
        <p:grpSpPr bwMode="auto">
          <a:xfrm>
            <a:off x="9798395" y="309564"/>
            <a:ext cx="1905000" cy="282575"/>
            <a:chOff x="1860" y="3171"/>
            <a:chExt cx="2677" cy="397"/>
          </a:xfrm>
        </p:grpSpPr>
        <p:sp>
          <p:nvSpPr>
            <p:cNvPr id="136" name="Freeform 4"/>
            <p:cNvSpPr>
              <a:spLocks/>
            </p:cNvSpPr>
            <p:nvPr/>
          </p:nvSpPr>
          <p:spPr bwMode="auto">
            <a:xfrm>
              <a:off x="4175" y="3171"/>
              <a:ext cx="362" cy="397"/>
            </a:xfrm>
            <a:custGeom>
              <a:avLst/>
              <a:gdLst>
                <a:gd name="T0" fmla="*/ 50 w 153"/>
                <a:gd name="T1" fmla="*/ 74 h 168"/>
                <a:gd name="T2" fmla="*/ 49 w 153"/>
                <a:gd name="T3" fmla="*/ 74 h 168"/>
                <a:gd name="T4" fmla="*/ 49 w 153"/>
                <a:gd name="T5" fmla="*/ 114 h 168"/>
                <a:gd name="T6" fmla="*/ 49 w 153"/>
                <a:gd name="T7" fmla="*/ 168 h 168"/>
                <a:gd name="T8" fmla="*/ 0 w 153"/>
                <a:gd name="T9" fmla="*/ 168 h 168"/>
                <a:gd name="T10" fmla="*/ 0 w 153"/>
                <a:gd name="T11" fmla="*/ 0 h 168"/>
                <a:gd name="T12" fmla="*/ 57 w 153"/>
                <a:gd name="T13" fmla="*/ 0 h 168"/>
                <a:gd name="T14" fmla="*/ 104 w 153"/>
                <a:gd name="T15" fmla="*/ 93 h 168"/>
                <a:gd name="T16" fmla="*/ 105 w 153"/>
                <a:gd name="T17" fmla="*/ 93 h 168"/>
                <a:gd name="T18" fmla="*/ 104 w 153"/>
                <a:gd name="T19" fmla="*/ 54 h 168"/>
                <a:gd name="T20" fmla="*/ 104 w 153"/>
                <a:gd name="T21" fmla="*/ 0 h 168"/>
                <a:gd name="T22" fmla="*/ 153 w 153"/>
                <a:gd name="T23" fmla="*/ 0 h 168"/>
                <a:gd name="T24" fmla="*/ 153 w 153"/>
                <a:gd name="T25" fmla="*/ 168 h 168"/>
                <a:gd name="T26" fmla="*/ 97 w 153"/>
                <a:gd name="T27" fmla="*/ 168 h 168"/>
                <a:gd name="T28" fmla="*/ 50 w 153"/>
                <a:gd name="T29" fmla="*/ 7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4" y="93"/>
                    <a:pt x="104" y="93"/>
                    <a:pt x="104"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de-CH">
                <a:solidFill>
                  <a:srgbClr val="000000"/>
                </a:solidFill>
              </a:endParaRPr>
            </a:p>
          </p:txBody>
        </p:sp>
        <p:sp>
          <p:nvSpPr>
            <p:cNvPr id="137" name="Freeform 5"/>
            <p:cNvSpPr>
              <a:spLocks/>
            </p:cNvSpPr>
            <p:nvPr/>
          </p:nvSpPr>
          <p:spPr bwMode="auto">
            <a:xfrm>
              <a:off x="3760" y="3171"/>
              <a:ext cx="361" cy="397"/>
            </a:xfrm>
            <a:custGeom>
              <a:avLst/>
              <a:gdLst>
                <a:gd name="T0" fmla="*/ 50 w 153"/>
                <a:gd name="T1" fmla="*/ 74 h 168"/>
                <a:gd name="T2" fmla="*/ 49 w 153"/>
                <a:gd name="T3" fmla="*/ 74 h 168"/>
                <a:gd name="T4" fmla="*/ 49 w 153"/>
                <a:gd name="T5" fmla="*/ 114 h 168"/>
                <a:gd name="T6" fmla="*/ 49 w 153"/>
                <a:gd name="T7" fmla="*/ 168 h 168"/>
                <a:gd name="T8" fmla="*/ 0 w 153"/>
                <a:gd name="T9" fmla="*/ 168 h 168"/>
                <a:gd name="T10" fmla="*/ 0 w 153"/>
                <a:gd name="T11" fmla="*/ 0 h 168"/>
                <a:gd name="T12" fmla="*/ 57 w 153"/>
                <a:gd name="T13" fmla="*/ 0 h 168"/>
                <a:gd name="T14" fmla="*/ 103 w 153"/>
                <a:gd name="T15" fmla="*/ 93 h 168"/>
                <a:gd name="T16" fmla="*/ 105 w 153"/>
                <a:gd name="T17" fmla="*/ 93 h 168"/>
                <a:gd name="T18" fmla="*/ 104 w 153"/>
                <a:gd name="T19" fmla="*/ 54 h 168"/>
                <a:gd name="T20" fmla="*/ 104 w 153"/>
                <a:gd name="T21" fmla="*/ 0 h 168"/>
                <a:gd name="T22" fmla="*/ 153 w 153"/>
                <a:gd name="T23" fmla="*/ 0 h 168"/>
                <a:gd name="T24" fmla="*/ 153 w 153"/>
                <a:gd name="T25" fmla="*/ 168 h 168"/>
                <a:gd name="T26" fmla="*/ 97 w 153"/>
                <a:gd name="T27" fmla="*/ 168 h 168"/>
                <a:gd name="T28" fmla="*/ 50 w 153"/>
                <a:gd name="T29" fmla="*/ 7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3" h="168">
                  <a:moveTo>
                    <a:pt x="50" y="74"/>
                  </a:moveTo>
                  <a:cubicBezTo>
                    <a:pt x="49" y="74"/>
                    <a:pt x="49" y="74"/>
                    <a:pt x="49" y="74"/>
                  </a:cubicBezTo>
                  <a:cubicBezTo>
                    <a:pt x="49" y="74"/>
                    <a:pt x="49" y="84"/>
                    <a:pt x="49" y="114"/>
                  </a:cubicBezTo>
                  <a:cubicBezTo>
                    <a:pt x="49" y="168"/>
                    <a:pt x="49" y="168"/>
                    <a:pt x="49" y="168"/>
                  </a:cubicBezTo>
                  <a:cubicBezTo>
                    <a:pt x="0" y="168"/>
                    <a:pt x="0" y="168"/>
                    <a:pt x="0" y="168"/>
                  </a:cubicBezTo>
                  <a:cubicBezTo>
                    <a:pt x="0" y="0"/>
                    <a:pt x="0" y="0"/>
                    <a:pt x="0" y="0"/>
                  </a:cubicBezTo>
                  <a:cubicBezTo>
                    <a:pt x="57" y="0"/>
                    <a:pt x="57" y="0"/>
                    <a:pt x="57" y="0"/>
                  </a:cubicBezTo>
                  <a:cubicBezTo>
                    <a:pt x="103" y="93"/>
                    <a:pt x="103" y="93"/>
                    <a:pt x="103" y="93"/>
                  </a:cubicBezTo>
                  <a:cubicBezTo>
                    <a:pt x="105" y="93"/>
                    <a:pt x="105" y="93"/>
                    <a:pt x="105" y="93"/>
                  </a:cubicBezTo>
                  <a:cubicBezTo>
                    <a:pt x="105" y="93"/>
                    <a:pt x="104" y="84"/>
                    <a:pt x="104" y="54"/>
                  </a:cubicBezTo>
                  <a:cubicBezTo>
                    <a:pt x="104" y="0"/>
                    <a:pt x="104" y="0"/>
                    <a:pt x="104" y="0"/>
                  </a:cubicBezTo>
                  <a:cubicBezTo>
                    <a:pt x="153" y="0"/>
                    <a:pt x="153" y="0"/>
                    <a:pt x="153" y="0"/>
                  </a:cubicBezTo>
                  <a:cubicBezTo>
                    <a:pt x="153" y="168"/>
                    <a:pt x="153" y="168"/>
                    <a:pt x="153" y="168"/>
                  </a:cubicBezTo>
                  <a:cubicBezTo>
                    <a:pt x="97" y="168"/>
                    <a:pt x="97" y="168"/>
                    <a:pt x="97" y="168"/>
                  </a:cubicBezTo>
                  <a:lnTo>
                    <a:pt x="50"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de-CH">
                <a:solidFill>
                  <a:srgbClr val="000000"/>
                </a:solidFill>
              </a:endParaRPr>
            </a:p>
          </p:txBody>
        </p:sp>
        <p:sp>
          <p:nvSpPr>
            <p:cNvPr id="138" name="Freeform 6"/>
            <p:cNvSpPr>
              <a:spLocks/>
            </p:cNvSpPr>
            <p:nvPr/>
          </p:nvSpPr>
          <p:spPr bwMode="auto">
            <a:xfrm>
              <a:off x="1860" y="3171"/>
              <a:ext cx="442" cy="397"/>
            </a:xfrm>
            <a:custGeom>
              <a:avLst/>
              <a:gdLst>
                <a:gd name="T0" fmla="*/ 286 w 442"/>
                <a:gd name="T1" fmla="*/ 0 h 397"/>
                <a:gd name="T2" fmla="*/ 154 w 442"/>
                <a:gd name="T3" fmla="*/ 0 h 397"/>
                <a:gd name="T4" fmla="*/ 0 w 442"/>
                <a:gd name="T5" fmla="*/ 397 h 397"/>
                <a:gd name="T6" fmla="*/ 137 w 442"/>
                <a:gd name="T7" fmla="*/ 397 h 397"/>
                <a:gd name="T8" fmla="*/ 220 w 442"/>
                <a:gd name="T9" fmla="*/ 158 h 397"/>
                <a:gd name="T10" fmla="*/ 222 w 442"/>
                <a:gd name="T11" fmla="*/ 158 h 397"/>
                <a:gd name="T12" fmla="*/ 303 w 442"/>
                <a:gd name="T13" fmla="*/ 397 h 397"/>
                <a:gd name="T14" fmla="*/ 442 w 442"/>
                <a:gd name="T15" fmla="*/ 397 h 397"/>
                <a:gd name="T16" fmla="*/ 286 w 442"/>
                <a:gd name="T17"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2" h="397">
                  <a:moveTo>
                    <a:pt x="286" y="0"/>
                  </a:moveTo>
                  <a:lnTo>
                    <a:pt x="154" y="0"/>
                  </a:lnTo>
                  <a:lnTo>
                    <a:pt x="0" y="397"/>
                  </a:lnTo>
                  <a:lnTo>
                    <a:pt x="137" y="397"/>
                  </a:lnTo>
                  <a:lnTo>
                    <a:pt x="220" y="158"/>
                  </a:lnTo>
                  <a:lnTo>
                    <a:pt x="222" y="158"/>
                  </a:lnTo>
                  <a:lnTo>
                    <a:pt x="303" y="397"/>
                  </a:lnTo>
                  <a:lnTo>
                    <a:pt x="442" y="397"/>
                  </a:lnTo>
                  <a:lnTo>
                    <a:pt x="2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de-CH">
                <a:solidFill>
                  <a:srgbClr val="000000"/>
                </a:solidFill>
              </a:endParaRPr>
            </a:p>
          </p:txBody>
        </p:sp>
        <p:sp>
          <p:nvSpPr>
            <p:cNvPr id="139" name="Freeform 7"/>
            <p:cNvSpPr>
              <a:spLocks/>
            </p:cNvSpPr>
            <p:nvPr/>
          </p:nvSpPr>
          <p:spPr bwMode="auto">
            <a:xfrm>
              <a:off x="3306" y="3171"/>
              <a:ext cx="444" cy="397"/>
            </a:xfrm>
            <a:custGeom>
              <a:avLst/>
              <a:gdLst>
                <a:gd name="T0" fmla="*/ 288 w 444"/>
                <a:gd name="T1" fmla="*/ 0 h 397"/>
                <a:gd name="T2" fmla="*/ 156 w 444"/>
                <a:gd name="T3" fmla="*/ 0 h 397"/>
                <a:gd name="T4" fmla="*/ 0 w 444"/>
                <a:gd name="T5" fmla="*/ 397 h 397"/>
                <a:gd name="T6" fmla="*/ 140 w 444"/>
                <a:gd name="T7" fmla="*/ 397 h 397"/>
                <a:gd name="T8" fmla="*/ 220 w 444"/>
                <a:gd name="T9" fmla="*/ 158 h 397"/>
                <a:gd name="T10" fmla="*/ 225 w 444"/>
                <a:gd name="T11" fmla="*/ 158 h 397"/>
                <a:gd name="T12" fmla="*/ 305 w 444"/>
                <a:gd name="T13" fmla="*/ 397 h 397"/>
                <a:gd name="T14" fmla="*/ 444 w 444"/>
                <a:gd name="T15" fmla="*/ 397 h 397"/>
                <a:gd name="T16" fmla="*/ 288 w 444"/>
                <a:gd name="T17"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4" h="397">
                  <a:moveTo>
                    <a:pt x="288" y="0"/>
                  </a:moveTo>
                  <a:lnTo>
                    <a:pt x="156" y="0"/>
                  </a:lnTo>
                  <a:lnTo>
                    <a:pt x="0" y="397"/>
                  </a:lnTo>
                  <a:lnTo>
                    <a:pt x="140" y="397"/>
                  </a:lnTo>
                  <a:lnTo>
                    <a:pt x="220" y="158"/>
                  </a:lnTo>
                  <a:lnTo>
                    <a:pt x="225" y="158"/>
                  </a:lnTo>
                  <a:lnTo>
                    <a:pt x="305" y="397"/>
                  </a:lnTo>
                  <a:lnTo>
                    <a:pt x="444" y="397"/>
                  </a:lnTo>
                  <a:lnTo>
                    <a:pt x="288" y="0"/>
                  </a:ln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de-CH">
                <a:solidFill>
                  <a:srgbClr val="000000"/>
                </a:solidFill>
              </a:endParaRPr>
            </a:p>
          </p:txBody>
        </p:sp>
        <p:sp>
          <p:nvSpPr>
            <p:cNvPr id="140" name="Freeform 8"/>
            <p:cNvSpPr>
              <a:spLocks/>
            </p:cNvSpPr>
            <p:nvPr/>
          </p:nvSpPr>
          <p:spPr bwMode="auto">
            <a:xfrm>
              <a:off x="2831" y="3171"/>
              <a:ext cx="466" cy="397"/>
            </a:xfrm>
            <a:custGeom>
              <a:avLst/>
              <a:gdLst>
                <a:gd name="T0" fmla="*/ 79 w 197"/>
                <a:gd name="T1" fmla="*/ 168 h 168"/>
                <a:gd name="T2" fmla="*/ 50 w 197"/>
                <a:gd name="T3" fmla="*/ 66 h 168"/>
                <a:gd name="T4" fmla="*/ 49 w 197"/>
                <a:gd name="T5" fmla="*/ 66 h 168"/>
                <a:gd name="T6" fmla="*/ 49 w 197"/>
                <a:gd name="T7" fmla="*/ 104 h 168"/>
                <a:gd name="T8" fmla="*/ 49 w 197"/>
                <a:gd name="T9" fmla="*/ 168 h 168"/>
                <a:gd name="T10" fmla="*/ 0 w 197"/>
                <a:gd name="T11" fmla="*/ 168 h 168"/>
                <a:gd name="T12" fmla="*/ 0 w 197"/>
                <a:gd name="T13" fmla="*/ 0 h 168"/>
                <a:gd name="T14" fmla="*/ 69 w 197"/>
                <a:gd name="T15" fmla="*/ 0 h 168"/>
                <a:gd name="T16" fmla="*/ 98 w 197"/>
                <a:gd name="T17" fmla="*/ 99 h 168"/>
                <a:gd name="T18" fmla="*/ 99 w 197"/>
                <a:gd name="T19" fmla="*/ 99 h 168"/>
                <a:gd name="T20" fmla="*/ 128 w 197"/>
                <a:gd name="T21" fmla="*/ 0 h 168"/>
                <a:gd name="T22" fmla="*/ 197 w 197"/>
                <a:gd name="T23" fmla="*/ 0 h 168"/>
                <a:gd name="T24" fmla="*/ 197 w 197"/>
                <a:gd name="T25" fmla="*/ 168 h 168"/>
                <a:gd name="T26" fmla="*/ 148 w 197"/>
                <a:gd name="T27" fmla="*/ 168 h 168"/>
                <a:gd name="T28" fmla="*/ 148 w 197"/>
                <a:gd name="T29" fmla="*/ 104 h 168"/>
                <a:gd name="T30" fmla="*/ 149 w 197"/>
                <a:gd name="T31" fmla="*/ 66 h 168"/>
                <a:gd name="T32" fmla="*/ 147 w 197"/>
                <a:gd name="T33" fmla="*/ 66 h 168"/>
                <a:gd name="T34" fmla="*/ 118 w 197"/>
                <a:gd name="T35" fmla="*/ 168 h 168"/>
                <a:gd name="T36" fmla="*/ 79 w 197"/>
                <a:gd name="T37"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7" y="66"/>
                    <a:pt x="147" y="66"/>
                    <a:pt x="147"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de-CH">
                <a:solidFill>
                  <a:srgbClr val="000000"/>
                </a:solidFill>
              </a:endParaRPr>
            </a:p>
          </p:txBody>
        </p:sp>
        <p:sp>
          <p:nvSpPr>
            <p:cNvPr id="141" name="Freeform 9"/>
            <p:cNvSpPr>
              <a:spLocks/>
            </p:cNvSpPr>
            <p:nvPr/>
          </p:nvSpPr>
          <p:spPr bwMode="auto">
            <a:xfrm>
              <a:off x="2312" y="3171"/>
              <a:ext cx="465" cy="397"/>
            </a:xfrm>
            <a:custGeom>
              <a:avLst/>
              <a:gdLst>
                <a:gd name="T0" fmla="*/ 79 w 197"/>
                <a:gd name="T1" fmla="*/ 168 h 168"/>
                <a:gd name="T2" fmla="*/ 50 w 197"/>
                <a:gd name="T3" fmla="*/ 66 h 168"/>
                <a:gd name="T4" fmla="*/ 49 w 197"/>
                <a:gd name="T5" fmla="*/ 66 h 168"/>
                <a:gd name="T6" fmla="*/ 49 w 197"/>
                <a:gd name="T7" fmla="*/ 104 h 168"/>
                <a:gd name="T8" fmla="*/ 49 w 197"/>
                <a:gd name="T9" fmla="*/ 168 h 168"/>
                <a:gd name="T10" fmla="*/ 0 w 197"/>
                <a:gd name="T11" fmla="*/ 168 h 168"/>
                <a:gd name="T12" fmla="*/ 0 w 197"/>
                <a:gd name="T13" fmla="*/ 0 h 168"/>
                <a:gd name="T14" fmla="*/ 69 w 197"/>
                <a:gd name="T15" fmla="*/ 0 h 168"/>
                <a:gd name="T16" fmla="*/ 98 w 197"/>
                <a:gd name="T17" fmla="*/ 99 h 168"/>
                <a:gd name="T18" fmla="*/ 99 w 197"/>
                <a:gd name="T19" fmla="*/ 99 h 168"/>
                <a:gd name="T20" fmla="*/ 128 w 197"/>
                <a:gd name="T21" fmla="*/ 0 h 168"/>
                <a:gd name="T22" fmla="*/ 197 w 197"/>
                <a:gd name="T23" fmla="*/ 0 h 168"/>
                <a:gd name="T24" fmla="*/ 197 w 197"/>
                <a:gd name="T25" fmla="*/ 168 h 168"/>
                <a:gd name="T26" fmla="*/ 148 w 197"/>
                <a:gd name="T27" fmla="*/ 168 h 168"/>
                <a:gd name="T28" fmla="*/ 148 w 197"/>
                <a:gd name="T29" fmla="*/ 104 h 168"/>
                <a:gd name="T30" fmla="*/ 149 w 197"/>
                <a:gd name="T31" fmla="*/ 66 h 168"/>
                <a:gd name="T32" fmla="*/ 148 w 197"/>
                <a:gd name="T33" fmla="*/ 66 h 168"/>
                <a:gd name="T34" fmla="*/ 118 w 197"/>
                <a:gd name="T35" fmla="*/ 168 h 168"/>
                <a:gd name="T36" fmla="*/ 79 w 197"/>
                <a:gd name="T37"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7" h="168">
                  <a:moveTo>
                    <a:pt x="79" y="168"/>
                  </a:moveTo>
                  <a:cubicBezTo>
                    <a:pt x="50" y="66"/>
                    <a:pt x="50" y="66"/>
                    <a:pt x="50" y="66"/>
                  </a:cubicBezTo>
                  <a:cubicBezTo>
                    <a:pt x="49" y="66"/>
                    <a:pt x="49" y="66"/>
                    <a:pt x="49" y="66"/>
                  </a:cubicBezTo>
                  <a:cubicBezTo>
                    <a:pt x="49" y="66"/>
                    <a:pt x="49" y="75"/>
                    <a:pt x="49" y="104"/>
                  </a:cubicBezTo>
                  <a:cubicBezTo>
                    <a:pt x="49" y="134"/>
                    <a:pt x="49" y="168"/>
                    <a:pt x="49" y="168"/>
                  </a:cubicBezTo>
                  <a:cubicBezTo>
                    <a:pt x="0" y="168"/>
                    <a:pt x="0" y="168"/>
                    <a:pt x="0" y="168"/>
                  </a:cubicBezTo>
                  <a:cubicBezTo>
                    <a:pt x="0" y="0"/>
                    <a:pt x="0" y="0"/>
                    <a:pt x="0" y="0"/>
                  </a:cubicBezTo>
                  <a:cubicBezTo>
                    <a:pt x="69" y="0"/>
                    <a:pt x="69" y="0"/>
                    <a:pt x="69" y="0"/>
                  </a:cubicBezTo>
                  <a:cubicBezTo>
                    <a:pt x="98" y="99"/>
                    <a:pt x="98" y="99"/>
                    <a:pt x="98" y="99"/>
                  </a:cubicBezTo>
                  <a:cubicBezTo>
                    <a:pt x="99" y="99"/>
                    <a:pt x="99" y="99"/>
                    <a:pt x="99" y="99"/>
                  </a:cubicBezTo>
                  <a:cubicBezTo>
                    <a:pt x="128" y="0"/>
                    <a:pt x="128" y="0"/>
                    <a:pt x="128" y="0"/>
                  </a:cubicBezTo>
                  <a:cubicBezTo>
                    <a:pt x="197" y="0"/>
                    <a:pt x="197" y="0"/>
                    <a:pt x="197" y="0"/>
                  </a:cubicBezTo>
                  <a:cubicBezTo>
                    <a:pt x="197" y="168"/>
                    <a:pt x="197" y="168"/>
                    <a:pt x="197" y="168"/>
                  </a:cubicBezTo>
                  <a:cubicBezTo>
                    <a:pt x="148" y="168"/>
                    <a:pt x="148" y="168"/>
                    <a:pt x="148" y="168"/>
                  </a:cubicBezTo>
                  <a:cubicBezTo>
                    <a:pt x="148" y="168"/>
                    <a:pt x="148" y="134"/>
                    <a:pt x="148" y="104"/>
                  </a:cubicBezTo>
                  <a:cubicBezTo>
                    <a:pt x="148" y="75"/>
                    <a:pt x="149" y="66"/>
                    <a:pt x="149" y="66"/>
                  </a:cubicBezTo>
                  <a:cubicBezTo>
                    <a:pt x="148" y="66"/>
                    <a:pt x="148" y="66"/>
                    <a:pt x="148" y="66"/>
                  </a:cubicBezTo>
                  <a:cubicBezTo>
                    <a:pt x="118" y="168"/>
                    <a:pt x="118" y="168"/>
                    <a:pt x="118" y="168"/>
                  </a:cubicBezTo>
                  <a:lnTo>
                    <a:pt x="7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de-CH">
                <a:solidFill>
                  <a:srgbClr val="000000"/>
                </a:solidFill>
              </a:endParaRPr>
            </a:p>
          </p:txBody>
        </p:sp>
      </p:grpSp>
      <p:sp>
        <p:nvSpPr>
          <p:cNvPr id="2" name="Textfeld 1"/>
          <p:cNvSpPr txBox="1"/>
          <p:nvPr/>
        </p:nvSpPr>
        <p:spPr>
          <a:xfrm>
            <a:off x="104775" y="6477000"/>
            <a:ext cx="1314450"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891403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9782"/>
                                        </p:tgtEl>
                                        <p:attrNameLst>
                                          <p:attrName>style.visibility</p:attrName>
                                        </p:attrNameLst>
                                      </p:cBhvr>
                                      <p:to>
                                        <p:strVal val="visible"/>
                                      </p:to>
                                    </p:set>
                                    <p:animEffect transition="in" filter="wipe(right)">
                                      <p:cBhvr>
                                        <p:cTn id="7" dur="2000"/>
                                        <p:tgtEl>
                                          <p:spTgt spid="69782"/>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69779"/>
                                        </p:tgtEl>
                                        <p:attrNameLst>
                                          <p:attrName>style.visibility</p:attrName>
                                        </p:attrNameLst>
                                      </p:cBhvr>
                                      <p:to>
                                        <p:strVal val="visible"/>
                                      </p:to>
                                    </p:set>
                                    <p:animEffect transition="in" filter="wipe(right)">
                                      <p:cBhvr>
                                        <p:cTn id="10" dur="2000"/>
                                        <p:tgtEl>
                                          <p:spTgt spid="6977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69783"/>
                                        </p:tgtEl>
                                        <p:attrNameLst>
                                          <p:attrName>style.visibility</p:attrName>
                                        </p:attrNameLst>
                                      </p:cBhvr>
                                      <p:to>
                                        <p:strVal val="visible"/>
                                      </p:to>
                                    </p:set>
                                    <p:animEffect transition="in" filter="wipe(right)">
                                      <p:cBhvr>
                                        <p:cTn id="15" dur="2000"/>
                                        <p:tgtEl>
                                          <p:spTgt spid="69783"/>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69778"/>
                                        </p:tgtEl>
                                        <p:attrNameLst>
                                          <p:attrName>style.visibility</p:attrName>
                                        </p:attrNameLst>
                                      </p:cBhvr>
                                      <p:to>
                                        <p:strVal val="visible"/>
                                      </p:to>
                                    </p:set>
                                    <p:animEffect transition="in" filter="wipe(right)">
                                      <p:cBhvr>
                                        <p:cTn id="18" dur="2000"/>
                                        <p:tgtEl>
                                          <p:spTgt spid="6977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69787"/>
                                        </p:tgtEl>
                                        <p:attrNameLst>
                                          <p:attrName>style.visibility</p:attrName>
                                        </p:attrNameLst>
                                      </p:cBhvr>
                                      <p:to>
                                        <p:strVal val="visible"/>
                                      </p:to>
                                    </p:set>
                                    <p:animEffect transition="in" filter="wipe(left)">
                                      <p:cBhvr>
                                        <p:cTn id="23" dur="1000"/>
                                        <p:tgtEl>
                                          <p:spTgt spid="6978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9788"/>
                                        </p:tgtEl>
                                        <p:attrNameLst>
                                          <p:attrName>style.visibility</p:attrName>
                                        </p:attrNameLst>
                                      </p:cBhvr>
                                      <p:to>
                                        <p:strVal val="visible"/>
                                      </p:to>
                                    </p:set>
                                    <p:animEffect transition="in" filter="fade">
                                      <p:cBhvr>
                                        <p:cTn id="28" dur="2000"/>
                                        <p:tgtEl>
                                          <p:spTgt spid="69788"/>
                                        </p:tgtEl>
                                      </p:cBhvr>
                                    </p:animEffect>
                                  </p:childTnLst>
                                </p:cTn>
                              </p:par>
                            </p:childTnLst>
                          </p:cTn>
                        </p:par>
                        <p:par>
                          <p:cTn id="29" fill="hold">
                            <p:stCondLst>
                              <p:cond delay="2000"/>
                            </p:stCondLst>
                            <p:childTnLst>
                              <p:par>
                                <p:cTn id="30" presetID="7" presetClass="entr" presetSubtype="2" fill="hold" grpId="0" nodeType="afterEffect">
                                  <p:stCondLst>
                                    <p:cond delay="0"/>
                                  </p:stCondLst>
                                  <p:childTnLst>
                                    <p:set>
                                      <p:cBhvr>
                                        <p:cTn id="31" dur="1" fill="hold">
                                          <p:stCondLst>
                                            <p:cond delay="0"/>
                                          </p:stCondLst>
                                        </p:cTn>
                                        <p:tgtEl>
                                          <p:spTgt spid="134"/>
                                        </p:tgtEl>
                                        <p:attrNameLst>
                                          <p:attrName>style.visibility</p:attrName>
                                        </p:attrNameLst>
                                      </p:cBhvr>
                                      <p:to>
                                        <p:strVal val="visible"/>
                                      </p:to>
                                    </p:set>
                                    <p:anim calcmode="lin" valueType="num">
                                      <p:cBhvr additive="base">
                                        <p:cTn id="32" dur="500" fill="hold"/>
                                        <p:tgtEl>
                                          <p:spTgt spid="134"/>
                                        </p:tgtEl>
                                        <p:attrNameLst>
                                          <p:attrName>ppt_x</p:attrName>
                                        </p:attrNameLst>
                                      </p:cBhvr>
                                      <p:tavLst>
                                        <p:tav tm="0">
                                          <p:val>
                                            <p:strVal val="1+#ppt_w/2"/>
                                          </p:val>
                                        </p:tav>
                                        <p:tav tm="100000">
                                          <p:val>
                                            <p:strVal val="#ppt_x"/>
                                          </p:val>
                                        </p:tav>
                                      </p:tavLst>
                                    </p:anim>
                                    <p:anim calcmode="lin" valueType="num">
                                      <p:cBhvr additive="base">
                                        <p:cTn id="33" dur="500" fill="hold"/>
                                        <p:tgtEl>
                                          <p:spTgt spid="1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778" grpId="0" animBg="1"/>
      <p:bldP spid="69779" grpId="0" animBg="1"/>
      <p:bldP spid="69782" grpId="0" animBg="1"/>
      <p:bldP spid="69783" grpId="0" animBg="1"/>
      <p:bldP spid="69788" grpId="0" animBg="1"/>
      <p:bldP spid="13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egnaposto data 1"/>
          <p:cNvSpPr>
            <a:spLocks noGrp="1"/>
          </p:cNvSpPr>
          <p:nvPr>
            <p:ph type="dt"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2F49E85F-9230-4A74-B3BC-931D5CB8D631}" type="datetime1">
              <a:rPr lang="de-DE" sz="800">
                <a:solidFill>
                  <a:srgbClr val="000000"/>
                </a:solidFill>
              </a:rPr>
              <a:pPr/>
              <a:t>11.03.2015</a:t>
            </a:fld>
            <a:endParaRPr lang="de-CH" sz="800">
              <a:solidFill>
                <a:srgbClr val="000000"/>
              </a:solidFill>
            </a:endParaRPr>
          </a:p>
        </p:txBody>
      </p:sp>
      <p:sp>
        <p:nvSpPr>
          <p:cNvPr id="63491" name="Segnaposto numero diapositiva 3"/>
          <p:cNvSpPr>
            <a:spLocks noGrp="1"/>
          </p:cNvSpPr>
          <p:nvPr>
            <p:ph type="sldNum" sz="quarter" idx="12"/>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4E69CDC1-C777-4DAC-8547-0F7501A884DE}" type="slidenum">
              <a:rPr lang="de-CH" sz="800">
                <a:solidFill>
                  <a:srgbClr val="000000"/>
                </a:solidFill>
              </a:rPr>
              <a:pPr/>
              <a:t>46</a:t>
            </a:fld>
            <a:endParaRPr lang="de-CH" sz="800">
              <a:solidFill>
                <a:srgbClr val="000000"/>
              </a:solidFill>
            </a:endParaRPr>
          </a:p>
        </p:txBody>
      </p:sp>
      <p:sp>
        <p:nvSpPr>
          <p:cNvPr id="1030147" name="Rectangle 3"/>
          <p:cNvSpPr>
            <a:spLocks noChangeArrowheads="1"/>
          </p:cNvSpPr>
          <p:nvPr/>
        </p:nvSpPr>
        <p:spPr bwMode="auto">
          <a:xfrm>
            <a:off x="457201" y="838201"/>
            <a:ext cx="11296649" cy="428625"/>
          </a:xfrm>
          <a:prstGeom prst="rect">
            <a:avLst/>
          </a:prstGeom>
          <a:solidFill>
            <a:schemeClr val="bg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185738" indent="-185738" fontAlgn="base">
              <a:lnSpc>
                <a:spcPct val="97000"/>
              </a:lnSpc>
              <a:spcBef>
                <a:spcPct val="25000"/>
              </a:spcBef>
              <a:spcAft>
                <a:spcPct val="0"/>
              </a:spcAft>
            </a:pPr>
            <a:r>
              <a:rPr lang="it-IT" b="1" dirty="0" smtClean="0">
                <a:solidFill>
                  <a:srgbClr val="FFFFFF"/>
                </a:solidFill>
              </a:rPr>
              <a:t>Hot </a:t>
            </a:r>
            <a:r>
              <a:rPr lang="it-IT" b="1" dirty="0" err="1" smtClean="0">
                <a:solidFill>
                  <a:srgbClr val="FFFFFF"/>
                </a:solidFill>
              </a:rPr>
              <a:t>Recycling</a:t>
            </a:r>
            <a:r>
              <a:rPr lang="it-IT" b="1" dirty="0" smtClean="0">
                <a:solidFill>
                  <a:srgbClr val="FFFFFF"/>
                </a:solidFill>
              </a:rPr>
              <a:t>, up to 60% </a:t>
            </a:r>
            <a:r>
              <a:rPr lang="it-IT" b="1" dirty="0" err="1">
                <a:solidFill>
                  <a:srgbClr val="FFFFFF"/>
                </a:solidFill>
              </a:rPr>
              <a:t>R</a:t>
            </a:r>
            <a:r>
              <a:rPr lang="it-IT" b="1" dirty="0" err="1" smtClean="0">
                <a:solidFill>
                  <a:srgbClr val="FFFFFF"/>
                </a:solidFill>
              </a:rPr>
              <a:t>ecycling</a:t>
            </a:r>
            <a:r>
              <a:rPr lang="it-IT" b="1" dirty="0" smtClean="0">
                <a:solidFill>
                  <a:srgbClr val="FFFFFF"/>
                </a:solidFill>
              </a:rPr>
              <a:t> </a:t>
            </a:r>
            <a:r>
              <a:rPr lang="it-IT" b="1" dirty="0" err="1" smtClean="0">
                <a:solidFill>
                  <a:srgbClr val="FFFFFF"/>
                </a:solidFill>
              </a:rPr>
              <a:t>material</a:t>
            </a:r>
            <a:endParaRPr lang="it-IT" b="1" dirty="0">
              <a:solidFill>
                <a:srgbClr val="FFFFFF"/>
              </a:solidFill>
            </a:endParaRPr>
          </a:p>
        </p:txBody>
      </p:sp>
      <p:sp>
        <p:nvSpPr>
          <p:cNvPr id="2" name="Fußzeilenplatzhalter 1"/>
          <p:cNvSpPr>
            <a:spLocks noGrp="1"/>
          </p:cNvSpPr>
          <p:nvPr>
            <p:ph type="ftr" sz="quarter" idx="11"/>
          </p:nvPr>
        </p:nvSpPr>
        <p:spPr/>
        <p:txBody>
          <a:bodyPr/>
          <a:lstStyle/>
          <a:p>
            <a:pPr>
              <a:defRPr/>
            </a:pPr>
            <a:r>
              <a:rPr lang="en-US" smtClean="0">
                <a:solidFill>
                  <a:srgbClr val="000000"/>
                </a:solidFill>
              </a:rPr>
              <a:t>Asphalt Recycling | For Internal Use Only</a:t>
            </a:r>
            <a:endParaRPr lang="de-CH">
              <a:solidFill>
                <a:srgbClr val="000000"/>
              </a:solidFill>
            </a:endParaRPr>
          </a:p>
        </p:txBody>
      </p:sp>
      <p:pic>
        <p:nvPicPr>
          <p:cNvPr id="8"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16009" y="1619250"/>
            <a:ext cx="4721226" cy="491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4"/>
          <p:cNvSpPr txBox="1">
            <a:spLocks noChangeArrowheads="1"/>
          </p:cNvSpPr>
          <p:nvPr/>
        </p:nvSpPr>
        <p:spPr bwMode="auto">
          <a:xfrm rot="19992973">
            <a:off x="6405565" y="2781303"/>
            <a:ext cx="2438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de-DE" altLang="en-US" sz="1800" b="1" dirty="0">
                <a:solidFill>
                  <a:srgbClr val="FF0000"/>
                </a:solidFill>
              </a:rPr>
              <a:t>Recycling drum</a:t>
            </a:r>
          </a:p>
        </p:txBody>
      </p:sp>
      <p:pic>
        <p:nvPicPr>
          <p:cNvPr id="13" name="Picture 1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6750" y="1774944"/>
            <a:ext cx="4095750" cy="459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2"/>
          <p:cNvSpPr txBox="1"/>
          <p:nvPr/>
        </p:nvSpPr>
        <p:spPr>
          <a:xfrm rot="20729601">
            <a:off x="5959713" y="3888979"/>
            <a:ext cx="1733550" cy="369332"/>
          </a:xfrm>
          <a:prstGeom prst="rect">
            <a:avLst/>
          </a:prstGeom>
          <a:solidFill>
            <a:schemeClr val="bg1"/>
          </a:solidFill>
        </p:spPr>
        <p:txBody>
          <a:bodyPr wrap="square" rtlCol="0">
            <a:spAutoFit/>
          </a:bodyPr>
          <a:lstStyle/>
          <a:p>
            <a:r>
              <a:rPr lang="de-CH" b="1" dirty="0" smtClean="0"/>
              <a:t>Recycling </a:t>
            </a:r>
            <a:r>
              <a:rPr lang="de-CH" b="1" dirty="0" err="1" smtClean="0"/>
              <a:t>silo</a:t>
            </a:r>
            <a:endParaRPr lang="en-US" b="1" dirty="0"/>
          </a:p>
        </p:txBody>
      </p:sp>
      <p:sp>
        <p:nvSpPr>
          <p:cNvPr id="4" name="Textfeld 3"/>
          <p:cNvSpPr txBox="1"/>
          <p:nvPr/>
        </p:nvSpPr>
        <p:spPr>
          <a:xfrm rot="20642006">
            <a:off x="5955142" y="4513200"/>
            <a:ext cx="1905000" cy="369332"/>
          </a:xfrm>
          <a:prstGeom prst="rect">
            <a:avLst/>
          </a:prstGeom>
          <a:solidFill>
            <a:schemeClr val="bg1"/>
          </a:solidFill>
        </p:spPr>
        <p:txBody>
          <a:bodyPr wrap="square" rtlCol="0">
            <a:spAutoFit/>
          </a:bodyPr>
          <a:lstStyle/>
          <a:p>
            <a:r>
              <a:rPr lang="de-CH" b="1" dirty="0" err="1" smtClean="0"/>
              <a:t>Bucket</a:t>
            </a:r>
            <a:r>
              <a:rPr lang="de-CH" b="1" dirty="0" smtClean="0"/>
              <a:t> </a:t>
            </a:r>
            <a:r>
              <a:rPr lang="de-CH" b="1" dirty="0" err="1" smtClean="0"/>
              <a:t>elevator</a:t>
            </a:r>
            <a:endParaRPr lang="en-US" b="1" dirty="0"/>
          </a:p>
        </p:txBody>
      </p:sp>
      <p:sp>
        <p:nvSpPr>
          <p:cNvPr id="5" name="Textfeld 4"/>
          <p:cNvSpPr txBox="1"/>
          <p:nvPr/>
        </p:nvSpPr>
        <p:spPr>
          <a:xfrm rot="20606279">
            <a:off x="5928548" y="5353050"/>
            <a:ext cx="1933106" cy="369332"/>
          </a:xfrm>
          <a:prstGeom prst="rect">
            <a:avLst/>
          </a:prstGeom>
          <a:solidFill>
            <a:schemeClr val="bg1"/>
          </a:solidFill>
        </p:spPr>
        <p:txBody>
          <a:bodyPr wrap="square" rtlCol="0">
            <a:spAutoFit/>
          </a:bodyPr>
          <a:lstStyle/>
          <a:p>
            <a:r>
              <a:rPr lang="de-CH" b="1" dirty="0" err="1" smtClean="0"/>
              <a:t>Weighing</a:t>
            </a:r>
            <a:r>
              <a:rPr lang="de-CH" b="1" dirty="0" smtClean="0"/>
              <a:t> </a:t>
            </a:r>
            <a:r>
              <a:rPr lang="de-CH" b="1" dirty="0" err="1" smtClean="0"/>
              <a:t>scale</a:t>
            </a:r>
            <a:endParaRPr lang="en-US" b="1" dirty="0"/>
          </a:p>
        </p:txBody>
      </p:sp>
      <p:sp>
        <p:nvSpPr>
          <p:cNvPr id="22" name="Line 9"/>
          <p:cNvSpPr>
            <a:spLocks noChangeShapeType="1"/>
          </p:cNvSpPr>
          <p:nvPr/>
        </p:nvSpPr>
        <p:spPr bwMode="auto">
          <a:xfrm flipV="1">
            <a:off x="6453743" y="3387723"/>
            <a:ext cx="1790097" cy="685921"/>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pPr>
            <a:endParaRPr lang="en-GB">
              <a:solidFill>
                <a:srgbClr val="000000"/>
              </a:solidFill>
            </a:endParaRPr>
          </a:p>
        </p:txBody>
      </p:sp>
      <p:sp>
        <p:nvSpPr>
          <p:cNvPr id="23" name="Line 9"/>
          <p:cNvSpPr>
            <a:spLocks noChangeShapeType="1"/>
          </p:cNvSpPr>
          <p:nvPr/>
        </p:nvSpPr>
        <p:spPr bwMode="auto">
          <a:xfrm flipV="1">
            <a:off x="5941089" y="4502601"/>
            <a:ext cx="512654" cy="31387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pPr>
            <a:endParaRPr lang="en-GB">
              <a:solidFill>
                <a:srgbClr val="000000"/>
              </a:solidFill>
            </a:endParaRPr>
          </a:p>
        </p:txBody>
      </p:sp>
      <p:sp>
        <p:nvSpPr>
          <p:cNvPr id="24" name="Line 9"/>
          <p:cNvSpPr>
            <a:spLocks noChangeShapeType="1"/>
          </p:cNvSpPr>
          <p:nvPr/>
        </p:nvSpPr>
        <p:spPr bwMode="auto">
          <a:xfrm flipV="1">
            <a:off x="5941089" y="4816472"/>
            <a:ext cx="2231361" cy="860428"/>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pPr>
            <a:endParaRPr lang="en-GB">
              <a:solidFill>
                <a:srgbClr val="000000"/>
              </a:solidFill>
            </a:endParaRPr>
          </a:p>
        </p:txBody>
      </p:sp>
      <p:sp>
        <p:nvSpPr>
          <p:cNvPr id="16" name="Textfeld 15"/>
          <p:cNvSpPr txBox="1"/>
          <p:nvPr/>
        </p:nvSpPr>
        <p:spPr>
          <a:xfrm>
            <a:off x="666750" y="2352672"/>
            <a:ext cx="466725" cy="276999"/>
          </a:xfrm>
          <a:prstGeom prst="rect">
            <a:avLst/>
          </a:prstGeom>
          <a:solidFill>
            <a:schemeClr val="bg1"/>
          </a:solidFill>
        </p:spPr>
        <p:txBody>
          <a:bodyPr wrap="square" rtlCol="0">
            <a:spAutoFit/>
          </a:bodyPr>
          <a:lstStyle/>
          <a:p>
            <a:r>
              <a:rPr lang="de-CH" sz="1200" b="1" dirty="0" smtClean="0"/>
              <a:t>100</a:t>
            </a:r>
            <a:endParaRPr lang="en-US" sz="1200" b="1" dirty="0"/>
          </a:p>
        </p:txBody>
      </p:sp>
      <p:sp>
        <p:nvSpPr>
          <p:cNvPr id="18" name="Textfeld 17"/>
          <p:cNvSpPr txBox="1"/>
          <p:nvPr/>
        </p:nvSpPr>
        <p:spPr>
          <a:xfrm>
            <a:off x="800099" y="1882240"/>
            <a:ext cx="333376" cy="369332"/>
          </a:xfrm>
          <a:prstGeom prst="rect">
            <a:avLst/>
          </a:prstGeom>
          <a:solidFill>
            <a:schemeClr val="tx2"/>
          </a:solidFill>
        </p:spPr>
        <p:txBody>
          <a:bodyPr wrap="square" rtlCol="0">
            <a:spAutoFit/>
          </a:bodyPr>
          <a:lstStyle/>
          <a:p>
            <a:endParaRPr lang="en-US" dirty="0"/>
          </a:p>
        </p:txBody>
      </p:sp>
      <p:sp>
        <p:nvSpPr>
          <p:cNvPr id="19" name="Textfeld 18"/>
          <p:cNvSpPr txBox="1"/>
          <p:nvPr/>
        </p:nvSpPr>
        <p:spPr>
          <a:xfrm>
            <a:off x="671810" y="2838450"/>
            <a:ext cx="461665" cy="2590800"/>
          </a:xfrm>
          <a:prstGeom prst="rect">
            <a:avLst/>
          </a:prstGeom>
          <a:solidFill>
            <a:schemeClr val="tx2"/>
          </a:solidFill>
        </p:spPr>
        <p:txBody>
          <a:bodyPr vert="eaVert" wrap="square" rtlCol="0">
            <a:spAutoFit/>
          </a:bodyPr>
          <a:lstStyle/>
          <a:p>
            <a:endParaRPr lang="en-US" dirty="0"/>
          </a:p>
        </p:txBody>
      </p:sp>
    </p:spTree>
    <p:extLst>
      <p:ext uri="{BB962C8B-B14F-4D97-AF65-F5344CB8AC3E}">
        <p14:creationId xmlns:p14="http://schemas.microsoft.com/office/powerpoint/2010/main" val="3666550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grpId="0" nodeType="afterEffect">
                                  <p:stCondLst>
                                    <p:cond delay="0"/>
                                  </p:stCondLst>
                                  <p:childTnLst>
                                    <p:set>
                                      <p:cBhvr>
                                        <p:cTn id="6" dur="1" fill="hold">
                                          <p:stCondLst>
                                            <p:cond delay="0"/>
                                          </p:stCondLst>
                                        </p:cTn>
                                        <p:tgtEl>
                                          <p:spTgt spid="1030147"/>
                                        </p:tgtEl>
                                        <p:attrNameLst>
                                          <p:attrName>style.visibility</p:attrName>
                                        </p:attrNameLst>
                                      </p:cBhvr>
                                      <p:to>
                                        <p:strVal val="visible"/>
                                      </p:to>
                                    </p:set>
                                    <p:anim calcmode="lin" valueType="num">
                                      <p:cBhvr additive="base">
                                        <p:cTn id="7" dur="500" fill="hold"/>
                                        <p:tgtEl>
                                          <p:spTgt spid="1030147"/>
                                        </p:tgtEl>
                                        <p:attrNameLst>
                                          <p:attrName>ppt_x</p:attrName>
                                        </p:attrNameLst>
                                      </p:cBhvr>
                                      <p:tavLst>
                                        <p:tav tm="0">
                                          <p:val>
                                            <p:strVal val="1+#ppt_w/2"/>
                                          </p:val>
                                        </p:tav>
                                        <p:tav tm="100000">
                                          <p:val>
                                            <p:strVal val="#ppt_x"/>
                                          </p:val>
                                        </p:tav>
                                      </p:tavLst>
                                    </p:anim>
                                    <p:anim calcmode="lin" valueType="num">
                                      <p:cBhvr additive="base">
                                        <p:cTn id="8" dur="500" fill="hold"/>
                                        <p:tgtEl>
                                          <p:spTgt spid="103014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147" grpId="0" animBg="1"/>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egnaposto data 3"/>
          <p:cNvSpPr>
            <a:spLocks noGrp="1"/>
          </p:cNvSpPr>
          <p:nvPr>
            <p:ph type="dt"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B74CA852-7752-422D-8108-B3B20B93F3D5}" type="datetime1">
              <a:rPr lang="de-DE" sz="800">
                <a:solidFill>
                  <a:srgbClr val="000000"/>
                </a:solidFill>
              </a:rPr>
              <a:pPr/>
              <a:t>11.03.2015</a:t>
            </a:fld>
            <a:endParaRPr lang="de-CH" sz="800">
              <a:solidFill>
                <a:srgbClr val="000000"/>
              </a:solidFill>
            </a:endParaRPr>
          </a:p>
        </p:txBody>
      </p:sp>
      <p:sp>
        <p:nvSpPr>
          <p:cNvPr id="60419" name="Segnaposto numero diapositiva 5"/>
          <p:cNvSpPr>
            <a:spLocks noGrp="1"/>
          </p:cNvSpPr>
          <p:nvPr>
            <p:ph type="sldNum" sz="quarter" idx="12"/>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390F2DE2-4043-4788-883F-56A5B617E9A9}" type="slidenum">
              <a:rPr lang="de-CH" sz="800">
                <a:solidFill>
                  <a:srgbClr val="000000"/>
                </a:solidFill>
              </a:rPr>
              <a:pPr/>
              <a:t>47</a:t>
            </a:fld>
            <a:endParaRPr lang="de-CH" sz="800">
              <a:solidFill>
                <a:srgbClr val="000000"/>
              </a:solidFill>
            </a:endParaRPr>
          </a:p>
        </p:txBody>
      </p:sp>
      <p:sp>
        <p:nvSpPr>
          <p:cNvPr id="60420" name="Rectangle 2"/>
          <p:cNvSpPr>
            <a:spLocks noGrp="1" noChangeArrowheads="1"/>
          </p:cNvSpPr>
          <p:nvPr>
            <p:ph type="title"/>
          </p:nvPr>
        </p:nvSpPr>
        <p:spPr/>
        <p:txBody>
          <a:bodyPr/>
          <a:lstStyle/>
          <a:p>
            <a:r>
              <a:rPr lang="de-CH" dirty="0" smtClean="0"/>
              <a:t>Recycling Drums  (Parallel </a:t>
            </a:r>
            <a:r>
              <a:rPr lang="de-CH" dirty="0" err="1" smtClean="0"/>
              <a:t>flow</a:t>
            </a:r>
            <a:r>
              <a:rPr lang="de-CH" dirty="0" smtClean="0"/>
              <a:t>)</a:t>
            </a:r>
            <a:endParaRPr lang="en-US" dirty="0" smtClean="0"/>
          </a:p>
        </p:txBody>
      </p:sp>
      <p:sp>
        <p:nvSpPr>
          <p:cNvPr id="978947" name="Rectangle 3"/>
          <p:cNvSpPr>
            <a:spLocks noChangeArrowheads="1"/>
          </p:cNvSpPr>
          <p:nvPr/>
        </p:nvSpPr>
        <p:spPr bwMode="auto">
          <a:xfrm>
            <a:off x="2019300" y="1644651"/>
            <a:ext cx="8191500" cy="468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542925" lvl="1" indent="-177800" fontAlgn="base">
              <a:lnSpc>
                <a:spcPct val="130000"/>
              </a:lnSpc>
              <a:spcBef>
                <a:spcPct val="25000"/>
              </a:spcBef>
              <a:spcAft>
                <a:spcPct val="0"/>
              </a:spcAft>
              <a:buFont typeface="Wingdings" pitchFamily="2" charset="2"/>
              <a:buChar char="Ø"/>
            </a:pPr>
            <a:endParaRPr lang="it-IT" b="1">
              <a:solidFill>
                <a:srgbClr val="000000"/>
              </a:solidFill>
              <a:cs typeface="Arial" charset="0"/>
            </a:endParaRPr>
          </a:p>
        </p:txBody>
      </p:sp>
      <p:sp>
        <p:nvSpPr>
          <p:cNvPr id="2" name="Fußzeilenplatzhalter 1"/>
          <p:cNvSpPr>
            <a:spLocks noGrp="1"/>
          </p:cNvSpPr>
          <p:nvPr>
            <p:ph type="ftr" sz="quarter" idx="11"/>
          </p:nvPr>
        </p:nvSpPr>
        <p:spPr/>
        <p:txBody>
          <a:bodyPr/>
          <a:lstStyle/>
          <a:p>
            <a:pPr>
              <a:defRPr/>
            </a:pPr>
            <a:r>
              <a:rPr lang="en-US" smtClean="0">
                <a:solidFill>
                  <a:srgbClr val="000000"/>
                </a:solidFill>
              </a:rPr>
              <a:t>Asphalt Recycling | For Internal Use Only</a:t>
            </a:r>
            <a:endParaRPr lang="de-CH">
              <a:solidFill>
                <a:srgbClr val="000000"/>
              </a:solidFill>
            </a:endParaRPr>
          </a:p>
        </p:txBody>
      </p:sp>
      <p:grpSp>
        <p:nvGrpSpPr>
          <p:cNvPr id="8" name="Group 3"/>
          <p:cNvGrpSpPr>
            <a:grpSpLocks/>
          </p:cNvGrpSpPr>
          <p:nvPr/>
        </p:nvGrpSpPr>
        <p:grpSpPr bwMode="auto">
          <a:xfrm>
            <a:off x="1795462" y="1965326"/>
            <a:ext cx="8639175" cy="4364038"/>
            <a:chOff x="204" y="1090"/>
            <a:chExt cx="5396" cy="2749"/>
          </a:xfrm>
        </p:grpSpPr>
        <p:pic>
          <p:nvPicPr>
            <p:cNvPr id="9" name="Picture 4" descr="3 - Hot &amp; Cold Recycling System (60% or 25% RAP)"/>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4" y="1090"/>
              <a:ext cx="5396" cy="2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5"/>
            <p:cNvSpPr txBox="1">
              <a:spLocks noChangeArrowheads="1"/>
            </p:cNvSpPr>
            <p:nvPr/>
          </p:nvSpPr>
          <p:spPr bwMode="auto">
            <a:xfrm>
              <a:off x="1117" y="2047"/>
              <a:ext cx="249" cy="11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18000" rIns="18000" bIns="180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de-CH" altLang="en-US" sz="900" b="1">
                  <a:solidFill>
                    <a:srgbClr val="FFFFFF"/>
                  </a:solidFill>
                </a:rPr>
                <a:t>270°C</a:t>
              </a:r>
            </a:p>
          </p:txBody>
        </p:sp>
      </p:grpSp>
    </p:spTree>
    <p:extLst>
      <p:ext uri="{BB962C8B-B14F-4D97-AF65-F5344CB8AC3E}">
        <p14:creationId xmlns:p14="http://schemas.microsoft.com/office/powerpoint/2010/main" val="22772008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nodePh="1">
                                  <p:stCondLst>
                                    <p:cond delay="0"/>
                                  </p:stCondLst>
                                  <p:endCondLst>
                                    <p:cond evt="begin" delay="0">
                                      <p:tn val="5"/>
                                    </p:cond>
                                  </p:endCondLst>
                                  <p:childTnLst>
                                    <p:set>
                                      <p:cBhvr>
                                        <p:cTn id="6" dur="1" fill="hold">
                                          <p:stCondLst>
                                            <p:cond delay="0"/>
                                          </p:stCondLst>
                                        </p:cTn>
                                        <p:tgtEl>
                                          <p:spTgt spid="978947">
                                            <p:txEl>
                                              <p:pRg st="0" end="0"/>
                                            </p:txEl>
                                          </p:spTgt>
                                        </p:tgtEl>
                                        <p:attrNameLst>
                                          <p:attrName>style.visibility</p:attrName>
                                        </p:attrNameLst>
                                      </p:cBhvr>
                                      <p:to>
                                        <p:strVal val="visible"/>
                                      </p:to>
                                    </p:set>
                                    <p:animEffect transition="in" filter="randombar(horizontal)">
                                      <p:cBhvr>
                                        <p:cTn id="7" dur="500"/>
                                        <p:tgtEl>
                                          <p:spTgt spid="9789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8947"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egnaposto data 3"/>
          <p:cNvSpPr>
            <a:spLocks noGrp="1"/>
          </p:cNvSpPr>
          <p:nvPr>
            <p:ph type="dt"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B74CA852-7752-422D-8108-B3B20B93F3D5}" type="datetime1">
              <a:rPr lang="de-DE" sz="800">
                <a:solidFill>
                  <a:srgbClr val="000000"/>
                </a:solidFill>
              </a:rPr>
              <a:pPr/>
              <a:t>11.03.2015</a:t>
            </a:fld>
            <a:endParaRPr lang="de-CH" sz="800">
              <a:solidFill>
                <a:srgbClr val="000000"/>
              </a:solidFill>
            </a:endParaRPr>
          </a:p>
        </p:txBody>
      </p:sp>
      <p:sp>
        <p:nvSpPr>
          <p:cNvPr id="60419" name="Segnaposto numero diapositiva 5"/>
          <p:cNvSpPr>
            <a:spLocks noGrp="1"/>
          </p:cNvSpPr>
          <p:nvPr>
            <p:ph type="sldNum" sz="quarter" idx="12"/>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390F2DE2-4043-4788-883F-56A5B617E9A9}" type="slidenum">
              <a:rPr lang="de-CH" sz="800">
                <a:solidFill>
                  <a:srgbClr val="000000"/>
                </a:solidFill>
              </a:rPr>
              <a:pPr/>
              <a:t>48</a:t>
            </a:fld>
            <a:endParaRPr lang="de-CH" sz="800">
              <a:solidFill>
                <a:srgbClr val="000000"/>
              </a:solidFill>
            </a:endParaRPr>
          </a:p>
        </p:txBody>
      </p:sp>
      <p:sp>
        <p:nvSpPr>
          <p:cNvPr id="60420" name="Rectangle 2"/>
          <p:cNvSpPr>
            <a:spLocks noGrp="1" noChangeArrowheads="1"/>
          </p:cNvSpPr>
          <p:nvPr>
            <p:ph type="title"/>
          </p:nvPr>
        </p:nvSpPr>
        <p:spPr/>
        <p:txBody>
          <a:bodyPr/>
          <a:lstStyle/>
          <a:p>
            <a:r>
              <a:rPr lang="de-CH" dirty="0" smtClean="0"/>
              <a:t>Recycling Drums  (Parallel </a:t>
            </a:r>
            <a:r>
              <a:rPr lang="de-CH" dirty="0" err="1" smtClean="0"/>
              <a:t>flow</a:t>
            </a:r>
            <a:r>
              <a:rPr lang="de-CH" dirty="0" smtClean="0"/>
              <a:t>)</a:t>
            </a:r>
            <a:endParaRPr lang="en-US" dirty="0" smtClean="0"/>
          </a:p>
        </p:txBody>
      </p:sp>
      <p:sp>
        <p:nvSpPr>
          <p:cNvPr id="978947" name="Rectangle 3"/>
          <p:cNvSpPr>
            <a:spLocks noChangeArrowheads="1"/>
          </p:cNvSpPr>
          <p:nvPr/>
        </p:nvSpPr>
        <p:spPr bwMode="auto">
          <a:xfrm>
            <a:off x="2019300" y="1644651"/>
            <a:ext cx="8191500" cy="468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542925" lvl="1" indent="-177800" fontAlgn="base">
              <a:lnSpc>
                <a:spcPct val="130000"/>
              </a:lnSpc>
              <a:spcBef>
                <a:spcPct val="25000"/>
              </a:spcBef>
              <a:spcAft>
                <a:spcPct val="0"/>
              </a:spcAft>
              <a:buFont typeface="Wingdings" pitchFamily="2" charset="2"/>
              <a:buChar char="Ø"/>
            </a:pPr>
            <a:endParaRPr lang="it-IT" b="1">
              <a:solidFill>
                <a:srgbClr val="000000"/>
              </a:solidFill>
              <a:cs typeface="Arial" charset="0"/>
            </a:endParaRPr>
          </a:p>
        </p:txBody>
      </p:sp>
      <p:sp>
        <p:nvSpPr>
          <p:cNvPr id="2" name="Fußzeilenplatzhalter 1"/>
          <p:cNvSpPr>
            <a:spLocks noGrp="1"/>
          </p:cNvSpPr>
          <p:nvPr>
            <p:ph type="ftr" sz="quarter" idx="11"/>
          </p:nvPr>
        </p:nvSpPr>
        <p:spPr/>
        <p:txBody>
          <a:bodyPr/>
          <a:lstStyle/>
          <a:p>
            <a:pPr>
              <a:defRPr/>
            </a:pPr>
            <a:r>
              <a:rPr lang="en-US" smtClean="0">
                <a:solidFill>
                  <a:srgbClr val="000000"/>
                </a:solidFill>
              </a:rPr>
              <a:t>Asphalt Recycling | For Internal Use Only</a:t>
            </a:r>
            <a:endParaRPr lang="de-CH">
              <a:solidFill>
                <a:srgbClr val="000000"/>
              </a:solidFill>
            </a:endParaRPr>
          </a:p>
        </p:txBody>
      </p:sp>
      <p:pic>
        <p:nvPicPr>
          <p:cNvPr id="10" name="Picture 3" descr="asN01aa_Asphalt-Recycling_080211_02_Off_60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19289" y="1700213"/>
            <a:ext cx="8294687" cy="471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09263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nodePh="1">
                                  <p:stCondLst>
                                    <p:cond delay="0"/>
                                  </p:stCondLst>
                                  <p:endCondLst>
                                    <p:cond evt="begin" delay="0">
                                      <p:tn val="5"/>
                                    </p:cond>
                                  </p:endCondLst>
                                  <p:childTnLst>
                                    <p:set>
                                      <p:cBhvr>
                                        <p:cTn id="6" dur="1" fill="hold">
                                          <p:stCondLst>
                                            <p:cond delay="0"/>
                                          </p:stCondLst>
                                        </p:cTn>
                                        <p:tgtEl>
                                          <p:spTgt spid="978947">
                                            <p:txEl>
                                              <p:pRg st="0" end="0"/>
                                            </p:txEl>
                                          </p:spTgt>
                                        </p:tgtEl>
                                        <p:attrNameLst>
                                          <p:attrName>style.visibility</p:attrName>
                                        </p:attrNameLst>
                                      </p:cBhvr>
                                      <p:to>
                                        <p:strVal val="visible"/>
                                      </p:to>
                                    </p:set>
                                    <p:animEffect transition="in" filter="randombar(horizontal)">
                                      <p:cBhvr>
                                        <p:cTn id="7" dur="500"/>
                                        <p:tgtEl>
                                          <p:spTgt spid="9789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8947"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egnaposto data 3"/>
          <p:cNvSpPr>
            <a:spLocks noGrp="1"/>
          </p:cNvSpPr>
          <p:nvPr>
            <p:ph type="dt"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B74CA852-7752-422D-8108-B3B20B93F3D5}" type="datetime1">
              <a:rPr lang="de-DE" sz="800">
                <a:solidFill>
                  <a:srgbClr val="000000"/>
                </a:solidFill>
              </a:rPr>
              <a:pPr/>
              <a:t>11.03.2015</a:t>
            </a:fld>
            <a:endParaRPr lang="de-CH" sz="800">
              <a:solidFill>
                <a:srgbClr val="000000"/>
              </a:solidFill>
            </a:endParaRPr>
          </a:p>
        </p:txBody>
      </p:sp>
      <p:sp>
        <p:nvSpPr>
          <p:cNvPr id="60419" name="Segnaposto numero diapositiva 5"/>
          <p:cNvSpPr>
            <a:spLocks noGrp="1"/>
          </p:cNvSpPr>
          <p:nvPr>
            <p:ph type="sldNum" sz="quarter" idx="12"/>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390F2DE2-4043-4788-883F-56A5B617E9A9}" type="slidenum">
              <a:rPr lang="de-CH" sz="800">
                <a:solidFill>
                  <a:srgbClr val="000000"/>
                </a:solidFill>
              </a:rPr>
              <a:pPr/>
              <a:t>49</a:t>
            </a:fld>
            <a:endParaRPr lang="de-CH" sz="800">
              <a:solidFill>
                <a:srgbClr val="000000"/>
              </a:solidFill>
            </a:endParaRPr>
          </a:p>
        </p:txBody>
      </p:sp>
      <p:sp>
        <p:nvSpPr>
          <p:cNvPr id="60420" name="Rectangle 2"/>
          <p:cNvSpPr>
            <a:spLocks noGrp="1" noChangeArrowheads="1"/>
          </p:cNvSpPr>
          <p:nvPr>
            <p:ph type="title"/>
          </p:nvPr>
        </p:nvSpPr>
        <p:spPr/>
        <p:txBody>
          <a:bodyPr/>
          <a:lstStyle/>
          <a:p>
            <a:r>
              <a:rPr lang="de-CH" dirty="0" smtClean="0"/>
              <a:t>Recycling Drums  (Parallel </a:t>
            </a:r>
            <a:r>
              <a:rPr lang="de-CH" dirty="0" err="1" smtClean="0"/>
              <a:t>flow</a:t>
            </a:r>
            <a:r>
              <a:rPr lang="de-CH" dirty="0" smtClean="0"/>
              <a:t>)</a:t>
            </a:r>
            <a:endParaRPr lang="en-US" dirty="0" smtClean="0"/>
          </a:p>
        </p:txBody>
      </p:sp>
      <p:sp>
        <p:nvSpPr>
          <p:cNvPr id="978947" name="Rectangle 3"/>
          <p:cNvSpPr>
            <a:spLocks noChangeArrowheads="1"/>
          </p:cNvSpPr>
          <p:nvPr/>
        </p:nvSpPr>
        <p:spPr bwMode="auto">
          <a:xfrm>
            <a:off x="2019300" y="1644651"/>
            <a:ext cx="8191500" cy="468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542925" lvl="1" indent="-177800" fontAlgn="base">
              <a:lnSpc>
                <a:spcPct val="130000"/>
              </a:lnSpc>
              <a:spcBef>
                <a:spcPct val="25000"/>
              </a:spcBef>
              <a:spcAft>
                <a:spcPct val="0"/>
              </a:spcAft>
              <a:buFont typeface="Wingdings" pitchFamily="2" charset="2"/>
              <a:buChar char="Ø"/>
            </a:pPr>
            <a:endParaRPr lang="it-IT" b="1">
              <a:solidFill>
                <a:srgbClr val="000000"/>
              </a:solidFill>
              <a:cs typeface="Arial" charset="0"/>
            </a:endParaRPr>
          </a:p>
        </p:txBody>
      </p:sp>
      <p:sp>
        <p:nvSpPr>
          <p:cNvPr id="2" name="Fußzeilenplatzhalter 1"/>
          <p:cNvSpPr>
            <a:spLocks noGrp="1"/>
          </p:cNvSpPr>
          <p:nvPr>
            <p:ph type="ftr" sz="quarter" idx="11"/>
          </p:nvPr>
        </p:nvSpPr>
        <p:spPr/>
        <p:txBody>
          <a:bodyPr/>
          <a:lstStyle/>
          <a:p>
            <a:pPr>
              <a:defRPr/>
            </a:pPr>
            <a:r>
              <a:rPr lang="en-US" smtClean="0">
                <a:solidFill>
                  <a:srgbClr val="000000"/>
                </a:solidFill>
              </a:rPr>
              <a:t>Asphalt Recycling | For Internal Use Only</a:t>
            </a:r>
            <a:endParaRPr lang="de-CH">
              <a:solidFill>
                <a:srgbClr val="000000"/>
              </a:solidFill>
            </a:endParaRPr>
          </a:p>
        </p:txBody>
      </p:sp>
      <p:pic>
        <p:nvPicPr>
          <p:cNvPr id="8"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38275" y="1531938"/>
            <a:ext cx="3771900" cy="4839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flat" cmpd="sng">
                <a:solidFill>
                  <a:srgbClr val="FF0000"/>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15050" y="1531938"/>
            <a:ext cx="3918789" cy="4797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32407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nodePh="1">
                                  <p:stCondLst>
                                    <p:cond delay="0"/>
                                  </p:stCondLst>
                                  <p:endCondLst>
                                    <p:cond evt="begin" delay="0">
                                      <p:tn val="5"/>
                                    </p:cond>
                                  </p:endCondLst>
                                  <p:childTnLst>
                                    <p:set>
                                      <p:cBhvr>
                                        <p:cTn id="6" dur="1" fill="hold">
                                          <p:stCondLst>
                                            <p:cond delay="0"/>
                                          </p:stCondLst>
                                        </p:cTn>
                                        <p:tgtEl>
                                          <p:spTgt spid="978947">
                                            <p:txEl>
                                              <p:pRg st="0" end="0"/>
                                            </p:txEl>
                                          </p:spTgt>
                                        </p:tgtEl>
                                        <p:attrNameLst>
                                          <p:attrName>style.visibility</p:attrName>
                                        </p:attrNameLst>
                                      </p:cBhvr>
                                      <p:to>
                                        <p:strVal val="visible"/>
                                      </p:to>
                                    </p:set>
                                    <p:animEffect transition="in" filter="randombar(horizontal)">
                                      <p:cBhvr>
                                        <p:cTn id="7" dur="500"/>
                                        <p:tgtEl>
                                          <p:spTgt spid="9789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894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Arial" pitchFamily="34" charset="0"/>
              </a:rPr>
              <a:t>Modern Plants reduce CO2 Emissions</a:t>
            </a:r>
            <a:endParaRPr lang="en-GB" dirty="0">
              <a:cs typeface="Arial" pitchFamily="34" charset="0"/>
            </a:endParaRPr>
          </a:p>
        </p:txBody>
      </p:sp>
      <p:sp>
        <p:nvSpPr>
          <p:cNvPr id="13" name="Line 41"/>
          <p:cNvSpPr>
            <a:spLocks noChangeShapeType="1"/>
          </p:cNvSpPr>
          <p:nvPr/>
        </p:nvSpPr>
        <p:spPr bwMode="auto">
          <a:xfrm flipH="1">
            <a:off x="9712326" y="3391943"/>
            <a:ext cx="60325" cy="98425"/>
          </a:xfrm>
          <a:prstGeom prst="line">
            <a:avLst/>
          </a:prstGeom>
          <a:noFill/>
          <a:ln w="3175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a:solidFill>
                <a:srgbClr val="000000"/>
              </a:solidFill>
              <a:latin typeface="Arial" pitchFamily="34" charset="0"/>
              <a:cs typeface="Arial" pitchFamily="34" charset="0"/>
            </a:endParaRPr>
          </a:p>
        </p:txBody>
      </p:sp>
      <p:sp>
        <p:nvSpPr>
          <p:cNvPr id="17" name="Line 45"/>
          <p:cNvSpPr>
            <a:spLocks noChangeShapeType="1"/>
          </p:cNvSpPr>
          <p:nvPr/>
        </p:nvSpPr>
        <p:spPr bwMode="auto">
          <a:xfrm flipH="1">
            <a:off x="7734300" y="3623717"/>
            <a:ext cx="615950" cy="527050"/>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a:solidFill>
                <a:srgbClr val="000000"/>
              </a:solidFill>
              <a:latin typeface="Arial" pitchFamily="34" charset="0"/>
              <a:cs typeface="Arial" pitchFamily="34" charset="0"/>
            </a:endParaRPr>
          </a:p>
        </p:txBody>
      </p:sp>
      <p:pic>
        <p:nvPicPr>
          <p:cNvPr id="19" name="Picture 2"/>
          <p:cNvPicPr>
            <a:picLocks noChangeAspect="1" noChangeArrowheads="1"/>
          </p:cNvPicPr>
          <p:nvPr/>
        </p:nvPicPr>
        <p:blipFill>
          <a:blip r:embed="rId3">
            <a:lum bright="42000" contrast="-66000"/>
            <a:extLst>
              <a:ext uri="{28A0092B-C50C-407E-A947-70E740481C1C}">
                <a14:useLocalDpi xmlns:a14="http://schemas.microsoft.com/office/drawing/2010/main"/>
              </a:ext>
            </a:extLst>
          </a:blip>
          <a:srcRect/>
          <a:stretch>
            <a:fillRect/>
          </a:stretch>
        </p:blipFill>
        <p:spPr bwMode="auto">
          <a:xfrm>
            <a:off x="2057401" y="1656805"/>
            <a:ext cx="4164013"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3"/>
          <p:cNvPicPr>
            <a:picLocks noChangeAspect="1" noChangeArrowheads="1"/>
          </p:cNvPicPr>
          <p:nvPr/>
        </p:nvPicPr>
        <p:blipFill>
          <a:blip r:embed="rId4">
            <a:lum bright="42000" contrast="-66000"/>
            <a:extLst>
              <a:ext uri="{28A0092B-C50C-407E-A947-70E740481C1C}">
                <a14:useLocalDpi xmlns:a14="http://schemas.microsoft.com/office/drawing/2010/main"/>
              </a:ext>
            </a:extLst>
          </a:blip>
          <a:srcRect/>
          <a:stretch>
            <a:fillRect/>
          </a:stretch>
        </p:blipFill>
        <p:spPr bwMode="auto">
          <a:xfrm>
            <a:off x="6221414" y="1656804"/>
            <a:ext cx="3906837" cy="291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8"/>
          <p:cNvSpPr txBox="1">
            <a:spLocks noChangeArrowheads="1"/>
          </p:cNvSpPr>
          <p:nvPr/>
        </p:nvSpPr>
        <p:spPr bwMode="auto">
          <a:xfrm>
            <a:off x="5796129" y="5163121"/>
            <a:ext cx="4386263" cy="155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sz="1600" b="1" dirty="0">
                <a:solidFill>
                  <a:srgbClr val="000000"/>
                </a:solidFill>
                <a:latin typeface="Arial" pitchFamily="34" charset="0"/>
                <a:cs typeface="Arial" pitchFamily="34" charset="0"/>
              </a:rPr>
              <a:t>Moisture</a:t>
            </a:r>
            <a:r>
              <a:rPr lang="en-US" sz="1600" dirty="0">
                <a:solidFill>
                  <a:srgbClr val="000000"/>
                </a:solidFill>
                <a:latin typeface="Arial" pitchFamily="34" charset="0"/>
                <a:cs typeface="Arial" pitchFamily="34" charset="0"/>
              </a:rPr>
              <a:t> reduction</a:t>
            </a:r>
          </a:p>
          <a:p>
            <a:pPr algn="ctr" fontAlgn="base">
              <a:spcBef>
                <a:spcPct val="0"/>
              </a:spcBef>
              <a:spcAft>
                <a:spcPct val="0"/>
              </a:spcAft>
            </a:pPr>
            <a:r>
              <a:rPr lang="en-US" sz="1600" dirty="0">
                <a:solidFill>
                  <a:srgbClr val="000000"/>
                </a:solidFill>
                <a:latin typeface="Arial" pitchFamily="34" charset="0"/>
                <a:cs typeface="Arial" pitchFamily="34" charset="0"/>
              </a:rPr>
              <a:t>Lower </a:t>
            </a:r>
            <a:r>
              <a:rPr lang="en-US" sz="1600" b="1" dirty="0">
                <a:solidFill>
                  <a:srgbClr val="000000"/>
                </a:solidFill>
                <a:latin typeface="Arial" pitchFamily="34" charset="0"/>
                <a:cs typeface="Arial" pitchFamily="34" charset="0"/>
              </a:rPr>
              <a:t>temperatures</a:t>
            </a:r>
            <a:r>
              <a:rPr lang="en-US" sz="1600" dirty="0">
                <a:solidFill>
                  <a:srgbClr val="000000"/>
                </a:solidFill>
                <a:latin typeface="Arial" pitchFamily="34" charset="0"/>
                <a:cs typeface="Arial" pitchFamily="34" charset="0"/>
              </a:rPr>
              <a:t> (WAM Foam)</a:t>
            </a:r>
          </a:p>
          <a:p>
            <a:pPr algn="ctr" fontAlgn="base">
              <a:spcBef>
                <a:spcPct val="0"/>
              </a:spcBef>
              <a:spcAft>
                <a:spcPct val="0"/>
              </a:spcAft>
            </a:pPr>
            <a:r>
              <a:rPr lang="en-US" sz="1600" dirty="0">
                <a:solidFill>
                  <a:srgbClr val="000000"/>
                </a:solidFill>
                <a:latin typeface="Arial" pitchFamily="34" charset="0"/>
                <a:cs typeface="Arial" pitchFamily="34" charset="0"/>
              </a:rPr>
              <a:t>Credits for </a:t>
            </a:r>
            <a:r>
              <a:rPr lang="en-US" sz="1600" b="1" dirty="0">
                <a:solidFill>
                  <a:srgbClr val="000000"/>
                </a:solidFill>
                <a:latin typeface="Arial" pitchFamily="34" charset="0"/>
                <a:cs typeface="Arial" pitchFamily="34" charset="0"/>
              </a:rPr>
              <a:t>recycling</a:t>
            </a:r>
          </a:p>
          <a:p>
            <a:pPr algn="ctr" fontAlgn="base">
              <a:spcBef>
                <a:spcPct val="0"/>
              </a:spcBef>
              <a:spcAft>
                <a:spcPct val="0"/>
              </a:spcAft>
            </a:pPr>
            <a:r>
              <a:rPr lang="en-US" sz="1600" dirty="0">
                <a:solidFill>
                  <a:srgbClr val="000000"/>
                </a:solidFill>
                <a:latin typeface="Arial" pitchFamily="34" charset="0"/>
                <a:cs typeface="Arial" pitchFamily="34" charset="0"/>
              </a:rPr>
              <a:t>More </a:t>
            </a:r>
            <a:r>
              <a:rPr lang="en-US" sz="1600" b="1" dirty="0">
                <a:solidFill>
                  <a:srgbClr val="000000"/>
                </a:solidFill>
                <a:latin typeface="Arial" pitchFamily="34" charset="0"/>
                <a:cs typeface="Arial" pitchFamily="34" charset="0"/>
              </a:rPr>
              <a:t>efficient burner and dryer</a:t>
            </a:r>
          </a:p>
          <a:p>
            <a:pPr algn="ctr" fontAlgn="base">
              <a:spcBef>
                <a:spcPct val="0"/>
              </a:spcBef>
              <a:spcAft>
                <a:spcPct val="0"/>
              </a:spcAft>
            </a:pPr>
            <a:r>
              <a:rPr lang="en-US" sz="1600" dirty="0">
                <a:solidFill>
                  <a:srgbClr val="000000"/>
                </a:solidFill>
                <a:latin typeface="Arial" pitchFamily="34" charset="0"/>
                <a:cs typeface="Arial" pitchFamily="34" charset="0"/>
              </a:rPr>
              <a:t>Optimized </a:t>
            </a:r>
            <a:r>
              <a:rPr lang="en-US" sz="1600" b="1" dirty="0">
                <a:solidFill>
                  <a:srgbClr val="000000"/>
                </a:solidFill>
                <a:latin typeface="Arial" pitchFamily="34" charset="0"/>
                <a:cs typeface="Arial" pitchFamily="34" charset="0"/>
              </a:rPr>
              <a:t>insulation</a:t>
            </a:r>
            <a:r>
              <a:rPr lang="en-US" sz="1600" dirty="0">
                <a:solidFill>
                  <a:srgbClr val="000000"/>
                </a:solidFill>
                <a:latin typeface="Arial" pitchFamily="34" charset="0"/>
                <a:cs typeface="Arial" pitchFamily="34" charset="0"/>
              </a:rPr>
              <a:t> and </a:t>
            </a:r>
            <a:r>
              <a:rPr lang="en-US" sz="1600" b="1" dirty="0">
                <a:solidFill>
                  <a:srgbClr val="000000"/>
                </a:solidFill>
                <a:latin typeface="Arial" pitchFamily="34" charset="0"/>
                <a:cs typeface="Arial" pitchFamily="34" charset="0"/>
              </a:rPr>
              <a:t>electrical system</a:t>
            </a:r>
          </a:p>
          <a:p>
            <a:pPr algn="ctr" fontAlgn="base">
              <a:spcBef>
                <a:spcPct val="0"/>
              </a:spcBef>
              <a:spcAft>
                <a:spcPct val="0"/>
              </a:spcAft>
            </a:pPr>
            <a:endParaRPr lang="en-US" sz="1600" dirty="0">
              <a:solidFill>
                <a:srgbClr val="000000"/>
              </a:solidFill>
              <a:latin typeface="Arial" pitchFamily="34" charset="0"/>
              <a:cs typeface="Arial" pitchFamily="34" charset="0"/>
            </a:endParaRPr>
          </a:p>
        </p:txBody>
      </p:sp>
      <p:pic>
        <p:nvPicPr>
          <p:cNvPr id="22" name="Picture 1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71838" y="3579267"/>
            <a:ext cx="1536700"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71838" y="2575967"/>
            <a:ext cx="15367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271838" y="1952079"/>
            <a:ext cx="1536700"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14"/>
          <p:cNvSpPr>
            <a:spLocks noChangeArrowheads="1"/>
          </p:cNvSpPr>
          <p:nvPr/>
        </p:nvSpPr>
        <p:spPr bwMode="auto">
          <a:xfrm>
            <a:off x="3271838" y="1952079"/>
            <a:ext cx="1536700" cy="2628900"/>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de-CH" sz="2400">
              <a:solidFill>
                <a:srgbClr val="000000"/>
              </a:solidFill>
              <a:latin typeface="Arial" pitchFamily="34" charset="0"/>
              <a:cs typeface="Arial" pitchFamily="34" charset="0"/>
            </a:endParaRPr>
          </a:p>
        </p:txBody>
      </p:sp>
      <p:pic>
        <p:nvPicPr>
          <p:cNvPr id="26" name="Picture 1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112001" y="3579267"/>
            <a:ext cx="1535113"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112001" y="3241129"/>
            <a:ext cx="15351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17"/>
          <p:cNvSpPr>
            <a:spLocks noChangeArrowheads="1"/>
          </p:cNvSpPr>
          <p:nvPr/>
        </p:nvSpPr>
        <p:spPr bwMode="auto">
          <a:xfrm>
            <a:off x="7112001" y="3241129"/>
            <a:ext cx="1535113" cy="1339850"/>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de-CH" sz="2400">
              <a:solidFill>
                <a:srgbClr val="000000"/>
              </a:solidFill>
              <a:latin typeface="Arial" pitchFamily="34" charset="0"/>
              <a:cs typeface="Arial" pitchFamily="34" charset="0"/>
            </a:endParaRPr>
          </a:p>
        </p:txBody>
      </p:sp>
      <p:sp>
        <p:nvSpPr>
          <p:cNvPr id="29" name="Line 18"/>
          <p:cNvSpPr>
            <a:spLocks noChangeShapeType="1"/>
          </p:cNvSpPr>
          <p:nvPr/>
        </p:nvSpPr>
        <p:spPr bwMode="auto">
          <a:xfrm>
            <a:off x="2127250" y="4580979"/>
            <a:ext cx="7678738"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de-CH" sz="2400">
              <a:solidFill>
                <a:srgbClr val="000000"/>
              </a:solidFill>
              <a:latin typeface="Arial" pitchFamily="34" charset="0"/>
              <a:cs typeface="Arial" pitchFamily="34" charset="0"/>
            </a:endParaRPr>
          </a:p>
        </p:txBody>
      </p:sp>
      <p:sp>
        <p:nvSpPr>
          <p:cNvPr id="30" name="Rectangle 19"/>
          <p:cNvSpPr>
            <a:spLocks noChangeArrowheads="1"/>
          </p:cNvSpPr>
          <p:nvPr/>
        </p:nvSpPr>
        <p:spPr bwMode="auto">
          <a:xfrm>
            <a:off x="3128963" y="4803229"/>
            <a:ext cx="1917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de-CH" sz="2000">
                <a:solidFill>
                  <a:srgbClr val="000000"/>
                </a:solidFill>
                <a:latin typeface="Arial" pitchFamily="34" charset="0"/>
                <a:cs typeface="Arial" pitchFamily="34" charset="0"/>
              </a:rPr>
              <a:t>Industry Average</a:t>
            </a:r>
            <a:endParaRPr lang="de-CH" sz="2400">
              <a:solidFill>
                <a:srgbClr val="000000"/>
              </a:solidFill>
              <a:latin typeface="Arial" pitchFamily="34" charset="0"/>
              <a:cs typeface="Arial" pitchFamily="34" charset="0"/>
            </a:endParaRPr>
          </a:p>
        </p:txBody>
      </p:sp>
      <p:sp>
        <p:nvSpPr>
          <p:cNvPr id="31" name="Rectangle 20"/>
          <p:cNvSpPr>
            <a:spLocks noChangeArrowheads="1"/>
          </p:cNvSpPr>
          <p:nvPr/>
        </p:nvSpPr>
        <p:spPr bwMode="auto">
          <a:xfrm>
            <a:off x="7059614" y="4803230"/>
            <a:ext cx="172322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de-CH" sz="2000">
                <a:solidFill>
                  <a:srgbClr val="000000"/>
                </a:solidFill>
                <a:latin typeface="Arial" pitchFamily="34" charset="0"/>
                <a:cs typeface="Arial" pitchFamily="34" charset="0"/>
              </a:rPr>
              <a:t>Improved Plant</a:t>
            </a:r>
            <a:endParaRPr lang="de-CH" sz="2400">
              <a:solidFill>
                <a:srgbClr val="000000"/>
              </a:solidFill>
              <a:latin typeface="Arial" pitchFamily="34" charset="0"/>
              <a:cs typeface="Arial" pitchFamily="34" charset="0"/>
            </a:endParaRPr>
          </a:p>
        </p:txBody>
      </p:sp>
      <p:sp>
        <p:nvSpPr>
          <p:cNvPr id="32" name="Freeform 21"/>
          <p:cNvSpPr>
            <a:spLocks noEditPoints="1"/>
          </p:cNvSpPr>
          <p:nvPr/>
        </p:nvSpPr>
        <p:spPr bwMode="auto">
          <a:xfrm>
            <a:off x="4846639" y="2107654"/>
            <a:ext cx="2122487" cy="1028700"/>
          </a:xfrm>
          <a:custGeom>
            <a:avLst/>
            <a:gdLst>
              <a:gd name="T0" fmla="*/ 1206 w 1337"/>
              <a:gd name="T1" fmla="*/ 607 h 648"/>
              <a:gd name="T2" fmla="*/ 1050 w 1337"/>
              <a:gd name="T3" fmla="*/ 582 h 648"/>
              <a:gd name="T4" fmla="*/ 919 w 1337"/>
              <a:gd name="T5" fmla="*/ 558 h 648"/>
              <a:gd name="T6" fmla="*/ 796 w 1337"/>
              <a:gd name="T7" fmla="*/ 525 h 648"/>
              <a:gd name="T8" fmla="*/ 673 w 1337"/>
              <a:gd name="T9" fmla="*/ 500 h 648"/>
              <a:gd name="T10" fmla="*/ 566 w 1337"/>
              <a:gd name="T11" fmla="*/ 459 h 648"/>
              <a:gd name="T12" fmla="*/ 468 w 1337"/>
              <a:gd name="T13" fmla="*/ 427 h 648"/>
              <a:gd name="T14" fmla="*/ 378 w 1337"/>
              <a:gd name="T15" fmla="*/ 386 h 648"/>
              <a:gd name="T16" fmla="*/ 287 w 1337"/>
              <a:gd name="T17" fmla="*/ 353 h 648"/>
              <a:gd name="T18" fmla="*/ 214 w 1337"/>
              <a:gd name="T19" fmla="*/ 304 h 648"/>
              <a:gd name="T20" fmla="*/ 156 w 1337"/>
              <a:gd name="T21" fmla="*/ 263 h 648"/>
              <a:gd name="T22" fmla="*/ 99 w 1337"/>
              <a:gd name="T23" fmla="*/ 213 h 648"/>
              <a:gd name="T24" fmla="*/ 58 w 1337"/>
              <a:gd name="T25" fmla="*/ 164 h 648"/>
              <a:gd name="T26" fmla="*/ 58 w 1337"/>
              <a:gd name="T27" fmla="*/ 164 h 648"/>
              <a:gd name="T28" fmla="*/ 25 w 1337"/>
              <a:gd name="T29" fmla="*/ 115 h 648"/>
              <a:gd name="T30" fmla="*/ 25 w 1337"/>
              <a:gd name="T31" fmla="*/ 115 h 648"/>
              <a:gd name="T32" fmla="*/ 0 w 1337"/>
              <a:gd name="T33" fmla="*/ 66 h 648"/>
              <a:gd name="T34" fmla="*/ 0 w 1337"/>
              <a:gd name="T35" fmla="*/ 58 h 648"/>
              <a:gd name="T36" fmla="*/ 0 w 1337"/>
              <a:gd name="T37" fmla="*/ 33 h 648"/>
              <a:gd name="T38" fmla="*/ 0 w 1337"/>
              <a:gd name="T39" fmla="*/ 8 h 648"/>
              <a:gd name="T40" fmla="*/ 50 w 1337"/>
              <a:gd name="T41" fmla="*/ 0 h 648"/>
              <a:gd name="T42" fmla="*/ 50 w 1337"/>
              <a:gd name="T43" fmla="*/ 25 h 648"/>
              <a:gd name="T44" fmla="*/ 50 w 1337"/>
              <a:gd name="T45" fmla="*/ 49 h 648"/>
              <a:gd name="T46" fmla="*/ 50 w 1337"/>
              <a:gd name="T47" fmla="*/ 49 h 648"/>
              <a:gd name="T48" fmla="*/ 66 w 1337"/>
              <a:gd name="T49" fmla="*/ 90 h 648"/>
              <a:gd name="T50" fmla="*/ 66 w 1337"/>
              <a:gd name="T51" fmla="*/ 90 h 648"/>
              <a:gd name="T52" fmla="*/ 99 w 1337"/>
              <a:gd name="T53" fmla="*/ 140 h 648"/>
              <a:gd name="T54" fmla="*/ 91 w 1337"/>
              <a:gd name="T55" fmla="*/ 131 h 648"/>
              <a:gd name="T56" fmla="*/ 132 w 1337"/>
              <a:gd name="T57" fmla="*/ 181 h 648"/>
              <a:gd name="T58" fmla="*/ 181 w 1337"/>
              <a:gd name="T59" fmla="*/ 222 h 648"/>
              <a:gd name="T60" fmla="*/ 246 w 1337"/>
              <a:gd name="T61" fmla="*/ 263 h 648"/>
              <a:gd name="T62" fmla="*/ 312 w 1337"/>
              <a:gd name="T63" fmla="*/ 304 h 648"/>
              <a:gd name="T64" fmla="*/ 394 w 1337"/>
              <a:gd name="T65" fmla="*/ 345 h 648"/>
              <a:gd name="T66" fmla="*/ 484 w 1337"/>
              <a:gd name="T67" fmla="*/ 377 h 648"/>
              <a:gd name="T68" fmla="*/ 583 w 1337"/>
              <a:gd name="T69" fmla="*/ 418 h 648"/>
              <a:gd name="T70" fmla="*/ 689 w 1337"/>
              <a:gd name="T71" fmla="*/ 451 h 648"/>
              <a:gd name="T72" fmla="*/ 804 w 1337"/>
              <a:gd name="T73" fmla="*/ 476 h 648"/>
              <a:gd name="T74" fmla="*/ 927 w 1337"/>
              <a:gd name="T75" fmla="*/ 509 h 648"/>
              <a:gd name="T76" fmla="*/ 1058 w 1337"/>
              <a:gd name="T77" fmla="*/ 533 h 648"/>
              <a:gd name="T78" fmla="*/ 1214 w 1337"/>
              <a:gd name="T79" fmla="*/ 558 h 648"/>
              <a:gd name="T80" fmla="*/ 1206 w 1337"/>
              <a:gd name="T81" fmla="*/ 607 h 648"/>
              <a:gd name="T82" fmla="*/ 1197 w 1337"/>
              <a:gd name="T83" fmla="*/ 500 h 648"/>
              <a:gd name="T84" fmla="*/ 1337 w 1337"/>
              <a:gd name="T85" fmla="*/ 599 h 648"/>
              <a:gd name="T86" fmla="*/ 1181 w 1337"/>
              <a:gd name="T87" fmla="*/ 648 h 648"/>
              <a:gd name="T88" fmla="*/ 1197 w 1337"/>
              <a:gd name="T89" fmla="*/ 500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37" h="648">
                <a:moveTo>
                  <a:pt x="1206" y="607"/>
                </a:moveTo>
                <a:lnTo>
                  <a:pt x="1050" y="582"/>
                </a:lnTo>
                <a:lnTo>
                  <a:pt x="919" y="558"/>
                </a:lnTo>
                <a:lnTo>
                  <a:pt x="796" y="525"/>
                </a:lnTo>
                <a:lnTo>
                  <a:pt x="673" y="500"/>
                </a:lnTo>
                <a:lnTo>
                  <a:pt x="566" y="459"/>
                </a:lnTo>
                <a:lnTo>
                  <a:pt x="468" y="427"/>
                </a:lnTo>
                <a:lnTo>
                  <a:pt x="378" y="386"/>
                </a:lnTo>
                <a:lnTo>
                  <a:pt x="287" y="353"/>
                </a:lnTo>
                <a:lnTo>
                  <a:pt x="214" y="304"/>
                </a:lnTo>
                <a:lnTo>
                  <a:pt x="156" y="263"/>
                </a:lnTo>
                <a:lnTo>
                  <a:pt x="99" y="213"/>
                </a:lnTo>
                <a:lnTo>
                  <a:pt x="58" y="164"/>
                </a:lnTo>
                <a:lnTo>
                  <a:pt x="58" y="164"/>
                </a:lnTo>
                <a:lnTo>
                  <a:pt x="25" y="115"/>
                </a:lnTo>
                <a:lnTo>
                  <a:pt x="25" y="115"/>
                </a:lnTo>
                <a:lnTo>
                  <a:pt x="0" y="66"/>
                </a:lnTo>
                <a:lnTo>
                  <a:pt x="0" y="58"/>
                </a:lnTo>
                <a:lnTo>
                  <a:pt x="0" y="33"/>
                </a:lnTo>
                <a:lnTo>
                  <a:pt x="0" y="8"/>
                </a:lnTo>
                <a:lnTo>
                  <a:pt x="50" y="0"/>
                </a:lnTo>
                <a:lnTo>
                  <a:pt x="50" y="25"/>
                </a:lnTo>
                <a:lnTo>
                  <a:pt x="50" y="49"/>
                </a:lnTo>
                <a:lnTo>
                  <a:pt x="50" y="49"/>
                </a:lnTo>
                <a:lnTo>
                  <a:pt x="66" y="90"/>
                </a:lnTo>
                <a:lnTo>
                  <a:pt x="66" y="90"/>
                </a:lnTo>
                <a:lnTo>
                  <a:pt x="99" y="140"/>
                </a:lnTo>
                <a:lnTo>
                  <a:pt x="91" y="131"/>
                </a:lnTo>
                <a:lnTo>
                  <a:pt x="132" y="181"/>
                </a:lnTo>
                <a:lnTo>
                  <a:pt x="181" y="222"/>
                </a:lnTo>
                <a:lnTo>
                  <a:pt x="246" y="263"/>
                </a:lnTo>
                <a:lnTo>
                  <a:pt x="312" y="304"/>
                </a:lnTo>
                <a:lnTo>
                  <a:pt x="394" y="345"/>
                </a:lnTo>
                <a:lnTo>
                  <a:pt x="484" y="377"/>
                </a:lnTo>
                <a:lnTo>
                  <a:pt x="583" y="418"/>
                </a:lnTo>
                <a:lnTo>
                  <a:pt x="689" y="451"/>
                </a:lnTo>
                <a:lnTo>
                  <a:pt x="804" y="476"/>
                </a:lnTo>
                <a:lnTo>
                  <a:pt x="927" y="509"/>
                </a:lnTo>
                <a:lnTo>
                  <a:pt x="1058" y="533"/>
                </a:lnTo>
                <a:lnTo>
                  <a:pt x="1214" y="558"/>
                </a:lnTo>
                <a:lnTo>
                  <a:pt x="1206" y="607"/>
                </a:lnTo>
                <a:close/>
                <a:moveTo>
                  <a:pt x="1197" y="500"/>
                </a:moveTo>
                <a:lnTo>
                  <a:pt x="1337" y="599"/>
                </a:lnTo>
                <a:lnTo>
                  <a:pt x="1181" y="648"/>
                </a:lnTo>
                <a:lnTo>
                  <a:pt x="1197" y="500"/>
                </a:lnTo>
                <a:close/>
              </a:path>
            </a:pathLst>
          </a:custGeom>
          <a:solidFill>
            <a:srgbClr val="000000"/>
          </a:solidFill>
          <a:ln w="12700">
            <a:solidFill>
              <a:srgbClr val="000000"/>
            </a:solidFill>
            <a:prstDash val="solid"/>
            <a:round/>
            <a:headEnd/>
            <a:tailEnd/>
          </a:ln>
        </p:spPr>
        <p:txBody>
          <a:bodyPr/>
          <a:lstStyle/>
          <a:p>
            <a:pPr fontAlgn="base">
              <a:spcBef>
                <a:spcPct val="0"/>
              </a:spcBef>
              <a:spcAft>
                <a:spcPct val="0"/>
              </a:spcAft>
            </a:pPr>
            <a:endParaRPr lang="de-CH" sz="2400">
              <a:solidFill>
                <a:srgbClr val="000000"/>
              </a:solidFill>
              <a:latin typeface="Arial" pitchFamily="34" charset="0"/>
              <a:cs typeface="Arial" pitchFamily="34" charset="0"/>
            </a:endParaRPr>
          </a:p>
        </p:txBody>
      </p:sp>
      <p:sp>
        <p:nvSpPr>
          <p:cNvPr id="33" name="Rectangle 22"/>
          <p:cNvSpPr>
            <a:spLocks noChangeArrowheads="1"/>
          </p:cNvSpPr>
          <p:nvPr/>
        </p:nvSpPr>
        <p:spPr bwMode="auto">
          <a:xfrm>
            <a:off x="5459413" y="1964780"/>
            <a:ext cx="33582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de-CH" sz="2000" b="1" dirty="0">
                <a:solidFill>
                  <a:srgbClr val="000000"/>
                </a:solidFill>
                <a:latin typeface="Arial" pitchFamily="34" charset="0"/>
                <a:cs typeface="Arial" pitchFamily="34" charset="0"/>
              </a:rPr>
              <a:t>-45 % </a:t>
            </a:r>
            <a:r>
              <a:rPr lang="de-CH" sz="2000" b="1" dirty="0" err="1">
                <a:solidFill>
                  <a:srgbClr val="000000"/>
                </a:solidFill>
                <a:latin typeface="Arial" pitchFamily="34" charset="0"/>
                <a:cs typeface="Arial" pitchFamily="34" charset="0"/>
              </a:rPr>
              <a:t>of</a:t>
            </a:r>
            <a:r>
              <a:rPr lang="de-CH" sz="2000" b="1" dirty="0">
                <a:solidFill>
                  <a:srgbClr val="000000"/>
                </a:solidFill>
                <a:latin typeface="Arial" pitchFamily="34" charset="0"/>
                <a:cs typeface="Arial" pitchFamily="34" charset="0"/>
              </a:rPr>
              <a:t> </a:t>
            </a:r>
            <a:r>
              <a:rPr lang="de-CH" sz="2000" b="1" dirty="0" err="1">
                <a:solidFill>
                  <a:srgbClr val="000000"/>
                </a:solidFill>
                <a:latin typeface="Arial" pitchFamily="34" charset="0"/>
                <a:cs typeface="Arial" pitchFamily="34" charset="0"/>
              </a:rPr>
              <a:t>the</a:t>
            </a:r>
            <a:r>
              <a:rPr lang="de-CH" sz="2000" b="1" dirty="0">
                <a:solidFill>
                  <a:srgbClr val="000000"/>
                </a:solidFill>
                <a:latin typeface="Arial" pitchFamily="34" charset="0"/>
                <a:cs typeface="Arial" pitchFamily="34" charset="0"/>
              </a:rPr>
              <a:t> CO2 </a:t>
            </a:r>
            <a:r>
              <a:rPr lang="de-CH" sz="2000" b="1" dirty="0" err="1">
                <a:solidFill>
                  <a:srgbClr val="000000"/>
                </a:solidFill>
                <a:latin typeface="Arial" pitchFamily="34" charset="0"/>
                <a:cs typeface="Arial" pitchFamily="34" charset="0"/>
              </a:rPr>
              <a:t>emissions</a:t>
            </a:r>
            <a:endParaRPr lang="de-CH" sz="2400"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279868149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egnaposto data 3"/>
          <p:cNvSpPr>
            <a:spLocks noGrp="1"/>
          </p:cNvSpPr>
          <p:nvPr>
            <p:ph type="dt"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B74CA852-7752-422D-8108-B3B20B93F3D5}" type="datetime1">
              <a:rPr lang="de-DE" sz="800">
                <a:solidFill>
                  <a:srgbClr val="000000"/>
                </a:solidFill>
              </a:rPr>
              <a:pPr/>
              <a:t>11.03.2015</a:t>
            </a:fld>
            <a:endParaRPr lang="de-CH" sz="800">
              <a:solidFill>
                <a:srgbClr val="000000"/>
              </a:solidFill>
            </a:endParaRPr>
          </a:p>
        </p:txBody>
      </p:sp>
      <p:sp>
        <p:nvSpPr>
          <p:cNvPr id="60419" name="Segnaposto numero diapositiva 5"/>
          <p:cNvSpPr>
            <a:spLocks noGrp="1"/>
          </p:cNvSpPr>
          <p:nvPr>
            <p:ph type="sldNum" sz="quarter" idx="12"/>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390F2DE2-4043-4788-883F-56A5B617E9A9}" type="slidenum">
              <a:rPr lang="de-CH" sz="800">
                <a:solidFill>
                  <a:srgbClr val="000000"/>
                </a:solidFill>
              </a:rPr>
              <a:pPr/>
              <a:t>50</a:t>
            </a:fld>
            <a:endParaRPr lang="de-CH" sz="800">
              <a:solidFill>
                <a:srgbClr val="000000"/>
              </a:solidFill>
            </a:endParaRPr>
          </a:p>
        </p:txBody>
      </p:sp>
      <p:sp>
        <p:nvSpPr>
          <p:cNvPr id="60420" name="Rectangle 2"/>
          <p:cNvSpPr>
            <a:spLocks noGrp="1" noChangeArrowheads="1"/>
          </p:cNvSpPr>
          <p:nvPr>
            <p:ph type="title"/>
          </p:nvPr>
        </p:nvSpPr>
        <p:spPr/>
        <p:txBody>
          <a:bodyPr/>
          <a:lstStyle/>
          <a:p>
            <a:r>
              <a:rPr lang="de-CH" dirty="0" smtClean="0"/>
              <a:t>Recycling Drums  (Parallel </a:t>
            </a:r>
            <a:r>
              <a:rPr lang="de-CH" dirty="0" err="1" smtClean="0"/>
              <a:t>flow</a:t>
            </a:r>
            <a:r>
              <a:rPr lang="de-CH" dirty="0" smtClean="0"/>
              <a:t>)</a:t>
            </a:r>
            <a:endParaRPr lang="en-US" dirty="0" smtClean="0"/>
          </a:p>
        </p:txBody>
      </p:sp>
      <p:sp>
        <p:nvSpPr>
          <p:cNvPr id="978947" name="Rectangle 3"/>
          <p:cNvSpPr>
            <a:spLocks noChangeArrowheads="1"/>
          </p:cNvSpPr>
          <p:nvPr/>
        </p:nvSpPr>
        <p:spPr bwMode="auto">
          <a:xfrm>
            <a:off x="2019300" y="1644651"/>
            <a:ext cx="8191500" cy="468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542925" lvl="1" indent="-177800" fontAlgn="base">
              <a:lnSpc>
                <a:spcPct val="130000"/>
              </a:lnSpc>
              <a:spcBef>
                <a:spcPct val="25000"/>
              </a:spcBef>
              <a:spcAft>
                <a:spcPct val="0"/>
              </a:spcAft>
              <a:buFont typeface="Wingdings" pitchFamily="2" charset="2"/>
              <a:buChar char="Ø"/>
            </a:pPr>
            <a:endParaRPr lang="it-IT" b="1">
              <a:solidFill>
                <a:srgbClr val="000000"/>
              </a:solidFill>
              <a:cs typeface="Arial" charset="0"/>
            </a:endParaRPr>
          </a:p>
        </p:txBody>
      </p:sp>
      <p:sp>
        <p:nvSpPr>
          <p:cNvPr id="2" name="Fußzeilenplatzhalter 1"/>
          <p:cNvSpPr>
            <a:spLocks noGrp="1"/>
          </p:cNvSpPr>
          <p:nvPr>
            <p:ph type="ftr" sz="quarter" idx="11"/>
          </p:nvPr>
        </p:nvSpPr>
        <p:spPr/>
        <p:txBody>
          <a:bodyPr/>
          <a:lstStyle/>
          <a:p>
            <a:pPr>
              <a:defRPr/>
            </a:pPr>
            <a:r>
              <a:rPr lang="en-US" smtClean="0">
                <a:solidFill>
                  <a:srgbClr val="000000"/>
                </a:solidFill>
              </a:rPr>
              <a:t>Asphalt Recycling | For Internal Use Only</a:t>
            </a:r>
            <a:endParaRPr lang="de-CH">
              <a:solidFill>
                <a:srgbClr val="000000"/>
              </a:solidFill>
            </a:endParaRPr>
          </a:p>
        </p:txBody>
      </p:sp>
      <p:pic>
        <p:nvPicPr>
          <p:cNvPr id="10" name="Picture 3" descr="asN01as_Reclaimed-Asphalt_RA_071101_01_Off_60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70139" y="1557338"/>
            <a:ext cx="7418387" cy="498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12202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nodePh="1">
                                  <p:stCondLst>
                                    <p:cond delay="0"/>
                                  </p:stCondLst>
                                  <p:endCondLst>
                                    <p:cond evt="begin" delay="0">
                                      <p:tn val="5"/>
                                    </p:cond>
                                  </p:endCondLst>
                                  <p:childTnLst>
                                    <p:set>
                                      <p:cBhvr>
                                        <p:cTn id="6" dur="1" fill="hold">
                                          <p:stCondLst>
                                            <p:cond delay="0"/>
                                          </p:stCondLst>
                                        </p:cTn>
                                        <p:tgtEl>
                                          <p:spTgt spid="978947">
                                            <p:txEl>
                                              <p:pRg st="0" end="0"/>
                                            </p:txEl>
                                          </p:spTgt>
                                        </p:tgtEl>
                                        <p:attrNameLst>
                                          <p:attrName>style.visibility</p:attrName>
                                        </p:attrNameLst>
                                      </p:cBhvr>
                                      <p:to>
                                        <p:strVal val="visible"/>
                                      </p:to>
                                    </p:set>
                                    <p:animEffect transition="in" filter="randombar(horizontal)">
                                      <p:cBhvr>
                                        <p:cTn id="7" dur="500"/>
                                        <p:tgtEl>
                                          <p:spTgt spid="9789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8947"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splatzhalter 2"/>
          <p:cNvSpPr>
            <a:spLocks noGrp="1"/>
          </p:cNvSpPr>
          <p:nvPr>
            <p:ph type="dt" sz="half" idx="10"/>
          </p:nvPr>
        </p:nvSpPr>
        <p:spPr/>
        <p:txBody>
          <a:bodyPr/>
          <a:lstStyle/>
          <a:p>
            <a:fld id="{8C8CE0C6-96E0-4B0F-954B-289B7CE664FC}" type="datetime1">
              <a:rPr lang="de-DE" smtClean="0">
                <a:solidFill>
                  <a:srgbClr val="000000"/>
                </a:solidFill>
              </a:rPr>
              <a:pPr/>
              <a:t>11.03.2015</a:t>
            </a:fld>
            <a:endParaRPr lang="de-CH">
              <a:solidFill>
                <a:srgbClr val="000000"/>
              </a:solidFill>
            </a:endParaRPr>
          </a:p>
        </p:txBody>
      </p:sp>
      <p:sp>
        <p:nvSpPr>
          <p:cNvPr id="13" name="Fußzeilenplatzhalter 3"/>
          <p:cNvSpPr>
            <a:spLocks noGrp="1"/>
          </p:cNvSpPr>
          <p:nvPr>
            <p:ph type="ftr" sz="quarter" idx="11"/>
          </p:nvPr>
        </p:nvSpPr>
        <p:spPr/>
        <p:txBody>
          <a:bodyPr/>
          <a:lstStyle/>
          <a:p>
            <a:r>
              <a:rPr lang="en-US" smtClean="0">
                <a:solidFill>
                  <a:srgbClr val="000000"/>
                </a:solidFill>
              </a:rPr>
              <a:t>Asphalt Recycling | For Internal Use Only</a:t>
            </a:r>
            <a:endParaRPr lang="de-CH">
              <a:solidFill>
                <a:srgbClr val="000000"/>
              </a:solidFill>
            </a:endParaRPr>
          </a:p>
        </p:txBody>
      </p:sp>
      <p:sp>
        <p:nvSpPr>
          <p:cNvPr id="14" name="Foliennummernplatzhalter 4"/>
          <p:cNvSpPr>
            <a:spLocks noGrp="1"/>
          </p:cNvSpPr>
          <p:nvPr>
            <p:ph type="sldNum" sz="quarter" idx="12"/>
          </p:nvPr>
        </p:nvSpPr>
        <p:spPr/>
        <p:txBody>
          <a:bodyPr/>
          <a:lstStyle/>
          <a:p>
            <a:fld id="{E788D418-2A1E-4F76-B882-69EEA3462027}" type="slidenum">
              <a:rPr lang="de-CH">
                <a:solidFill>
                  <a:srgbClr val="000000"/>
                </a:solidFill>
              </a:rPr>
              <a:pPr/>
              <a:t>51</a:t>
            </a:fld>
            <a:endParaRPr lang="de-CH">
              <a:solidFill>
                <a:srgbClr val="000000"/>
              </a:solidFill>
            </a:endParaRPr>
          </a:p>
        </p:txBody>
      </p:sp>
      <p:sp>
        <p:nvSpPr>
          <p:cNvPr id="1088514" name="Text Box 2"/>
          <p:cNvSpPr txBox="1">
            <a:spLocks noChangeArrowheads="1"/>
          </p:cNvSpPr>
          <p:nvPr/>
        </p:nvSpPr>
        <p:spPr bwMode="auto">
          <a:xfrm>
            <a:off x="2820989" y="-479425"/>
            <a:ext cx="1857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endParaRPr lang="de-DE">
              <a:solidFill>
                <a:srgbClr val="000000"/>
              </a:solidFill>
            </a:endParaRPr>
          </a:p>
        </p:txBody>
      </p:sp>
      <p:pic>
        <p:nvPicPr>
          <p:cNvPr id="108851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30500" y="1663700"/>
            <a:ext cx="7246938" cy="4802188"/>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88516" name="Line 4"/>
          <p:cNvSpPr>
            <a:spLocks noChangeShapeType="1"/>
          </p:cNvSpPr>
          <p:nvPr/>
        </p:nvSpPr>
        <p:spPr bwMode="auto">
          <a:xfrm>
            <a:off x="6299201" y="4549775"/>
            <a:ext cx="1463675" cy="101600"/>
          </a:xfrm>
          <a:prstGeom prst="line">
            <a:avLst/>
          </a:prstGeom>
          <a:noFill/>
          <a:ln w="762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de-CH">
              <a:solidFill>
                <a:srgbClr val="000000"/>
              </a:solidFill>
            </a:endParaRPr>
          </a:p>
        </p:txBody>
      </p:sp>
      <p:sp>
        <p:nvSpPr>
          <p:cNvPr id="1088517" name="Line 5"/>
          <p:cNvSpPr>
            <a:spLocks noChangeShapeType="1"/>
          </p:cNvSpPr>
          <p:nvPr/>
        </p:nvSpPr>
        <p:spPr bwMode="auto">
          <a:xfrm flipH="1" flipV="1">
            <a:off x="9269413" y="3167064"/>
            <a:ext cx="50800" cy="955675"/>
          </a:xfrm>
          <a:prstGeom prst="line">
            <a:avLst/>
          </a:prstGeom>
          <a:noFill/>
          <a:ln w="762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de-CH">
              <a:solidFill>
                <a:srgbClr val="000000"/>
              </a:solidFill>
            </a:endParaRPr>
          </a:p>
        </p:txBody>
      </p:sp>
      <p:sp>
        <p:nvSpPr>
          <p:cNvPr id="1088518" name="Rectangle 6"/>
          <p:cNvSpPr>
            <a:spLocks noGrp="1" noChangeArrowheads="1"/>
          </p:cNvSpPr>
          <p:nvPr>
            <p:ph type="title"/>
          </p:nvPr>
        </p:nvSpPr>
        <p:spPr/>
        <p:txBody>
          <a:bodyPr/>
          <a:lstStyle/>
          <a:p>
            <a:r>
              <a:rPr lang="de-CH"/>
              <a:t>100% Recycling Device</a:t>
            </a:r>
          </a:p>
        </p:txBody>
      </p:sp>
      <p:sp>
        <p:nvSpPr>
          <p:cNvPr id="1088519" name="AutoShape 7"/>
          <p:cNvSpPr>
            <a:spLocks/>
          </p:cNvSpPr>
          <p:nvPr/>
        </p:nvSpPr>
        <p:spPr bwMode="auto">
          <a:xfrm>
            <a:off x="5224464" y="1905001"/>
            <a:ext cx="2420937" cy="396875"/>
          </a:xfrm>
          <a:prstGeom prst="borderCallout1">
            <a:avLst>
              <a:gd name="adj1" fmla="val 28801"/>
              <a:gd name="adj2" fmla="val 103148"/>
              <a:gd name="adj3" fmla="val 294000"/>
              <a:gd name="adj4" fmla="val 110162"/>
            </a:avLst>
          </a:prstGeom>
          <a:solidFill>
            <a:schemeClr val="accent1"/>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r>
              <a:rPr lang="de-CH" b="1">
                <a:solidFill>
                  <a:srgbClr val="FF0000"/>
                </a:solidFill>
              </a:rPr>
              <a:t>Process air heater</a:t>
            </a:r>
          </a:p>
        </p:txBody>
      </p:sp>
      <p:sp>
        <p:nvSpPr>
          <p:cNvPr id="1088520" name="AutoShape 8"/>
          <p:cNvSpPr>
            <a:spLocks/>
          </p:cNvSpPr>
          <p:nvPr/>
        </p:nvSpPr>
        <p:spPr bwMode="auto">
          <a:xfrm>
            <a:off x="3033714" y="2220914"/>
            <a:ext cx="1874837" cy="396875"/>
          </a:xfrm>
          <a:prstGeom prst="borderCallout1">
            <a:avLst>
              <a:gd name="adj1" fmla="val 28801"/>
              <a:gd name="adj2" fmla="val 104065"/>
              <a:gd name="adj3" fmla="val 152000"/>
              <a:gd name="adj4" fmla="val 113718"/>
            </a:avLst>
          </a:prstGeom>
          <a:solidFill>
            <a:schemeClr val="accent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r>
              <a:rPr lang="de-CH" b="1">
                <a:solidFill>
                  <a:srgbClr val="000000"/>
                </a:solidFill>
              </a:rPr>
              <a:t>RAP dryer</a:t>
            </a:r>
          </a:p>
        </p:txBody>
      </p:sp>
      <p:sp>
        <p:nvSpPr>
          <p:cNvPr id="1088521" name="AutoShape 9"/>
          <p:cNvSpPr>
            <a:spLocks/>
          </p:cNvSpPr>
          <p:nvPr/>
        </p:nvSpPr>
        <p:spPr bwMode="auto">
          <a:xfrm>
            <a:off x="6775450" y="5646739"/>
            <a:ext cx="3041650" cy="396875"/>
          </a:xfrm>
          <a:prstGeom prst="borderCallout1">
            <a:avLst>
              <a:gd name="adj1" fmla="val 28801"/>
              <a:gd name="adj2" fmla="val -2505"/>
              <a:gd name="adj3" fmla="val -258398"/>
              <a:gd name="adj4" fmla="val -21972"/>
            </a:avLst>
          </a:prstGeom>
          <a:solidFill>
            <a:schemeClr val="accent1"/>
          </a:solidFill>
          <a:ln w="76200"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pPr>
            <a:r>
              <a:rPr lang="de-CH" b="1">
                <a:solidFill>
                  <a:srgbClr val="000000"/>
                </a:solidFill>
              </a:rPr>
              <a:t>Process air circulation</a:t>
            </a:r>
          </a:p>
        </p:txBody>
      </p:sp>
      <p:sp>
        <p:nvSpPr>
          <p:cNvPr id="1088522" name="Freeform 10"/>
          <p:cNvSpPr>
            <a:spLocks/>
          </p:cNvSpPr>
          <p:nvPr/>
        </p:nvSpPr>
        <p:spPr bwMode="auto">
          <a:xfrm>
            <a:off x="3810001" y="2789239"/>
            <a:ext cx="2735263" cy="433387"/>
          </a:xfrm>
          <a:custGeom>
            <a:avLst/>
            <a:gdLst>
              <a:gd name="T0" fmla="*/ 1718 w 1723"/>
              <a:gd name="T1" fmla="*/ 273 h 273"/>
              <a:gd name="T2" fmla="*/ 1723 w 1723"/>
              <a:gd name="T3" fmla="*/ 168 h 273"/>
              <a:gd name="T4" fmla="*/ 0 w 1723"/>
              <a:gd name="T5" fmla="*/ 0 h 273"/>
              <a:gd name="T6" fmla="*/ 0 w 1723"/>
              <a:gd name="T7" fmla="*/ 91 h 273"/>
            </a:gdLst>
            <a:ahLst/>
            <a:cxnLst>
              <a:cxn ang="0">
                <a:pos x="T0" y="T1"/>
              </a:cxn>
              <a:cxn ang="0">
                <a:pos x="T2" y="T3"/>
              </a:cxn>
              <a:cxn ang="0">
                <a:pos x="T4" y="T5"/>
              </a:cxn>
              <a:cxn ang="0">
                <a:pos x="T6" y="T7"/>
              </a:cxn>
            </a:cxnLst>
            <a:rect l="0" t="0" r="r" b="b"/>
            <a:pathLst>
              <a:path w="1723" h="273">
                <a:moveTo>
                  <a:pt x="1718" y="273"/>
                </a:moveTo>
                <a:lnTo>
                  <a:pt x="1723" y="168"/>
                </a:lnTo>
                <a:lnTo>
                  <a:pt x="0" y="0"/>
                </a:lnTo>
                <a:lnTo>
                  <a:pt x="0" y="91"/>
                </a:ln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a:solidFill>
                <a:srgbClr val="000000"/>
              </a:solidFill>
            </a:endParaRPr>
          </a:p>
        </p:txBody>
      </p:sp>
      <p:sp>
        <p:nvSpPr>
          <p:cNvPr id="1088523" name="Freeform 11"/>
          <p:cNvSpPr>
            <a:spLocks/>
          </p:cNvSpPr>
          <p:nvPr/>
        </p:nvSpPr>
        <p:spPr bwMode="auto">
          <a:xfrm>
            <a:off x="7078663" y="3108325"/>
            <a:ext cx="1524000" cy="381000"/>
          </a:xfrm>
          <a:custGeom>
            <a:avLst/>
            <a:gdLst>
              <a:gd name="T0" fmla="*/ 0 w 960"/>
              <a:gd name="T1" fmla="*/ 106 h 240"/>
              <a:gd name="T2" fmla="*/ 0 w 960"/>
              <a:gd name="T3" fmla="*/ 0 h 240"/>
              <a:gd name="T4" fmla="*/ 955 w 960"/>
              <a:gd name="T5" fmla="*/ 116 h 240"/>
              <a:gd name="T6" fmla="*/ 960 w 960"/>
              <a:gd name="T7" fmla="*/ 240 h 240"/>
            </a:gdLst>
            <a:ahLst/>
            <a:cxnLst>
              <a:cxn ang="0">
                <a:pos x="T0" y="T1"/>
              </a:cxn>
              <a:cxn ang="0">
                <a:pos x="T2" y="T3"/>
              </a:cxn>
              <a:cxn ang="0">
                <a:pos x="T4" y="T5"/>
              </a:cxn>
              <a:cxn ang="0">
                <a:pos x="T6" y="T7"/>
              </a:cxn>
            </a:cxnLst>
            <a:rect l="0" t="0" r="r" b="b"/>
            <a:pathLst>
              <a:path w="960" h="240">
                <a:moveTo>
                  <a:pt x="0" y="106"/>
                </a:moveTo>
                <a:lnTo>
                  <a:pt x="0" y="0"/>
                </a:lnTo>
                <a:lnTo>
                  <a:pt x="955" y="116"/>
                </a:lnTo>
                <a:lnTo>
                  <a:pt x="960" y="240"/>
                </a:lnTo>
              </a:path>
            </a:pathLst>
          </a:custGeom>
          <a:noFill/>
          <a:ln w="38100"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CH">
              <a:solidFill>
                <a:srgbClr val="000000"/>
              </a:solidFill>
            </a:endParaRPr>
          </a:p>
        </p:txBody>
      </p:sp>
    </p:spTree>
    <p:extLst>
      <p:ext uri="{BB962C8B-B14F-4D97-AF65-F5344CB8AC3E}">
        <p14:creationId xmlns:p14="http://schemas.microsoft.com/office/powerpoint/2010/main" val="850130335"/>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Datumsplatzhalter 2"/>
          <p:cNvSpPr>
            <a:spLocks noGrp="1"/>
          </p:cNvSpPr>
          <p:nvPr>
            <p:ph type="dt" sz="half" idx="10"/>
          </p:nvPr>
        </p:nvSpPr>
        <p:spPr/>
        <p:txBody>
          <a:bodyPr/>
          <a:lstStyle/>
          <a:p>
            <a:fld id="{966CA29E-11FD-40A8-92DE-C60B738CED69}" type="datetime1">
              <a:rPr lang="de-DE" smtClean="0"/>
              <a:t>11.03.2015</a:t>
            </a:fld>
            <a:endParaRPr lang="de-CH"/>
          </a:p>
        </p:txBody>
      </p:sp>
      <p:sp>
        <p:nvSpPr>
          <p:cNvPr id="142" name="Fußzeilenplatzhalter 3"/>
          <p:cNvSpPr>
            <a:spLocks noGrp="1"/>
          </p:cNvSpPr>
          <p:nvPr>
            <p:ph type="ftr" sz="quarter" idx="11"/>
          </p:nvPr>
        </p:nvSpPr>
        <p:spPr/>
        <p:txBody>
          <a:bodyPr/>
          <a:lstStyle/>
          <a:p>
            <a:r>
              <a:rPr lang="en-US" smtClean="0"/>
              <a:t>Asphalt Recycling | For Internal Use Only</a:t>
            </a:r>
            <a:endParaRPr lang="de-CH"/>
          </a:p>
        </p:txBody>
      </p:sp>
      <p:sp>
        <p:nvSpPr>
          <p:cNvPr id="143" name="Foliennummernplatzhalter 4"/>
          <p:cNvSpPr>
            <a:spLocks noGrp="1"/>
          </p:cNvSpPr>
          <p:nvPr>
            <p:ph type="sldNum" sz="quarter" idx="12"/>
          </p:nvPr>
        </p:nvSpPr>
        <p:spPr/>
        <p:txBody>
          <a:bodyPr/>
          <a:lstStyle/>
          <a:p>
            <a:fld id="{F721FC12-E77F-40F3-BBC8-EBF096CEBE6D}" type="slidenum">
              <a:rPr lang="de-CH"/>
              <a:pPr/>
              <a:t>52</a:t>
            </a:fld>
            <a:endParaRPr lang="de-CH"/>
          </a:p>
        </p:txBody>
      </p:sp>
      <p:sp>
        <p:nvSpPr>
          <p:cNvPr id="1087490" name="Rectangle 2"/>
          <p:cNvSpPr>
            <a:spLocks noGrp="1" noChangeArrowheads="1"/>
          </p:cNvSpPr>
          <p:nvPr>
            <p:ph type="title"/>
          </p:nvPr>
        </p:nvSpPr>
        <p:spPr/>
        <p:txBody>
          <a:bodyPr/>
          <a:lstStyle/>
          <a:p>
            <a:r>
              <a:rPr lang="de-CH"/>
              <a:t>100% Recycling Device (protected)</a:t>
            </a:r>
            <a:endParaRPr lang="en-AU"/>
          </a:p>
        </p:txBody>
      </p:sp>
      <p:sp>
        <p:nvSpPr>
          <p:cNvPr id="1087491" name="Rectangle 3"/>
          <p:cNvSpPr>
            <a:spLocks noChangeArrowheads="1"/>
          </p:cNvSpPr>
          <p:nvPr/>
        </p:nvSpPr>
        <p:spPr bwMode="auto">
          <a:xfrm rot="220067" flipH="1">
            <a:off x="5692776" y="3092451"/>
            <a:ext cx="525463" cy="1501775"/>
          </a:xfrm>
          <a:prstGeom prst="rect">
            <a:avLst/>
          </a:prstGeom>
          <a:gradFill rotWithShape="1">
            <a:gsLst>
              <a:gs pos="0">
                <a:srgbClr val="A1C0DF"/>
              </a:gs>
              <a:gs pos="50000">
                <a:schemeClr val="accent1"/>
              </a:gs>
              <a:gs pos="100000">
                <a:srgbClr val="A1C0DF"/>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087492" name="Rectangle 4"/>
          <p:cNvSpPr>
            <a:spLocks noChangeArrowheads="1"/>
          </p:cNvSpPr>
          <p:nvPr/>
        </p:nvSpPr>
        <p:spPr bwMode="auto">
          <a:xfrm rot="220067" flipH="1">
            <a:off x="3424239" y="3089276"/>
            <a:ext cx="2300287" cy="1330325"/>
          </a:xfrm>
          <a:prstGeom prst="rect">
            <a:avLst/>
          </a:prstGeom>
          <a:gradFill rotWithShape="1">
            <a:gsLst>
              <a:gs pos="0">
                <a:srgbClr val="A1C0DF"/>
              </a:gs>
              <a:gs pos="50000">
                <a:schemeClr val="accent1"/>
              </a:gs>
              <a:gs pos="100000">
                <a:srgbClr val="A1C0D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087493" name="Freeform 5"/>
          <p:cNvSpPr>
            <a:spLocks/>
          </p:cNvSpPr>
          <p:nvPr/>
        </p:nvSpPr>
        <p:spPr bwMode="auto">
          <a:xfrm rot="220067" flipH="1">
            <a:off x="2871788" y="3105150"/>
            <a:ext cx="565150" cy="1182688"/>
          </a:xfrm>
          <a:custGeom>
            <a:avLst/>
            <a:gdLst>
              <a:gd name="T0" fmla="*/ 9 w 393"/>
              <a:gd name="T1" fmla="*/ 0 h 822"/>
              <a:gd name="T2" fmla="*/ 393 w 393"/>
              <a:gd name="T3" fmla="*/ 0 h 822"/>
              <a:gd name="T4" fmla="*/ 393 w 393"/>
              <a:gd name="T5" fmla="*/ 347 h 822"/>
              <a:gd name="T6" fmla="*/ 0 w 393"/>
              <a:gd name="T7" fmla="*/ 822 h 822"/>
              <a:gd name="T8" fmla="*/ 9 w 393"/>
              <a:gd name="T9" fmla="*/ 0 h 822"/>
            </a:gdLst>
            <a:ahLst/>
            <a:cxnLst>
              <a:cxn ang="0">
                <a:pos x="T0" y="T1"/>
              </a:cxn>
              <a:cxn ang="0">
                <a:pos x="T2" y="T3"/>
              </a:cxn>
              <a:cxn ang="0">
                <a:pos x="T4" y="T5"/>
              </a:cxn>
              <a:cxn ang="0">
                <a:pos x="T6" y="T7"/>
              </a:cxn>
              <a:cxn ang="0">
                <a:pos x="T8" y="T9"/>
              </a:cxn>
            </a:cxnLst>
            <a:rect l="0" t="0" r="r" b="b"/>
            <a:pathLst>
              <a:path w="393" h="822">
                <a:moveTo>
                  <a:pt x="9" y="0"/>
                </a:moveTo>
                <a:lnTo>
                  <a:pt x="393" y="0"/>
                </a:lnTo>
                <a:lnTo>
                  <a:pt x="393" y="347"/>
                </a:lnTo>
                <a:lnTo>
                  <a:pt x="0" y="822"/>
                </a:lnTo>
                <a:lnTo>
                  <a:pt x="9" y="0"/>
                </a:lnTo>
                <a:close/>
              </a:path>
            </a:pathLst>
          </a:custGeom>
          <a:solidFill>
            <a:srgbClr val="DDDDDD"/>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1087494" name="Group 6"/>
          <p:cNvGrpSpPr>
            <a:grpSpLocks/>
          </p:cNvGrpSpPr>
          <p:nvPr/>
        </p:nvGrpSpPr>
        <p:grpSpPr bwMode="auto">
          <a:xfrm rot="220067" flipH="1">
            <a:off x="3579813" y="3195638"/>
            <a:ext cx="1985962" cy="1090612"/>
            <a:chOff x="667" y="2366"/>
            <a:chExt cx="1574" cy="353"/>
          </a:xfrm>
        </p:grpSpPr>
        <p:grpSp>
          <p:nvGrpSpPr>
            <p:cNvPr id="1087495" name="Group 7"/>
            <p:cNvGrpSpPr>
              <a:grpSpLocks/>
            </p:cNvGrpSpPr>
            <p:nvPr/>
          </p:nvGrpSpPr>
          <p:grpSpPr bwMode="auto">
            <a:xfrm>
              <a:off x="667" y="2366"/>
              <a:ext cx="1493" cy="0"/>
              <a:chOff x="672" y="2282"/>
              <a:chExt cx="1493" cy="0"/>
            </a:xfrm>
          </p:grpSpPr>
          <p:sp>
            <p:nvSpPr>
              <p:cNvPr id="1087496" name="Line 8"/>
              <p:cNvSpPr>
                <a:spLocks noChangeShapeType="1"/>
              </p:cNvSpPr>
              <p:nvPr/>
            </p:nvSpPr>
            <p:spPr bwMode="auto">
              <a:xfrm>
                <a:off x="1250" y="2282"/>
                <a:ext cx="144"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87497" name="Line 9"/>
              <p:cNvSpPr>
                <a:spLocks noChangeShapeType="1"/>
              </p:cNvSpPr>
              <p:nvPr/>
            </p:nvSpPr>
            <p:spPr bwMode="auto">
              <a:xfrm>
                <a:off x="1442" y="2282"/>
                <a:ext cx="145"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87498" name="Line 10"/>
              <p:cNvSpPr>
                <a:spLocks noChangeShapeType="1"/>
              </p:cNvSpPr>
              <p:nvPr/>
            </p:nvSpPr>
            <p:spPr bwMode="auto">
              <a:xfrm>
                <a:off x="1635" y="2282"/>
                <a:ext cx="144"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87499" name="Line 11"/>
              <p:cNvSpPr>
                <a:spLocks noChangeShapeType="1"/>
              </p:cNvSpPr>
              <p:nvPr/>
            </p:nvSpPr>
            <p:spPr bwMode="auto">
              <a:xfrm>
                <a:off x="1827" y="2282"/>
                <a:ext cx="145"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87500" name="Line 12"/>
              <p:cNvSpPr>
                <a:spLocks noChangeShapeType="1"/>
              </p:cNvSpPr>
              <p:nvPr/>
            </p:nvSpPr>
            <p:spPr bwMode="auto">
              <a:xfrm>
                <a:off x="2020" y="2282"/>
                <a:ext cx="145"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87501" name="Line 13"/>
              <p:cNvSpPr>
                <a:spLocks noChangeShapeType="1"/>
              </p:cNvSpPr>
              <p:nvPr/>
            </p:nvSpPr>
            <p:spPr bwMode="auto">
              <a:xfrm>
                <a:off x="672" y="2282"/>
                <a:ext cx="145"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87502" name="Line 14"/>
              <p:cNvSpPr>
                <a:spLocks noChangeShapeType="1"/>
              </p:cNvSpPr>
              <p:nvPr/>
            </p:nvSpPr>
            <p:spPr bwMode="auto">
              <a:xfrm>
                <a:off x="865" y="2282"/>
                <a:ext cx="144"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87503" name="Line 15"/>
              <p:cNvSpPr>
                <a:spLocks noChangeShapeType="1"/>
              </p:cNvSpPr>
              <p:nvPr/>
            </p:nvSpPr>
            <p:spPr bwMode="auto">
              <a:xfrm>
                <a:off x="1057" y="2282"/>
                <a:ext cx="145"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nvGrpSpPr>
            <p:cNvPr id="1087504" name="Group 16"/>
            <p:cNvGrpSpPr>
              <a:grpSpLocks/>
            </p:cNvGrpSpPr>
            <p:nvPr/>
          </p:nvGrpSpPr>
          <p:grpSpPr bwMode="auto">
            <a:xfrm>
              <a:off x="748" y="2420"/>
              <a:ext cx="1493" cy="0"/>
              <a:chOff x="748" y="2379"/>
              <a:chExt cx="1493" cy="0"/>
            </a:xfrm>
          </p:grpSpPr>
          <p:sp>
            <p:nvSpPr>
              <p:cNvPr id="1087505" name="Line 17"/>
              <p:cNvSpPr>
                <a:spLocks noChangeShapeType="1"/>
              </p:cNvSpPr>
              <p:nvPr/>
            </p:nvSpPr>
            <p:spPr bwMode="auto">
              <a:xfrm>
                <a:off x="1326" y="2379"/>
                <a:ext cx="144"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87506" name="Line 18"/>
              <p:cNvSpPr>
                <a:spLocks noChangeShapeType="1"/>
              </p:cNvSpPr>
              <p:nvPr/>
            </p:nvSpPr>
            <p:spPr bwMode="auto">
              <a:xfrm>
                <a:off x="1518" y="2379"/>
                <a:ext cx="145"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87507" name="Line 19"/>
              <p:cNvSpPr>
                <a:spLocks noChangeShapeType="1"/>
              </p:cNvSpPr>
              <p:nvPr/>
            </p:nvSpPr>
            <p:spPr bwMode="auto">
              <a:xfrm>
                <a:off x="1711" y="2379"/>
                <a:ext cx="144"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87508" name="Line 20"/>
              <p:cNvSpPr>
                <a:spLocks noChangeShapeType="1"/>
              </p:cNvSpPr>
              <p:nvPr/>
            </p:nvSpPr>
            <p:spPr bwMode="auto">
              <a:xfrm>
                <a:off x="1903" y="2379"/>
                <a:ext cx="145"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87509" name="Line 21"/>
              <p:cNvSpPr>
                <a:spLocks noChangeShapeType="1"/>
              </p:cNvSpPr>
              <p:nvPr/>
            </p:nvSpPr>
            <p:spPr bwMode="auto">
              <a:xfrm>
                <a:off x="2096" y="2379"/>
                <a:ext cx="145"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87510" name="Line 22"/>
              <p:cNvSpPr>
                <a:spLocks noChangeShapeType="1"/>
              </p:cNvSpPr>
              <p:nvPr/>
            </p:nvSpPr>
            <p:spPr bwMode="auto">
              <a:xfrm>
                <a:off x="748" y="2379"/>
                <a:ext cx="145"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87511" name="Line 23"/>
              <p:cNvSpPr>
                <a:spLocks noChangeShapeType="1"/>
              </p:cNvSpPr>
              <p:nvPr/>
            </p:nvSpPr>
            <p:spPr bwMode="auto">
              <a:xfrm>
                <a:off x="941" y="2379"/>
                <a:ext cx="144"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87512" name="Line 24"/>
              <p:cNvSpPr>
                <a:spLocks noChangeShapeType="1"/>
              </p:cNvSpPr>
              <p:nvPr/>
            </p:nvSpPr>
            <p:spPr bwMode="auto">
              <a:xfrm>
                <a:off x="1133" y="2379"/>
                <a:ext cx="145"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nvGrpSpPr>
            <p:cNvPr id="1087513" name="Group 25"/>
            <p:cNvGrpSpPr>
              <a:grpSpLocks/>
            </p:cNvGrpSpPr>
            <p:nvPr/>
          </p:nvGrpSpPr>
          <p:grpSpPr bwMode="auto">
            <a:xfrm>
              <a:off x="672" y="2494"/>
              <a:ext cx="1493" cy="0"/>
              <a:chOff x="672" y="2282"/>
              <a:chExt cx="1493" cy="0"/>
            </a:xfrm>
          </p:grpSpPr>
          <p:sp>
            <p:nvSpPr>
              <p:cNvPr id="1087514" name="Line 26"/>
              <p:cNvSpPr>
                <a:spLocks noChangeShapeType="1"/>
              </p:cNvSpPr>
              <p:nvPr/>
            </p:nvSpPr>
            <p:spPr bwMode="auto">
              <a:xfrm>
                <a:off x="1250" y="2282"/>
                <a:ext cx="144"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87515" name="Line 27"/>
              <p:cNvSpPr>
                <a:spLocks noChangeShapeType="1"/>
              </p:cNvSpPr>
              <p:nvPr/>
            </p:nvSpPr>
            <p:spPr bwMode="auto">
              <a:xfrm>
                <a:off x="1442" y="2282"/>
                <a:ext cx="145"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87516" name="Line 28"/>
              <p:cNvSpPr>
                <a:spLocks noChangeShapeType="1"/>
              </p:cNvSpPr>
              <p:nvPr/>
            </p:nvSpPr>
            <p:spPr bwMode="auto">
              <a:xfrm>
                <a:off x="1635" y="2282"/>
                <a:ext cx="144"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87517" name="Line 29"/>
              <p:cNvSpPr>
                <a:spLocks noChangeShapeType="1"/>
              </p:cNvSpPr>
              <p:nvPr/>
            </p:nvSpPr>
            <p:spPr bwMode="auto">
              <a:xfrm>
                <a:off x="1827" y="2282"/>
                <a:ext cx="145"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87518" name="Line 30"/>
              <p:cNvSpPr>
                <a:spLocks noChangeShapeType="1"/>
              </p:cNvSpPr>
              <p:nvPr/>
            </p:nvSpPr>
            <p:spPr bwMode="auto">
              <a:xfrm>
                <a:off x="2020" y="2282"/>
                <a:ext cx="145"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87519" name="Line 31"/>
              <p:cNvSpPr>
                <a:spLocks noChangeShapeType="1"/>
              </p:cNvSpPr>
              <p:nvPr/>
            </p:nvSpPr>
            <p:spPr bwMode="auto">
              <a:xfrm>
                <a:off x="672" y="2282"/>
                <a:ext cx="145"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87520" name="Line 32"/>
              <p:cNvSpPr>
                <a:spLocks noChangeShapeType="1"/>
              </p:cNvSpPr>
              <p:nvPr/>
            </p:nvSpPr>
            <p:spPr bwMode="auto">
              <a:xfrm>
                <a:off x="865" y="2282"/>
                <a:ext cx="144"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87521" name="Line 33"/>
              <p:cNvSpPr>
                <a:spLocks noChangeShapeType="1"/>
              </p:cNvSpPr>
              <p:nvPr/>
            </p:nvSpPr>
            <p:spPr bwMode="auto">
              <a:xfrm>
                <a:off x="1057" y="2282"/>
                <a:ext cx="145"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nvGrpSpPr>
            <p:cNvPr id="1087522" name="Group 34"/>
            <p:cNvGrpSpPr>
              <a:grpSpLocks/>
            </p:cNvGrpSpPr>
            <p:nvPr/>
          </p:nvGrpSpPr>
          <p:grpSpPr bwMode="auto">
            <a:xfrm>
              <a:off x="672" y="2678"/>
              <a:ext cx="1493" cy="0"/>
              <a:chOff x="672" y="2282"/>
              <a:chExt cx="1493" cy="0"/>
            </a:xfrm>
          </p:grpSpPr>
          <p:sp>
            <p:nvSpPr>
              <p:cNvPr id="1087523" name="Line 35"/>
              <p:cNvSpPr>
                <a:spLocks noChangeShapeType="1"/>
              </p:cNvSpPr>
              <p:nvPr/>
            </p:nvSpPr>
            <p:spPr bwMode="auto">
              <a:xfrm>
                <a:off x="1250" y="2282"/>
                <a:ext cx="144"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87524" name="Line 36"/>
              <p:cNvSpPr>
                <a:spLocks noChangeShapeType="1"/>
              </p:cNvSpPr>
              <p:nvPr/>
            </p:nvSpPr>
            <p:spPr bwMode="auto">
              <a:xfrm>
                <a:off x="1442" y="2282"/>
                <a:ext cx="145"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87525" name="Line 37"/>
              <p:cNvSpPr>
                <a:spLocks noChangeShapeType="1"/>
              </p:cNvSpPr>
              <p:nvPr/>
            </p:nvSpPr>
            <p:spPr bwMode="auto">
              <a:xfrm>
                <a:off x="1635" y="2282"/>
                <a:ext cx="144"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87526" name="Line 38"/>
              <p:cNvSpPr>
                <a:spLocks noChangeShapeType="1"/>
              </p:cNvSpPr>
              <p:nvPr/>
            </p:nvSpPr>
            <p:spPr bwMode="auto">
              <a:xfrm>
                <a:off x="1827" y="2282"/>
                <a:ext cx="145"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87527" name="Line 39"/>
              <p:cNvSpPr>
                <a:spLocks noChangeShapeType="1"/>
              </p:cNvSpPr>
              <p:nvPr/>
            </p:nvSpPr>
            <p:spPr bwMode="auto">
              <a:xfrm>
                <a:off x="2020" y="2282"/>
                <a:ext cx="145"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87528" name="Line 40"/>
              <p:cNvSpPr>
                <a:spLocks noChangeShapeType="1"/>
              </p:cNvSpPr>
              <p:nvPr/>
            </p:nvSpPr>
            <p:spPr bwMode="auto">
              <a:xfrm>
                <a:off x="672" y="2282"/>
                <a:ext cx="145"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87529" name="Line 41"/>
              <p:cNvSpPr>
                <a:spLocks noChangeShapeType="1"/>
              </p:cNvSpPr>
              <p:nvPr/>
            </p:nvSpPr>
            <p:spPr bwMode="auto">
              <a:xfrm>
                <a:off x="865" y="2282"/>
                <a:ext cx="144"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87530" name="Line 42"/>
              <p:cNvSpPr>
                <a:spLocks noChangeShapeType="1"/>
              </p:cNvSpPr>
              <p:nvPr/>
            </p:nvSpPr>
            <p:spPr bwMode="auto">
              <a:xfrm>
                <a:off x="1057" y="2282"/>
                <a:ext cx="145"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nvGrpSpPr>
            <p:cNvPr id="1087531" name="Group 43"/>
            <p:cNvGrpSpPr>
              <a:grpSpLocks/>
            </p:cNvGrpSpPr>
            <p:nvPr/>
          </p:nvGrpSpPr>
          <p:grpSpPr bwMode="auto">
            <a:xfrm>
              <a:off x="748" y="2719"/>
              <a:ext cx="1493" cy="0"/>
              <a:chOff x="748" y="2379"/>
              <a:chExt cx="1493" cy="0"/>
            </a:xfrm>
          </p:grpSpPr>
          <p:sp>
            <p:nvSpPr>
              <p:cNvPr id="1087532" name="Line 44"/>
              <p:cNvSpPr>
                <a:spLocks noChangeShapeType="1"/>
              </p:cNvSpPr>
              <p:nvPr/>
            </p:nvSpPr>
            <p:spPr bwMode="auto">
              <a:xfrm>
                <a:off x="1326" y="2379"/>
                <a:ext cx="144"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87533" name="Line 45"/>
              <p:cNvSpPr>
                <a:spLocks noChangeShapeType="1"/>
              </p:cNvSpPr>
              <p:nvPr/>
            </p:nvSpPr>
            <p:spPr bwMode="auto">
              <a:xfrm>
                <a:off x="1518" y="2379"/>
                <a:ext cx="145"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87534" name="Line 46"/>
              <p:cNvSpPr>
                <a:spLocks noChangeShapeType="1"/>
              </p:cNvSpPr>
              <p:nvPr/>
            </p:nvSpPr>
            <p:spPr bwMode="auto">
              <a:xfrm>
                <a:off x="1711" y="2379"/>
                <a:ext cx="144"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87535" name="Line 47"/>
              <p:cNvSpPr>
                <a:spLocks noChangeShapeType="1"/>
              </p:cNvSpPr>
              <p:nvPr/>
            </p:nvSpPr>
            <p:spPr bwMode="auto">
              <a:xfrm>
                <a:off x="1903" y="2379"/>
                <a:ext cx="145"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87536" name="Line 48"/>
              <p:cNvSpPr>
                <a:spLocks noChangeShapeType="1"/>
              </p:cNvSpPr>
              <p:nvPr/>
            </p:nvSpPr>
            <p:spPr bwMode="auto">
              <a:xfrm>
                <a:off x="2096" y="2379"/>
                <a:ext cx="145"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87537" name="Line 49"/>
              <p:cNvSpPr>
                <a:spLocks noChangeShapeType="1"/>
              </p:cNvSpPr>
              <p:nvPr/>
            </p:nvSpPr>
            <p:spPr bwMode="auto">
              <a:xfrm>
                <a:off x="748" y="2379"/>
                <a:ext cx="145"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87538" name="Line 50"/>
              <p:cNvSpPr>
                <a:spLocks noChangeShapeType="1"/>
              </p:cNvSpPr>
              <p:nvPr/>
            </p:nvSpPr>
            <p:spPr bwMode="auto">
              <a:xfrm>
                <a:off x="941" y="2379"/>
                <a:ext cx="144"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87539" name="Line 51"/>
              <p:cNvSpPr>
                <a:spLocks noChangeShapeType="1"/>
              </p:cNvSpPr>
              <p:nvPr/>
            </p:nvSpPr>
            <p:spPr bwMode="auto">
              <a:xfrm>
                <a:off x="1133" y="2379"/>
                <a:ext cx="145"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nvGrpSpPr>
            <p:cNvPr id="1087540" name="Group 52"/>
            <p:cNvGrpSpPr>
              <a:grpSpLocks/>
            </p:cNvGrpSpPr>
            <p:nvPr/>
          </p:nvGrpSpPr>
          <p:grpSpPr bwMode="auto">
            <a:xfrm>
              <a:off x="748" y="2600"/>
              <a:ext cx="1493" cy="0"/>
              <a:chOff x="748" y="2379"/>
              <a:chExt cx="1493" cy="0"/>
            </a:xfrm>
          </p:grpSpPr>
          <p:sp>
            <p:nvSpPr>
              <p:cNvPr id="1087541" name="Line 53"/>
              <p:cNvSpPr>
                <a:spLocks noChangeShapeType="1"/>
              </p:cNvSpPr>
              <p:nvPr/>
            </p:nvSpPr>
            <p:spPr bwMode="auto">
              <a:xfrm>
                <a:off x="1326" y="2379"/>
                <a:ext cx="144"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87542" name="Line 54"/>
              <p:cNvSpPr>
                <a:spLocks noChangeShapeType="1"/>
              </p:cNvSpPr>
              <p:nvPr/>
            </p:nvSpPr>
            <p:spPr bwMode="auto">
              <a:xfrm>
                <a:off x="1518" y="2379"/>
                <a:ext cx="145"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87543" name="Line 55"/>
              <p:cNvSpPr>
                <a:spLocks noChangeShapeType="1"/>
              </p:cNvSpPr>
              <p:nvPr/>
            </p:nvSpPr>
            <p:spPr bwMode="auto">
              <a:xfrm>
                <a:off x="1711" y="2379"/>
                <a:ext cx="144"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87544" name="Line 56"/>
              <p:cNvSpPr>
                <a:spLocks noChangeShapeType="1"/>
              </p:cNvSpPr>
              <p:nvPr/>
            </p:nvSpPr>
            <p:spPr bwMode="auto">
              <a:xfrm>
                <a:off x="1903" y="2379"/>
                <a:ext cx="145"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87545" name="Line 57"/>
              <p:cNvSpPr>
                <a:spLocks noChangeShapeType="1"/>
              </p:cNvSpPr>
              <p:nvPr/>
            </p:nvSpPr>
            <p:spPr bwMode="auto">
              <a:xfrm>
                <a:off x="2096" y="2379"/>
                <a:ext cx="145"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87546" name="Line 58"/>
              <p:cNvSpPr>
                <a:spLocks noChangeShapeType="1"/>
              </p:cNvSpPr>
              <p:nvPr/>
            </p:nvSpPr>
            <p:spPr bwMode="auto">
              <a:xfrm>
                <a:off x="748" y="2379"/>
                <a:ext cx="145"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87547" name="Line 59"/>
              <p:cNvSpPr>
                <a:spLocks noChangeShapeType="1"/>
              </p:cNvSpPr>
              <p:nvPr/>
            </p:nvSpPr>
            <p:spPr bwMode="auto">
              <a:xfrm>
                <a:off x="941" y="2379"/>
                <a:ext cx="144"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87548" name="Line 60"/>
              <p:cNvSpPr>
                <a:spLocks noChangeShapeType="1"/>
              </p:cNvSpPr>
              <p:nvPr/>
            </p:nvSpPr>
            <p:spPr bwMode="auto">
              <a:xfrm>
                <a:off x="1133" y="2379"/>
                <a:ext cx="145"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sp>
        <p:nvSpPr>
          <p:cNvPr id="1087549" name="Rectangle 61"/>
          <p:cNvSpPr>
            <a:spLocks noChangeArrowheads="1"/>
          </p:cNvSpPr>
          <p:nvPr/>
        </p:nvSpPr>
        <p:spPr bwMode="auto">
          <a:xfrm rot="220067" flipH="1">
            <a:off x="6178550" y="3267076"/>
            <a:ext cx="2300288" cy="1330325"/>
          </a:xfrm>
          <a:prstGeom prst="rect">
            <a:avLst/>
          </a:prstGeom>
          <a:gradFill rotWithShape="1">
            <a:gsLst>
              <a:gs pos="0">
                <a:srgbClr val="A1C0DF"/>
              </a:gs>
              <a:gs pos="50000">
                <a:schemeClr val="accent1"/>
              </a:gs>
              <a:gs pos="100000">
                <a:srgbClr val="A1C0D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087550" name="Rectangle 62"/>
          <p:cNvSpPr>
            <a:spLocks noChangeArrowheads="1"/>
          </p:cNvSpPr>
          <p:nvPr/>
        </p:nvSpPr>
        <p:spPr bwMode="auto">
          <a:xfrm rot="220067" flipH="1">
            <a:off x="8491538" y="2855913"/>
            <a:ext cx="525462" cy="1828800"/>
          </a:xfrm>
          <a:prstGeom prst="rect">
            <a:avLst/>
          </a:prstGeom>
          <a:solidFill>
            <a:srgbClr val="DDDDDD"/>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1087551" name="Group 63"/>
          <p:cNvGrpSpPr>
            <a:grpSpLocks/>
          </p:cNvGrpSpPr>
          <p:nvPr/>
        </p:nvGrpSpPr>
        <p:grpSpPr bwMode="auto">
          <a:xfrm rot="220067">
            <a:off x="6610351" y="3600451"/>
            <a:ext cx="1863725" cy="652463"/>
            <a:chOff x="3542" y="1978"/>
            <a:chExt cx="1296" cy="453"/>
          </a:xfrm>
        </p:grpSpPr>
        <p:sp>
          <p:nvSpPr>
            <p:cNvPr id="1087552" name="Freeform 64"/>
            <p:cNvSpPr>
              <a:spLocks/>
            </p:cNvSpPr>
            <p:nvPr/>
          </p:nvSpPr>
          <p:spPr bwMode="auto">
            <a:xfrm rot="21538683" flipH="1">
              <a:off x="3542" y="1978"/>
              <a:ext cx="1296" cy="453"/>
            </a:xfrm>
            <a:custGeom>
              <a:avLst/>
              <a:gdLst>
                <a:gd name="T0" fmla="*/ 58 w 1296"/>
                <a:gd name="T1" fmla="*/ 148 h 453"/>
                <a:gd name="T2" fmla="*/ 115 w 1296"/>
                <a:gd name="T3" fmla="*/ 129 h 453"/>
                <a:gd name="T4" fmla="*/ 173 w 1296"/>
                <a:gd name="T5" fmla="*/ 111 h 453"/>
                <a:gd name="T6" fmla="*/ 213 w 1296"/>
                <a:gd name="T7" fmla="*/ 94 h 453"/>
                <a:gd name="T8" fmla="*/ 230 w 1296"/>
                <a:gd name="T9" fmla="*/ 78 h 453"/>
                <a:gd name="T10" fmla="*/ 260 w 1296"/>
                <a:gd name="T11" fmla="*/ 59 h 453"/>
                <a:gd name="T12" fmla="*/ 288 w 1296"/>
                <a:gd name="T13" fmla="*/ 41 h 453"/>
                <a:gd name="T14" fmla="*/ 276 w 1296"/>
                <a:gd name="T15" fmla="*/ 47 h 453"/>
                <a:gd name="T16" fmla="*/ 260 w 1296"/>
                <a:gd name="T17" fmla="*/ 64 h 453"/>
                <a:gd name="T18" fmla="*/ 242 w 1296"/>
                <a:gd name="T19" fmla="*/ 94 h 453"/>
                <a:gd name="T20" fmla="*/ 282 w 1296"/>
                <a:gd name="T21" fmla="*/ 78 h 453"/>
                <a:gd name="T22" fmla="*/ 385 w 1296"/>
                <a:gd name="T23" fmla="*/ 59 h 453"/>
                <a:gd name="T24" fmla="*/ 426 w 1296"/>
                <a:gd name="T25" fmla="*/ 41 h 453"/>
                <a:gd name="T26" fmla="*/ 495 w 1296"/>
                <a:gd name="T27" fmla="*/ 23 h 453"/>
                <a:gd name="T28" fmla="*/ 553 w 1296"/>
                <a:gd name="T29" fmla="*/ 6 h 453"/>
                <a:gd name="T30" fmla="*/ 599 w 1296"/>
                <a:gd name="T31" fmla="*/ 12 h 453"/>
                <a:gd name="T32" fmla="*/ 553 w 1296"/>
                <a:gd name="T33" fmla="*/ 29 h 453"/>
                <a:gd name="T34" fmla="*/ 771 w 1296"/>
                <a:gd name="T35" fmla="*/ 35 h 453"/>
                <a:gd name="T36" fmla="*/ 898 w 1296"/>
                <a:gd name="T37" fmla="*/ 53 h 453"/>
                <a:gd name="T38" fmla="*/ 933 w 1296"/>
                <a:gd name="T39" fmla="*/ 70 h 453"/>
                <a:gd name="T40" fmla="*/ 989 w 1296"/>
                <a:gd name="T41" fmla="*/ 88 h 453"/>
                <a:gd name="T42" fmla="*/ 904 w 1296"/>
                <a:gd name="T43" fmla="*/ 100 h 453"/>
                <a:gd name="T44" fmla="*/ 882 w 1296"/>
                <a:gd name="T45" fmla="*/ 117 h 453"/>
                <a:gd name="T46" fmla="*/ 997 w 1296"/>
                <a:gd name="T47" fmla="*/ 136 h 453"/>
                <a:gd name="T48" fmla="*/ 1070 w 1296"/>
                <a:gd name="T49" fmla="*/ 152 h 453"/>
                <a:gd name="T50" fmla="*/ 1151 w 1296"/>
                <a:gd name="T51" fmla="*/ 170 h 453"/>
                <a:gd name="T52" fmla="*/ 1220 w 1296"/>
                <a:gd name="T53" fmla="*/ 188 h 453"/>
                <a:gd name="T54" fmla="*/ 1151 w 1296"/>
                <a:gd name="T55" fmla="*/ 207 h 453"/>
                <a:gd name="T56" fmla="*/ 1290 w 1296"/>
                <a:gd name="T57" fmla="*/ 224 h 453"/>
                <a:gd name="T58" fmla="*/ 1197 w 1296"/>
                <a:gd name="T59" fmla="*/ 234 h 453"/>
                <a:gd name="T60" fmla="*/ 1220 w 1296"/>
                <a:gd name="T61" fmla="*/ 253 h 453"/>
                <a:gd name="T62" fmla="*/ 1197 w 1296"/>
                <a:gd name="T63" fmla="*/ 270 h 453"/>
                <a:gd name="T64" fmla="*/ 1094 w 1296"/>
                <a:gd name="T65" fmla="*/ 289 h 453"/>
                <a:gd name="T66" fmla="*/ 1122 w 1296"/>
                <a:gd name="T67" fmla="*/ 305 h 453"/>
                <a:gd name="T68" fmla="*/ 1100 w 1296"/>
                <a:gd name="T69" fmla="*/ 324 h 453"/>
                <a:gd name="T70" fmla="*/ 1036 w 1296"/>
                <a:gd name="T71" fmla="*/ 341 h 453"/>
                <a:gd name="T72" fmla="*/ 997 w 1296"/>
                <a:gd name="T73" fmla="*/ 359 h 453"/>
                <a:gd name="T74" fmla="*/ 949 w 1296"/>
                <a:gd name="T75" fmla="*/ 377 h 453"/>
                <a:gd name="T76" fmla="*/ 874 w 1296"/>
                <a:gd name="T77" fmla="*/ 394 h 453"/>
                <a:gd name="T78" fmla="*/ 886 w 1296"/>
                <a:gd name="T79" fmla="*/ 412 h 453"/>
                <a:gd name="T80" fmla="*/ 702 w 1296"/>
                <a:gd name="T81" fmla="*/ 429 h 453"/>
                <a:gd name="T82" fmla="*/ 437 w 1296"/>
                <a:gd name="T83" fmla="*/ 423 h 453"/>
                <a:gd name="T84" fmla="*/ 357 w 1296"/>
                <a:gd name="T85" fmla="*/ 406 h 453"/>
                <a:gd name="T86" fmla="*/ 385 w 1296"/>
                <a:gd name="T87" fmla="*/ 418 h 453"/>
                <a:gd name="T88" fmla="*/ 409 w 1296"/>
                <a:gd name="T89" fmla="*/ 447 h 453"/>
                <a:gd name="T90" fmla="*/ 369 w 1296"/>
                <a:gd name="T91" fmla="*/ 441 h 453"/>
                <a:gd name="T92" fmla="*/ 339 w 1296"/>
                <a:gd name="T93" fmla="*/ 423 h 453"/>
                <a:gd name="T94" fmla="*/ 294 w 1296"/>
                <a:gd name="T95" fmla="*/ 400 h 453"/>
                <a:gd name="T96" fmla="*/ 254 w 1296"/>
                <a:gd name="T97" fmla="*/ 382 h 453"/>
                <a:gd name="T98" fmla="*/ 201 w 1296"/>
                <a:gd name="T99" fmla="*/ 359 h 453"/>
                <a:gd name="T100" fmla="*/ 149 w 1296"/>
                <a:gd name="T101" fmla="*/ 341 h 453"/>
                <a:gd name="T102" fmla="*/ 92 w 1296"/>
                <a:gd name="T103" fmla="*/ 324 h 453"/>
                <a:gd name="T104" fmla="*/ 52 w 1296"/>
                <a:gd name="T105" fmla="*/ 305 h 453"/>
                <a:gd name="T106" fmla="*/ 5 w 1296"/>
                <a:gd name="T107" fmla="*/ 158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6" h="453">
                  <a:moveTo>
                    <a:pt x="5" y="158"/>
                  </a:moveTo>
                  <a:lnTo>
                    <a:pt x="34" y="158"/>
                  </a:lnTo>
                  <a:lnTo>
                    <a:pt x="34" y="152"/>
                  </a:lnTo>
                  <a:lnTo>
                    <a:pt x="46" y="152"/>
                  </a:lnTo>
                  <a:lnTo>
                    <a:pt x="46" y="148"/>
                  </a:lnTo>
                  <a:lnTo>
                    <a:pt x="58" y="148"/>
                  </a:lnTo>
                  <a:lnTo>
                    <a:pt x="58" y="141"/>
                  </a:lnTo>
                  <a:lnTo>
                    <a:pt x="70" y="141"/>
                  </a:lnTo>
                  <a:lnTo>
                    <a:pt x="70" y="136"/>
                  </a:lnTo>
                  <a:lnTo>
                    <a:pt x="86" y="136"/>
                  </a:lnTo>
                  <a:lnTo>
                    <a:pt x="86" y="129"/>
                  </a:lnTo>
                  <a:lnTo>
                    <a:pt x="115" y="129"/>
                  </a:lnTo>
                  <a:lnTo>
                    <a:pt x="115" y="125"/>
                  </a:lnTo>
                  <a:lnTo>
                    <a:pt x="132" y="125"/>
                  </a:lnTo>
                  <a:lnTo>
                    <a:pt x="132" y="117"/>
                  </a:lnTo>
                  <a:lnTo>
                    <a:pt x="161" y="117"/>
                  </a:lnTo>
                  <a:lnTo>
                    <a:pt x="161" y="111"/>
                  </a:lnTo>
                  <a:lnTo>
                    <a:pt x="173" y="111"/>
                  </a:lnTo>
                  <a:lnTo>
                    <a:pt x="173" y="105"/>
                  </a:lnTo>
                  <a:lnTo>
                    <a:pt x="190" y="105"/>
                  </a:lnTo>
                  <a:lnTo>
                    <a:pt x="190" y="100"/>
                  </a:lnTo>
                  <a:lnTo>
                    <a:pt x="196" y="100"/>
                  </a:lnTo>
                  <a:lnTo>
                    <a:pt x="201" y="94"/>
                  </a:lnTo>
                  <a:lnTo>
                    <a:pt x="213" y="94"/>
                  </a:lnTo>
                  <a:lnTo>
                    <a:pt x="213" y="88"/>
                  </a:lnTo>
                  <a:lnTo>
                    <a:pt x="220" y="88"/>
                  </a:lnTo>
                  <a:lnTo>
                    <a:pt x="220" y="82"/>
                  </a:lnTo>
                  <a:lnTo>
                    <a:pt x="224" y="82"/>
                  </a:lnTo>
                  <a:lnTo>
                    <a:pt x="224" y="78"/>
                  </a:lnTo>
                  <a:lnTo>
                    <a:pt x="230" y="78"/>
                  </a:lnTo>
                  <a:lnTo>
                    <a:pt x="230" y="70"/>
                  </a:lnTo>
                  <a:lnTo>
                    <a:pt x="242" y="70"/>
                  </a:lnTo>
                  <a:lnTo>
                    <a:pt x="242" y="64"/>
                  </a:lnTo>
                  <a:lnTo>
                    <a:pt x="248" y="64"/>
                  </a:lnTo>
                  <a:lnTo>
                    <a:pt x="248" y="59"/>
                  </a:lnTo>
                  <a:lnTo>
                    <a:pt x="260" y="59"/>
                  </a:lnTo>
                  <a:lnTo>
                    <a:pt x="260" y="53"/>
                  </a:lnTo>
                  <a:lnTo>
                    <a:pt x="264" y="53"/>
                  </a:lnTo>
                  <a:lnTo>
                    <a:pt x="264" y="47"/>
                  </a:lnTo>
                  <a:lnTo>
                    <a:pt x="282" y="47"/>
                  </a:lnTo>
                  <a:lnTo>
                    <a:pt x="282" y="41"/>
                  </a:lnTo>
                  <a:lnTo>
                    <a:pt x="288" y="41"/>
                  </a:lnTo>
                  <a:lnTo>
                    <a:pt x="288" y="35"/>
                  </a:lnTo>
                  <a:lnTo>
                    <a:pt x="294" y="35"/>
                  </a:lnTo>
                  <a:lnTo>
                    <a:pt x="288" y="35"/>
                  </a:lnTo>
                  <a:lnTo>
                    <a:pt x="288" y="41"/>
                  </a:lnTo>
                  <a:lnTo>
                    <a:pt x="282" y="41"/>
                  </a:lnTo>
                  <a:lnTo>
                    <a:pt x="276" y="47"/>
                  </a:lnTo>
                  <a:lnTo>
                    <a:pt x="270" y="47"/>
                  </a:lnTo>
                  <a:lnTo>
                    <a:pt x="270" y="53"/>
                  </a:lnTo>
                  <a:lnTo>
                    <a:pt x="264" y="53"/>
                  </a:lnTo>
                  <a:lnTo>
                    <a:pt x="264" y="59"/>
                  </a:lnTo>
                  <a:lnTo>
                    <a:pt x="260" y="59"/>
                  </a:lnTo>
                  <a:lnTo>
                    <a:pt x="260" y="64"/>
                  </a:lnTo>
                  <a:lnTo>
                    <a:pt x="254" y="64"/>
                  </a:lnTo>
                  <a:lnTo>
                    <a:pt x="254" y="70"/>
                  </a:lnTo>
                  <a:lnTo>
                    <a:pt x="248" y="70"/>
                  </a:lnTo>
                  <a:lnTo>
                    <a:pt x="248" y="78"/>
                  </a:lnTo>
                  <a:lnTo>
                    <a:pt x="242" y="78"/>
                  </a:lnTo>
                  <a:lnTo>
                    <a:pt x="242" y="94"/>
                  </a:lnTo>
                  <a:lnTo>
                    <a:pt x="264" y="94"/>
                  </a:lnTo>
                  <a:lnTo>
                    <a:pt x="264" y="88"/>
                  </a:lnTo>
                  <a:lnTo>
                    <a:pt x="270" y="88"/>
                  </a:lnTo>
                  <a:lnTo>
                    <a:pt x="270" y="82"/>
                  </a:lnTo>
                  <a:lnTo>
                    <a:pt x="282" y="82"/>
                  </a:lnTo>
                  <a:lnTo>
                    <a:pt x="282" y="78"/>
                  </a:lnTo>
                  <a:lnTo>
                    <a:pt x="288" y="70"/>
                  </a:lnTo>
                  <a:lnTo>
                    <a:pt x="311" y="70"/>
                  </a:lnTo>
                  <a:lnTo>
                    <a:pt x="316" y="64"/>
                  </a:lnTo>
                  <a:lnTo>
                    <a:pt x="339" y="64"/>
                  </a:lnTo>
                  <a:lnTo>
                    <a:pt x="345" y="59"/>
                  </a:lnTo>
                  <a:lnTo>
                    <a:pt x="385" y="59"/>
                  </a:lnTo>
                  <a:lnTo>
                    <a:pt x="385" y="53"/>
                  </a:lnTo>
                  <a:lnTo>
                    <a:pt x="391" y="53"/>
                  </a:lnTo>
                  <a:lnTo>
                    <a:pt x="397" y="47"/>
                  </a:lnTo>
                  <a:lnTo>
                    <a:pt x="414" y="47"/>
                  </a:lnTo>
                  <a:lnTo>
                    <a:pt x="414" y="41"/>
                  </a:lnTo>
                  <a:lnTo>
                    <a:pt x="426" y="41"/>
                  </a:lnTo>
                  <a:lnTo>
                    <a:pt x="426" y="35"/>
                  </a:lnTo>
                  <a:lnTo>
                    <a:pt x="450" y="35"/>
                  </a:lnTo>
                  <a:lnTo>
                    <a:pt x="450" y="29"/>
                  </a:lnTo>
                  <a:lnTo>
                    <a:pt x="472" y="29"/>
                  </a:lnTo>
                  <a:lnTo>
                    <a:pt x="472" y="23"/>
                  </a:lnTo>
                  <a:lnTo>
                    <a:pt x="495" y="23"/>
                  </a:lnTo>
                  <a:lnTo>
                    <a:pt x="495" y="18"/>
                  </a:lnTo>
                  <a:lnTo>
                    <a:pt x="512" y="18"/>
                  </a:lnTo>
                  <a:lnTo>
                    <a:pt x="512" y="12"/>
                  </a:lnTo>
                  <a:lnTo>
                    <a:pt x="535" y="12"/>
                  </a:lnTo>
                  <a:lnTo>
                    <a:pt x="535" y="6"/>
                  </a:lnTo>
                  <a:lnTo>
                    <a:pt x="553" y="6"/>
                  </a:lnTo>
                  <a:lnTo>
                    <a:pt x="553" y="0"/>
                  </a:lnTo>
                  <a:lnTo>
                    <a:pt x="644" y="0"/>
                  </a:lnTo>
                  <a:lnTo>
                    <a:pt x="628" y="0"/>
                  </a:lnTo>
                  <a:lnTo>
                    <a:pt x="622" y="6"/>
                  </a:lnTo>
                  <a:lnTo>
                    <a:pt x="599" y="6"/>
                  </a:lnTo>
                  <a:lnTo>
                    <a:pt x="599" y="12"/>
                  </a:lnTo>
                  <a:lnTo>
                    <a:pt x="569" y="12"/>
                  </a:lnTo>
                  <a:lnTo>
                    <a:pt x="569" y="18"/>
                  </a:lnTo>
                  <a:lnTo>
                    <a:pt x="565" y="18"/>
                  </a:lnTo>
                  <a:lnTo>
                    <a:pt x="565" y="23"/>
                  </a:lnTo>
                  <a:lnTo>
                    <a:pt x="553" y="23"/>
                  </a:lnTo>
                  <a:lnTo>
                    <a:pt x="553" y="29"/>
                  </a:lnTo>
                  <a:lnTo>
                    <a:pt x="569" y="29"/>
                  </a:lnTo>
                  <a:lnTo>
                    <a:pt x="577" y="35"/>
                  </a:lnTo>
                  <a:lnTo>
                    <a:pt x="622" y="35"/>
                  </a:lnTo>
                  <a:lnTo>
                    <a:pt x="628" y="29"/>
                  </a:lnTo>
                  <a:lnTo>
                    <a:pt x="771" y="29"/>
                  </a:lnTo>
                  <a:lnTo>
                    <a:pt x="771" y="35"/>
                  </a:lnTo>
                  <a:lnTo>
                    <a:pt x="834" y="35"/>
                  </a:lnTo>
                  <a:lnTo>
                    <a:pt x="834" y="41"/>
                  </a:lnTo>
                  <a:lnTo>
                    <a:pt x="858" y="41"/>
                  </a:lnTo>
                  <a:lnTo>
                    <a:pt x="858" y="47"/>
                  </a:lnTo>
                  <a:lnTo>
                    <a:pt x="898" y="47"/>
                  </a:lnTo>
                  <a:lnTo>
                    <a:pt x="898" y="53"/>
                  </a:lnTo>
                  <a:lnTo>
                    <a:pt x="910" y="53"/>
                  </a:lnTo>
                  <a:lnTo>
                    <a:pt x="910" y="59"/>
                  </a:lnTo>
                  <a:lnTo>
                    <a:pt x="921" y="59"/>
                  </a:lnTo>
                  <a:lnTo>
                    <a:pt x="921" y="64"/>
                  </a:lnTo>
                  <a:lnTo>
                    <a:pt x="933" y="64"/>
                  </a:lnTo>
                  <a:lnTo>
                    <a:pt x="933" y="70"/>
                  </a:lnTo>
                  <a:lnTo>
                    <a:pt x="949" y="70"/>
                  </a:lnTo>
                  <a:lnTo>
                    <a:pt x="949" y="78"/>
                  </a:lnTo>
                  <a:lnTo>
                    <a:pt x="967" y="78"/>
                  </a:lnTo>
                  <a:lnTo>
                    <a:pt x="967" y="82"/>
                  </a:lnTo>
                  <a:lnTo>
                    <a:pt x="989" y="82"/>
                  </a:lnTo>
                  <a:lnTo>
                    <a:pt x="989" y="88"/>
                  </a:lnTo>
                  <a:lnTo>
                    <a:pt x="1001" y="88"/>
                  </a:lnTo>
                  <a:lnTo>
                    <a:pt x="1001" y="94"/>
                  </a:lnTo>
                  <a:lnTo>
                    <a:pt x="1008" y="94"/>
                  </a:lnTo>
                  <a:lnTo>
                    <a:pt x="1001" y="94"/>
                  </a:lnTo>
                  <a:lnTo>
                    <a:pt x="989" y="100"/>
                  </a:lnTo>
                  <a:lnTo>
                    <a:pt x="904" y="100"/>
                  </a:lnTo>
                  <a:lnTo>
                    <a:pt x="898" y="105"/>
                  </a:lnTo>
                  <a:lnTo>
                    <a:pt x="882" y="105"/>
                  </a:lnTo>
                  <a:lnTo>
                    <a:pt x="882" y="111"/>
                  </a:lnTo>
                  <a:lnTo>
                    <a:pt x="874" y="111"/>
                  </a:lnTo>
                  <a:lnTo>
                    <a:pt x="874" y="117"/>
                  </a:lnTo>
                  <a:lnTo>
                    <a:pt x="882" y="117"/>
                  </a:lnTo>
                  <a:lnTo>
                    <a:pt x="886" y="125"/>
                  </a:lnTo>
                  <a:lnTo>
                    <a:pt x="904" y="125"/>
                  </a:lnTo>
                  <a:lnTo>
                    <a:pt x="910" y="129"/>
                  </a:lnTo>
                  <a:lnTo>
                    <a:pt x="979" y="129"/>
                  </a:lnTo>
                  <a:lnTo>
                    <a:pt x="979" y="136"/>
                  </a:lnTo>
                  <a:lnTo>
                    <a:pt x="997" y="136"/>
                  </a:lnTo>
                  <a:lnTo>
                    <a:pt x="1001" y="141"/>
                  </a:lnTo>
                  <a:lnTo>
                    <a:pt x="1025" y="141"/>
                  </a:lnTo>
                  <a:lnTo>
                    <a:pt x="1030" y="148"/>
                  </a:lnTo>
                  <a:lnTo>
                    <a:pt x="1036" y="148"/>
                  </a:lnTo>
                  <a:lnTo>
                    <a:pt x="1048" y="152"/>
                  </a:lnTo>
                  <a:lnTo>
                    <a:pt x="1070" y="152"/>
                  </a:lnTo>
                  <a:lnTo>
                    <a:pt x="1070" y="158"/>
                  </a:lnTo>
                  <a:lnTo>
                    <a:pt x="1094" y="158"/>
                  </a:lnTo>
                  <a:lnTo>
                    <a:pt x="1100" y="164"/>
                  </a:lnTo>
                  <a:lnTo>
                    <a:pt x="1128" y="164"/>
                  </a:lnTo>
                  <a:lnTo>
                    <a:pt x="1134" y="170"/>
                  </a:lnTo>
                  <a:lnTo>
                    <a:pt x="1151" y="170"/>
                  </a:lnTo>
                  <a:lnTo>
                    <a:pt x="1151" y="177"/>
                  </a:lnTo>
                  <a:lnTo>
                    <a:pt x="1187" y="177"/>
                  </a:lnTo>
                  <a:lnTo>
                    <a:pt x="1187" y="183"/>
                  </a:lnTo>
                  <a:lnTo>
                    <a:pt x="1203" y="183"/>
                  </a:lnTo>
                  <a:lnTo>
                    <a:pt x="1209" y="188"/>
                  </a:lnTo>
                  <a:lnTo>
                    <a:pt x="1220" y="188"/>
                  </a:lnTo>
                  <a:lnTo>
                    <a:pt x="1215" y="188"/>
                  </a:lnTo>
                  <a:lnTo>
                    <a:pt x="1209" y="195"/>
                  </a:lnTo>
                  <a:lnTo>
                    <a:pt x="1197" y="199"/>
                  </a:lnTo>
                  <a:lnTo>
                    <a:pt x="1173" y="199"/>
                  </a:lnTo>
                  <a:lnTo>
                    <a:pt x="1173" y="207"/>
                  </a:lnTo>
                  <a:lnTo>
                    <a:pt x="1151" y="207"/>
                  </a:lnTo>
                  <a:lnTo>
                    <a:pt x="1169" y="207"/>
                  </a:lnTo>
                  <a:lnTo>
                    <a:pt x="1181" y="211"/>
                  </a:lnTo>
                  <a:lnTo>
                    <a:pt x="1278" y="211"/>
                  </a:lnTo>
                  <a:lnTo>
                    <a:pt x="1278" y="217"/>
                  </a:lnTo>
                  <a:lnTo>
                    <a:pt x="1290" y="217"/>
                  </a:lnTo>
                  <a:lnTo>
                    <a:pt x="1290" y="224"/>
                  </a:lnTo>
                  <a:lnTo>
                    <a:pt x="1296" y="224"/>
                  </a:lnTo>
                  <a:lnTo>
                    <a:pt x="1290" y="224"/>
                  </a:lnTo>
                  <a:lnTo>
                    <a:pt x="1290" y="230"/>
                  </a:lnTo>
                  <a:lnTo>
                    <a:pt x="1220" y="230"/>
                  </a:lnTo>
                  <a:lnTo>
                    <a:pt x="1220" y="234"/>
                  </a:lnTo>
                  <a:lnTo>
                    <a:pt x="1197" y="234"/>
                  </a:lnTo>
                  <a:lnTo>
                    <a:pt x="1197" y="242"/>
                  </a:lnTo>
                  <a:lnTo>
                    <a:pt x="1191" y="242"/>
                  </a:lnTo>
                  <a:lnTo>
                    <a:pt x="1197" y="242"/>
                  </a:lnTo>
                  <a:lnTo>
                    <a:pt x="1209" y="246"/>
                  </a:lnTo>
                  <a:lnTo>
                    <a:pt x="1220" y="246"/>
                  </a:lnTo>
                  <a:lnTo>
                    <a:pt x="1220" y="253"/>
                  </a:lnTo>
                  <a:lnTo>
                    <a:pt x="1232" y="253"/>
                  </a:lnTo>
                  <a:lnTo>
                    <a:pt x="1238" y="258"/>
                  </a:lnTo>
                  <a:lnTo>
                    <a:pt x="1254" y="258"/>
                  </a:lnTo>
                  <a:lnTo>
                    <a:pt x="1254" y="264"/>
                  </a:lnTo>
                  <a:lnTo>
                    <a:pt x="1197" y="264"/>
                  </a:lnTo>
                  <a:lnTo>
                    <a:pt x="1197" y="270"/>
                  </a:lnTo>
                  <a:lnTo>
                    <a:pt x="1151" y="270"/>
                  </a:lnTo>
                  <a:lnTo>
                    <a:pt x="1151" y="277"/>
                  </a:lnTo>
                  <a:lnTo>
                    <a:pt x="1122" y="277"/>
                  </a:lnTo>
                  <a:lnTo>
                    <a:pt x="1122" y="283"/>
                  </a:lnTo>
                  <a:lnTo>
                    <a:pt x="1094" y="283"/>
                  </a:lnTo>
                  <a:lnTo>
                    <a:pt x="1094" y="289"/>
                  </a:lnTo>
                  <a:lnTo>
                    <a:pt x="1082" y="289"/>
                  </a:lnTo>
                  <a:lnTo>
                    <a:pt x="1082" y="294"/>
                  </a:lnTo>
                  <a:lnTo>
                    <a:pt x="1106" y="294"/>
                  </a:lnTo>
                  <a:lnTo>
                    <a:pt x="1117" y="300"/>
                  </a:lnTo>
                  <a:lnTo>
                    <a:pt x="1122" y="300"/>
                  </a:lnTo>
                  <a:lnTo>
                    <a:pt x="1122" y="305"/>
                  </a:lnTo>
                  <a:lnTo>
                    <a:pt x="1139" y="305"/>
                  </a:lnTo>
                  <a:lnTo>
                    <a:pt x="1139" y="312"/>
                  </a:lnTo>
                  <a:lnTo>
                    <a:pt x="1128" y="312"/>
                  </a:lnTo>
                  <a:lnTo>
                    <a:pt x="1128" y="318"/>
                  </a:lnTo>
                  <a:lnTo>
                    <a:pt x="1100" y="318"/>
                  </a:lnTo>
                  <a:lnTo>
                    <a:pt x="1100" y="324"/>
                  </a:lnTo>
                  <a:lnTo>
                    <a:pt x="1076" y="324"/>
                  </a:lnTo>
                  <a:lnTo>
                    <a:pt x="1076" y="330"/>
                  </a:lnTo>
                  <a:lnTo>
                    <a:pt x="1048" y="330"/>
                  </a:lnTo>
                  <a:lnTo>
                    <a:pt x="1048" y="336"/>
                  </a:lnTo>
                  <a:lnTo>
                    <a:pt x="1036" y="336"/>
                  </a:lnTo>
                  <a:lnTo>
                    <a:pt x="1036" y="341"/>
                  </a:lnTo>
                  <a:lnTo>
                    <a:pt x="1025" y="341"/>
                  </a:lnTo>
                  <a:lnTo>
                    <a:pt x="1025" y="347"/>
                  </a:lnTo>
                  <a:lnTo>
                    <a:pt x="1013" y="347"/>
                  </a:lnTo>
                  <a:lnTo>
                    <a:pt x="1013" y="353"/>
                  </a:lnTo>
                  <a:lnTo>
                    <a:pt x="997" y="353"/>
                  </a:lnTo>
                  <a:lnTo>
                    <a:pt x="997" y="359"/>
                  </a:lnTo>
                  <a:lnTo>
                    <a:pt x="985" y="359"/>
                  </a:lnTo>
                  <a:lnTo>
                    <a:pt x="985" y="365"/>
                  </a:lnTo>
                  <a:lnTo>
                    <a:pt x="967" y="365"/>
                  </a:lnTo>
                  <a:lnTo>
                    <a:pt x="967" y="371"/>
                  </a:lnTo>
                  <a:lnTo>
                    <a:pt x="949" y="371"/>
                  </a:lnTo>
                  <a:lnTo>
                    <a:pt x="949" y="377"/>
                  </a:lnTo>
                  <a:lnTo>
                    <a:pt x="921" y="377"/>
                  </a:lnTo>
                  <a:lnTo>
                    <a:pt x="921" y="382"/>
                  </a:lnTo>
                  <a:lnTo>
                    <a:pt x="904" y="382"/>
                  </a:lnTo>
                  <a:lnTo>
                    <a:pt x="904" y="388"/>
                  </a:lnTo>
                  <a:lnTo>
                    <a:pt x="874" y="388"/>
                  </a:lnTo>
                  <a:lnTo>
                    <a:pt x="874" y="394"/>
                  </a:lnTo>
                  <a:lnTo>
                    <a:pt x="852" y="394"/>
                  </a:lnTo>
                  <a:lnTo>
                    <a:pt x="852" y="400"/>
                  </a:lnTo>
                  <a:lnTo>
                    <a:pt x="874" y="400"/>
                  </a:lnTo>
                  <a:lnTo>
                    <a:pt x="874" y="406"/>
                  </a:lnTo>
                  <a:lnTo>
                    <a:pt x="886" y="406"/>
                  </a:lnTo>
                  <a:lnTo>
                    <a:pt x="886" y="412"/>
                  </a:lnTo>
                  <a:lnTo>
                    <a:pt x="864" y="412"/>
                  </a:lnTo>
                  <a:lnTo>
                    <a:pt x="864" y="418"/>
                  </a:lnTo>
                  <a:lnTo>
                    <a:pt x="765" y="418"/>
                  </a:lnTo>
                  <a:lnTo>
                    <a:pt x="761" y="423"/>
                  </a:lnTo>
                  <a:lnTo>
                    <a:pt x="708" y="423"/>
                  </a:lnTo>
                  <a:lnTo>
                    <a:pt x="702" y="429"/>
                  </a:lnTo>
                  <a:lnTo>
                    <a:pt x="680" y="429"/>
                  </a:lnTo>
                  <a:lnTo>
                    <a:pt x="680" y="435"/>
                  </a:lnTo>
                  <a:lnTo>
                    <a:pt x="466" y="435"/>
                  </a:lnTo>
                  <a:lnTo>
                    <a:pt x="460" y="429"/>
                  </a:lnTo>
                  <a:lnTo>
                    <a:pt x="437" y="429"/>
                  </a:lnTo>
                  <a:lnTo>
                    <a:pt x="437" y="423"/>
                  </a:lnTo>
                  <a:lnTo>
                    <a:pt x="391" y="423"/>
                  </a:lnTo>
                  <a:lnTo>
                    <a:pt x="391" y="418"/>
                  </a:lnTo>
                  <a:lnTo>
                    <a:pt x="375" y="418"/>
                  </a:lnTo>
                  <a:lnTo>
                    <a:pt x="369" y="412"/>
                  </a:lnTo>
                  <a:lnTo>
                    <a:pt x="357" y="412"/>
                  </a:lnTo>
                  <a:lnTo>
                    <a:pt x="357" y="406"/>
                  </a:lnTo>
                  <a:lnTo>
                    <a:pt x="345" y="406"/>
                  </a:lnTo>
                  <a:lnTo>
                    <a:pt x="369" y="406"/>
                  </a:lnTo>
                  <a:lnTo>
                    <a:pt x="369" y="412"/>
                  </a:lnTo>
                  <a:lnTo>
                    <a:pt x="381" y="412"/>
                  </a:lnTo>
                  <a:lnTo>
                    <a:pt x="381" y="418"/>
                  </a:lnTo>
                  <a:lnTo>
                    <a:pt x="385" y="418"/>
                  </a:lnTo>
                  <a:lnTo>
                    <a:pt x="385" y="423"/>
                  </a:lnTo>
                  <a:lnTo>
                    <a:pt x="397" y="423"/>
                  </a:lnTo>
                  <a:lnTo>
                    <a:pt x="397" y="429"/>
                  </a:lnTo>
                  <a:lnTo>
                    <a:pt x="403" y="429"/>
                  </a:lnTo>
                  <a:lnTo>
                    <a:pt x="403" y="447"/>
                  </a:lnTo>
                  <a:lnTo>
                    <a:pt x="409" y="447"/>
                  </a:lnTo>
                  <a:lnTo>
                    <a:pt x="409" y="453"/>
                  </a:lnTo>
                  <a:lnTo>
                    <a:pt x="385" y="453"/>
                  </a:lnTo>
                  <a:lnTo>
                    <a:pt x="385" y="447"/>
                  </a:lnTo>
                  <a:lnTo>
                    <a:pt x="375" y="447"/>
                  </a:lnTo>
                  <a:lnTo>
                    <a:pt x="375" y="441"/>
                  </a:lnTo>
                  <a:lnTo>
                    <a:pt x="369" y="441"/>
                  </a:lnTo>
                  <a:lnTo>
                    <a:pt x="369" y="435"/>
                  </a:lnTo>
                  <a:lnTo>
                    <a:pt x="363" y="435"/>
                  </a:lnTo>
                  <a:lnTo>
                    <a:pt x="363" y="429"/>
                  </a:lnTo>
                  <a:lnTo>
                    <a:pt x="357" y="429"/>
                  </a:lnTo>
                  <a:lnTo>
                    <a:pt x="345" y="423"/>
                  </a:lnTo>
                  <a:lnTo>
                    <a:pt x="339" y="423"/>
                  </a:lnTo>
                  <a:lnTo>
                    <a:pt x="333" y="418"/>
                  </a:lnTo>
                  <a:lnTo>
                    <a:pt x="322" y="412"/>
                  </a:lnTo>
                  <a:lnTo>
                    <a:pt x="305" y="412"/>
                  </a:lnTo>
                  <a:lnTo>
                    <a:pt x="305" y="406"/>
                  </a:lnTo>
                  <a:lnTo>
                    <a:pt x="294" y="406"/>
                  </a:lnTo>
                  <a:lnTo>
                    <a:pt x="294" y="400"/>
                  </a:lnTo>
                  <a:lnTo>
                    <a:pt x="276" y="400"/>
                  </a:lnTo>
                  <a:lnTo>
                    <a:pt x="276" y="394"/>
                  </a:lnTo>
                  <a:lnTo>
                    <a:pt x="270" y="394"/>
                  </a:lnTo>
                  <a:lnTo>
                    <a:pt x="264" y="388"/>
                  </a:lnTo>
                  <a:lnTo>
                    <a:pt x="260" y="388"/>
                  </a:lnTo>
                  <a:lnTo>
                    <a:pt x="254" y="382"/>
                  </a:lnTo>
                  <a:lnTo>
                    <a:pt x="254" y="377"/>
                  </a:lnTo>
                  <a:lnTo>
                    <a:pt x="242" y="377"/>
                  </a:lnTo>
                  <a:lnTo>
                    <a:pt x="230" y="371"/>
                  </a:lnTo>
                  <a:lnTo>
                    <a:pt x="224" y="365"/>
                  </a:lnTo>
                  <a:lnTo>
                    <a:pt x="207" y="365"/>
                  </a:lnTo>
                  <a:lnTo>
                    <a:pt x="201" y="359"/>
                  </a:lnTo>
                  <a:lnTo>
                    <a:pt x="190" y="359"/>
                  </a:lnTo>
                  <a:lnTo>
                    <a:pt x="185" y="353"/>
                  </a:lnTo>
                  <a:lnTo>
                    <a:pt x="167" y="353"/>
                  </a:lnTo>
                  <a:lnTo>
                    <a:pt x="161" y="347"/>
                  </a:lnTo>
                  <a:lnTo>
                    <a:pt x="149" y="347"/>
                  </a:lnTo>
                  <a:lnTo>
                    <a:pt x="149" y="341"/>
                  </a:lnTo>
                  <a:lnTo>
                    <a:pt x="127" y="341"/>
                  </a:lnTo>
                  <a:lnTo>
                    <a:pt x="127" y="336"/>
                  </a:lnTo>
                  <a:lnTo>
                    <a:pt x="115" y="336"/>
                  </a:lnTo>
                  <a:lnTo>
                    <a:pt x="115" y="330"/>
                  </a:lnTo>
                  <a:lnTo>
                    <a:pt x="92" y="330"/>
                  </a:lnTo>
                  <a:lnTo>
                    <a:pt x="92" y="324"/>
                  </a:lnTo>
                  <a:lnTo>
                    <a:pt x="80" y="324"/>
                  </a:lnTo>
                  <a:lnTo>
                    <a:pt x="76" y="318"/>
                  </a:lnTo>
                  <a:lnTo>
                    <a:pt x="64" y="318"/>
                  </a:lnTo>
                  <a:lnTo>
                    <a:pt x="64" y="312"/>
                  </a:lnTo>
                  <a:lnTo>
                    <a:pt x="52" y="312"/>
                  </a:lnTo>
                  <a:lnTo>
                    <a:pt x="52" y="305"/>
                  </a:lnTo>
                  <a:lnTo>
                    <a:pt x="34" y="305"/>
                  </a:lnTo>
                  <a:lnTo>
                    <a:pt x="34" y="300"/>
                  </a:lnTo>
                  <a:lnTo>
                    <a:pt x="17" y="300"/>
                  </a:lnTo>
                  <a:lnTo>
                    <a:pt x="17" y="294"/>
                  </a:lnTo>
                  <a:lnTo>
                    <a:pt x="0" y="294"/>
                  </a:lnTo>
                  <a:lnTo>
                    <a:pt x="5" y="15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nvGrpSpPr>
            <p:cNvPr id="1087553" name="Group 65"/>
            <p:cNvGrpSpPr>
              <a:grpSpLocks/>
            </p:cNvGrpSpPr>
            <p:nvPr/>
          </p:nvGrpSpPr>
          <p:grpSpPr bwMode="auto">
            <a:xfrm rot="21536392" flipH="1">
              <a:off x="3640" y="1993"/>
              <a:ext cx="1193" cy="400"/>
              <a:chOff x="1225" y="2342"/>
              <a:chExt cx="1193" cy="400"/>
            </a:xfrm>
          </p:grpSpPr>
          <p:sp>
            <p:nvSpPr>
              <p:cNvPr id="1087554" name="Freeform 66"/>
              <p:cNvSpPr>
                <a:spLocks/>
              </p:cNvSpPr>
              <p:nvPr/>
            </p:nvSpPr>
            <p:spPr bwMode="auto">
              <a:xfrm>
                <a:off x="1225" y="2471"/>
                <a:ext cx="840" cy="183"/>
              </a:xfrm>
              <a:custGeom>
                <a:avLst/>
                <a:gdLst>
                  <a:gd name="T0" fmla="*/ 99 w 840"/>
                  <a:gd name="T1" fmla="*/ 66 h 183"/>
                  <a:gd name="T2" fmla="*/ 127 w 840"/>
                  <a:gd name="T3" fmla="*/ 58 h 183"/>
                  <a:gd name="T4" fmla="*/ 144 w 840"/>
                  <a:gd name="T5" fmla="*/ 54 h 183"/>
                  <a:gd name="T6" fmla="*/ 180 w 840"/>
                  <a:gd name="T7" fmla="*/ 47 h 183"/>
                  <a:gd name="T8" fmla="*/ 219 w 840"/>
                  <a:gd name="T9" fmla="*/ 42 h 183"/>
                  <a:gd name="T10" fmla="*/ 259 w 840"/>
                  <a:gd name="T11" fmla="*/ 36 h 183"/>
                  <a:gd name="T12" fmla="*/ 271 w 840"/>
                  <a:gd name="T13" fmla="*/ 30 h 183"/>
                  <a:gd name="T14" fmla="*/ 295 w 840"/>
                  <a:gd name="T15" fmla="*/ 25 h 183"/>
                  <a:gd name="T16" fmla="*/ 317 w 840"/>
                  <a:gd name="T17" fmla="*/ 17 h 183"/>
                  <a:gd name="T18" fmla="*/ 461 w 840"/>
                  <a:gd name="T19" fmla="*/ 11 h 183"/>
                  <a:gd name="T20" fmla="*/ 495 w 840"/>
                  <a:gd name="T21" fmla="*/ 7 h 183"/>
                  <a:gd name="T22" fmla="*/ 564 w 840"/>
                  <a:gd name="T23" fmla="*/ 0 h 183"/>
                  <a:gd name="T24" fmla="*/ 582 w 840"/>
                  <a:gd name="T25" fmla="*/ 7 h 183"/>
                  <a:gd name="T26" fmla="*/ 610 w 840"/>
                  <a:gd name="T27" fmla="*/ 11 h 183"/>
                  <a:gd name="T28" fmla="*/ 645 w 840"/>
                  <a:gd name="T29" fmla="*/ 17 h 183"/>
                  <a:gd name="T30" fmla="*/ 685 w 840"/>
                  <a:gd name="T31" fmla="*/ 25 h 183"/>
                  <a:gd name="T32" fmla="*/ 697 w 840"/>
                  <a:gd name="T33" fmla="*/ 30 h 183"/>
                  <a:gd name="T34" fmla="*/ 719 w 840"/>
                  <a:gd name="T35" fmla="*/ 36 h 183"/>
                  <a:gd name="T36" fmla="*/ 732 w 840"/>
                  <a:gd name="T37" fmla="*/ 42 h 183"/>
                  <a:gd name="T38" fmla="*/ 742 w 840"/>
                  <a:gd name="T39" fmla="*/ 47 h 183"/>
                  <a:gd name="T40" fmla="*/ 760 w 840"/>
                  <a:gd name="T41" fmla="*/ 54 h 183"/>
                  <a:gd name="T42" fmla="*/ 778 w 840"/>
                  <a:gd name="T43" fmla="*/ 58 h 183"/>
                  <a:gd name="T44" fmla="*/ 788 w 840"/>
                  <a:gd name="T45" fmla="*/ 66 h 183"/>
                  <a:gd name="T46" fmla="*/ 806 w 840"/>
                  <a:gd name="T47" fmla="*/ 71 h 183"/>
                  <a:gd name="T48" fmla="*/ 818 w 840"/>
                  <a:gd name="T49" fmla="*/ 77 h 183"/>
                  <a:gd name="T50" fmla="*/ 835 w 840"/>
                  <a:gd name="T51" fmla="*/ 83 h 183"/>
                  <a:gd name="T52" fmla="*/ 840 w 840"/>
                  <a:gd name="T53" fmla="*/ 89 h 183"/>
                  <a:gd name="T54" fmla="*/ 835 w 840"/>
                  <a:gd name="T55" fmla="*/ 95 h 183"/>
                  <a:gd name="T56" fmla="*/ 824 w 840"/>
                  <a:gd name="T57" fmla="*/ 101 h 183"/>
                  <a:gd name="T58" fmla="*/ 800 w 840"/>
                  <a:gd name="T59" fmla="*/ 105 h 183"/>
                  <a:gd name="T60" fmla="*/ 772 w 840"/>
                  <a:gd name="T61" fmla="*/ 112 h 183"/>
                  <a:gd name="T62" fmla="*/ 748 w 840"/>
                  <a:gd name="T63" fmla="*/ 118 h 183"/>
                  <a:gd name="T64" fmla="*/ 732 w 840"/>
                  <a:gd name="T65" fmla="*/ 124 h 183"/>
                  <a:gd name="T66" fmla="*/ 719 w 840"/>
                  <a:gd name="T67" fmla="*/ 130 h 183"/>
                  <a:gd name="T68" fmla="*/ 703 w 840"/>
                  <a:gd name="T69" fmla="*/ 136 h 183"/>
                  <a:gd name="T70" fmla="*/ 679 w 840"/>
                  <a:gd name="T71" fmla="*/ 142 h 183"/>
                  <a:gd name="T72" fmla="*/ 657 w 840"/>
                  <a:gd name="T73" fmla="*/ 148 h 183"/>
                  <a:gd name="T74" fmla="*/ 501 w 840"/>
                  <a:gd name="T75" fmla="*/ 153 h 183"/>
                  <a:gd name="T76" fmla="*/ 461 w 840"/>
                  <a:gd name="T77" fmla="*/ 159 h 183"/>
                  <a:gd name="T78" fmla="*/ 427 w 840"/>
                  <a:gd name="T79" fmla="*/ 165 h 183"/>
                  <a:gd name="T80" fmla="*/ 392 w 840"/>
                  <a:gd name="T81" fmla="*/ 171 h 183"/>
                  <a:gd name="T82" fmla="*/ 362 w 840"/>
                  <a:gd name="T83" fmla="*/ 177 h 183"/>
                  <a:gd name="T84" fmla="*/ 259 w 840"/>
                  <a:gd name="T85" fmla="*/ 183 h 183"/>
                  <a:gd name="T86" fmla="*/ 225 w 840"/>
                  <a:gd name="T87" fmla="*/ 177 h 183"/>
                  <a:gd name="T88" fmla="*/ 213 w 840"/>
                  <a:gd name="T89" fmla="*/ 171 h 183"/>
                  <a:gd name="T90" fmla="*/ 190 w 840"/>
                  <a:gd name="T91" fmla="*/ 165 h 183"/>
                  <a:gd name="T92" fmla="*/ 185 w 840"/>
                  <a:gd name="T93" fmla="*/ 159 h 183"/>
                  <a:gd name="T94" fmla="*/ 156 w 840"/>
                  <a:gd name="T95" fmla="*/ 153 h 183"/>
                  <a:gd name="T96" fmla="*/ 132 w 840"/>
                  <a:gd name="T97" fmla="*/ 148 h 183"/>
                  <a:gd name="T98" fmla="*/ 104 w 840"/>
                  <a:gd name="T99" fmla="*/ 142 h 183"/>
                  <a:gd name="T100" fmla="*/ 99 w 840"/>
                  <a:gd name="T101" fmla="*/ 136 h 183"/>
                  <a:gd name="T102" fmla="*/ 75 w 840"/>
                  <a:gd name="T103" fmla="*/ 130 h 183"/>
                  <a:gd name="T104" fmla="*/ 71 w 840"/>
                  <a:gd name="T105" fmla="*/ 124 h 183"/>
                  <a:gd name="T106" fmla="*/ 51 w 840"/>
                  <a:gd name="T107" fmla="*/ 118 h 183"/>
                  <a:gd name="T108" fmla="*/ 47 w 840"/>
                  <a:gd name="T109" fmla="*/ 112 h 183"/>
                  <a:gd name="T110" fmla="*/ 17 w 840"/>
                  <a:gd name="T111" fmla="*/ 105 h 183"/>
                  <a:gd name="T112" fmla="*/ 6 w 840"/>
                  <a:gd name="T113" fmla="*/ 101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40" h="183">
                    <a:moveTo>
                      <a:pt x="0" y="66"/>
                    </a:moveTo>
                    <a:lnTo>
                      <a:pt x="99" y="66"/>
                    </a:lnTo>
                    <a:lnTo>
                      <a:pt x="99" y="58"/>
                    </a:lnTo>
                    <a:lnTo>
                      <a:pt x="127" y="58"/>
                    </a:lnTo>
                    <a:lnTo>
                      <a:pt x="132" y="54"/>
                    </a:lnTo>
                    <a:lnTo>
                      <a:pt x="144" y="54"/>
                    </a:lnTo>
                    <a:lnTo>
                      <a:pt x="144" y="47"/>
                    </a:lnTo>
                    <a:lnTo>
                      <a:pt x="180" y="47"/>
                    </a:lnTo>
                    <a:lnTo>
                      <a:pt x="180" y="42"/>
                    </a:lnTo>
                    <a:lnTo>
                      <a:pt x="219" y="42"/>
                    </a:lnTo>
                    <a:lnTo>
                      <a:pt x="225" y="36"/>
                    </a:lnTo>
                    <a:lnTo>
                      <a:pt x="259" y="36"/>
                    </a:lnTo>
                    <a:lnTo>
                      <a:pt x="259" y="30"/>
                    </a:lnTo>
                    <a:lnTo>
                      <a:pt x="271" y="30"/>
                    </a:lnTo>
                    <a:lnTo>
                      <a:pt x="271" y="25"/>
                    </a:lnTo>
                    <a:lnTo>
                      <a:pt x="295" y="25"/>
                    </a:lnTo>
                    <a:lnTo>
                      <a:pt x="295" y="17"/>
                    </a:lnTo>
                    <a:lnTo>
                      <a:pt x="317" y="17"/>
                    </a:lnTo>
                    <a:lnTo>
                      <a:pt x="317" y="11"/>
                    </a:lnTo>
                    <a:lnTo>
                      <a:pt x="461" y="11"/>
                    </a:lnTo>
                    <a:lnTo>
                      <a:pt x="467" y="7"/>
                    </a:lnTo>
                    <a:lnTo>
                      <a:pt x="495" y="7"/>
                    </a:lnTo>
                    <a:lnTo>
                      <a:pt x="501" y="0"/>
                    </a:lnTo>
                    <a:lnTo>
                      <a:pt x="564" y="0"/>
                    </a:lnTo>
                    <a:lnTo>
                      <a:pt x="564" y="7"/>
                    </a:lnTo>
                    <a:lnTo>
                      <a:pt x="582" y="7"/>
                    </a:lnTo>
                    <a:lnTo>
                      <a:pt x="582" y="11"/>
                    </a:lnTo>
                    <a:lnTo>
                      <a:pt x="610" y="11"/>
                    </a:lnTo>
                    <a:lnTo>
                      <a:pt x="610" y="17"/>
                    </a:lnTo>
                    <a:lnTo>
                      <a:pt x="645" y="17"/>
                    </a:lnTo>
                    <a:lnTo>
                      <a:pt x="651" y="25"/>
                    </a:lnTo>
                    <a:lnTo>
                      <a:pt x="685" y="25"/>
                    </a:lnTo>
                    <a:lnTo>
                      <a:pt x="685" y="30"/>
                    </a:lnTo>
                    <a:lnTo>
                      <a:pt x="697" y="30"/>
                    </a:lnTo>
                    <a:lnTo>
                      <a:pt x="697" y="36"/>
                    </a:lnTo>
                    <a:lnTo>
                      <a:pt x="719" y="36"/>
                    </a:lnTo>
                    <a:lnTo>
                      <a:pt x="719" y="42"/>
                    </a:lnTo>
                    <a:lnTo>
                      <a:pt x="732" y="42"/>
                    </a:lnTo>
                    <a:lnTo>
                      <a:pt x="732" y="47"/>
                    </a:lnTo>
                    <a:lnTo>
                      <a:pt x="742" y="47"/>
                    </a:lnTo>
                    <a:lnTo>
                      <a:pt x="742" y="54"/>
                    </a:lnTo>
                    <a:lnTo>
                      <a:pt x="760" y="54"/>
                    </a:lnTo>
                    <a:lnTo>
                      <a:pt x="760" y="58"/>
                    </a:lnTo>
                    <a:lnTo>
                      <a:pt x="778" y="58"/>
                    </a:lnTo>
                    <a:lnTo>
                      <a:pt x="778" y="66"/>
                    </a:lnTo>
                    <a:lnTo>
                      <a:pt x="788" y="66"/>
                    </a:lnTo>
                    <a:lnTo>
                      <a:pt x="788" y="71"/>
                    </a:lnTo>
                    <a:lnTo>
                      <a:pt x="806" y="71"/>
                    </a:lnTo>
                    <a:lnTo>
                      <a:pt x="806" y="77"/>
                    </a:lnTo>
                    <a:lnTo>
                      <a:pt x="818" y="77"/>
                    </a:lnTo>
                    <a:lnTo>
                      <a:pt x="818" y="83"/>
                    </a:lnTo>
                    <a:lnTo>
                      <a:pt x="835" y="83"/>
                    </a:lnTo>
                    <a:lnTo>
                      <a:pt x="835" y="89"/>
                    </a:lnTo>
                    <a:lnTo>
                      <a:pt x="840" y="89"/>
                    </a:lnTo>
                    <a:lnTo>
                      <a:pt x="840" y="95"/>
                    </a:lnTo>
                    <a:lnTo>
                      <a:pt x="835" y="95"/>
                    </a:lnTo>
                    <a:lnTo>
                      <a:pt x="835" y="101"/>
                    </a:lnTo>
                    <a:lnTo>
                      <a:pt x="824" y="101"/>
                    </a:lnTo>
                    <a:lnTo>
                      <a:pt x="812" y="105"/>
                    </a:lnTo>
                    <a:lnTo>
                      <a:pt x="800" y="105"/>
                    </a:lnTo>
                    <a:lnTo>
                      <a:pt x="800" y="112"/>
                    </a:lnTo>
                    <a:lnTo>
                      <a:pt x="772" y="112"/>
                    </a:lnTo>
                    <a:lnTo>
                      <a:pt x="766" y="118"/>
                    </a:lnTo>
                    <a:lnTo>
                      <a:pt x="748" y="118"/>
                    </a:lnTo>
                    <a:lnTo>
                      <a:pt x="742" y="124"/>
                    </a:lnTo>
                    <a:lnTo>
                      <a:pt x="732" y="124"/>
                    </a:lnTo>
                    <a:lnTo>
                      <a:pt x="726" y="130"/>
                    </a:lnTo>
                    <a:lnTo>
                      <a:pt x="719" y="130"/>
                    </a:lnTo>
                    <a:lnTo>
                      <a:pt x="719" y="136"/>
                    </a:lnTo>
                    <a:lnTo>
                      <a:pt x="703" y="136"/>
                    </a:lnTo>
                    <a:lnTo>
                      <a:pt x="697" y="142"/>
                    </a:lnTo>
                    <a:lnTo>
                      <a:pt x="679" y="142"/>
                    </a:lnTo>
                    <a:lnTo>
                      <a:pt x="679" y="148"/>
                    </a:lnTo>
                    <a:lnTo>
                      <a:pt x="657" y="148"/>
                    </a:lnTo>
                    <a:lnTo>
                      <a:pt x="657" y="153"/>
                    </a:lnTo>
                    <a:lnTo>
                      <a:pt x="501" y="153"/>
                    </a:lnTo>
                    <a:lnTo>
                      <a:pt x="489" y="159"/>
                    </a:lnTo>
                    <a:lnTo>
                      <a:pt x="461" y="159"/>
                    </a:lnTo>
                    <a:lnTo>
                      <a:pt x="461" y="165"/>
                    </a:lnTo>
                    <a:lnTo>
                      <a:pt x="427" y="165"/>
                    </a:lnTo>
                    <a:lnTo>
                      <a:pt x="427" y="171"/>
                    </a:lnTo>
                    <a:lnTo>
                      <a:pt x="392" y="171"/>
                    </a:lnTo>
                    <a:lnTo>
                      <a:pt x="392" y="177"/>
                    </a:lnTo>
                    <a:lnTo>
                      <a:pt x="362" y="177"/>
                    </a:lnTo>
                    <a:lnTo>
                      <a:pt x="362" y="183"/>
                    </a:lnTo>
                    <a:lnTo>
                      <a:pt x="259" y="183"/>
                    </a:lnTo>
                    <a:lnTo>
                      <a:pt x="259" y="177"/>
                    </a:lnTo>
                    <a:lnTo>
                      <a:pt x="225" y="177"/>
                    </a:lnTo>
                    <a:lnTo>
                      <a:pt x="219" y="171"/>
                    </a:lnTo>
                    <a:lnTo>
                      <a:pt x="213" y="171"/>
                    </a:lnTo>
                    <a:lnTo>
                      <a:pt x="213" y="165"/>
                    </a:lnTo>
                    <a:lnTo>
                      <a:pt x="190" y="165"/>
                    </a:lnTo>
                    <a:lnTo>
                      <a:pt x="190" y="159"/>
                    </a:lnTo>
                    <a:lnTo>
                      <a:pt x="185" y="159"/>
                    </a:lnTo>
                    <a:lnTo>
                      <a:pt x="180" y="153"/>
                    </a:lnTo>
                    <a:lnTo>
                      <a:pt x="156" y="153"/>
                    </a:lnTo>
                    <a:lnTo>
                      <a:pt x="156" y="148"/>
                    </a:lnTo>
                    <a:lnTo>
                      <a:pt x="132" y="148"/>
                    </a:lnTo>
                    <a:lnTo>
                      <a:pt x="127" y="142"/>
                    </a:lnTo>
                    <a:lnTo>
                      <a:pt x="104" y="142"/>
                    </a:lnTo>
                    <a:lnTo>
                      <a:pt x="104" y="136"/>
                    </a:lnTo>
                    <a:lnTo>
                      <a:pt x="99" y="136"/>
                    </a:lnTo>
                    <a:lnTo>
                      <a:pt x="99" y="130"/>
                    </a:lnTo>
                    <a:lnTo>
                      <a:pt x="75" y="130"/>
                    </a:lnTo>
                    <a:lnTo>
                      <a:pt x="75" y="124"/>
                    </a:lnTo>
                    <a:lnTo>
                      <a:pt x="71" y="124"/>
                    </a:lnTo>
                    <a:lnTo>
                      <a:pt x="71" y="118"/>
                    </a:lnTo>
                    <a:lnTo>
                      <a:pt x="51" y="118"/>
                    </a:lnTo>
                    <a:lnTo>
                      <a:pt x="51" y="112"/>
                    </a:lnTo>
                    <a:lnTo>
                      <a:pt x="47" y="112"/>
                    </a:lnTo>
                    <a:lnTo>
                      <a:pt x="47" y="105"/>
                    </a:lnTo>
                    <a:lnTo>
                      <a:pt x="17" y="105"/>
                    </a:lnTo>
                    <a:lnTo>
                      <a:pt x="12" y="101"/>
                    </a:lnTo>
                    <a:lnTo>
                      <a:pt x="6" y="101"/>
                    </a:lnTo>
                    <a:lnTo>
                      <a:pt x="0" y="6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nvGrpSpPr>
              <p:cNvPr id="1087555" name="Group 67"/>
              <p:cNvGrpSpPr>
                <a:grpSpLocks/>
              </p:cNvGrpSpPr>
              <p:nvPr/>
            </p:nvGrpSpPr>
            <p:grpSpPr bwMode="auto">
              <a:xfrm>
                <a:off x="1225" y="2342"/>
                <a:ext cx="1193" cy="400"/>
                <a:chOff x="1225" y="2342"/>
                <a:chExt cx="1193" cy="400"/>
              </a:xfrm>
            </p:grpSpPr>
            <p:sp>
              <p:nvSpPr>
                <p:cNvPr id="1087556" name="Freeform 68"/>
                <p:cNvSpPr>
                  <a:spLocks/>
                </p:cNvSpPr>
                <p:nvPr/>
              </p:nvSpPr>
              <p:spPr bwMode="auto">
                <a:xfrm>
                  <a:off x="1225" y="2441"/>
                  <a:ext cx="259" cy="59"/>
                </a:xfrm>
                <a:custGeom>
                  <a:avLst/>
                  <a:gdLst>
                    <a:gd name="T0" fmla="*/ 0 w 259"/>
                    <a:gd name="T1" fmla="*/ 59 h 59"/>
                    <a:gd name="T2" fmla="*/ 41 w 259"/>
                    <a:gd name="T3" fmla="*/ 59 h 59"/>
                    <a:gd name="T4" fmla="*/ 41 w 259"/>
                    <a:gd name="T5" fmla="*/ 55 h 59"/>
                    <a:gd name="T6" fmla="*/ 57 w 259"/>
                    <a:gd name="T7" fmla="*/ 55 h 59"/>
                    <a:gd name="T8" fmla="*/ 57 w 259"/>
                    <a:gd name="T9" fmla="*/ 47 h 59"/>
                    <a:gd name="T10" fmla="*/ 81 w 259"/>
                    <a:gd name="T11" fmla="*/ 47 h 59"/>
                    <a:gd name="T12" fmla="*/ 93 w 259"/>
                    <a:gd name="T13" fmla="*/ 43 h 59"/>
                    <a:gd name="T14" fmla="*/ 99 w 259"/>
                    <a:gd name="T15" fmla="*/ 37 h 59"/>
                    <a:gd name="T16" fmla="*/ 104 w 259"/>
                    <a:gd name="T17" fmla="*/ 37 h 59"/>
                    <a:gd name="T18" fmla="*/ 115 w 259"/>
                    <a:gd name="T19" fmla="*/ 31 h 59"/>
                    <a:gd name="T20" fmla="*/ 122 w 259"/>
                    <a:gd name="T21" fmla="*/ 24 h 59"/>
                    <a:gd name="T22" fmla="*/ 132 w 259"/>
                    <a:gd name="T23" fmla="*/ 24 h 59"/>
                    <a:gd name="T24" fmla="*/ 132 w 259"/>
                    <a:gd name="T25" fmla="*/ 18 h 59"/>
                    <a:gd name="T26" fmla="*/ 150 w 259"/>
                    <a:gd name="T27" fmla="*/ 18 h 59"/>
                    <a:gd name="T28" fmla="*/ 150 w 259"/>
                    <a:gd name="T29" fmla="*/ 12 h 59"/>
                    <a:gd name="T30" fmla="*/ 253 w 259"/>
                    <a:gd name="T31" fmla="*/ 12 h 59"/>
                    <a:gd name="T32" fmla="*/ 253 w 259"/>
                    <a:gd name="T33" fmla="*/ 8 h 59"/>
                    <a:gd name="T34" fmla="*/ 259 w 259"/>
                    <a:gd name="T35" fmla="*/ 8 h 59"/>
                    <a:gd name="T36" fmla="*/ 259 w 259"/>
                    <a:gd name="T3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9" h="59">
                      <a:moveTo>
                        <a:pt x="0" y="59"/>
                      </a:moveTo>
                      <a:lnTo>
                        <a:pt x="41" y="59"/>
                      </a:lnTo>
                      <a:lnTo>
                        <a:pt x="41" y="55"/>
                      </a:lnTo>
                      <a:lnTo>
                        <a:pt x="57" y="55"/>
                      </a:lnTo>
                      <a:lnTo>
                        <a:pt x="57" y="47"/>
                      </a:lnTo>
                      <a:lnTo>
                        <a:pt x="81" y="47"/>
                      </a:lnTo>
                      <a:lnTo>
                        <a:pt x="93" y="43"/>
                      </a:lnTo>
                      <a:lnTo>
                        <a:pt x="99" y="37"/>
                      </a:lnTo>
                      <a:lnTo>
                        <a:pt x="104" y="37"/>
                      </a:lnTo>
                      <a:lnTo>
                        <a:pt x="115" y="31"/>
                      </a:lnTo>
                      <a:lnTo>
                        <a:pt x="122" y="24"/>
                      </a:lnTo>
                      <a:lnTo>
                        <a:pt x="132" y="24"/>
                      </a:lnTo>
                      <a:lnTo>
                        <a:pt x="132" y="18"/>
                      </a:lnTo>
                      <a:lnTo>
                        <a:pt x="150" y="18"/>
                      </a:lnTo>
                      <a:lnTo>
                        <a:pt x="150" y="12"/>
                      </a:lnTo>
                      <a:lnTo>
                        <a:pt x="253" y="12"/>
                      </a:lnTo>
                      <a:lnTo>
                        <a:pt x="253" y="8"/>
                      </a:lnTo>
                      <a:lnTo>
                        <a:pt x="259" y="8"/>
                      </a:lnTo>
                      <a:lnTo>
                        <a:pt x="259"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1087557" name="Freeform 69"/>
                <p:cNvSpPr>
                  <a:spLocks/>
                </p:cNvSpPr>
                <p:nvPr/>
              </p:nvSpPr>
              <p:spPr bwMode="auto">
                <a:xfrm>
                  <a:off x="1225" y="2525"/>
                  <a:ext cx="208" cy="16"/>
                </a:xfrm>
                <a:custGeom>
                  <a:avLst/>
                  <a:gdLst>
                    <a:gd name="T0" fmla="*/ 0 w 208"/>
                    <a:gd name="T1" fmla="*/ 4 h 16"/>
                    <a:gd name="T2" fmla="*/ 35 w 208"/>
                    <a:gd name="T3" fmla="*/ 4 h 16"/>
                    <a:gd name="T4" fmla="*/ 35 w 208"/>
                    <a:gd name="T5" fmla="*/ 10 h 16"/>
                    <a:gd name="T6" fmla="*/ 47 w 208"/>
                    <a:gd name="T7" fmla="*/ 10 h 16"/>
                    <a:gd name="T8" fmla="*/ 47 w 208"/>
                    <a:gd name="T9" fmla="*/ 16 h 16"/>
                    <a:gd name="T10" fmla="*/ 150 w 208"/>
                    <a:gd name="T11" fmla="*/ 16 h 16"/>
                    <a:gd name="T12" fmla="*/ 156 w 208"/>
                    <a:gd name="T13" fmla="*/ 10 h 16"/>
                    <a:gd name="T14" fmla="*/ 162 w 208"/>
                    <a:gd name="T15" fmla="*/ 10 h 16"/>
                    <a:gd name="T16" fmla="*/ 174 w 208"/>
                    <a:gd name="T17" fmla="*/ 4 h 16"/>
                    <a:gd name="T18" fmla="*/ 184 w 208"/>
                    <a:gd name="T19" fmla="*/ 4 h 16"/>
                    <a:gd name="T20" fmla="*/ 196 w 208"/>
                    <a:gd name="T21" fmla="*/ 0 h 16"/>
                    <a:gd name="T22" fmla="*/ 208 w 208"/>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8" h="16">
                      <a:moveTo>
                        <a:pt x="0" y="4"/>
                      </a:moveTo>
                      <a:lnTo>
                        <a:pt x="35" y="4"/>
                      </a:lnTo>
                      <a:lnTo>
                        <a:pt x="35" y="10"/>
                      </a:lnTo>
                      <a:lnTo>
                        <a:pt x="47" y="10"/>
                      </a:lnTo>
                      <a:lnTo>
                        <a:pt x="47" y="16"/>
                      </a:lnTo>
                      <a:lnTo>
                        <a:pt x="150" y="16"/>
                      </a:lnTo>
                      <a:lnTo>
                        <a:pt x="156" y="10"/>
                      </a:lnTo>
                      <a:lnTo>
                        <a:pt x="162" y="10"/>
                      </a:lnTo>
                      <a:lnTo>
                        <a:pt x="174" y="4"/>
                      </a:lnTo>
                      <a:lnTo>
                        <a:pt x="184" y="4"/>
                      </a:lnTo>
                      <a:lnTo>
                        <a:pt x="196" y="0"/>
                      </a:lnTo>
                      <a:lnTo>
                        <a:pt x="208"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1087558" name="Freeform 70"/>
                <p:cNvSpPr>
                  <a:spLocks/>
                </p:cNvSpPr>
                <p:nvPr/>
              </p:nvSpPr>
              <p:spPr bwMode="auto">
                <a:xfrm>
                  <a:off x="1231" y="2572"/>
                  <a:ext cx="293" cy="28"/>
                </a:xfrm>
                <a:custGeom>
                  <a:avLst/>
                  <a:gdLst>
                    <a:gd name="T0" fmla="*/ 0 w 293"/>
                    <a:gd name="T1" fmla="*/ 0 h 28"/>
                    <a:gd name="T2" fmla="*/ 51 w 293"/>
                    <a:gd name="T3" fmla="*/ 0 h 28"/>
                    <a:gd name="T4" fmla="*/ 65 w 293"/>
                    <a:gd name="T5" fmla="*/ 4 h 28"/>
                    <a:gd name="T6" fmla="*/ 81 w 293"/>
                    <a:gd name="T7" fmla="*/ 4 h 28"/>
                    <a:gd name="T8" fmla="*/ 87 w 293"/>
                    <a:gd name="T9" fmla="*/ 11 h 28"/>
                    <a:gd name="T10" fmla="*/ 93 w 293"/>
                    <a:gd name="T11" fmla="*/ 11 h 28"/>
                    <a:gd name="T12" fmla="*/ 98 w 293"/>
                    <a:gd name="T13" fmla="*/ 16 h 28"/>
                    <a:gd name="T14" fmla="*/ 116 w 293"/>
                    <a:gd name="T15" fmla="*/ 16 h 28"/>
                    <a:gd name="T16" fmla="*/ 121 w 293"/>
                    <a:gd name="T17" fmla="*/ 22 h 28"/>
                    <a:gd name="T18" fmla="*/ 144 w 293"/>
                    <a:gd name="T19" fmla="*/ 22 h 28"/>
                    <a:gd name="T20" fmla="*/ 144 w 293"/>
                    <a:gd name="T21" fmla="*/ 28 h 28"/>
                    <a:gd name="T22" fmla="*/ 196 w 293"/>
                    <a:gd name="T23" fmla="*/ 28 h 28"/>
                    <a:gd name="T24" fmla="*/ 196 w 293"/>
                    <a:gd name="T25" fmla="*/ 22 h 28"/>
                    <a:gd name="T26" fmla="*/ 213 w 293"/>
                    <a:gd name="T27" fmla="*/ 22 h 28"/>
                    <a:gd name="T28" fmla="*/ 213 w 293"/>
                    <a:gd name="T29" fmla="*/ 16 h 28"/>
                    <a:gd name="T30" fmla="*/ 253 w 293"/>
                    <a:gd name="T31" fmla="*/ 16 h 28"/>
                    <a:gd name="T32" fmla="*/ 253 w 293"/>
                    <a:gd name="T33" fmla="*/ 11 h 28"/>
                    <a:gd name="T34" fmla="*/ 293 w 293"/>
                    <a:gd name="T35" fmla="*/ 1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28">
                      <a:moveTo>
                        <a:pt x="0" y="0"/>
                      </a:moveTo>
                      <a:lnTo>
                        <a:pt x="51" y="0"/>
                      </a:lnTo>
                      <a:lnTo>
                        <a:pt x="65" y="4"/>
                      </a:lnTo>
                      <a:lnTo>
                        <a:pt x="81" y="4"/>
                      </a:lnTo>
                      <a:lnTo>
                        <a:pt x="87" y="11"/>
                      </a:lnTo>
                      <a:lnTo>
                        <a:pt x="93" y="11"/>
                      </a:lnTo>
                      <a:lnTo>
                        <a:pt x="98" y="16"/>
                      </a:lnTo>
                      <a:lnTo>
                        <a:pt x="116" y="16"/>
                      </a:lnTo>
                      <a:lnTo>
                        <a:pt x="121" y="22"/>
                      </a:lnTo>
                      <a:lnTo>
                        <a:pt x="144" y="22"/>
                      </a:lnTo>
                      <a:lnTo>
                        <a:pt x="144" y="28"/>
                      </a:lnTo>
                      <a:lnTo>
                        <a:pt x="196" y="28"/>
                      </a:lnTo>
                      <a:lnTo>
                        <a:pt x="196" y="22"/>
                      </a:lnTo>
                      <a:lnTo>
                        <a:pt x="213" y="22"/>
                      </a:lnTo>
                      <a:lnTo>
                        <a:pt x="213" y="16"/>
                      </a:lnTo>
                      <a:lnTo>
                        <a:pt x="253" y="16"/>
                      </a:lnTo>
                      <a:lnTo>
                        <a:pt x="253" y="11"/>
                      </a:lnTo>
                      <a:lnTo>
                        <a:pt x="293" y="11"/>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1087559" name="Freeform 71"/>
                <p:cNvSpPr>
                  <a:spLocks/>
                </p:cNvSpPr>
                <p:nvPr/>
              </p:nvSpPr>
              <p:spPr bwMode="auto">
                <a:xfrm>
                  <a:off x="1225" y="2607"/>
                  <a:ext cx="144" cy="23"/>
                </a:xfrm>
                <a:custGeom>
                  <a:avLst/>
                  <a:gdLst>
                    <a:gd name="T0" fmla="*/ 0 w 144"/>
                    <a:gd name="T1" fmla="*/ 0 h 23"/>
                    <a:gd name="T2" fmla="*/ 35 w 144"/>
                    <a:gd name="T3" fmla="*/ 0 h 23"/>
                    <a:gd name="T4" fmla="*/ 35 w 144"/>
                    <a:gd name="T5" fmla="*/ 6 h 23"/>
                    <a:gd name="T6" fmla="*/ 53 w 144"/>
                    <a:gd name="T7" fmla="*/ 6 h 23"/>
                    <a:gd name="T8" fmla="*/ 53 w 144"/>
                    <a:gd name="T9" fmla="*/ 12 h 23"/>
                    <a:gd name="T10" fmla="*/ 57 w 144"/>
                    <a:gd name="T11" fmla="*/ 12 h 23"/>
                    <a:gd name="T12" fmla="*/ 57 w 144"/>
                    <a:gd name="T13" fmla="*/ 17 h 23"/>
                    <a:gd name="T14" fmla="*/ 81 w 144"/>
                    <a:gd name="T15" fmla="*/ 17 h 23"/>
                    <a:gd name="T16" fmla="*/ 81 w 144"/>
                    <a:gd name="T17" fmla="*/ 23 h 23"/>
                    <a:gd name="T18" fmla="*/ 144 w 144"/>
                    <a:gd name="T1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23">
                      <a:moveTo>
                        <a:pt x="0" y="0"/>
                      </a:moveTo>
                      <a:lnTo>
                        <a:pt x="35" y="0"/>
                      </a:lnTo>
                      <a:lnTo>
                        <a:pt x="35" y="6"/>
                      </a:lnTo>
                      <a:lnTo>
                        <a:pt x="53" y="6"/>
                      </a:lnTo>
                      <a:lnTo>
                        <a:pt x="53" y="12"/>
                      </a:lnTo>
                      <a:lnTo>
                        <a:pt x="57" y="12"/>
                      </a:lnTo>
                      <a:lnTo>
                        <a:pt x="57" y="17"/>
                      </a:lnTo>
                      <a:lnTo>
                        <a:pt x="81" y="17"/>
                      </a:lnTo>
                      <a:lnTo>
                        <a:pt x="81" y="23"/>
                      </a:lnTo>
                      <a:lnTo>
                        <a:pt x="144" y="23"/>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1087560" name="Freeform 72"/>
                <p:cNvSpPr>
                  <a:spLocks/>
                </p:cNvSpPr>
                <p:nvPr/>
              </p:nvSpPr>
              <p:spPr bwMode="auto">
                <a:xfrm>
                  <a:off x="1409" y="2447"/>
                  <a:ext cx="202" cy="53"/>
                </a:xfrm>
                <a:custGeom>
                  <a:avLst/>
                  <a:gdLst>
                    <a:gd name="T0" fmla="*/ 0 w 202"/>
                    <a:gd name="T1" fmla="*/ 53 h 53"/>
                    <a:gd name="T2" fmla="*/ 24 w 202"/>
                    <a:gd name="T3" fmla="*/ 53 h 53"/>
                    <a:gd name="T4" fmla="*/ 35 w 202"/>
                    <a:gd name="T5" fmla="*/ 47 h 53"/>
                    <a:gd name="T6" fmla="*/ 59 w 202"/>
                    <a:gd name="T7" fmla="*/ 47 h 53"/>
                    <a:gd name="T8" fmla="*/ 65 w 202"/>
                    <a:gd name="T9" fmla="*/ 41 h 53"/>
                    <a:gd name="T10" fmla="*/ 71 w 202"/>
                    <a:gd name="T11" fmla="*/ 41 h 53"/>
                    <a:gd name="T12" fmla="*/ 71 w 202"/>
                    <a:gd name="T13" fmla="*/ 35 h 53"/>
                    <a:gd name="T14" fmla="*/ 81 w 202"/>
                    <a:gd name="T15" fmla="*/ 35 h 53"/>
                    <a:gd name="T16" fmla="*/ 81 w 202"/>
                    <a:gd name="T17" fmla="*/ 29 h 53"/>
                    <a:gd name="T18" fmla="*/ 87 w 202"/>
                    <a:gd name="T19" fmla="*/ 29 h 53"/>
                    <a:gd name="T20" fmla="*/ 93 w 202"/>
                    <a:gd name="T21" fmla="*/ 24 h 53"/>
                    <a:gd name="T22" fmla="*/ 105 w 202"/>
                    <a:gd name="T23" fmla="*/ 24 h 53"/>
                    <a:gd name="T24" fmla="*/ 111 w 202"/>
                    <a:gd name="T25" fmla="*/ 18 h 53"/>
                    <a:gd name="T26" fmla="*/ 116 w 202"/>
                    <a:gd name="T27" fmla="*/ 18 h 53"/>
                    <a:gd name="T28" fmla="*/ 122 w 202"/>
                    <a:gd name="T29" fmla="*/ 12 h 53"/>
                    <a:gd name="T30" fmla="*/ 139 w 202"/>
                    <a:gd name="T31" fmla="*/ 12 h 53"/>
                    <a:gd name="T32" fmla="*/ 162 w 202"/>
                    <a:gd name="T33" fmla="*/ 0 h 53"/>
                    <a:gd name="T34" fmla="*/ 202 w 202"/>
                    <a:gd name="T35"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2" h="53">
                      <a:moveTo>
                        <a:pt x="0" y="53"/>
                      </a:moveTo>
                      <a:lnTo>
                        <a:pt x="24" y="53"/>
                      </a:lnTo>
                      <a:lnTo>
                        <a:pt x="35" y="47"/>
                      </a:lnTo>
                      <a:lnTo>
                        <a:pt x="59" y="47"/>
                      </a:lnTo>
                      <a:lnTo>
                        <a:pt x="65" y="41"/>
                      </a:lnTo>
                      <a:lnTo>
                        <a:pt x="71" y="41"/>
                      </a:lnTo>
                      <a:lnTo>
                        <a:pt x="71" y="35"/>
                      </a:lnTo>
                      <a:lnTo>
                        <a:pt x="81" y="35"/>
                      </a:lnTo>
                      <a:lnTo>
                        <a:pt x="81" y="29"/>
                      </a:lnTo>
                      <a:lnTo>
                        <a:pt x="87" y="29"/>
                      </a:lnTo>
                      <a:lnTo>
                        <a:pt x="93" y="24"/>
                      </a:lnTo>
                      <a:lnTo>
                        <a:pt x="105" y="24"/>
                      </a:lnTo>
                      <a:lnTo>
                        <a:pt x="111" y="18"/>
                      </a:lnTo>
                      <a:lnTo>
                        <a:pt x="116" y="18"/>
                      </a:lnTo>
                      <a:lnTo>
                        <a:pt x="122" y="12"/>
                      </a:lnTo>
                      <a:lnTo>
                        <a:pt x="139" y="12"/>
                      </a:lnTo>
                      <a:lnTo>
                        <a:pt x="162" y="0"/>
                      </a:lnTo>
                      <a:lnTo>
                        <a:pt x="202"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1087561" name="Freeform 73"/>
                <p:cNvSpPr>
                  <a:spLocks/>
                </p:cNvSpPr>
                <p:nvPr/>
              </p:nvSpPr>
              <p:spPr bwMode="auto">
                <a:xfrm>
                  <a:off x="1450" y="2513"/>
                  <a:ext cx="333" cy="47"/>
                </a:xfrm>
                <a:custGeom>
                  <a:avLst/>
                  <a:gdLst>
                    <a:gd name="T0" fmla="*/ 0 w 333"/>
                    <a:gd name="T1" fmla="*/ 47 h 47"/>
                    <a:gd name="T2" fmla="*/ 0 w 333"/>
                    <a:gd name="T3" fmla="*/ 41 h 47"/>
                    <a:gd name="T4" fmla="*/ 6 w 333"/>
                    <a:gd name="T5" fmla="*/ 35 h 47"/>
                    <a:gd name="T6" fmla="*/ 12 w 333"/>
                    <a:gd name="T7" fmla="*/ 35 h 47"/>
                    <a:gd name="T8" fmla="*/ 24 w 333"/>
                    <a:gd name="T9" fmla="*/ 29 h 47"/>
                    <a:gd name="T10" fmla="*/ 30 w 333"/>
                    <a:gd name="T11" fmla="*/ 29 h 47"/>
                    <a:gd name="T12" fmla="*/ 34 w 333"/>
                    <a:gd name="T13" fmla="*/ 24 h 47"/>
                    <a:gd name="T14" fmla="*/ 103 w 333"/>
                    <a:gd name="T15" fmla="*/ 24 h 47"/>
                    <a:gd name="T16" fmla="*/ 109 w 333"/>
                    <a:gd name="T17" fmla="*/ 29 h 47"/>
                    <a:gd name="T18" fmla="*/ 115 w 333"/>
                    <a:gd name="T19" fmla="*/ 29 h 47"/>
                    <a:gd name="T20" fmla="*/ 127 w 333"/>
                    <a:gd name="T21" fmla="*/ 35 h 47"/>
                    <a:gd name="T22" fmla="*/ 161 w 333"/>
                    <a:gd name="T23" fmla="*/ 35 h 47"/>
                    <a:gd name="T24" fmla="*/ 173 w 333"/>
                    <a:gd name="T25" fmla="*/ 41 h 47"/>
                    <a:gd name="T26" fmla="*/ 218 w 333"/>
                    <a:gd name="T27" fmla="*/ 41 h 47"/>
                    <a:gd name="T28" fmla="*/ 226 w 333"/>
                    <a:gd name="T29" fmla="*/ 35 h 47"/>
                    <a:gd name="T30" fmla="*/ 230 w 333"/>
                    <a:gd name="T31" fmla="*/ 35 h 47"/>
                    <a:gd name="T32" fmla="*/ 242 w 333"/>
                    <a:gd name="T33" fmla="*/ 24 h 47"/>
                    <a:gd name="T34" fmla="*/ 248 w 333"/>
                    <a:gd name="T35" fmla="*/ 24 h 47"/>
                    <a:gd name="T36" fmla="*/ 258 w 333"/>
                    <a:gd name="T37" fmla="*/ 12 h 47"/>
                    <a:gd name="T38" fmla="*/ 271 w 333"/>
                    <a:gd name="T39" fmla="*/ 12 h 47"/>
                    <a:gd name="T40" fmla="*/ 276 w 333"/>
                    <a:gd name="T41" fmla="*/ 6 h 47"/>
                    <a:gd name="T42" fmla="*/ 282 w 333"/>
                    <a:gd name="T43" fmla="*/ 6 h 47"/>
                    <a:gd name="T44" fmla="*/ 282 w 333"/>
                    <a:gd name="T45" fmla="*/ 0 h 47"/>
                    <a:gd name="T46" fmla="*/ 333 w 333"/>
                    <a:gd name="T4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33" h="47">
                      <a:moveTo>
                        <a:pt x="0" y="47"/>
                      </a:moveTo>
                      <a:lnTo>
                        <a:pt x="0" y="41"/>
                      </a:lnTo>
                      <a:lnTo>
                        <a:pt x="6" y="35"/>
                      </a:lnTo>
                      <a:lnTo>
                        <a:pt x="12" y="35"/>
                      </a:lnTo>
                      <a:lnTo>
                        <a:pt x="24" y="29"/>
                      </a:lnTo>
                      <a:lnTo>
                        <a:pt x="30" y="29"/>
                      </a:lnTo>
                      <a:lnTo>
                        <a:pt x="34" y="24"/>
                      </a:lnTo>
                      <a:lnTo>
                        <a:pt x="103" y="24"/>
                      </a:lnTo>
                      <a:lnTo>
                        <a:pt x="109" y="29"/>
                      </a:lnTo>
                      <a:lnTo>
                        <a:pt x="115" y="29"/>
                      </a:lnTo>
                      <a:lnTo>
                        <a:pt x="127" y="35"/>
                      </a:lnTo>
                      <a:lnTo>
                        <a:pt x="161" y="35"/>
                      </a:lnTo>
                      <a:lnTo>
                        <a:pt x="173" y="41"/>
                      </a:lnTo>
                      <a:lnTo>
                        <a:pt x="218" y="41"/>
                      </a:lnTo>
                      <a:lnTo>
                        <a:pt x="226" y="35"/>
                      </a:lnTo>
                      <a:lnTo>
                        <a:pt x="230" y="35"/>
                      </a:lnTo>
                      <a:lnTo>
                        <a:pt x="242" y="24"/>
                      </a:lnTo>
                      <a:lnTo>
                        <a:pt x="248" y="24"/>
                      </a:lnTo>
                      <a:lnTo>
                        <a:pt x="258" y="12"/>
                      </a:lnTo>
                      <a:lnTo>
                        <a:pt x="271" y="12"/>
                      </a:lnTo>
                      <a:lnTo>
                        <a:pt x="276" y="6"/>
                      </a:lnTo>
                      <a:lnTo>
                        <a:pt x="282" y="6"/>
                      </a:lnTo>
                      <a:lnTo>
                        <a:pt x="282" y="0"/>
                      </a:lnTo>
                      <a:lnTo>
                        <a:pt x="333"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1087562" name="Freeform 74"/>
                <p:cNvSpPr>
                  <a:spLocks/>
                </p:cNvSpPr>
                <p:nvPr/>
              </p:nvSpPr>
              <p:spPr bwMode="auto">
                <a:xfrm>
                  <a:off x="1381" y="2635"/>
                  <a:ext cx="293" cy="23"/>
                </a:xfrm>
                <a:custGeom>
                  <a:avLst/>
                  <a:gdLst>
                    <a:gd name="T0" fmla="*/ 0 w 293"/>
                    <a:gd name="T1" fmla="*/ 23 h 23"/>
                    <a:gd name="T2" fmla="*/ 10 w 293"/>
                    <a:gd name="T3" fmla="*/ 23 h 23"/>
                    <a:gd name="T4" fmla="*/ 10 w 293"/>
                    <a:gd name="T5" fmla="*/ 19 h 23"/>
                    <a:gd name="T6" fmla="*/ 24 w 293"/>
                    <a:gd name="T7" fmla="*/ 19 h 23"/>
                    <a:gd name="T8" fmla="*/ 34 w 293"/>
                    <a:gd name="T9" fmla="*/ 11 h 23"/>
                    <a:gd name="T10" fmla="*/ 46 w 293"/>
                    <a:gd name="T11" fmla="*/ 11 h 23"/>
                    <a:gd name="T12" fmla="*/ 52 w 293"/>
                    <a:gd name="T13" fmla="*/ 7 h 23"/>
                    <a:gd name="T14" fmla="*/ 161 w 293"/>
                    <a:gd name="T15" fmla="*/ 7 h 23"/>
                    <a:gd name="T16" fmla="*/ 167 w 293"/>
                    <a:gd name="T17" fmla="*/ 11 h 23"/>
                    <a:gd name="T18" fmla="*/ 214 w 293"/>
                    <a:gd name="T19" fmla="*/ 11 h 23"/>
                    <a:gd name="T20" fmla="*/ 218 w 293"/>
                    <a:gd name="T21" fmla="*/ 19 h 23"/>
                    <a:gd name="T22" fmla="*/ 265 w 293"/>
                    <a:gd name="T23" fmla="*/ 19 h 23"/>
                    <a:gd name="T24" fmla="*/ 265 w 293"/>
                    <a:gd name="T25" fmla="*/ 11 h 23"/>
                    <a:gd name="T26" fmla="*/ 276 w 293"/>
                    <a:gd name="T27" fmla="*/ 11 h 23"/>
                    <a:gd name="T28" fmla="*/ 276 w 293"/>
                    <a:gd name="T29" fmla="*/ 7 h 23"/>
                    <a:gd name="T30" fmla="*/ 293 w 293"/>
                    <a:gd name="T31" fmla="*/ 7 h 23"/>
                    <a:gd name="T32" fmla="*/ 293 w 293"/>
                    <a:gd name="T3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3" h="23">
                      <a:moveTo>
                        <a:pt x="0" y="23"/>
                      </a:moveTo>
                      <a:lnTo>
                        <a:pt x="10" y="23"/>
                      </a:lnTo>
                      <a:lnTo>
                        <a:pt x="10" y="19"/>
                      </a:lnTo>
                      <a:lnTo>
                        <a:pt x="24" y="19"/>
                      </a:lnTo>
                      <a:lnTo>
                        <a:pt x="34" y="11"/>
                      </a:lnTo>
                      <a:lnTo>
                        <a:pt x="46" y="11"/>
                      </a:lnTo>
                      <a:lnTo>
                        <a:pt x="52" y="7"/>
                      </a:lnTo>
                      <a:lnTo>
                        <a:pt x="161" y="7"/>
                      </a:lnTo>
                      <a:lnTo>
                        <a:pt x="167" y="11"/>
                      </a:lnTo>
                      <a:lnTo>
                        <a:pt x="214" y="11"/>
                      </a:lnTo>
                      <a:lnTo>
                        <a:pt x="218" y="19"/>
                      </a:lnTo>
                      <a:lnTo>
                        <a:pt x="265" y="19"/>
                      </a:lnTo>
                      <a:lnTo>
                        <a:pt x="265" y="11"/>
                      </a:lnTo>
                      <a:lnTo>
                        <a:pt x="276" y="11"/>
                      </a:lnTo>
                      <a:lnTo>
                        <a:pt x="276" y="7"/>
                      </a:lnTo>
                      <a:lnTo>
                        <a:pt x="293" y="7"/>
                      </a:lnTo>
                      <a:lnTo>
                        <a:pt x="293"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1087563" name="Freeform 75"/>
                <p:cNvSpPr>
                  <a:spLocks/>
                </p:cNvSpPr>
                <p:nvPr/>
              </p:nvSpPr>
              <p:spPr bwMode="auto">
                <a:xfrm>
                  <a:off x="1623" y="2623"/>
                  <a:ext cx="322" cy="70"/>
                </a:xfrm>
                <a:custGeom>
                  <a:avLst/>
                  <a:gdLst>
                    <a:gd name="T0" fmla="*/ 0 w 322"/>
                    <a:gd name="T1" fmla="*/ 54 h 70"/>
                    <a:gd name="T2" fmla="*/ 6 w 322"/>
                    <a:gd name="T3" fmla="*/ 54 h 70"/>
                    <a:gd name="T4" fmla="*/ 6 w 322"/>
                    <a:gd name="T5" fmla="*/ 60 h 70"/>
                    <a:gd name="T6" fmla="*/ 23 w 322"/>
                    <a:gd name="T7" fmla="*/ 60 h 70"/>
                    <a:gd name="T8" fmla="*/ 23 w 322"/>
                    <a:gd name="T9" fmla="*/ 66 h 70"/>
                    <a:gd name="T10" fmla="*/ 51 w 322"/>
                    <a:gd name="T11" fmla="*/ 66 h 70"/>
                    <a:gd name="T12" fmla="*/ 57 w 322"/>
                    <a:gd name="T13" fmla="*/ 70 h 70"/>
                    <a:gd name="T14" fmla="*/ 120 w 322"/>
                    <a:gd name="T15" fmla="*/ 70 h 70"/>
                    <a:gd name="T16" fmla="*/ 126 w 322"/>
                    <a:gd name="T17" fmla="*/ 66 h 70"/>
                    <a:gd name="T18" fmla="*/ 150 w 322"/>
                    <a:gd name="T19" fmla="*/ 66 h 70"/>
                    <a:gd name="T20" fmla="*/ 150 w 322"/>
                    <a:gd name="T21" fmla="*/ 60 h 70"/>
                    <a:gd name="T22" fmla="*/ 162 w 322"/>
                    <a:gd name="T23" fmla="*/ 60 h 70"/>
                    <a:gd name="T24" fmla="*/ 162 w 322"/>
                    <a:gd name="T25" fmla="*/ 54 h 70"/>
                    <a:gd name="T26" fmla="*/ 172 w 322"/>
                    <a:gd name="T27" fmla="*/ 54 h 70"/>
                    <a:gd name="T28" fmla="*/ 172 w 322"/>
                    <a:gd name="T29" fmla="*/ 48 h 70"/>
                    <a:gd name="T30" fmla="*/ 178 w 322"/>
                    <a:gd name="T31" fmla="*/ 48 h 70"/>
                    <a:gd name="T32" fmla="*/ 184 w 322"/>
                    <a:gd name="T33" fmla="*/ 43 h 70"/>
                    <a:gd name="T34" fmla="*/ 190 w 322"/>
                    <a:gd name="T35" fmla="*/ 43 h 70"/>
                    <a:gd name="T36" fmla="*/ 190 w 322"/>
                    <a:gd name="T37" fmla="*/ 37 h 70"/>
                    <a:gd name="T38" fmla="*/ 196 w 322"/>
                    <a:gd name="T39" fmla="*/ 37 h 70"/>
                    <a:gd name="T40" fmla="*/ 196 w 322"/>
                    <a:gd name="T41" fmla="*/ 31 h 70"/>
                    <a:gd name="T42" fmla="*/ 213 w 322"/>
                    <a:gd name="T43" fmla="*/ 31 h 70"/>
                    <a:gd name="T44" fmla="*/ 213 w 322"/>
                    <a:gd name="T45" fmla="*/ 23 h 70"/>
                    <a:gd name="T46" fmla="*/ 219 w 322"/>
                    <a:gd name="T47" fmla="*/ 23 h 70"/>
                    <a:gd name="T48" fmla="*/ 225 w 322"/>
                    <a:gd name="T49" fmla="*/ 19 h 70"/>
                    <a:gd name="T50" fmla="*/ 241 w 322"/>
                    <a:gd name="T51" fmla="*/ 19 h 70"/>
                    <a:gd name="T52" fmla="*/ 241 w 322"/>
                    <a:gd name="T53" fmla="*/ 12 h 70"/>
                    <a:gd name="T54" fmla="*/ 265 w 322"/>
                    <a:gd name="T55" fmla="*/ 12 h 70"/>
                    <a:gd name="T56" fmla="*/ 265 w 322"/>
                    <a:gd name="T57" fmla="*/ 7 h 70"/>
                    <a:gd name="T58" fmla="*/ 299 w 322"/>
                    <a:gd name="T59" fmla="*/ 7 h 70"/>
                    <a:gd name="T60" fmla="*/ 299 w 322"/>
                    <a:gd name="T61" fmla="*/ 0 h 70"/>
                    <a:gd name="T62" fmla="*/ 322 w 322"/>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2" h="70">
                      <a:moveTo>
                        <a:pt x="0" y="54"/>
                      </a:moveTo>
                      <a:lnTo>
                        <a:pt x="6" y="54"/>
                      </a:lnTo>
                      <a:lnTo>
                        <a:pt x="6" y="60"/>
                      </a:lnTo>
                      <a:lnTo>
                        <a:pt x="23" y="60"/>
                      </a:lnTo>
                      <a:lnTo>
                        <a:pt x="23" y="66"/>
                      </a:lnTo>
                      <a:lnTo>
                        <a:pt x="51" y="66"/>
                      </a:lnTo>
                      <a:lnTo>
                        <a:pt x="57" y="70"/>
                      </a:lnTo>
                      <a:lnTo>
                        <a:pt x="120" y="70"/>
                      </a:lnTo>
                      <a:lnTo>
                        <a:pt x="126" y="66"/>
                      </a:lnTo>
                      <a:lnTo>
                        <a:pt x="150" y="66"/>
                      </a:lnTo>
                      <a:lnTo>
                        <a:pt x="150" y="60"/>
                      </a:lnTo>
                      <a:lnTo>
                        <a:pt x="162" y="60"/>
                      </a:lnTo>
                      <a:lnTo>
                        <a:pt x="162" y="54"/>
                      </a:lnTo>
                      <a:lnTo>
                        <a:pt x="172" y="54"/>
                      </a:lnTo>
                      <a:lnTo>
                        <a:pt x="172" y="48"/>
                      </a:lnTo>
                      <a:lnTo>
                        <a:pt x="178" y="48"/>
                      </a:lnTo>
                      <a:lnTo>
                        <a:pt x="184" y="43"/>
                      </a:lnTo>
                      <a:lnTo>
                        <a:pt x="190" y="43"/>
                      </a:lnTo>
                      <a:lnTo>
                        <a:pt x="190" y="37"/>
                      </a:lnTo>
                      <a:lnTo>
                        <a:pt x="196" y="37"/>
                      </a:lnTo>
                      <a:lnTo>
                        <a:pt x="196" y="31"/>
                      </a:lnTo>
                      <a:lnTo>
                        <a:pt x="213" y="31"/>
                      </a:lnTo>
                      <a:lnTo>
                        <a:pt x="213" y="23"/>
                      </a:lnTo>
                      <a:lnTo>
                        <a:pt x="219" y="23"/>
                      </a:lnTo>
                      <a:lnTo>
                        <a:pt x="225" y="19"/>
                      </a:lnTo>
                      <a:lnTo>
                        <a:pt x="241" y="19"/>
                      </a:lnTo>
                      <a:lnTo>
                        <a:pt x="241" y="12"/>
                      </a:lnTo>
                      <a:lnTo>
                        <a:pt x="265" y="12"/>
                      </a:lnTo>
                      <a:lnTo>
                        <a:pt x="265" y="7"/>
                      </a:lnTo>
                      <a:lnTo>
                        <a:pt x="299" y="7"/>
                      </a:lnTo>
                      <a:lnTo>
                        <a:pt x="299" y="0"/>
                      </a:lnTo>
                      <a:lnTo>
                        <a:pt x="322"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1087564" name="Freeform 76"/>
                <p:cNvSpPr>
                  <a:spLocks/>
                </p:cNvSpPr>
                <p:nvPr/>
              </p:nvSpPr>
              <p:spPr bwMode="auto">
                <a:xfrm>
                  <a:off x="1548" y="2412"/>
                  <a:ext cx="287" cy="47"/>
                </a:xfrm>
                <a:custGeom>
                  <a:avLst/>
                  <a:gdLst>
                    <a:gd name="T0" fmla="*/ 0 w 287"/>
                    <a:gd name="T1" fmla="*/ 12 h 47"/>
                    <a:gd name="T2" fmla="*/ 0 w 287"/>
                    <a:gd name="T3" fmla="*/ 6 h 47"/>
                    <a:gd name="T4" fmla="*/ 17 w 287"/>
                    <a:gd name="T5" fmla="*/ 6 h 47"/>
                    <a:gd name="T6" fmla="*/ 23 w 287"/>
                    <a:gd name="T7" fmla="*/ 0 h 47"/>
                    <a:gd name="T8" fmla="*/ 144 w 287"/>
                    <a:gd name="T9" fmla="*/ 0 h 47"/>
                    <a:gd name="T10" fmla="*/ 156 w 287"/>
                    <a:gd name="T11" fmla="*/ 6 h 47"/>
                    <a:gd name="T12" fmla="*/ 160 w 287"/>
                    <a:gd name="T13" fmla="*/ 6 h 47"/>
                    <a:gd name="T14" fmla="*/ 160 w 287"/>
                    <a:gd name="T15" fmla="*/ 12 h 47"/>
                    <a:gd name="T16" fmla="*/ 172 w 287"/>
                    <a:gd name="T17" fmla="*/ 12 h 47"/>
                    <a:gd name="T18" fmla="*/ 172 w 287"/>
                    <a:gd name="T19" fmla="*/ 18 h 47"/>
                    <a:gd name="T20" fmla="*/ 184 w 287"/>
                    <a:gd name="T21" fmla="*/ 18 h 47"/>
                    <a:gd name="T22" fmla="*/ 184 w 287"/>
                    <a:gd name="T23" fmla="*/ 25 h 47"/>
                    <a:gd name="T24" fmla="*/ 195 w 287"/>
                    <a:gd name="T25" fmla="*/ 25 h 47"/>
                    <a:gd name="T26" fmla="*/ 195 w 287"/>
                    <a:gd name="T27" fmla="*/ 31 h 47"/>
                    <a:gd name="T28" fmla="*/ 201 w 287"/>
                    <a:gd name="T29" fmla="*/ 31 h 47"/>
                    <a:gd name="T30" fmla="*/ 207 w 287"/>
                    <a:gd name="T31" fmla="*/ 37 h 47"/>
                    <a:gd name="T32" fmla="*/ 219 w 287"/>
                    <a:gd name="T33" fmla="*/ 37 h 47"/>
                    <a:gd name="T34" fmla="*/ 225 w 287"/>
                    <a:gd name="T35" fmla="*/ 43 h 47"/>
                    <a:gd name="T36" fmla="*/ 229 w 287"/>
                    <a:gd name="T37" fmla="*/ 43 h 47"/>
                    <a:gd name="T38" fmla="*/ 229 w 287"/>
                    <a:gd name="T39" fmla="*/ 47 h 47"/>
                    <a:gd name="T40" fmla="*/ 287 w 287"/>
                    <a:gd name="T41"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7" h="47">
                      <a:moveTo>
                        <a:pt x="0" y="12"/>
                      </a:moveTo>
                      <a:lnTo>
                        <a:pt x="0" y="6"/>
                      </a:lnTo>
                      <a:lnTo>
                        <a:pt x="17" y="6"/>
                      </a:lnTo>
                      <a:lnTo>
                        <a:pt x="23" y="0"/>
                      </a:lnTo>
                      <a:lnTo>
                        <a:pt x="144" y="0"/>
                      </a:lnTo>
                      <a:lnTo>
                        <a:pt x="156" y="6"/>
                      </a:lnTo>
                      <a:lnTo>
                        <a:pt x="160" y="6"/>
                      </a:lnTo>
                      <a:lnTo>
                        <a:pt x="160" y="12"/>
                      </a:lnTo>
                      <a:lnTo>
                        <a:pt x="172" y="12"/>
                      </a:lnTo>
                      <a:lnTo>
                        <a:pt x="172" y="18"/>
                      </a:lnTo>
                      <a:lnTo>
                        <a:pt x="184" y="18"/>
                      </a:lnTo>
                      <a:lnTo>
                        <a:pt x="184" y="25"/>
                      </a:lnTo>
                      <a:lnTo>
                        <a:pt x="195" y="25"/>
                      </a:lnTo>
                      <a:lnTo>
                        <a:pt x="195" y="31"/>
                      </a:lnTo>
                      <a:lnTo>
                        <a:pt x="201" y="31"/>
                      </a:lnTo>
                      <a:lnTo>
                        <a:pt x="207" y="37"/>
                      </a:lnTo>
                      <a:lnTo>
                        <a:pt x="219" y="37"/>
                      </a:lnTo>
                      <a:lnTo>
                        <a:pt x="225" y="43"/>
                      </a:lnTo>
                      <a:lnTo>
                        <a:pt x="229" y="43"/>
                      </a:lnTo>
                      <a:lnTo>
                        <a:pt x="229" y="47"/>
                      </a:lnTo>
                      <a:lnTo>
                        <a:pt x="287" y="47"/>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1087565" name="Freeform 77"/>
                <p:cNvSpPr>
                  <a:spLocks/>
                </p:cNvSpPr>
                <p:nvPr/>
              </p:nvSpPr>
              <p:spPr bwMode="auto">
                <a:xfrm>
                  <a:off x="1617" y="2476"/>
                  <a:ext cx="162" cy="12"/>
                </a:xfrm>
                <a:custGeom>
                  <a:avLst/>
                  <a:gdLst>
                    <a:gd name="T0" fmla="*/ 0 w 162"/>
                    <a:gd name="T1" fmla="*/ 0 h 12"/>
                    <a:gd name="T2" fmla="*/ 104 w 162"/>
                    <a:gd name="T3" fmla="*/ 0 h 12"/>
                    <a:gd name="T4" fmla="*/ 104 w 162"/>
                    <a:gd name="T5" fmla="*/ 8 h 12"/>
                    <a:gd name="T6" fmla="*/ 115 w 162"/>
                    <a:gd name="T7" fmla="*/ 8 h 12"/>
                    <a:gd name="T8" fmla="*/ 115 w 162"/>
                    <a:gd name="T9" fmla="*/ 12 h 12"/>
                    <a:gd name="T10" fmla="*/ 162 w 162"/>
                    <a:gd name="T11" fmla="*/ 12 h 12"/>
                  </a:gdLst>
                  <a:ahLst/>
                  <a:cxnLst>
                    <a:cxn ang="0">
                      <a:pos x="T0" y="T1"/>
                    </a:cxn>
                    <a:cxn ang="0">
                      <a:pos x="T2" y="T3"/>
                    </a:cxn>
                    <a:cxn ang="0">
                      <a:pos x="T4" y="T5"/>
                    </a:cxn>
                    <a:cxn ang="0">
                      <a:pos x="T6" y="T7"/>
                    </a:cxn>
                    <a:cxn ang="0">
                      <a:pos x="T8" y="T9"/>
                    </a:cxn>
                    <a:cxn ang="0">
                      <a:pos x="T10" y="T11"/>
                    </a:cxn>
                  </a:cxnLst>
                  <a:rect l="0" t="0" r="r" b="b"/>
                  <a:pathLst>
                    <a:path w="162" h="12">
                      <a:moveTo>
                        <a:pt x="0" y="0"/>
                      </a:moveTo>
                      <a:lnTo>
                        <a:pt x="104" y="0"/>
                      </a:lnTo>
                      <a:lnTo>
                        <a:pt x="104" y="8"/>
                      </a:lnTo>
                      <a:lnTo>
                        <a:pt x="115" y="8"/>
                      </a:lnTo>
                      <a:lnTo>
                        <a:pt x="115" y="12"/>
                      </a:lnTo>
                      <a:lnTo>
                        <a:pt x="162" y="1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1087566" name="Freeform 78"/>
                <p:cNvSpPr>
                  <a:spLocks/>
                </p:cNvSpPr>
                <p:nvPr/>
              </p:nvSpPr>
              <p:spPr bwMode="auto">
                <a:xfrm>
                  <a:off x="1646" y="2594"/>
                  <a:ext cx="224" cy="17"/>
                </a:xfrm>
                <a:custGeom>
                  <a:avLst/>
                  <a:gdLst>
                    <a:gd name="T0" fmla="*/ 0 w 224"/>
                    <a:gd name="T1" fmla="*/ 17 h 17"/>
                    <a:gd name="T2" fmla="*/ 0 w 224"/>
                    <a:gd name="T3" fmla="*/ 11 h 17"/>
                    <a:gd name="T4" fmla="*/ 6 w 224"/>
                    <a:gd name="T5" fmla="*/ 11 h 17"/>
                    <a:gd name="T6" fmla="*/ 18 w 224"/>
                    <a:gd name="T7" fmla="*/ 0 h 17"/>
                    <a:gd name="T8" fmla="*/ 121 w 224"/>
                    <a:gd name="T9" fmla="*/ 0 h 17"/>
                    <a:gd name="T10" fmla="*/ 121 w 224"/>
                    <a:gd name="T11" fmla="*/ 6 h 17"/>
                    <a:gd name="T12" fmla="*/ 143 w 224"/>
                    <a:gd name="T13" fmla="*/ 6 h 17"/>
                    <a:gd name="T14" fmla="*/ 143 w 224"/>
                    <a:gd name="T15" fmla="*/ 11 h 17"/>
                    <a:gd name="T16" fmla="*/ 224 w 224"/>
                    <a:gd name="T17" fmla="*/ 1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4" h="17">
                      <a:moveTo>
                        <a:pt x="0" y="17"/>
                      </a:moveTo>
                      <a:lnTo>
                        <a:pt x="0" y="11"/>
                      </a:lnTo>
                      <a:lnTo>
                        <a:pt x="6" y="11"/>
                      </a:lnTo>
                      <a:lnTo>
                        <a:pt x="18" y="0"/>
                      </a:lnTo>
                      <a:lnTo>
                        <a:pt x="121" y="0"/>
                      </a:lnTo>
                      <a:lnTo>
                        <a:pt x="121" y="6"/>
                      </a:lnTo>
                      <a:lnTo>
                        <a:pt x="143" y="6"/>
                      </a:lnTo>
                      <a:lnTo>
                        <a:pt x="143" y="11"/>
                      </a:lnTo>
                      <a:lnTo>
                        <a:pt x="224" y="11"/>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1087567" name="Freeform 79"/>
                <p:cNvSpPr>
                  <a:spLocks/>
                </p:cNvSpPr>
                <p:nvPr/>
              </p:nvSpPr>
              <p:spPr bwMode="auto">
                <a:xfrm>
                  <a:off x="1777" y="2525"/>
                  <a:ext cx="168" cy="22"/>
                </a:xfrm>
                <a:custGeom>
                  <a:avLst/>
                  <a:gdLst>
                    <a:gd name="T0" fmla="*/ 0 w 168"/>
                    <a:gd name="T1" fmla="*/ 22 h 22"/>
                    <a:gd name="T2" fmla="*/ 12 w 168"/>
                    <a:gd name="T3" fmla="*/ 22 h 22"/>
                    <a:gd name="T4" fmla="*/ 24 w 168"/>
                    <a:gd name="T5" fmla="*/ 17 h 22"/>
                    <a:gd name="T6" fmla="*/ 42 w 168"/>
                    <a:gd name="T7" fmla="*/ 17 h 22"/>
                    <a:gd name="T8" fmla="*/ 42 w 168"/>
                    <a:gd name="T9" fmla="*/ 12 h 22"/>
                    <a:gd name="T10" fmla="*/ 53 w 168"/>
                    <a:gd name="T11" fmla="*/ 12 h 22"/>
                    <a:gd name="T12" fmla="*/ 53 w 168"/>
                    <a:gd name="T13" fmla="*/ 6 h 22"/>
                    <a:gd name="T14" fmla="*/ 65 w 168"/>
                    <a:gd name="T15" fmla="*/ 6 h 22"/>
                    <a:gd name="T16" fmla="*/ 65 w 168"/>
                    <a:gd name="T17" fmla="*/ 0 h 22"/>
                    <a:gd name="T18" fmla="*/ 123 w 168"/>
                    <a:gd name="T19" fmla="*/ 0 h 22"/>
                    <a:gd name="T20" fmla="*/ 123 w 168"/>
                    <a:gd name="T21" fmla="*/ 6 h 22"/>
                    <a:gd name="T22" fmla="*/ 157 w 168"/>
                    <a:gd name="T23" fmla="*/ 6 h 22"/>
                    <a:gd name="T24" fmla="*/ 157 w 168"/>
                    <a:gd name="T25" fmla="*/ 12 h 22"/>
                    <a:gd name="T26" fmla="*/ 168 w 168"/>
                    <a:gd name="T27" fmla="*/ 1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 h="22">
                      <a:moveTo>
                        <a:pt x="0" y="22"/>
                      </a:moveTo>
                      <a:lnTo>
                        <a:pt x="12" y="22"/>
                      </a:lnTo>
                      <a:lnTo>
                        <a:pt x="24" y="17"/>
                      </a:lnTo>
                      <a:lnTo>
                        <a:pt x="42" y="17"/>
                      </a:lnTo>
                      <a:lnTo>
                        <a:pt x="42" y="12"/>
                      </a:lnTo>
                      <a:lnTo>
                        <a:pt x="53" y="12"/>
                      </a:lnTo>
                      <a:lnTo>
                        <a:pt x="53" y="6"/>
                      </a:lnTo>
                      <a:lnTo>
                        <a:pt x="65" y="6"/>
                      </a:lnTo>
                      <a:lnTo>
                        <a:pt x="65" y="0"/>
                      </a:lnTo>
                      <a:lnTo>
                        <a:pt x="123" y="0"/>
                      </a:lnTo>
                      <a:lnTo>
                        <a:pt x="123" y="6"/>
                      </a:lnTo>
                      <a:lnTo>
                        <a:pt x="157" y="6"/>
                      </a:lnTo>
                      <a:lnTo>
                        <a:pt x="157" y="12"/>
                      </a:lnTo>
                      <a:lnTo>
                        <a:pt x="168" y="1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1087568" name="Freeform 80"/>
                <p:cNvSpPr>
                  <a:spLocks/>
                </p:cNvSpPr>
                <p:nvPr/>
              </p:nvSpPr>
              <p:spPr bwMode="auto">
                <a:xfrm>
                  <a:off x="1858" y="2435"/>
                  <a:ext cx="185" cy="65"/>
                </a:xfrm>
                <a:custGeom>
                  <a:avLst/>
                  <a:gdLst>
                    <a:gd name="T0" fmla="*/ 0 w 185"/>
                    <a:gd name="T1" fmla="*/ 0 h 65"/>
                    <a:gd name="T2" fmla="*/ 34 w 185"/>
                    <a:gd name="T3" fmla="*/ 0 h 65"/>
                    <a:gd name="T4" fmla="*/ 42 w 185"/>
                    <a:gd name="T5" fmla="*/ 6 h 65"/>
                    <a:gd name="T6" fmla="*/ 52 w 185"/>
                    <a:gd name="T7" fmla="*/ 6 h 65"/>
                    <a:gd name="T8" fmla="*/ 52 w 185"/>
                    <a:gd name="T9" fmla="*/ 12 h 65"/>
                    <a:gd name="T10" fmla="*/ 58 w 185"/>
                    <a:gd name="T11" fmla="*/ 12 h 65"/>
                    <a:gd name="T12" fmla="*/ 58 w 185"/>
                    <a:gd name="T13" fmla="*/ 18 h 65"/>
                    <a:gd name="T14" fmla="*/ 70 w 185"/>
                    <a:gd name="T15" fmla="*/ 18 h 65"/>
                    <a:gd name="T16" fmla="*/ 86 w 185"/>
                    <a:gd name="T17" fmla="*/ 36 h 65"/>
                    <a:gd name="T18" fmla="*/ 98 w 185"/>
                    <a:gd name="T19" fmla="*/ 36 h 65"/>
                    <a:gd name="T20" fmla="*/ 104 w 185"/>
                    <a:gd name="T21" fmla="*/ 41 h 65"/>
                    <a:gd name="T22" fmla="*/ 109 w 185"/>
                    <a:gd name="T23" fmla="*/ 41 h 65"/>
                    <a:gd name="T24" fmla="*/ 115 w 185"/>
                    <a:gd name="T25" fmla="*/ 47 h 65"/>
                    <a:gd name="T26" fmla="*/ 121 w 185"/>
                    <a:gd name="T27" fmla="*/ 47 h 65"/>
                    <a:gd name="T28" fmla="*/ 121 w 185"/>
                    <a:gd name="T29" fmla="*/ 53 h 65"/>
                    <a:gd name="T30" fmla="*/ 133 w 185"/>
                    <a:gd name="T31" fmla="*/ 53 h 65"/>
                    <a:gd name="T32" fmla="*/ 145 w 185"/>
                    <a:gd name="T33" fmla="*/ 59 h 65"/>
                    <a:gd name="T34" fmla="*/ 167 w 185"/>
                    <a:gd name="T35" fmla="*/ 59 h 65"/>
                    <a:gd name="T36" fmla="*/ 173 w 185"/>
                    <a:gd name="T37" fmla="*/ 65 h 65"/>
                    <a:gd name="T38" fmla="*/ 185 w 185"/>
                    <a:gd name="T39"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5" h="65">
                      <a:moveTo>
                        <a:pt x="0" y="0"/>
                      </a:moveTo>
                      <a:lnTo>
                        <a:pt x="34" y="0"/>
                      </a:lnTo>
                      <a:lnTo>
                        <a:pt x="42" y="6"/>
                      </a:lnTo>
                      <a:lnTo>
                        <a:pt x="52" y="6"/>
                      </a:lnTo>
                      <a:lnTo>
                        <a:pt x="52" y="12"/>
                      </a:lnTo>
                      <a:lnTo>
                        <a:pt x="58" y="12"/>
                      </a:lnTo>
                      <a:lnTo>
                        <a:pt x="58" y="18"/>
                      </a:lnTo>
                      <a:lnTo>
                        <a:pt x="70" y="18"/>
                      </a:lnTo>
                      <a:lnTo>
                        <a:pt x="86" y="36"/>
                      </a:lnTo>
                      <a:lnTo>
                        <a:pt x="98" y="36"/>
                      </a:lnTo>
                      <a:lnTo>
                        <a:pt x="104" y="41"/>
                      </a:lnTo>
                      <a:lnTo>
                        <a:pt x="109" y="41"/>
                      </a:lnTo>
                      <a:lnTo>
                        <a:pt x="115" y="47"/>
                      </a:lnTo>
                      <a:lnTo>
                        <a:pt x="121" y="47"/>
                      </a:lnTo>
                      <a:lnTo>
                        <a:pt x="121" y="53"/>
                      </a:lnTo>
                      <a:lnTo>
                        <a:pt x="133" y="53"/>
                      </a:lnTo>
                      <a:lnTo>
                        <a:pt x="145" y="59"/>
                      </a:lnTo>
                      <a:lnTo>
                        <a:pt x="167" y="59"/>
                      </a:lnTo>
                      <a:lnTo>
                        <a:pt x="173" y="65"/>
                      </a:lnTo>
                      <a:lnTo>
                        <a:pt x="185" y="65"/>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1087569" name="Freeform 81"/>
                <p:cNvSpPr>
                  <a:spLocks/>
                </p:cNvSpPr>
                <p:nvPr/>
              </p:nvSpPr>
              <p:spPr bwMode="auto">
                <a:xfrm>
                  <a:off x="1916" y="2564"/>
                  <a:ext cx="178" cy="24"/>
                </a:xfrm>
                <a:custGeom>
                  <a:avLst/>
                  <a:gdLst>
                    <a:gd name="T0" fmla="*/ 0 w 178"/>
                    <a:gd name="T1" fmla="*/ 24 h 24"/>
                    <a:gd name="T2" fmla="*/ 6 w 178"/>
                    <a:gd name="T3" fmla="*/ 19 h 24"/>
                    <a:gd name="T4" fmla="*/ 12 w 178"/>
                    <a:gd name="T5" fmla="*/ 19 h 24"/>
                    <a:gd name="T6" fmla="*/ 12 w 178"/>
                    <a:gd name="T7" fmla="*/ 12 h 24"/>
                    <a:gd name="T8" fmla="*/ 18 w 178"/>
                    <a:gd name="T9" fmla="*/ 12 h 24"/>
                    <a:gd name="T10" fmla="*/ 18 w 178"/>
                    <a:gd name="T11" fmla="*/ 8 h 24"/>
                    <a:gd name="T12" fmla="*/ 35 w 178"/>
                    <a:gd name="T13" fmla="*/ 8 h 24"/>
                    <a:gd name="T14" fmla="*/ 41 w 178"/>
                    <a:gd name="T15" fmla="*/ 0 h 24"/>
                    <a:gd name="T16" fmla="*/ 133 w 178"/>
                    <a:gd name="T17" fmla="*/ 0 h 24"/>
                    <a:gd name="T18" fmla="*/ 138 w 178"/>
                    <a:gd name="T19" fmla="*/ 8 h 24"/>
                    <a:gd name="T20" fmla="*/ 178 w 178"/>
                    <a:gd name="T21" fmla="*/ 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24">
                      <a:moveTo>
                        <a:pt x="0" y="24"/>
                      </a:moveTo>
                      <a:lnTo>
                        <a:pt x="6" y="19"/>
                      </a:lnTo>
                      <a:lnTo>
                        <a:pt x="12" y="19"/>
                      </a:lnTo>
                      <a:lnTo>
                        <a:pt x="12" y="12"/>
                      </a:lnTo>
                      <a:lnTo>
                        <a:pt x="18" y="12"/>
                      </a:lnTo>
                      <a:lnTo>
                        <a:pt x="18" y="8"/>
                      </a:lnTo>
                      <a:lnTo>
                        <a:pt x="35" y="8"/>
                      </a:lnTo>
                      <a:lnTo>
                        <a:pt x="41" y="0"/>
                      </a:lnTo>
                      <a:lnTo>
                        <a:pt x="133" y="0"/>
                      </a:lnTo>
                      <a:lnTo>
                        <a:pt x="138" y="8"/>
                      </a:lnTo>
                      <a:lnTo>
                        <a:pt x="178" y="8"/>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1087570" name="Freeform 82"/>
                <p:cNvSpPr>
                  <a:spLocks/>
                </p:cNvSpPr>
                <p:nvPr/>
              </p:nvSpPr>
              <p:spPr bwMode="auto">
                <a:xfrm>
                  <a:off x="1916" y="2607"/>
                  <a:ext cx="184" cy="70"/>
                </a:xfrm>
                <a:custGeom>
                  <a:avLst/>
                  <a:gdLst>
                    <a:gd name="T0" fmla="*/ 0 w 184"/>
                    <a:gd name="T1" fmla="*/ 70 h 70"/>
                    <a:gd name="T2" fmla="*/ 0 w 184"/>
                    <a:gd name="T3" fmla="*/ 64 h 70"/>
                    <a:gd name="T4" fmla="*/ 6 w 184"/>
                    <a:gd name="T5" fmla="*/ 59 h 70"/>
                    <a:gd name="T6" fmla="*/ 12 w 184"/>
                    <a:gd name="T7" fmla="*/ 59 h 70"/>
                    <a:gd name="T8" fmla="*/ 12 w 184"/>
                    <a:gd name="T9" fmla="*/ 53 h 70"/>
                    <a:gd name="T10" fmla="*/ 18 w 184"/>
                    <a:gd name="T11" fmla="*/ 47 h 70"/>
                    <a:gd name="T12" fmla="*/ 23 w 184"/>
                    <a:gd name="T13" fmla="*/ 47 h 70"/>
                    <a:gd name="T14" fmla="*/ 23 w 184"/>
                    <a:gd name="T15" fmla="*/ 41 h 70"/>
                    <a:gd name="T16" fmla="*/ 29 w 184"/>
                    <a:gd name="T17" fmla="*/ 41 h 70"/>
                    <a:gd name="T18" fmla="*/ 35 w 184"/>
                    <a:gd name="T19" fmla="*/ 35 h 70"/>
                    <a:gd name="T20" fmla="*/ 41 w 184"/>
                    <a:gd name="T21" fmla="*/ 35 h 70"/>
                    <a:gd name="T22" fmla="*/ 46 w 184"/>
                    <a:gd name="T23" fmla="*/ 29 h 70"/>
                    <a:gd name="T24" fmla="*/ 46 w 184"/>
                    <a:gd name="T25" fmla="*/ 23 h 70"/>
                    <a:gd name="T26" fmla="*/ 63 w 184"/>
                    <a:gd name="T27" fmla="*/ 23 h 70"/>
                    <a:gd name="T28" fmla="*/ 63 w 184"/>
                    <a:gd name="T29" fmla="*/ 17 h 70"/>
                    <a:gd name="T30" fmla="*/ 97 w 184"/>
                    <a:gd name="T31" fmla="*/ 17 h 70"/>
                    <a:gd name="T32" fmla="*/ 103 w 184"/>
                    <a:gd name="T33" fmla="*/ 12 h 70"/>
                    <a:gd name="T34" fmla="*/ 161 w 184"/>
                    <a:gd name="T35" fmla="*/ 12 h 70"/>
                    <a:gd name="T36" fmla="*/ 172 w 184"/>
                    <a:gd name="T37" fmla="*/ 6 h 70"/>
                    <a:gd name="T38" fmla="*/ 178 w 184"/>
                    <a:gd name="T39" fmla="*/ 6 h 70"/>
                    <a:gd name="T40" fmla="*/ 184 w 184"/>
                    <a:gd name="T41"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4" h="70">
                      <a:moveTo>
                        <a:pt x="0" y="70"/>
                      </a:moveTo>
                      <a:lnTo>
                        <a:pt x="0" y="64"/>
                      </a:lnTo>
                      <a:lnTo>
                        <a:pt x="6" y="59"/>
                      </a:lnTo>
                      <a:lnTo>
                        <a:pt x="12" y="59"/>
                      </a:lnTo>
                      <a:lnTo>
                        <a:pt x="12" y="53"/>
                      </a:lnTo>
                      <a:lnTo>
                        <a:pt x="18" y="47"/>
                      </a:lnTo>
                      <a:lnTo>
                        <a:pt x="23" y="47"/>
                      </a:lnTo>
                      <a:lnTo>
                        <a:pt x="23" y="41"/>
                      </a:lnTo>
                      <a:lnTo>
                        <a:pt x="29" y="41"/>
                      </a:lnTo>
                      <a:lnTo>
                        <a:pt x="35" y="35"/>
                      </a:lnTo>
                      <a:lnTo>
                        <a:pt x="41" y="35"/>
                      </a:lnTo>
                      <a:lnTo>
                        <a:pt x="46" y="29"/>
                      </a:lnTo>
                      <a:lnTo>
                        <a:pt x="46" y="23"/>
                      </a:lnTo>
                      <a:lnTo>
                        <a:pt x="63" y="23"/>
                      </a:lnTo>
                      <a:lnTo>
                        <a:pt x="63" y="17"/>
                      </a:lnTo>
                      <a:lnTo>
                        <a:pt x="97" y="17"/>
                      </a:lnTo>
                      <a:lnTo>
                        <a:pt x="103" y="12"/>
                      </a:lnTo>
                      <a:lnTo>
                        <a:pt x="161" y="12"/>
                      </a:lnTo>
                      <a:lnTo>
                        <a:pt x="172" y="6"/>
                      </a:lnTo>
                      <a:lnTo>
                        <a:pt x="178" y="6"/>
                      </a:lnTo>
                      <a:lnTo>
                        <a:pt x="184"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1087571" name="Freeform 83"/>
                <p:cNvSpPr>
                  <a:spLocks/>
                </p:cNvSpPr>
                <p:nvPr/>
              </p:nvSpPr>
              <p:spPr bwMode="auto">
                <a:xfrm>
                  <a:off x="1525" y="2683"/>
                  <a:ext cx="282" cy="28"/>
                </a:xfrm>
                <a:custGeom>
                  <a:avLst/>
                  <a:gdLst>
                    <a:gd name="T0" fmla="*/ 0 w 282"/>
                    <a:gd name="T1" fmla="*/ 0 h 28"/>
                    <a:gd name="T2" fmla="*/ 6 w 282"/>
                    <a:gd name="T3" fmla="*/ 0 h 28"/>
                    <a:gd name="T4" fmla="*/ 11 w 282"/>
                    <a:gd name="T5" fmla="*/ 6 h 28"/>
                    <a:gd name="T6" fmla="*/ 46 w 282"/>
                    <a:gd name="T7" fmla="*/ 12 h 28"/>
                    <a:gd name="T8" fmla="*/ 58 w 282"/>
                    <a:gd name="T9" fmla="*/ 18 h 28"/>
                    <a:gd name="T10" fmla="*/ 64 w 282"/>
                    <a:gd name="T11" fmla="*/ 18 h 28"/>
                    <a:gd name="T12" fmla="*/ 76 w 282"/>
                    <a:gd name="T13" fmla="*/ 24 h 28"/>
                    <a:gd name="T14" fmla="*/ 86 w 282"/>
                    <a:gd name="T15" fmla="*/ 24 h 28"/>
                    <a:gd name="T16" fmla="*/ 92 w 282"/>
                    <a:gd name="T17" fmla="*/ 28 h 28"/>
                    <a:gd name="T18" fmla="*/ 282 w 282"/>
                    <a:gd name="T19"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2" h="28">
                      <a:moveTo>
                        <a:pt x="0" y="0"/>
                      </a:moveTo>
                      <a:lnTo>
                        <a:pt x="6" y="0"/>
                      </a:lnTo>
                      <a:lnTo>
                        <a:pt x="11" y="6"/>
                      </a:lnTo>
                      <a:lnTo>
                        <a:pt x="46" y="12"/>
                      </a:lnTo>
                      <a:lnTo>
                        <a:pt x="58" y="18"/>
                      </a:lnTo>
                      <a:lnTo>
                        <a:pt x="64" y="18"/>
                      </a:lnTo>
                      <a:lnTo>
                        <a:pt x="76" y="24"/>
                      </a:lnTo>
                      <a:lnTo>
                        <a:pt x="86" y="24"/>
                      </a:lnTo>
                      <a:lnTo>
                        <a:pt x="92" y="28"/>
                      </a:lnTo>
                      <a:lnTo>
                        <a:pt x="282" y="28"/>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1087572" name="Freeform 84"/>
                <p:cNvSpPr>
                  <a:spLocks/>
                </p:cNvSpPr>
                <p:nvPr/>
              </p:nvSpPr>
              <p:spPr bwMode="auto">
                <a:xfrm>
                  <a:off x="1842" y="2408"/>
                  <a:ext cx="478" cy="117"/>
                </a:xfrm>
                <a:custGeom>
                  <a:avLst/>
                  <a:gdLst>
                    <a:gd name="T0" fmla="*/ 0 w 478"/>
                    <a:gd name="T1" fmla="*/ 0 h 117"/>
                    <a:gd name="T2" fmla="*/ 139 w 478"/>
                    <a:gd name="T3" fmla="*/ 0 h 117"/>
                    <a:gd name="T4" fmla="*/ 139 w 478"/>
                    <a:gd name="T5" fmla="*/ 5 h 117"/>
                    <a:gd name="T6" fmla="*/ 149 w 478"/>
                    <a:gd name="T7" fmla="*/ 5 h 117"/>
                    <a:gd name="T8" fmla="*/ 161 w 478"/>
                    <a:gd name="T9" fmla="*/ 11 h 117"/>
                    <a:gd name="T10" fmla="*/ 167 w 478"/>
                    <a:gd name="T11" fmla="*/ 11 h 117"/>
                    <a:gd name="T12" fmla="*/ 179 w 478"/>
                    <a:gd name="T13" fmla="*/ 22 h 117"/>
                    <a:gd name="T14" fmla="*/ 190 w 478"/>
                    <a:gd name="T15" fmla="*/ 29 h 117"/>
                    <a:gd name="T16" fmla="*/ 224 w 478"/>
                    <a:gd name="T17" fmla="*/ 35 h 117"/>
                    <a:gd name="T18" fmla="*/ 236 w 478"/>
                    <a:gd name="T19" fmla="*/ 41 h 117"/>
                    <a:gd name="T20" fmla="*/ 248 w 478"/>
                    <a:gd name="T21" fmla="*/ 41 h 117"/>
                    <a:gd name="T22" fmla="*/ 254 w 478"/>
                    <a:gd name="T23" fmla="*/ 47 h 117"/>
                    <a:gd name="T24" fmla="*/ 265 w 478"/>
                    <a:gd name="T25" fmla="*/ 47 h 117"/>
                    <a:gd name="T26" fmla="*/ 271 w 478"/>
                    <a:gd name="T27" fmla="*/ 52 h 117"/>
                    <a:gd name="T28" fmla="*/ 282 w 478"/>
                    <a:gd name="T29" fmla="*/ 52 h 117"/>
                    <a:gd name="T30" fmla="*/ 288 w 478"/>
                    <a:gd name="T31" fmla="*/ 58 h 117"/>
                    <a:gd name="T32" fmla="*/ 305 w 478"/>
                    <a:gd name="T33" fmla="*/ 58 h 117"/>
                    <a:gd name="T34" fmla="*/ 305 w 478"/>
                    <a:gd name="T35" fmla="*/ 64 h 117"/>
                    <a:gd name="T36" fmla="*/ 311 w 478"/>
                    <a:gd name="T37" fmla="*/ 64 h 117"/>
                    <a:gd name="T38" fmla="*/ 317 w 478"/>
                    <a:gd name="T39" fmla="*/ 68 h 117"/>
                    <a:gd name="T40" fmla="*/ 327 w 478"/>
                    <a:gd name="T41" fmla="*/ 68 h 117"/>
                    <a:gd name="T42" fmla="*/ 341 w 478"/>
                    <a:gd name="T43" fmla="*/ 82 h 117"/>
                    <a:gd name="T44" fmla="*/ 345 w 478"/>
                    <a:gd name="T45" fmla="*/ 82 h 117"/>
                    <a:gd name="T46" fmla="*/ 351 w 478"/>
                    <a:gd name="T47" fmla="*/ 88 h 117"/>
                    <a:gd name="T48" fmla="*/ 357 w 478"/>
                    <a:gd name="T49" fmla="*/ 88 h 117"/>
                    <a:gd name="T50" fmla="*/ 363 w 478"/>
                    <a:gd name="T51" fmla="*/ 93 h 117"/>
                    <a:gd name="T52" fmla="*/ 375 w 478"/>
                    <a:gd name="T53" fmla="*/ 93 h 117"/>
                    <a:gd name="T54" fmla="*/ 380 w 478"/>
                    <a:gd name="T55" fmla="*/ 99 h 117"/>
                    <a:gd name="T56" fmla="*/ 385 w 478"/>
                    <a:gd name="T57" fmla="*/ 99 h 117"/>
                    <a:gd name="T58" fmla="*/ 397 w 478"/>
                    <a:gd name="T59" fmla="*/ 105 h 117"/>
                    <a:gd name="T60" fmla="*/ 426 w 478"/>
                    <a:gd name="T61" fmla="*/ 105 h 117"/>
                    <a:gd name="T62" fmla="*/ 432 w 478"/>
                    <a:gd name="T63" fmla="*/ 111 h 117"/>
                    <a:gd name="T64" fmla="*/ 460 w 478"/>
                    <a:gd name="T65" fmla="*/ 111 h 117"/>
                    <a:gd name="T66" fmla="*/ 466 w 478"/>
                    <a:gd name="T67" fmla="*/ 117 h 117"/>
                    <a:gd name="T68" fmla="*/ 478 w 478"/>
                    <a:gd name="T69"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8" h="117">
                      <a:moveTo>
                        <a:pt x="0" y="0"/>
                      </a:moveTo>
                      <a:lnTo>
                        <a:pt x="139" y="0"/>
                      </a:lnTo>
                      <a:lnTo>
                        <a:pt x="139" y="5"/>
                      </a:lnTo>
                      <a:lnTo>
                        <a:pt x="149" y="5"/>
                      </a:lnTo>
                      <a:lnTo>
                        <a:pt x="161" y="11"/>
                      </a:lnTo>
                      <a:lnTo>
                        <a:pt x="167" y="11"/>
                      </a:lnTo>
                      <a:lnTo>
                        <a:pt x="179" y="22"/>
                      </a:lnTo>
                      <a:lnTo>
                        <a:pt x="190" y="29"/>
                      </a:lnTo>
                      <a:lnTo>
                        <a:pt x="224" y="35"/>
                      </a:lnTo>
                      <a:lnTo>
                        <a:pt x="236" y="41"/>
                      </a:lnTo>
                      <a:lnTo>
                        <a:pt x="248" y="41"/>
                      </a:lnTo>
                      <a:lnTo>
                        <a:pt x="254" y="47"/>
                      </a:lnTo>
                      <a:lnTo>
                        <a:pt x="265" y="47"/>
                      </a:lnTo>
                      <a:lnTo>
                        <a:pt x="271" y="52"/>
                      </a:lnTo>
                      <a:lnTo>
                        <a:pt x="282" y="52"/>
                      </a:lnTo>
                      <a:lnTo>
                        <a:pt x="288" y="58"/>
                      </a:lnTo>
                      <a:lnTo>
                        <a:pt x="305" y="58"/>
                      </a:lnTo>
                      <a:lnTo>
                        <a:pt x="305" y="64"/>
                      </a:lnTo>
                      <a:lnTo>
                        <a:pt x="311" y="64"/>
                      </a:lnTo>
                      <a:lnTo>
                        <a:pt x="317" y="68"/>
                      </a:lnTo>
                      <a:lnTo>
                        <a:pt x="327" y="68"/>
                      </a:lnTo>
                      <a:lnTo>
                        <a:pt x="341" y="82"/>
                      </a:lnTo>
                      <a:lnTo>
                        <a:pt x="345" y="82"/>
                      </a:lnTo>
                      <a:lnTo>
                        <a:pt x="351" y="88"/>
                      </a:lnTo>
                      <a:lnTo>
                        <a:pt x="357" y="88"/>
                      </a:lnTo>
                      <a:lnTo>
                        <a:pt x="363" y="93"/>
                      </a:lnTo>
                      <a:lnTo>
                        <a:pt x="375" y="93"/>
                      </a:lnTo>
                      <a:lnTo>
                        <a:pt x="380" y="99"/>
                      </a:lnTo>
                      <a:lnTo>
                        <a:pt x="385" y="99"/>
                      </a:lnTo>
                      <a:lnTo>
                        <a:pt x="397" y="105"/>
                      </a:lnTo>
                      <a:lnTo>
                        <a:pt x="426" y="105"/>
                      </a:lnTo>
                      <a:lnTo>
                        <a:pt x="432" y="111"/>
                      </a:lnTo>
                      <a:lnTo>
                        <a:pt x="460" y="111"/>
                      </a:lnTo>
                      <a:lnTo>
                        <a:pt x="466" y="117"/>
                      </a:lnTo>
                      <a:lnTo>
                        <a:pt x="478" y="117"/>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1087573" name="Freeform 85"/>
                <p:cNvSpPr>
                  <a:spLocks/>
                </p:cNvSpPr>
                <p:nvPr/>
              </p:nvSpPr>
              <p:spPr bwMode="auto">
                <a:xfrm>
                  <a:off x="1945" y="2583"/>
                  <a:ext cx="473" cy="118"/>
                </a:xfrm>
                <a:custGeom>
                  <a:avLst/>
                  <a:gdLst>
                    <a:gd name="T0" fmla="*/ 0 w 473"/>
                    <a:gd name="T1" fmla="*/ 118 h 118"/>
                    <a:gd name="T2" fmla="*/ 0 w 473"/>
                    <a:gd name="T3" fmla="*/ 112 h 118"/>
                    <a:gd name="T4" fmla="*/ 6 w 473"/>
                    <a:gd name="T5" fmla="*/ 112 h 118"/>
                    <a:gd name="T6" fmla="*/ 6 w 473"/>
                    <a:gd name="T7" fmla="*/ 106 h 118"/>
                    <a:gd name="T8" fmla="*/ 36 w 473"/>
                    <a:gd name="T9" fmla="*/ 106 h 118"/>
                    <a:gd name="T10" fmla="*/ 42 w 473"/>
                    <a:gd name="T11" fmla="*/ 100 h 118"/>
                    <a:gd name="T12" fmla="*/ 52 w 473"/>
                    <a:gd name="T13" fmla="*/ 100 h 118"/>
                    <a:gd name="T14" fmla="*/ 52 w 473"/>
                    <a:gd name="T15" fmla="*/ 94 h 118"/>
                    <a:gd name="T16" fmla="*/ 76 w 473"/>
                    <a:gd name="T17" fmla="*/ 94 h 118"/>
                    <a:gd name="T18" fmla="*/ 76 w 473"/>
                    <a:gd name="T19" fmla="*/ 88 h 118"/>
                    <a:gd name="T20" fmla="*/ 93 w 473"/>
                    <a:gd name="T21" fmla="*/ 88 h 118"/>
                    <a:gd name="T22" fmla="*/ 99 w 473"/>
                    <a:gd name="T23" fmla="*/ 83 h 118"/>
                    <a:gd name="T24" fmla="*/ 133 w 473"/>
                    <a:gd name="T25" fmla="*/ 77 h 118"/>
                    <a:gd name="T26" fmla="*/ 139 w 473"/>
                    <a:gd name="T27" fmla="*/ 77 h 118"/>
                    <a:gd name="T28" fmla="*/ 151 w 473"/>
                    <a:gd name="T29" fmla="*/ 69 h 118"/>
                    <a:gd name="T30" fmla="*/ 162 w 473"/>
                    <a:gd name="T31" fmla="*/ 69 h 118"/>
                    <a:gd name="T32" fmla="*/ 168 w 473"/>
                    <a:gd name="T33" fmla="*/ 65 h 118"/>
                    <a:gd name="T34" fmla="*/ 179 w 473"/>
                    <a:gd name="T35" fmla="*/ 65 h 118"/>
                    <a:gd name="T36" fmla="*/ 185 w 473"/>
                    <a:gd name="T37" fmla="*/ 59 h 118"/>
                    <a:gd name="T38" fmla="*/ 196 w 473"/>
                    <a:gd name="T39" fmla="*/ 59 h 118"/>
                    <a:gd name="T40" fmla="*/ 208 w 473"/>
                    <a:gd name="T41" fmla="*/ 53 h 118"/>
                    <a:gd name="T42" fmla="*/ 220 w 473"/>
                    <a:gd name="T43" fmla="*/ 53 h 118"/>
                    <a:gd name="T44" fmla="*/ 226 w 473"/>
                    <a:gd name="T45" fmla="*/ 47 h 118"/>
                    <a:gd name="T46" fmla="*/ 238 w 473"/>
                    <a:gd name="T47" fmla="*/ 47 h 118"/>
                    <a:gd name="T48" fmla="*/ 242 w 473"/>
                    <a:gd name="T49" fmla="*/ 41 h 118"/>
                    <a:gd name="T50" fmla="*/ 254 w 473"/>
                    <a:gd name="T51" fmla="*/ 41 h 118"/>
                    <a:gd name="T52" fmla="*/ 260 w 473"/>
                    <a:gd name="T53" fmla="*/ 36 h 118"/>
                    <a:gd name="T54" fmla="*/ 282 w 473"/>
                    <a:gd name="T55" fmla="*/ 36 h 118"/>
                    <a:gd name="T56" fmla="*/ 317 w 473"/>
                    <a:gd name="T57" fmla="*/ 30 h 118"/>
                    <a:gd name="T58" fmla="*/ 353 w 473"/>
                    <a:gd name="T59" fmla="*/ 30 h 118"/>
                    <a:gd name="T60" fmla="*/ 357 w 473"/>
                    <a:gd name="T61" fmla="*/ 22 h 118"/>
                    <a:gd name="T62" fmla="*/ 375 w 473"/>
                    <a:gd name="T63" fmla="*/ 22 h 118"/>
                    <a:gd name="T64" fmla="*/ 381 w 473"/>
                    <a:gd name="T65" fmla="*/ 18 h 118"/>
                    <a:gd name="T66" fmla="*/ 416 w 473"/>
                    <a:gd name="T67" fmla="*/ 18 h 118"/>
                    <a:gd name="T68" fmla="*/ 426 w 473"/>
                    <a:gd name="T69" fmla="*/ 12 h 118"/>
                    <a:gd name="T70" fmla="*/ 462 w 473"/>
                    <a:gd name="T71" fmla="*/ 6 h 118"/>
                    <a:gd name="T72" fmla="*/ 467 w 473"/>
                    <a:gd name="T73" fmla="*/ 0 h 118"/>
                    <a:gd name="T74" fmla="*/ 473 w 473"/>
                    <a:gd name="T75"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3" h="118">
                      <a:moveTo>
                        <a:pt x="0" y="118"/>
                      </a:moveTo>
                      <a:lnTo>
                        <a:pt x="0" y="112"/>
                      </a:lnTo>
                      <a:lnTo>
                        <a:pt x="6" y="112"/>
                      </a:lnTo>
                      <a:lnTo>
                        <a:pt x="6" y="106"/>
                      </a:lnTo>
                      <a:lnTo>
                        <a:pt x="36" y="106"/>
                      </a:lnTo>
                      <a:lnTo>
                        <a:pt x="42" y="100"/>
                      </a:lnTo>
                      <a:lnTo>
                        <a:pt x="52" y="100"/>
                      </a:lnTo>
                      <a:lnTo>
                        <a:pt x="52" y="94"/>
                      </a:lnTo>
                      <a:lnTo>
                        <a:pt x="76" y="94"/>
                      </a:lnTo>
                      <a:lnTo>
                        <a:pt x="76" y="88"/>
                      </a:lnTo>
                      <a:lnTo>
                        <a:pt x="93" y="88"/>
                      </a:lnTo>
                      <a:lnTo>
                        <a:pt x="99" y="83"/>
                      </a:lnTo>
                      <a:lnTo>
                        <a:pt x="133" y="77"/>
                      </a:lnTo>
                      <a:lnTo>
                        <a:pt x="139" y="77"/>
                      </a:lnTo>
                      <a:lnTo>
                        <a:pt x="151" y="69"/>
                      </a:lnTo>
                      <a:lnTo>
                        <a:pt x="162" y="69"/>
                      </a:lnTo>
                      <a:lnTo>
                        <a:pt x="168" y="65"/>
                      </a:lnTo>
                      <a:lnTo>
                        <a:pt x="179" y="65"/>
                      </a:lnTo>
                      <a:lnTo>
                        <a:pt x="185" y="59"/>
                      </a:lnTo>
                      <a:lnTo>
                        <a:pt x="196" y="59"/>
                      </a:lnTo>
                      <a:lnTo>
                        <a:pt x="208" y="53"/>
                      </a:lnTo>
                      <a:lnTo>
                        <a:pt x="220" y="53"/>
                      </a:lnTo>
                      <a:lnTo>
                        <a:pt x="226" y="47"/>
                      </a:lnTo>
                      <a:lnTo>
                        <a:pt x="238" y="47"/>
                      </a:lnTo>
                      <a:lnTo>
                        <a:pt x="242" y="41"/>
                      </a:lnTo>
                      <a:lnTo>
                        <a:pt x="254" y="41"/>
                      </a:lnTo>
                      <a:lnTo>
                        <a:pt x="260" y="36"/>
                      </a:lnTo>
                      <a:lnTo>
                        <a:pt x="282" y="36"/>
                      </a:lnTo>
                      <a:lnTo>
                        <a:pt x="317" y="30"/>
                      </a:lnTo>
                      <a:lnTo>
                        <a:pt x="353" y="30"/>
                      </a:lnTo>
                      <a:lnTo>
                        <a:pt x="357" y="22"/>
                      </a:lnTo>
                      <a:lnTo>
                        <a:pt x="375" y="22"/>
                      </a:lnTo>
                      <a:lnTo>
                        <a:pt x="381" y="18"/>
                      </a:lnTo>
                      <a:lnTo>
                        <a:pt x="416" y="18"/>
                      </a:lnTo>
                      <a:lnTo>
                        <a:pt x="426" y="12"/>
                      </a:lnTo>
                      <a:lnTo>
                        <a:pt x="462" y="6"/>
                      </a:lnTo>
                      <a:lnTo>
                        <a:pt x="467" y="0"/>
                      </a:lnTo>
                      <a:lnTo>
                        <a:pt x="473"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1087574" name="Freeform 86"/>
                <p:cNvSpPr>
                  <a:spLocks/>
                </p:cNvSpPr>
                <p:nvPr/>
              </p:nvSpPr>
              <p:spPr bwMode="auto">
                <a:xfrm>
                  <a:off x="2084" y="2506"/>
                  <a:ext cx="212" cy="23"/>
                </a:xfrm>
                <a:custGeom>
                  <a:avLst/>
                  <a:gdLst>
                    <a:gd name="T0" fmla="*/ 0 w 212"/>
                    <a:gd name="T1" fmla="*/ 0 h 23"/>
                    <a:gd name="T2" fmla="*/ 10 w 212"/>
                    <a:gd name="T3" fmla="*/ 0 h 23"/>
                    <a:gd name="T4" fmla="*/ 16 w 212"/>
                    <a:gd name="T5" fmla="*/ 7 h 23"/>
                    <a:gd name="T6" fmla="*/ 34 w 212"/>
                    <a:gd name="T7" fmla="*/ 7 h 23"/>
                    <a:gd name="T8" fmla="*/ 40 w 212"/>
                    <a:gd name="T9" fmla="*/ 12 h 23"/>
                    <a:gd name="T10" fmla="*/ 51 w 212"/>
                    <a:gd name="T11" fmla="*/ 12 h 23"/>
                    <a:gd name="T12" fmla="*/ 63 w 212"/>
                    <a:gd name="T13" fmla="*/ 19 h 23"/>
                    <a:gd name="T14" fmla="*/ 74 w 212"/>
                    <a:gd name="T15" fmla="*/ 19 h 23"/>
                    <a:gd name="T16" fmla="*/ 74 w 212"/>
                    <a:gd name="T17" fmla="*/ 23 h 23"/>
                    <a:gd name="T18" fmla="*/ 212 w 212"/>
                    <a:gd name="T1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3">
                      <a:moveTo>
                        <a:pt x="0" y="0"/>
                      </a:moveTo>
                      <a:lnTo>
                        <a:pt x="10" y="0"/>
                      </a:lnTo>
                      <a:lnTo>
                        <a:pt x="16" y="7"/>
                      </a:lnTo>
                      <a:lnTo>
                        <a:pt x="34" y="7"/>
                      </a:lnTo>
                      <a:lnTo>
                        <a:pt x="40" y="12"/>
                      </a:lnTo>
                      <a:lnTo>
                        <a:pt x="51" y="12"/>
                      </a:lnTo>
                      <a:lnTo>
                        <a:pt x="63" y="19"/>
                      </a:lnTo>
                      <a:lnTo>
                        <a:pt x="74" y="19"/>
                      </a:lnTo>
                      <a:lnTo>
                        <a:pt x="74" y="23"/>
                      </a:lnTo>
                      <a:lnTo>
                        <a:pt x="212" y="23"/>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1087575" name="Freeform 87"/>
                <p:cNvSpPr>
                  <a:spLocks/>
                </p:cNvSpPr>
                <p:nvPr/>
              </p:nvSpPr>
              <p:spPr bwMode="auto">
                <a:xfrm>
                  <a:off x="2135" y="2560"/>
                  <a:ext cx="230" cy="41"/>
                </a:xfrm>
                <a:custGeom>
                  <a:avLst/>
                  <a:gdLst>
                    <a:gd name="T0" fmla="*/ 0 w 230"/>
                    <a:gd name="T1" fmla="*/ 41 h 41"/>
                    <a:gd name="T2" fmla="*/ 11 w 230"/>
                    <a:gd name="T3" fmla="*/ 41 h 41"/>
                    <a:gd name="T4" fmla="*/ 34 w 230"/>
                    <a:gd name="T5" fmla="*/ 29 h 41"/>
                    <a:gd name="T6" fmla="*/ 46 w 230"/>
                    <a:gd name="T7" fmla="*/ 29 h 41"/>
                    <a:gd name="T8" fmla="*/ 52 w 230"/>
                    <a:gd name="T9" fmla="*/ 23 h 41"/>
                    <a:gd name="T10" fmla="*/ 58 w 230"/>
                    <a:gd name="T11" fmla="*/ 23 h 41"/>
                    <a:gd name="T12" fmla="*/ 58 w 230"/>
                    <a:gd name="T13" fmla="*/ 18 h 41"/>
                    <a:gd name="T14" fmla="*/ 76 w 230"/>
                    <a:gd name="T15" fmla="*/ 18 h 41"/>
                    <a:gd name="T16" fmla="*/ 82 w 230"/>
                    <a:gd name="T17" fmla="*/ 12 h 41"/>
                    <a:gd name="T18" fmla="*/ 93 w 230"/>
                    <a:gd name="T19" fmla="*/ 12 h 41"/>
                    <a:gd name="T20" fmla="*/ 99 w 230"/>
                    <a:gd name="T21" fmla="*/ 4 h 41"/>
                    <a:gd name="T22" fmla="*/ 151 w 230"/>
                    <a:gd name="T23" fmla="*/ 4 h 41"/>
                    <a:gd name="T24" fmla="*/ 155 w 230"/>
                    <a:gd name="T25" fmla="*/ 0 h 41"/>
                    <a:gd name="T26" fmla="*/ 230 w 230"/>
                    <a:gd name="T2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0" h="41">
                      <a:moveTo>
                        <a:pt x="0" y="41"/>
                      </a:moveTo>
                      <a:lnTo>
                        <a:pt x="11" y="41"/>
                      </a:lnTo>
                      <a:lnTo>
                        <a:pt x="34" y="29"/>
                      </a:lnTo>
                      <a:lnTo>
                        <a:pt x="46" y="29"/>
                      </a:lnTo>
                      <a:lnTo>
                        <a:pt x="52" y="23"/>
                      </a:lnTo>
                      <a:lnTo>
                        <a:pt x="58" y="23"/>
                      </a:lnTo>
                      <a:lnTo>
                        <a:pt x="58" y="18"/>
                      </a:lnTo>
                      <a:lnTo>
                        <a:pt x="76" y="18"/>
                      </a:lnTo>
                      <a:lnTo>
                        <a:pt x="82" y="12"/>
                      </a:lnTo>
                      <a:lnTo>
                        <a:pt x="93" y="12"/>
                      </a:lnTo>
                      <a:lnTo>
                        <a:pt x="99" y="4"/>
                      </a:lnTo>
                      <a:lnTo>
                        <a:pt x="151" y="4"/>
                      </a:lnTo>
                      <a:lnTo>
                        <a:pt x="155" y="0"/>
                      </a:lnTo>
                      <a:lnTo>
                        <a:pt x="23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1087576" name="Freeform 88"/>
                <p:cNvSpPr>
                  <a:spLocks/>
                </p:cNvSpPr>
                <p:nvPr/>
              </p:nvSpPr>
              <p:spPr bwMode="auto">
                <a:xfrm>
                  <a:off x="1680" y="2342"/>
                  <a:ext cx="287" cy="29"/>
                </a:xfrm>
                <a:custGeom>
                  <a:avLst/>
                  <a:gdLst>
                    <a:gd name="T0" fmla="*/ 0 w 287"/>
                    <a:gd name="T1" fmla="*/ 29 h 29"/>
                    <a:gd name="T2" fmla="*/ 6 w 287"/>
                    <a:gd name="T3" fmla="*/ 29 h 29"/>
                    <a:gd name="T4" fmla="*/ 18 w 287"/>
                    <a:gd name="T5" fmla="*/ 23 h 29"/>
                    <a:gd name="T6" fmla="*/ 30 w 287"/>
                    <a:gd name="T7" fmla="*/ 23 h 29"/>
                    <a:gd name="T8" fmla="*/ 30 w 287"/>
                    <a:gd name="T9" fmla="*/ 17 h 29"/>
                    <a:gd name="T10" fmla="*/ 41 w 287"/>
                    <a:gd name="T11" fmla="*/ 17 h 29"/>
                    <a:gd name="T12" fmla="*/ 41 w 287"/>
                    <a:gd name="T13" fmla="*/ 11 h 29"/>
                    <a:gd name="T14" fmla="*/ 58 w 287"/>
                    <a:gd name="T15" fmla="*/ 11 h 29"/>
                    <a:gd name="T16" fmla="*/ 63 w 287"/>
                    <a:gd name="T17" fmla="*/ 6 h 29"/>
                    <a:gd name="T18" fmla="*/ 75 w 287"/>
                    <a:gd name="T19" fmla="*/ 6 h 29"/>
                    <a:gd name="T20" fmla="*/ 75 w 287"/>
                    <a:gd name="T21" fmla="*/ 0 h 29"/>
                    <a:gd name="T22" fmla="*/ 248 w 287"/>
                    <a:gd name="T23" fmla="*/ 0 h 29"/>
                    <a:gd name="T24" fmla="*/ 248 w 287"/>
                    <a:gd name="T25" fmla="*/ 6 h 29"/>
                    <a:gd name="T26" fmla="*/ 265 w 287"/>
                    <a:gd name="T27" fmla="*/ 6 h 29"/>
                    <a:gd name="T28" fmla="*/ 265 w 287"/>
                    <a:gd name="T29" fmla="*/ 11 h 29"/>
                    <a:gd name="T30" fmla="*/ 287 w 287"/>
                    <a:gd name="T31" fmla="*/ 1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29">
                      <a:moveTo>
                        <a:pt x="0" y="29"/>
                      </a:moveTo>
                      <a:lnTo>
                        <a:pt x="6" y="29"/>
                      </a:lnTo>
                      <a:lnTo>
                        <a:pt x="18" y="23"/>
                      </a:lnTo>
                      <a:lnTo>
                        <a:pt x="30" y="23"/>
                      </a:lnTo>
                      <a:lnTo>
                        <a:pt x="30" y="17"/>
                      </a:lnTo>
                      <a:lnTo>
                        <a:pt x="41" y="17"/>
                      </a:lnTo>
                      <a:lnTo>
                        <a:pt x="41" y="11"/>
                      </a:lnTo>
                      <a:lnTo>
                        <a:pt x="58" y="11"/>
                      </a:lnTo>
                      <a:lnTo>
                        <a:pt x="63" y="6"/>
                      </a:lnTo>
                      <a:lnTo>
                        <a:pt x="75" y="6"/>
                      </a:lnTo>
                      <a:lnTo>
                        <a:pt x="75" y="0"/>
                      </a:lnTo>
                      <a:lnTo>
                        <a:pt x="248" y="0"/>
                      </a:lnTo>
                      <a:lnTo>
                        <a:pt x="248" y="6"/>
                      </a:lnTo>
                      <a:lnTo>
                        <a:pt x="265" y="6"/>
                      </a:lnTo>
                      <a:lnTo>
                        <a:pt x="265" y="11"/>
                      </a:lnTo>
                      <a:lnTo>
                        <a:pt x="287" y="11"/>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1087577" name="Freeform 89"/>
                <p:cNvSpPr>
                  <a:spLocks/>
                </p:cNvSpPr>
                <p:nvPr/>
              </p:nvSpPr>
              <p:spPr bwMode="auto">
                <a:xfrm>
                  <a:off x="1450" y="2353"/>
                  <a:ext cx="218" cy="59"/>
                </a:xfrm>
                <a:custGeom>
                  <a:avLst/>
                  <a:gdLst>
                    <a:gd name="T0" fmla="*/ 0 w 218"/>
                    <a:gd name="T1" fmla="*/ 59 h 59"/>
                    <a:gd name="T2" fmla="*/ 18 w 218"/>
                    <a:gd name="T3" fmla="*/ 59 h 59"/>
                    <a:gd name="T4" fmla="*/ 30 w 218"/>
                    <a:gd name="T5" fmla="*/ 47 h 59"/>
                    <a:gd name="T6" fmla="*/ 40 w 218"/>
                    <a:gd name="T7" fmla="*/ 47 h 59"/>
                    <a:gd name="T8" fmla="*/ 40 w 218"/>
                    <a:gd name="T9" fmla="*/ 41 h 59"/>
                    <a:gd name="T10" fmla="*/ 52 w 218"/>
                    <a:gd name="T11" fmla="*/ 41 h 59"/>
                    <a:gd name="T12" fmla="*/ 52 w 218"/>
                    <a:gd name="T13" fmla="*/ 36 h 59"/>
                    <a:gd name="T14" fmla="*/ 64 w 218"/>
                    <a:gd name="T15" fmla="*/ 36 h 59"/>
                    <a:gd name="T16" fmla="*/ 64 w 218"/>
                    <a:gd name="T17" fmla="*/ 30 h 59"/>
                    <a:gd name="T18" fmla="*/ 75 w 218"/>
                    <a:gd name="T19" fmla="*/ 30 h 59"/>
                    <a:gd name="T20" fmla="*/ 75 w 218"/>
                    <a:gd name="T21" fmla="*/ 24 h 59"/>
                    <a:gd name="T22" fmla="*/ 103 w 218"/>
                    <a:gd name="T23" fmla="*/ 24 h 59"/>
                    <a:gd name="T24" fmla="*/ 111 w 218"/>
                    <a:gd name="T25" fmla="*/ 18 h 59"/>
                    <a:gd name="T26" fmla="*/ 145 w 218"/>
                    <a:gd name="T27" fmla="*/ 18 h 59"/>
                    <a:gd name="T28" fmla="*/ 145 w 218"/>
                    <a:gd name="T29" fmla="*/ 12 h 59"/>
                    <a:gd name="T30" fmla="*/ 167 w 218"/>
                    <a:gd name="T31" fmla="*/ 12 h 59"/>
                    <a:gd name="T32" fmla="*/ 167 w 218"/>
                    <a:gd name="T33" fmla="*/ 6 h 59"/>
                    <a:gd name="T34" fmla="*/ 184 w 218"/>
                    <a:gd name="T35" fmla="*/ 6 h 59"/>
                    <a:gd name="T36" fmla="*/ 184 w 218"/>
                    <a:gd name="T37" fmla="*/ 0 h 59"/>
                    <a:gd name="T38" fmla="*/ 218 w 218"/>
                    <a:gd name="T3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8" h="59">
                      <a:moveTo>
                        <a:pt x="0" y="59"/>
                      </a:moveTo>
                      <a:lnTo>
                        <a:pt x="18" y="59"/>
                      </a:lnTo>
                      <a:lnTo>
                        <a:pt x="30" y="47"/>
                      </a:lnTo>
                      <a:lnTo>
                        <a:pt x="40" y="47"/>
                      </a:lnTo>
                      <a:lnTo>
                        <a:pt x="40" y="41"/>
                      </a:lnTo>
                      <a:lnTo>
                        <a:pt x="52" y="41"/>
                      </a:lnTo>
                      <a:lnTo>
                        <a:pt x="52" y="36"/>
                      </a:lnTo>
                      <a:lnTo>
                        <a:pt x="64" y="36"/>
                      </a:lnTo>
                      <a:lnTo>
                        <a:pt x="64" y="30"/>
                      </a:lnTo>
                      <a:lnTo>
                        <a:pt x="75" y="30"/>
                      </a:lnTo>
                      <a:lnTo>
                        <a:pt x="75" y="24"/>
                      </a:lnTo>
                      <a:lnTo>
                        <a:pt x="103" y="24"/>
                      </a:lnTo>
                      <a:lnTo>
                        <a:pt x="111" y="18"/>
                      </a:lnTo>
                      <a:lnTo>
                        <a:pt x="145" y="18"/>
                      </a:lnTo>
                      <a:lnTo>
                        <a:pt x="145" y="12"/>
                      </a:lnTo>
                      <a:lnTo>
                        <a:pt x="167" y="12"/>
                      </a:lnTo>
                      <a:lnTo>
                        <a:pt x="167" y="6"/>
                      </a:lnTo>
                      <a:lnTo>
                        <a:pt x="184" y="6"/>
                      </a:lnTo>
                      <a:lnTo>
                        <a:pt x="184" y="0"/>
                      </a:lnTo>
                      <a:lnTo>
                        <a:pt x="218"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1087578" name="Freeform 90"/>
                <p:cNvSpPr>
                  <a:spLocks/>
                </p:cNvSpPr>
                <p:nvPr/>
              </p:nvSpPr>
              <p:spPr bwMode="auto">
                <a:xfrm>
                  <a:off x="1789" y="2701"/>
                  <a:ext cx="248" cy="41"/>
                </a:xfrm>
                <a:custGeom>
                  <a:avLst/>
                  <a:gdLst>
                    <a:gd name="T0" fmla="*/ 0 w 248"/>
                    <a:gd name="T1" fmla="*/ 35 h 41"/>
                    <a:gd name="T2" fmla="*/ 6 w 248"/>
                    <a:gd name="T3" fmla="*/ 35 h 41"/>
                    <a:gd name="T4" fmla="*/ 18 w 248"/>
                    <a:gd name="T5" fmla="*/ 41 h 41"/>
                    <a:gd name="T6" fmla="*/ 145 w 248"/>
                    <a:gd name="T7" fmla="*/ 41 h 41"/>
                    <a:gd name="T8" fmla="*/ 150 w 248"/>
                    <a:gd name="T9" fmla="*/ 35 h 41"/>
                    <a:gd name="T10" fmla="*/ 162 w 248"/>
                    <a:gd name="T11" fmla="*/ 35 h 41"/>
                    <a:gd name="T12" fmla="*/ 168 w 248"/>
                    <a:gd name="T13" fmla="*/ 29 h 41"/>
                    <a:gd name="T14" fmla="*/ 184 w 248"/>
                    <a:gd name="T15" fmla="*/ 29 h 41"/>
                    <a:gd name="T16" fmla="*/ 192 w 248"/>
                    <a:gd name="T17" fmla="*/ 23 h 41"/>
                    <a:gd name="T18" fmla="*/ 196 w 248"/>
                    <a:gd name="T19" fmla="*/ 23 h 41"/>
                    <a:gd name="T20" fmla="*/ 202 w 248"/>
                    <a:gd name="T21" fmla="*/ 17 h 41"/>
                    <a:gd name="T22" fmla="*/ 214 w 248"/>
                    <a:gd name="T23" fmla="*/ 17 h 41"/>
                    <a:gd name="T24" fmla="*/ 220 w 248"/>
                    <a:gd name="T25" fmla="*/ 11 h 41"/>
                    <a:gd name="T26" fmla="*/ 226 w 248"/>
                    <a:gd name="T27" fmla="*/ 11 h 41"/>
                    <a:gd name="T28" fmla="*/ 226 w 248"/>
                    <a:gd name="T29" fmla="*/ 6 h 41"/>
                    <a:gd name="T30" fmla="*/ 237 w 248"/>
                    <a:gd name="T31" fmla="*/ 6 h 41"/>
                    <a:gd name="T32" fmla="*/ 237 w 248"/>
                    <a:gd name="T33" fmla="*/ 0 h 41"/>
                    <a:gd name="T34" fmla="*/ 248 w 248"/>
                    <a:gd name="T35"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8" h="41">
                      <a:moveTo>
                        <a:pt x="0" y="35"/>
                      </a:moveTo>
                      <a:lnTo>
                        <a:pt x="6" y="35"/>
                      </a:lnTo>
                      <a:lnTo>
                        <a:pt x="18" y="41"/>
                      </a:lnTo>
                      <a:lnTo>
                        <a:pt x="145" y="41"/>
                      </a:lnTo>
                      <a:lnTo>
                        <a:pt x="150" y="35"/>
                      </a:lnTo>
                      <a:lnTo>
                        <a:pt x="162" y="35"/>
                      </a:lnTo>
                      <a:lnTo>
                        <a:pt x="168" y="29"/>
                      </a:lnTo>
                      <a:lnTo>
                        <a:pt x="184" y="29"/>
                      </a:lnTo>
                      <a:lnTo>
                        <a:pt x="192" y="23"/>
                      </a:lnTo>
                      <a:lnTo>
                        <a:pt x="196" y="23"/>
                      </a:lnTo>
                      <a:lnTo>
                        <a:pt x="202" y="17"/>
                      </a:lnTo>
                      <a:lnTo>
                        <a:pt x="214" y="17"/>
                      </a:lnTo>
                      <a:lnTo>
                        <a:pt x="220" y="11"/>
                      </a:lnTo>
                      <a:lnTo>
                        <a:pt x="226" y="11"/>
                      </a:lnTo>
                      <a:lnTo>
                        <a:pt x="226" y="6"/>
                      </a:lnTo>
                      <a:lnTo>
                        <a:pt x="237" y="6"/>
                      </a:lnTo>
                      <a:lnTo>
                        <a:pt x="237" y="0"/>
                      </a:lnTo>
                      <a:lnTo>
                        <a:pt x="248"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1087579" name="Freeform 91"/>
                <p:cNvSpPr>
                  <a:spLocks/>
                </p:cNvSpPr>
                <p:nvPr/>
              </p:nvSpPr>
              <p:spPr bwMode="auto">
                <a:xfrm>
                  <a:off x="1468" y="2689"/>
                  <a:ext cx="206" cy="47"/>
                </a:xfrm>
                <a:custGeom>
                  <a:avLst/>
                  <a:gdLst>
                    <a:gd name="T0" fmla="*/ 0 w 206"/>
                    <a:gd name="T1" fmla="*/ 0 h 47"/>
                    <a:gd name="T2" fmla="*/ 10 w 206"/>
                    <a:gd name="T3" fmla="*/ 0 h 47"/>
                    <a:gd name="T4" fmla="*/ 10 w 206"/>
                    <a:gd name="T5" fmla="*/ 6 h 47"/>
                    <a:gd name="T6" fmla="*/ 24 w 206"/>
                    <a:gd name="T7" fmla="*/ 6 h 47"/>
                    <a:gd name="T8" fmla="*/ 24 w 206"/>
                    <a:gd name="T9" fmla="*/ 12 h 47"/>
                    <a:gd name="T10" fmla="*/ 40 w 206"/>
                    <a:gd name="T11" fmla="*/ 12 h 47"/>
                    <a:gd name="T12" fmla="*/ 46 w 206"/>
                    <a:gd name="T13" fmla="*/ 18 h 47"/>
                    <a:gd name="T14" fmla="*/ 52 w 206"/>
                    <a:gd name="T15" fmla="*/ 18 h 47"/>
                    <a:gd name="T16" fmla="*/ 56 w 206"/>
                    <a:gd name="T17" fmla="*/ 23 h 47"/>
                    <a:gd name="T18" fmla="*/ 80 w 206"/>
                    <a:gd name="T19" fmla="*/ 23 h 47"/>
                    <a:gd name="T20" fmla="*/ 80 w 206"/>
                    <a:gd name="T21" fmla="*/ 29 h 47"/>
                    <a:gd name="T22" fmla="*/ 85 w 206"/>
                    <a:gd name="T23" fmla="*/ 29 h 47"/>
                    <a:gd name="T24" fmla="*/ 91 w 206"/>
                    <a:gd name="T25" fmla="*/ 35 h 47"/>
                    <a:gd name="T26" fmla="*/ 121 w 206"/>
                    <a:gd name="T27" fmla="*/ 35 h 47"/>
                    <a:gd name="T28" fmla="*/ 121 w 206"/>
                    <a:gd name="T29" fmla="*/ 41 h 47"/>
                    <a:gd name="T30" fmla="*/ 137 w 206"/>
                    <a:gd name="T31" fmla="*/ 41 h 47"/>
                    <a:gd name="T32" fmla="*/ 137 w 206"/>
                    <a:gd name="T33" fmla="*/ 47 h 47"/>
                    <a:gd name="T34" fmla="*/ 206 w 206"/>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6" h="47">
                      <a:moveTo>
                        <a:pt x="0" y="0"/>
                      </a:moveTo>
                      <a:lnTo>
                        <a:pt x="10" y="0"/>
                      </a:lnTo>
                      <a:lnTo>
                        <a:pt x="10" y="6"/>
                      </a:lnTo>
                      <a:lnTo>
                        <a:pt x="24" y="6"/>
                      </a:lnTo>
                      <a:lnTo>
                        <a:pt x="24" y="12"/>
                      </a:lnTo>
                      <a:lnTo>
                        <a:pt x="40" y="12"/>
                      </a:lnTo>
                      <a:lnTo>
                        <a:pt x="46" y="18"/>
                      </a:lnTo>
                      <a:lnTo>
                        <a:pt x="52" y="18"/>
                      </a:lnTo>
                      <a:lnTo>
                        <a:pt x="56" y="23"/>
                      </a:lnTo>
                      <a:lnTo>
                        <a:pt x="80" y="23"/>
                      </a:lnTo>
                      <a:lnTo>
                        <a:pt x="80" y="29"/>
                      </a:lnTo>
                      <a:lnTo>
                        <a:pt x="85" y="29"/>
                      </a:lnTo>
                      <a:lnTo>
                        <a:pt x="91" y="35"/>
                      </a:lnTo>
                      <a:lnTo>
                        <a:pt x="121" y="35"/>
                      </a:lnTo>
                      <a:lnTo>
                        <a:pt x="121" y="41"/>
                      </a:lnTo>
                      <a:lnTo>
                        <a:pt x="137" y="41"/>
                      </a:lnTo>
                      <a:lnTo>
                        <a:pt x="137" y="47"/>
                      </a:lnTo>
                      <a:lnTo>
                        <a:pt x="206" y="47"/>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1087580" name="Freeform 92"/>
                <p:cNvSpPr>
                  <a:spLocks/>
                </p:cNvSpPr>
                <p:nvPr/>
              </p:nvSpPr>
              <p:spPr bwMode="auto">
                <a:xfrm>
                  <a:off x="2094" y="2400"/>
                  <a:ext cx="184" cy="35"/>
                </a:xfrm>
                <a:custGeom>
                  <a:avLst/>
                  <a:gdLst>
                    <a:gd name="T0" fmla="*/ 0 w 184"/>
                    <a:gd name="T1" fmla="*/ 0 h 35"/>
                    <a:gd name="T2" fmla="*/ 12 w 184"/>
                    <a:gd name="T3" fmla="*/ 0 h 35"/>
                    <a:gd name="T4" fmla="*/ 12 w 184"/>
                    <a:gd name="T5" fmla="*/ 6 h 35"/>
                    <a:gd name="T6" fmla="*/ 30 w 184"/>
                    <a:gd name="T7" fmla="*/ 6 h 35"/>
                    <a:gd name="T8" fmla="*/ 36 w 184"/>
                    <a:gd name="T9" fmla="*/ 12 h 35"/>
                    <a:gd name="T10" fmla="*/ 64 w 184"/>
                    <a:gd name="T11" fmla="*/ 12 h 35"/>
                    <a:gd name="T12" fmla="*/ 64 w 184"/>
                    <a:gd name="T13" fmla="*/ 18 h 35"/>
                    <a:gd name="T14" fmla="*/ 87 w 184"/>
                    <a:gd name="T15" fmla="*/ 18 h 35"/>
                    <a:gd name="T16" fmla="*/ 87 w 184"/>
                    <a:gd name="T17" fmla="*/ 24 h 35"/>
                    <a:gd name="T18" fmla="*/ 115 w 184"/>
                    <a:gd name="T19" fmla="*/ 24 h 35"/>
                    <a:gd name="T20" fmla="*/ 123 w 184"/>
                    <a:gd name="T21" fmla="*/ 30 h 35"/>
                    <a:gd name="T22" fmla="*/ 162 w 184"/>
                    <a:gd name="T23" fmla="*/ 30 h 35"/>
                    <a:gd name="T24" fmla="*/ 162 w 184"/>
                    <a:gd name="T25" fmla="*/ 35 h 35"/>
                    <a:gd name="T26" fmla="*/ 184 w 184"/>
                    <a:gd name="T2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4" h="35">
                      <a:moveTo>
                        <a:pt x="0" y="0"/>
                      </a:moveTo>
                      <a:lnTo>
                        <a:pt x="12" y="0"/>
                      </a:lnTo>
                      <a:lnTo>
                        <a:pt x="12" y="6"/>
                      </a:lnTo>
                      <a:lnTo>
                        <a:pt x="30" y="6"/>
                      </a:lnTo>
                      <a:lnTo>
                        <a:pt x="36" y="12"/>
                      </a:lnTo>
                      <a:lnTo>
                        <a:pt x="64" y="12"/>
                      </a:lnTo>
                      <a:lnTo>
                        <a:pt x="64" y="18"/>
                      </a:lnTo>
                      <a:lnTo>
                        <a:pt x="87" y="18"/>
                      </a:lnTo>
                      <a:lnTo>
                        <a:pt x="87" y="24"/>
                      </a:lnTo>
                      <a:lnTo>
                        <a:pt x="115" y="24"/>
                      </a:lnTo>
                      <a:lnTo>
                        <a:pt x="123" y="30"/>
                      </a:lnTo>
                      <a:lnTo>
                        <a:pt x="162" y="30"/>
                      </a:lnTo>
                      <a:lnTo>
                        <a:pt x="162" y="35"/>
                      </a:lnTo>
                      <a:lnTo>
                        <a:pt x="184" y="35"/>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1087581" name="Freeform 93"/>
                <p:cNvSpPr>
                  <a:spLocks/>
                </p:cNvSpPr>
                <p:nvPr/>
              </p:nvSpPr>
              <p:spPr bwMode="auto">
                <a:xfrm>
                  <a:off x="2158" y="2648"/>
                  <a:ext cx="156" cy="53"/>
                </a:xfrm>
                <a:custGeom>
                  <a:avLst/>
                  <a:gdLst>
                    <a:gd name="T0" fmla="*/ 0 w 156"/>
                    <a:gd name="T1" fmla="*/ 53 h 53"/>
                    <a:gd name="T2" fmla="*/ 11 w 156"/>
                    <a:gd name="T3" fmla="*/ 41 h 53"/>
                    <a:gd name="T4" fmla="*/ 11 w 156"/>
                    <a:gd name="T5" fmla="*/ 35 h 53"/>
                    <a:gd name="T6" fmla="*/ 23 w 156"/>
                    <a:gd name="T7" fmla="*/ 35 h 53"/>
                    <a:gd name="T8" fmla="*/ 35 w 156"/>
                    <a:gd name="T9" fmla="*/ 23 h 53"/>
                    <a:gd name="T10" fmla="*/ 41 w 156"/>
                    <a:gd name="T11" fmla="*/ 23 h 53"/>
                    <a:gd name="T12" fmla="*/ 41 w 156"/>
                    <a:gd name="T13" fmla="*/ 16 h 53"/>
                    <a:gd name="T14" fmla="*/ 51 w 156"/>
                    <a:gd name="T15" fmla="*/ 16 h 53"/>
                    <a:gd name="T16" fmla="*/ 59 w 156"/>
                    <a:gd name="T17" fmla="*/ 12 h 53"/>
                    <a:gd name="T18" fmla="*/ 70 w 156"/>
                    <a:gd name="T19" fmla="*/ 12 h 53"/>
                    <a:gd name="T20" fmla="*/ 81 w 156"/>
                    <a:gd name="T21" fmla="*/ 6 h 53"/>
                    <a:gd name="T22" fmla="*/ 92 w 156"/>
                    <a:gd name="T23" fmla="*/ 6 h 53"/>
                    <a:gd name="T24" fmla="*/ 98 w 156"/>
                    <a:gd name="T25" fmla="*/ 0 h 53"/>
                    <a:gd name="T26" fmla="*/ 156 w 156"/>
                    <a:gd name="T2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6" h="53">
                      <a:moveTo>
                        <a:pt x="0" y="53"/>
                      </a:moveTo>
                      <a:lnTo>
                        <a:pt x="11" y="41"/>
                      </a:lnTo>
                      <a:lnTo>
                        <a:pt x="11" y="35"/>
                      </a:lnTo>
                      <a:lnTo>
                        <a:pt x="23" y="35"/>
                      </a:lnTo>
                      <a:lnTo>
                        <a:pt x="35" y="23"/>
                      </a:lnTo>
                      <a:lnTo>
                        <a:pt x="41" y="23"/>
                      </a:lnTo>
                      <a:lnTo>
                        <a:pt x="41" y="16"/>
                      </a:lnTo>
                      <a:lnTo>
                        <a:pt x="51" y="16"/>
                      </a:lnTo>
                      <a:lnTo>
                        <a:pt x="59" y="12"/>
                      </a:lnTo>
                      <a:lnTo>
                        <a:pt x="70" y="12"/>
                      </a:lnTo>
                      <a:lnTo>
                        <a:pt x="81" y="6"/>
                      </a:lnTo>
                      <a:lnTo>
                        <a:pt x="92" y="6"/>
                      </a:lnTo>
                      <a:lnTo>
                        <a:pt x="98" y="0"/>
                      </a:lnTo>
                      <a:lnTo>
                        <a:pt x="15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grpSp>
        </p:grpSp>
      </p:grpSp>
      <p:grpSp>
        <p:nvGrpSpPr>
          <p:cNvPr id="1087582" name="Group 94"/>
          <p:cNvGrpSpPr>
            <a:grpSpLocks/>
          </p:cNvGrpSpPr>
          <p:nvPr/>
        </p:nvGrpSpPr>
        <p:grpSpPr bwMode="auto">
          <a:xfrm rot="220067" flipH="1">
            <a:off x="8512175" y="2967039"/>
            <a:ext cx="1550988" cy="1328737"/>
            <a:chOff x="491" y="2802"/>
            <a:chExt cx="1079" cy="924"/>
          </a:xfrm>
        </p:grpSpPr>
        <p:sp>
          <p:nvSpPr>
            <p:cNvPr id="1087583" name="Rectangle 95"/>
            <p:cNvSpPr>
              <a:spLocks noChangeArrowheads="1"/>
            </p:cNvSpPr>
            <p:nvPr/>
          </p:nvSpPr>
          <p:spPr bwMode="auto">
            <a:xfrm flipV="1">
              <a:off x="655" y="3371"/>
              <a:ext cx="780" cy="289"/>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087584" name="Rectangle 96"/>
            <p:cNvSpPr>
              <a:spLocks noChangeArrowheads="1"/>
            </p:cNvSpPr>
            <p:nvPr/>
          </p:nvSpPr>
          <p:spPr bwMode="auto">
            <a:xfrm flipV="1">
              <a:off x="509" y="3157"/>
              <a:ext cx="379" cy="503"/>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087585" name="Oval 97"/>
            <p:cNvSpPr>
              <a:spLocks noChangeArrowheads="1"/>
            </p:cNvSpPr>
            <p:nvPr/>
          </p:nvSpPr>
          <p:spPr bwMode="auto">
            <a:xfrm flipV="1">
              <a:off x="491" y="2802"/>
              <a:ext cx="552" cy="552"/>
            </a:xfrm>
            <a:prstGeom prst="ellipse">
              <a:avLst/>
            </a:prstGeom>
            <a:solidFill>
              <a:srgbClr val="FF505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087586" name="AutoShape 98"/>
            <p:cNvSpPr>
              <a:spLocks noChangeArrowheads="1"/>
            </p:cNvSpPr>
            <p:nvPr/>
          </p:nvSpPr>
          <p:spPr bwMode="auto">
            <a:xfrm rot="5400000">
              <a:off x="1080" y="3363"/>
              <a:ext cx="414" cy="311"/>
            </a:xfrm>
            <a:custGeom>
              <a:avLst/>
              <a:gdLst>
                <a:gd name="G0" fmla="+- 2921 0 0"/>
                <a:gd name="G1" fmla="+- 21600 0 2921"/>
                <a:gd name="G2" fmla="*/ 2921 1 2"/>
                <a:gd name="G3" fmla="+- 21600 0 G2"/>
                <a:gd name="G4" fmla="+/ 2921 21600 2"/>
                <a:gd name="G5" fmla="+/ G1 0 2"/>
                <a:gd name="G6" fmla="*/ 21600 21600 2921"/>
                <a:gd name="G7" fmla="*/ G6 1 2"/>
                <a:gd name="G8" fmla="+- 21600 0 G7"/>
                <a:gd name="G9" fmla="*/ 21600 1 2"/>
                <a:gd name="G10" fmla="+- 2921 0 G9"/>
                <a:gd name="G11" fmla="?: G10 G8 0"/>
                <a:gd name="G12" fmla="?: G10 G7 21600"/>
                <a:gd name="T0" fmla="*/ 20139 w 21600"/>
                <a:gd name="T1" fmla="*/ 10800 h 21600"/>
                <a:gd name="T2" fmla="*/ 10800 w 21600"/>
                <a:gd name="T3" fmla="*/ 21600 h 21600"/>
                <a:gd name="T4" fmla="*/ 1461 w 21600"/>
                <a:gd name="T5" fmla="*/ 10800 h 21600"/>
                <a:gd name="T6" fmla="*/ 10800 w 21600"/>
                <a:gd name="T7" fmla="*/ 0 h 21600"/>
                <a:gd name="T8" fmla="*/ 3261 w 21600"/>
                <a:gd name="T9" fmla="*/ 3261 h 21600"/>
                <a:gd name="T10" fmla="*/ 18339 w 21600"/>
                <a:gd name="T11" fmla="*/ 18339 h 21600"/>
              </a:gdLst>
              <a:ahLst/>
              <a:cxnLst>
                <a:cxn ang="0">
                  <a:pos x="T0" y="T1"/>
                </a:cxn>
                <a:cxn ang="0">
                  <a:pos x="T2" y="T3"/>
                </a:cxn>
                <a:cxn ang="0">
                  <a:pos x="T4" y="T5"/>
                </a:cxn>
                <a:cxn ang="0">
                  <a:pos x="T6" y="T7"/>
                </a:cxn>
              </a:cxnLst>
              <a:rect l="T8" t="T9" r="T10" b="T11"/>
              <a:pathLst>
                <a:path w="21600" h="21600">
                  <a:moveTo>
                    <a:pt x="0" y="0"/>
                  </a:moveTo>
                  <a:lnTo>
                    <a:pt x="2921" y="21600"/>
                  </a:lnTo>
                  <a:lnTo>
                    <a:pt x="18679" y="21600"/>
                  </a:lnTo>
                  <a:lnTo>
                    <a:pt x="2160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087587" name="Rectangle 99"/>
            <p:cNvSpPr>
              <a:spLocks noChangeArrowheads="1"/>
            </p:cNvSpPr>
            <p:nvPr/>
          </p:nvSpPr>
          <p:spPr bwMode="auto">
            <a:xfrm>
              <a:off x="1442" y="3312"/>
              <a:ext cx="128" cy="414"/>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sp>
        <p:nvSpPr>
          <p:cNvPr id="1087588" name="Text Box 100"/>
          <p:cNvSpPr txBox="1">
            <a:spLocks noChangeArrowheads="1"/>
          </p:cNvSpPr>
          <p:nvPr/>
        </p:nvSpPr>
        <p:spPr bwMode="auto">
          <a:xfrm rot="220067" flipH="1">
            <a:off x="6696075" y="2317750"/>
            <a:ext cx="1403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AU"/>
              <a:t>Combustion</a:t>
            </a:r>
            <a:br>
              <a:rPr lang="en-AU"/>
            </a:br>
            <a:r>
              <a:rPr lang="en-AU"/>
              <a:t>chamber</a:t>
            </a:r>
          </a:p>
        </p:txBody>
      </p:sp>
      <p:sp>
        <p:nvSpPr>
          <p:cNvPr id="1087589" name="Text Box 101"/>
          <p:cNvSpPr txBox="1">
            <a:spLocks noChangeArrowheads="1"/>
          </p:cNvSpPr>
          <p:nvPr/>
        </p:nvSpPr>
        <p:spPr bwMode="auto">
          <a:xfrm rot="220067" flipH="1">
            <a:off x="3324225" y="2144713"/>
            <a:ext cx="2736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AU"/>
              <a:t>Dryer- and Heating Drum</a:t>
            </a:r>
            <a:br>
              <a:rPr lang="en-AU"/>
            </a:br>
            <a:r>
              <a:rPr lang="en-AU"/>
              <a:t>(turning)</a:t>
            </a:r>
          </a:p>
        </p:txBody>
      </p:sp>
      <p:sp>
        <p:nvSpPr>
          <p:cNvPr id="1087590" name="Line 102"/>
          <p:cNvSpPr>
            <a:spLocks noChangeShapeType="1"/>
          </p:cNvSpPr>
          <p:nvPr/>
        </p:nvSpPr>
        <p:spPr bwMode="auto">
          <a:xfrm rot="220067" flipH="1">
            <a:off x="9742489" y="2352676"/>
            <a:ext cx="1587" cy="561975"/>
          </a:xfrm>
          <a:prstGeom prst="line">
            <a:avLst/>
          </a:prstGeom>
          <a:noFill/>
          <a:ln w="5715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87591" name="Line 103"/>
          <p:cNvSpPr>
            <a:spLocks noChangeShapeType="1"/>
          </p:cNvSpPr>
          <p:nvPr/>
        </p:nvSpPr>
        <p:spPr bwMode="auto">
          <a:xfrm rot="220067" flipH="1" flipV="1">
            <a:off x="7437439" y="4554539"/>
            <a:ext cx="1316037" cy="1587"/>
          </a:xfrm>
          <a:prstGeom prst="line">
            <a:avLst/>
          </a:prstGeom>
          <a:noFill/>
          <a:ln w="5715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87592" name="Line 104"/>
          <p:cNvSpPr>
            <a:spLocks noChangeShapeType="1"/>
          </p:cNvSpPr>
          <p:nvPr/>
        </p:nvSpPr>
        <p:spPr bwMode="auto">
          <a:xfrm rot="220067" flipH="1" flipV="1">
            <a:off x="7508875" y="3448050"/>
            <a:ext cx="1157288" cy="1588"/>
          </a:xfrm>
          <a:prstGeom prst="line">
            <a:avLst/>
          </a:prstGeom>
          <a:noFill/>
          <a:ln w="5715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87593" name="Line 105"/>
          <p:cNvSpPr>
            <a:spLocks noChangeShapeType="1"/>
          </p:cNvSpPr>
          <p:nvPr/>
        </p:nvSpPr>
        <p:spPr bwMode="auto">
          <a:xfrm rot="220067" flipH="1" flipV="1">
            <a:off x="7053264" y="3541714"/>
            <a:ext cx="1328737" cy="1587"/>
          </a:xfrm>
          <a:prstGeom prst="line">
            <a:avLst/>
          </a:prstGeom>
          <a:noFill/>
          <a:ln w="57150">
            <a:solidFill>
              <a:srgbClr val="FF5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87594" name="Line 106"/>
          <p:cNvSpPr>
            <a:spLocks noChangeShapeType="1"/>
          </p:cNvSpPr>
          <p:nvPr/>
        </p:nvSpPr>
        <p:spPr bwMode="auto">
          <a:xfrm rot="220067" flipH="1" flipV="1">
            <a:off x="6999289" y="4381500"/>
            <a:ext cx="1328737" cy="1588"/>
          </a:xfrm>
          <a:prstGeom prst="line">
            <a:avLst/>
          </a:prstGeom>
          <a:noFill/>
          <a:ln w="57150">
            <a:solidFill>
              <a:srgbClr val="FF5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87595" name="Arc 107"/>
          <p:cNvSpPr>
            <a:spLocks/>
          </p:cNvSpPr>
          <p:nvPr/>
        </p:nvSpPr>
        <p:spPr bwMode="auto">
          <a:xfrm rot="5620067" flipH="1">
            <a:off x="6314282" y="3723482"/>
            <a:ext cx="520700" cy="277813"/>
          </a:xfrm>
          <a:custGeom>
            <a:avLst/>
            <a:gdLst>
              <a:gd name="G0" fmla="+- 20237 0 0"/>
              <a:gd name="G1" fmla="+- 21600 0 0"/>
              <a:gd name="G2" fmla="+- 21600 0 0"/>
              <a:gd name="T0" fmla="*/ 0 w 40482"/>
              <a:gd name="T1" fmla="*/ 14048 h 21600"/>
              <a:gd name="T2" fmla="*/ 40482 w 40482"/>
              <a:gd name="T3" fmla="*/ 14071 h 21600"/>
              <a:gd name="T4" fmla="*/ 20237 w 40482"/>
              <a:gd name="T5" fmla="*/ 21600 h 21600"/>
            </a:gdLst>
            <a:ahLst/>
            <a:cxnLst>
              <a:cxn ang="0">
                <a:pos x="T0" y="T1"/>
              </a:cxn>
              <a:cxn ang="0">
                <a:pos x="T2" y="T3"/>
              </a:cxn>
              <a:cxn ang="0">
                <a:pos x="T4" y="T5"/>
              </a:cxn>
            </a:cxnLst>
            <a:rect l="0" t="0" r="r" b="b"/>
            <a:pathLst>
              <a:path w="40482" h="21600" fill="none" extrusionOk="0">
                <a:moveTo>
                  <a:pt x="0" y="14048"/>
                </a:moveTo>
                <a:cubicBezTo>
                  <a:pt x="3152" y="5600"/>
                  <a:pt x="11220" y="-1"/>
                  <a:pt x="20237" y="0"/>
                </a:cubicBezTo>
                <a:cubicBezTo>
                  <a:pt x="29262" y="0"/>
                  <a:pt x="37336" y="5611"/>
                  <a:pt x="40482" y="14070"/>
                </a:cubicBezTo>
              </a:path>
              <a:path w="40482" h="21600" stroke="0" extrusionOk="0">
                <a:moveTo>
                  <a:pt x="0" y="14048"/>
                </a:moveTo>
                <a:cubicBezTo>
                  <a:pt x="3152" y="5600"/>
                  <a:pt x="11220" y="-1"/>
                  <a:pt x="20237" y="0"/>
                </a:cubicBezTo>
                <a:cubicBezTo>
                  <a:pt x="29262" y="0"/>
                  <a:pt x="37336" y="5611"/>
                  <a:pt x="40482" y="14070"/>
                </a:cubicBezTo>
                <a:lnTo>
                  <a:pt x="20237" y="21600"/>
                </a:lnTo>
                <a:close/>
              </a:path>
            </a:pathLst>
          </a:custGeom>
          <a:noFill/>
          <a:ln w="57150">
            <a:solidFill>
              <a:srgbClr val="FF505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eaLnBrk="1" hangingPunct="1"/>
            <a:endParaRPr lang="en-AU" b="1">
              <a:solidFill>
                <a:schemeClr val="accent2"/>
              </a:solidFill>
            </a:endParaRPr>
          </a:p>
        </p:txBody>
      </p:sp>
      <p:sp>
        <p:nvSpPr>
          <p:cNvPr id="1087596" name="Arc 108"/>
          <p:cNvSpPr>
            <a:spLocks/>
          </p:cNvSpPr>
          <p:nvPr/>
        </p:nvSpPr>
        <p:spPr bwMode="auto">
          <a:xfrm rot="16420067" flipH="1">
            <a:off x="6145213" y="3727451"/>
            <a:ext cx="520700" cy="276225"/>
          </a:xfrm>
          <a:custGeom>
            <a:avLst/>
            <a:gdLst>
              <a:gd name="G0" fmla="+- 20237 0 0"/>
              <a:gd name="G1" fmla="+- 21600 0 0"/>
              <a:gd name="G2" fmla="+- 21600 0 0"/>
              <a:gd name="T0" fmla="*/ 0 w 40482"/>
              <a:gd name="T1" fmla="*/ 14048 h 21600"/>
              <a:gd name="T2" fmla="*/ 40482 w 40482"/>
              <a:gd name="T3" fmla="*/ 14071 h 21600"/>
              <a:gd name="T4" fmla="*/ 20237 w 40482"/>
              <a:gd name="T5" fmla="*/ 21600 h 21600"/>
            </a:gdLst>
            <a:ahLst/>
            <a:cxnLst>
              <a:cxn ang="0">
                <a:pos x="T0" y="T1"/>
              </a:cxn>
              <a:cxn ang="0">
                <a:pos x="T2" y="T3"/>
              </a:cxn>
              <a:cxn ang="0">
                <a:pos x="T4" y="T5"/>
              </a:cxn>
            </a:cxnLst>
            <a:rect l="0" t="0" r="r" b="b"/>
            <a:pathLst>
              <a:path w="40482" h="21600" fill="none" extrusionOk="0">
                <a:moveTo>
                  <a:pt x="0" y="14048"/>
                </a:moveTo>
                <a:cubicBezTo>
                  <a:pt x="3152" y="5600"/>
                  <a:pt x="11220" y="-1"/>
                  <a:pt x="20237" y="0"/>
                </a:cubicBezTo>
                <a:cubicBezTo>
                  <a:pt x="29262" y="0"/>
                  <a:pt x="37336" y="5611"/>
                  <a:pt x="40482" y="14070"/>
                </a:cubicBezTo>
              </a:path>
              <a:path w="40482" h="21600" stroke="0" extrusionOk="0">
                <a:moveTo>
                  <a:pt x="0" y="14048"/>
                </a:moveTo>
                <a:cubicBezTo>
                  <a:pt x="3152" y="5600"/>
                  <a:pt x="11220" y="-1"/>
                  <a:pt x="20237" y="0"/>
                </a:cubicBezTo>
                <a:cubicBezTo>
                  <a:pt x="29262" y="0"/>
                  <a:pt x="37336" y="5611"/>
                  <a:pt x="40482" y="14070"/>
                </a:cubicBezTo>
                <a:lnTo>
                  <a:pt x="20237" y="21600"/>
                </a:lnTo>
                <a:close/>
              </a:path>
            </a:pathLst>
          </a:custGeom>
          <a:noFill/>
          <a:ln w="57150">
            <a:solidFill>
              <a:srgbClr val="0033CC"/>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lstStyle/>
          <a:p>
            <a:pPr algn="ctr" eaLnBrk="1" hangingPunct="1"/>
            <a:endParaRPr lang="en-AU" b="1">
              <a:solidFill>
                <a:schemeClr val="accent2"/>
              </a:solidFill>
            </a:endParaRPr>
          </a:p>
        </p:txBody>
      </p:sp>
      <p:sp>
        <p:nvSpPr>
          <p:cNvPr id="1087597" name="Line 109"/>
          <p:cNvSpPr>
            <a:spLocks noChangeShapeType="1"/>
          </p:cNvSpPr>
          <p:nvPr/>
        </p:nvSpPr>
        <p:spPr bwMode="auto">
          <a:xfrm rot="220067" flipH="1" flipV="1">
            <a:off x="2971800" y="2471739"/>
            <a:ext cx="241300" cy="1100137"/>
          </a:xfrm>
          <a:prstGeom prst="line">
            <a:avLst/>
          </a:prstGeom>
          <a:noFill/>
          <a:ln w="57150">
            <a:solidFill>
              <a:srgbClr val="FF5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87598" name="Text Box 110"/>
          <p:cNvSpPr txBox="1">
            <a:spLocks noChangeArrowheads="1"/>
          </p:cNvSpPr>
          <p:nvPr/>
        </p:nvSpPr>
        <p:spPr bwMode="auto">
          <a:xfrm flipH="1">
            <a:off x="9242425" y="1885951"/>
            <a:ext cx="1085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AU"/>
              <a:t>Fresh air</a:t>
            </a:r>
          </a:p>
        </p:txBody>
      </p:sp>
      <p:sp>
        <p:nvSpPr>
          <p:cNvPr id="1087599" name="Freeform 111"/>
          <p:cNvSpPr>
            <a:spLocks/>
          </p:cNvSpPr>
          <p:nvPr/>
        </p:nvSpPr>
        <p:spPr bwMode="auto">
          <a:xfrm>
            <a:off x="3073400" y="1716088"/>
            <a:ext cx="5765800" cy="1027112"/>
          </a:xfrm>
          <a:custGeom>
            <a:avLst/>
            <a:gdLst>
              <a:gd name="T0" fmla="*/ 0 w 3632"/>
              <a:gd name="T1" fmla="*/ 415 h 647"/>
              <a:gd name="T2" fmla="*/ 275 w 3632"/>
              <a:gd name="T3" fmla="*/ 0 h 647"/>
              <a:gd name="T4" fmla="*/ 3515 w 3632"/>
              <a:gd name="T5" fmla="*/ 168 h 647"/>
              <a:gd name="T6" fmla="*/ 3632 w 3632"/>
              <a:gd name="T7" fmla="*/ 647 h 647"/>
            </a:gdLst>
            <a:ahLst/>
            <a:cxnLst>
              <a:cxn ang="0">
                <a:pos x="T0" y="T1"/>
              </a:cxn>
              <a:cxn ang="0">
                <a:pos x="T2" y="T3"/>
              </a:cxn>
              <a:cxn ang="0">
                <a:pos x="T4" y="T5"/>
              </a:cxn>
              <a:cxn ang="0">
                <a:pos x="T6" y="T7"/>
              </a:cxn>
            </a:cxnLst>
            <a:rect l="0" t="0" r="r" b="b"/>
            <a:pathLst>
              <a:path w="3632" h="647">
                <a:moveTo>
                  <a:pt x="0" y="415"/>
                </a:moveTo>
                <a:lnTo>
                  <a:pt x="275" y="0"/>
                </a:lnTo>
                <a:lnTo>
                  <a:pt x="3515" y="168"/>
                </a:lnTo>
                <a:lnTo>
                  <a:pt x="3632" y="647"/>
                </a:lnTo>
              </a:path>
            </a:pathLst>
          </a:custGeom>
          <a:noFill/>
          <a:ln w="57150" cap="flat" cmpd="sng">
            <a:solidFill>
              <a:srgbClr val="FF505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87600" name="Text Box 112"/>
          <p:cNvSpPr txBox="1">
            <a:spLocks noChangeArrowheads="1"/>
          </p:cNvSpPr>
          <p:nvPr/>
        </p:nvSpPr>
        <p:spPr bwMode="auto">
          <a:xfrm flipH="1">
            <a:off x="7148513" y="4803776"/>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AU"/>
              <a:t>Gas mixing</a:t>
            </a:r>
          </a:p>
        </p:txBody>
      </p:sp>
      <p:sp>
        <p:nvSpPr>
          <p:cNvPr id="1087601" name="Line 113"/>
          <p:cNvSpPr>
            <a:spLocks noChangeShapeType="1"/>
          </p:cNvSpPr>
          <p:nvPr/>
        </p:nvSpPr>
        <p:spPr bwMode="auto">
          <a:xfrm flipH="1" flipV="1">
            <a:off x="6459539" y="3952875"/>
            <a:ext cx="504825" cy="850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1087602" name="Group 114"/>
          <p:cNvGrpSpPr>
            <a:grpSpLocks/>
          </p:cNvGrpSpPr>
          <p:nvPr/>
        </p:nvGrpSpPr>
        <p:grpSpPr bwMode="auto">
          <a:xfrm flipH="1">
            <a:off x="3357563" y="3686176"/>
            <a:ext cx="2849562" cy="112713"/>
            <a:chOff x="2975" y="2319"/>
            <a:chExt cx="1795" cy="71"/>
          </a:xfrm>
        </p:grpSpPr>
        <p:sp>
          <p:nvSpPr>
            <p:cNvPr id="1087603" name="Line 115"/>
            <p:cNvSpPr>
              <a:spLocks noChangeShapeType="1"/>
            </p:cNvSpPr>
            <p:nvPr/>
          </p:nvSpPr>
          <p:spPr bwMode="auto">
            <a:xfrm rot="21379933" flipV="1">
              <a:off x="2975" y="2389"/>
              <a:ext cx="837" cy="1"/>
            </a:xfrm>
            <a:prstGeom prst="line">
              <a:avLst/>
            </a:prstGeom>
            <a:noFill/>
            <a:ln w="57150">
              <a:solidFill>
                <a:srgbClr val="FF5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87604" name="Line 116"/>
            <p:cNvSpPr>
              <a:spLocks noChangeShapeType="1"/>
            </p:cNvSpPr>
            <p:nvPr/>
          </p:nvSpPr>
          <p:spPr bwMode="auto">
            <a:xfrm rot="21379933" flipV="1">
              <a:off x="3933" y="2319"/>
              <a:ext cx="837" cy="1"/>
            </a:xfrm>
            <a:prstGeom prst="line">
              <a:avLst/>
            </a:prstGeom>
            <a:noFill/>
            <a:ln w="57150">
              <a:solidFill>
                <a:srgbClr val="FF5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sp>
        <p:nvSpPr>
          <p:cNvPr id="1087605" name="Line 117"/>
          <p:cNvSpPr>
            <a:spLocks noChangeShapeType="1"/>
          </p:cNvSpPr>
          <p:nvPr/>
        </p:nvSpPr>
        <p:spPr bwMode="auto">
          <a:xfrm rot="220067" flipH="1">
            <a:off x="8783638" y="4273550"/>
            <a:ext cx="0" cy="268288"/>
          </a:xfrm>
          <a:prstGeom prst="line">
            <a:avLst/>
          </a:prstGeom>
          <a:noFill/>
          <a:ln w="5715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87606" name="Line 118"/>
          <p:cNvSpPr>
            <a:spLocks noChangeShapeType="1"/>
          </p:cNvSpPr>
          <p:nvPr/>
        </p:nvSpPr>
        <p:spPr bwMode="auto">
          <a:xfrm rot="-220067" flipH="1" flipV="1">
            <a:off x="2609851" y="2141539"/>
            <a:ext cx="385763" cy="1411287"/>
          </a:xfrm>
          <a:prstGeom prst="line">
            <a:avLst/>
          </a:prstGeom>
          <a:noFill/>
          <a:ln w="5715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87607" name="Text Box 119"/>
          <p:cNvSpPr txBox="1">
            <a:spLocks noChangeArrowheads="1"/>
          </p:cNvSpPr>
          <p:nvPr/>
        </p:nvSpPr>
        <p:spPr bwMode="auto">
          <a:xfrm flipH="1">
            <a:off x="2014538" y="1779588"/>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AU"/>
              <a:t>Filter</a:t>
            </a:r>
          </a:p>
        </p:txBody>
      </p:sp>
      <p:sp>
        <p:nvSpPr>
          <p:cNvPr id="1087608" name="Text Box 120"/>
          <p:cNvSpPr txBox="1">
            <a:spLocks noChangeArrowheads="1"/>
          </p:cNvSpPr>
          <p:nvPr/>
        </p:nvSpPr>
        <p:spPr bwMode="auto">
          <a:xfrm rot="160801" flipH="1">
            <a:off x="5070475" y="1682751"/>
            <a:ext cx="212725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AU"/>
              <a:t>recirculated, hot air</a:t>
            </a:r>
          </a:p>
        </p:txBody>
      </p:sp>
      <p:sp>
        <p:nvSpPr>
          <p:cNvPr id="1087609" name="Line 121"/>
          <p:cNvSpPr>
            <a:spLocks noChangeShapeType="1"/>
          </p:cNvSpPr>
          <p:nvPr/>
        </p:nvSpPr>
        <p:spPr bwMode="auto">
          <a:xfrm rot="220067" flipH="1">
            <a:off x="6648451" y="3346450"/>
            <a:ext cx="493713" cy="115888"/>
          </a:xfrm>
          <a:prstGeom prst="line">
            <a:avLst/>
          </a:prstGeom>
          <a:noFill/>
          <a:ln w="5715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87610" name="Line 122"/>
          <p:cNvSpPr>
            <a:spLocks noChangeShapeType="1"/>
          </p:cNvSpPr>
          <p:nvPr/>
        </p:nvSpPr>
        <p:spPr bwMode="auto">
          <a:xfrm rot="-220067" flipH="1" flipV="1">
            <a:off x="6711951" y="4341814"/>
            <a:ext cx="390525" cy="168275"/>
          </a:xfrm>
          <a:prstGeom prst="line">
            <a:avLst/>
          </a:prstGeom>
          <a:noFill/>
          <a:ln w="5715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1087611" name="Group 123"/>
          <p:cNvGrpSpPr>
            <a:grpSpLocks/>
          </p:cNvGrpSpPr>
          <p:nvPr/>
        </p:nvGrpSpPr>
        <p:grpSpPr bwMode="auto">
          <a:xfrm>
            <a:off x="1919289" y="5553076"/>
            <a:ext cx="8243887" cy="925513"/>
            <a:chOff x="249" y="3498"/>
            <a:chExt cx="5193" cy="583"/>
          </a:xfrm>
        </p:grpSpPr>
        <p:sp>
          <p:nvSpPr>
            <p:cNvPr id="1087612" name="Text Box 124"/>
            <p:cNvSpPr txBox="1">
              <a:spLocks noChangeArrowheads="1"/>
            </p:cNvSpPr>
            <p:nvPr/>
          </p:nvSpPr>
          <p:spPr bwMode="auto">
            <a:xfrm>
              <a:off x="249" y="3498"/>
              <a:ext cx="1690" cy="58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AU" b="1">
                  <a:solidFill>
                    <a:srgbClr val="009900"/>
                  </a:solidFill>
                </a:rPr>
                <a:t>Low ageing of bitumen</a:t>
              </a:r>
            </a:p>
            <a:p>
              <a:pPr eaLnBrk="1" hangingPunct="1">
                <a:buFontTx/>
                <a:buChar char="•"/>
              </a:pPr>
              <a:r>
                <a:rPr lang="en-AU">
                  <a:solidFill>
                    <a:srgbClr val="009900"/>
                  </a:solidFill>
                </a:rPr>
                <a:t> No radiation heat</a:t>
              </a:r>
            </a:p>
            <a:p>
              <a:pPr eaLnBrk="1" hangingPunct="1">
                <a:buFontTx/>
                <a:buChar char="•"/>
              </a:pPr>
              <a:r>
                <a:rPr lang="en-AU">
                  <a:solidFill>
                    <a:srgbClr val="009900"/>
                  </a:solidFill>
                </a:rPr>
                <a:t> Low oxygen content</a:t>
              </a:r>
              <a:endParaRPr lang="en-AU">
                <a:solidFill>
                  <a:srgbClr val="009900"/>
                </a:solidFill>
                <a:sym typeface="Wingdings" pitchFamily="2" charset="2"/>
              </a:endParaRPr>
            </a:p>
          </p:txBody>
        </p:sp>
        <p:sp>
          <p:nvSpPr>
            <p:cNvPr id="1087613" name="Text Box 125"/>
            <p:cNvSpPr txBox="1">
              <a:spLocks noChangeArrowheads="1"/>
            </p:cNvSpPr>
            <p:nvPr/>
          </p:nvSpPr>
          <p:spPr bwMode="auto">
            <a:xfrm>
              <a:off x="2178" y="3498"/>
              <a:ext cx="1348" cy="58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AU" b="1">
                  <a:solidFill>
                    <a:srgbClr val="009900"/>
                  </a:solidFill>
                  <a:sym typeface="Wingdings" pitchFamily="2" charset="2"/>
                </a:rPr>
                <a:t>High efficiency</a:t>
              </a:r>
            </a:p>
            <a:p>
              <a:pPr eaLnBrk="1" hangingPunct="1">
                <a:buFontTx/>
                <a:buChar char="•"/>
              </a:pPr>
              <a:r>
                <a:rPr lang="en-AU">
                  <a:solidFill>
                    <a:srgbClr val="009900"/>
                  </a:solidFill>
                  <a:sym typeface="Wingdings" pitchFamily="2" charset="2"/>
                </a:rPr>
                <a:t> Counterflow dryer</a:t>
              </a:r>
            </a:p>
            <a:p>
              <a:pPr eaLnBrk="1" hangingPunct="1">
                <a:buFontTx/>
                <a:buChar char="•"/>
              </a:pPr>
              <a:r>
                <a:rPr lang="en-AU">
                  <a:solidFill>
                    <a:srgbClr val="009900"/>
                  </a:solidFill>
                  <a:sym typeface="Wingdings" pitchFamily="2" charset="2"/>
                </a:rPr>
                <a:t> Air recirculation</a:t>
              </a:r>
              <a:endParaRPr lang="en-AU">
                <a:solidFill>
                  <a:srgbClr val="009900"/>
                </a:solidFill>
              </a:endParaRPr>
            </a:p>
          </p:txBody>
        </p:sp>
        <p:sp>
          <p:nvSpPr>
            <p:cNvPr id="1087614" name="Text Box 126"/>
            <p:cNvSpPr txBox="1">
              <a:spLocks noChangeArrowheads="1"/>
            </p:cNvSpPr>
            <p:nvPr/>
          </p:nvSpPr>
          <p:spPr bwMode="auto">
            <a:xfrm>
              <a:off x="3765" y="3498"/>
              <a:ext cx="1677" cy="58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4625" indent="-174625">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eaLnBrk="1" hangingPunct="1"/>
              <a:r>
                <a:rPr lang="en-AU" b="1">
                  <a:solidFill>
                    <a:srgbClr val="009900"/>
                  </a:solidFill>
                  <a:sym typeface="Wingdings" pitchFamily="2" charset="2"/>
                </a:rPr>
                <a:t>Low emissions (VOC)</a:t>
              </a:r>
            </a:p>
            <a:p>
              <a:pPr eaLnBrk="1" hangingPunct="1">
                <a:buFontTx/>
                <a:buChar char="•"/>
              </a:pPr>
              <a:r>
                <a:rPr lang="en-AU">
                  <a:solidFill>
                    <a:srgbClr val="009900"/>
                  </a:solidFill>
                </a:rPr>
                <a:t>Indirectly heated recycling drum</a:t>
              </a:r>
            </a:p>
          </p:txBody>
        </p:sp>
      </p:grpSp>
      <p:grpSp>
        <p:nvGrpSpPr>
          <p:cNvPr id="1087615" name="Group 127"/>
          <p:cNvGrpSpPr>
            <a:grpSpLocks/>
          </p:cNvGrpSpPr>
          <p:nvPr/>
        </p:nvGrpSpPr>
        <p:grpSpPr bwMode="auto">
          <a:xfrm>
            <a:off x="2446339" y="3171826"/>
            <a:ext cx="3692525" cy="2182813"/>
            <a:chOff x="581" y="1998"/>
            <a:chExt cx="2326" cy="1375"/>
          </a:xfrm>
        </p:grpSpPr>
        <p:sp>
          <p:nvSpPr>
            <p:cNvPr id="1087616" name="Text Box 128"/>
            <p:cNvSpPr txBox="1">
              <a:spLocks noChangeArrowheads="1"/>
            </p:cNvSpPr>
            <p:nvPr/>
          </p:nvSpPr>
          <p:spPr bwMode="auto">
            <a:xfrm flipH="1">
              <a:off x="1171" y="2886"/>
              <a:ext cx="12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AU"/>
                <a:t>Recycling-Asphalt</a:t>
              </a:r>
            </a:p>
          </p:txBody>
        </p:sp>
        <p:sp>
          <p:nvSpPr>
            <p:cNvPr id="1087617" name="Text Box 129"/>
            <p:cNvSpPr txBox="1">
              <a:spLocks noChangeArrowheads="1"/>
            </p:cNvSpPr>
            <p:nvPr/>
          </p:nvSpPr>
          <p:spPr bwMode="auto">
            <a:xfrm flipH="1">
              <a:off x="853" y="3142"/>
              <a:ext cx="205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AU"/>
                <a:t>Hot Recycling-Asphalt: 165 °C</a:t>
              </a:r>
            </a:p>
          </p:txBody>
        </p:sp>
        <p:sp>
          <p:nvSpPr>
            <p:cNvPr id="1087618" name="Line 130"/>
            <p:cNvSpPr>
              <a:spLocks noChangeShapeType="1"/>
            </p:cNvSpPr>
            <p:nvPr/>
          </p:nvSpPr>
          <p:spPr bwMode="auto">
            <a:xfrm rot="220067" flipV="1">
              <a:off x="581" y="2592"/>
              <a:ext cx="421" cy="216"/>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87619" name="Line 131"/>
            <p:cNvSpPr>
              <a:spLocks noChangeShapeType="1"/>
            </p:cNvSpPr>
            <p:nvPr/>
          </p:nvSpPr>
          <p:spPr bwMode="auto">
            <a:xfrm rot="220067" flipH="1">
              <a:off x="2563" y="2798"/>
              <a:ext cx="1" cy="322"/>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87620" name="Freeform 132"/>
            <p:cNvSpPr>
              <a:spLocks/>
            </p:cNvSpPr>
            <p:nvPr/>
          </p:nvSpPr>
          <p:spPr bwMode="auto">
            <a:xfrm flipH="1">
              <a:off x="2169" y="2034"/>
              <a:ext cx="143" cy="704"/>
            </a:xfrm>
            <a:custGeom>
              <a:avLst/>
              <a:gdLst>
                <a:gd name="T0" fmla="*/ 238 w 238"/>
                <a:gd name="T1" fmla="*/ 0 h 814"/>
                <a:gd name="T2" fmla="*/ 147 w 238"/>
                <a:gd name="T3" fmla="*/ 37 h 814"/>
                <a:gd name="T4" fmla="*/ 46 w 238"/>
                <a:gd name="T5" fmla="*/ 284 h 814"/>
                <a:gd name="T6" fmla="*/ 0 w 238"/>
                <a:gd name="T7" fmla="*/ 695 h 814"/>
                <a:gd name="T8" fmla="*/ 0 w 238"/>
                <a:gd name="T9" fmla="*/ 814 h 814"/>
                <a:gd name="T10" fmla="*/ 128 w 238"/>
                <a:gd name="T11" fmla="*/ 750 h 814"/>
                <a:gd name="T12" fmla="*/ 147 w 238"/>
                <a:gd name="T13" fmla="*/ 293 h 814"/>
                <a:gd name="T14" fmla="*/ 192 w 238"/>
                <a:gd name="T15" fmla="*/ 46 h 814"/>
                <a:gd name="T16" fmla="*/ 238 w 238"/>
                <a:gd name="T17" fmla="*/ 0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814">
                  <a:moveTo>
                    <a:pt x="238" y="0"/>
                  </a:moveTo>
                  <a:lnTo>
                    <a:pt x="147" y="37"/>
                  </a:lnTo>
                  <a:lnTo>
                    <a:pt x="46" y="284"/>
                  </a:lnTo>
                  <a:lnTo>
                    <a:pt x="0" y="695"/>
                  </a:lnTo>
                  <a:lnTo>
                    <a:pt x="0" y="814"/>
                  </a:lnTo>
                  <a:lnTo>
                    <a:pt x="128" y="750"/>
                  </a:lnTo>
                  <a:lnTo>
                    <a:pt x="147" y="293"/>
                  </a:lnTo>
                  <a:lnTo>
                    <a:pt x="192" y="46"/>
                  </a:lnTo>
                  <a:lnTo>
                    <a:pt x="238" y="0"/>
                  </a:lnTo>
                  <a:close/>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87621" name="Freeform 133"/>
            <p:cNvSpPr>
              <a:spLocks/>
            </p:cNvSpPr>
            <p:nvPr/>
          </p:nvSpPr>
          <p:spPr bwMode="auto">
            <a:xfrm flipH="1">
              <a:off x="1981" y="2042"/>
              <a:ext cx="143" cy="704"/>
            </a:xfrm>
            <a:custGeom>
              <a:avLst/>
              <a:gdLst>
                <a:gd name="T0" fmla="*/ 238 w 238"/>
                <a:gd name="T1" fmla="*/ 0 h 814"/>
                <a:gd name="T2" fmla="*/ 147 w 238"/>
                <a:gd name="T3" fmla="*/ 37 h 814"/>
                <a:gd name="T4" fmla="*/ 46 w 238"/>
                <a:gd name="T5" fmla="*/ 284 h 814"/>
                <a:gd name="T6" fmla="*/ 0 w 238"/>
                <a:gd name="T7" fmla="*/ 695 h 814"/>
                <a:gd name="T8" fmla="*/ 0 w 238"/>
                <a:gd name="T9" fmla="*/ 814 h 814"/>
                <a:gd name="T10" fmla="*/ 128 w 238"/>
                <a:gd name="T11" fmla="*/ 750 h 814"/>
                <a:gd name="T12" fmla="*/ 147 w 238"/>
                <a:gd name="T13" fmla="*/ 293 h 814"/>
                <a:gd name="T14" fmla="*/ 192 w 238"/>
                <a:gd name="T15" fmla="*/ 46 h 814"/>
                <a:gd name="T16" fmla="*/ 238 w 238"/>
                <a:gd name="T17" fmla="*/ 0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814">
                  <a:moveTo>
                    <a:pt x="238" y="0"/>
                  </a:moveTo>
                  <a:lnTo>
                    <a:pt x="147" y="37"/>
                  </a:lnTo>
                  <a:lnTo>
                    <a:pt x="46" y="284"/>
                  </a:lnTo>
                  <a:lnTo>
                    <a:pt x="0" y="695"/>
                  </a:lnTo>
                  <a:lnTo>
                    <a:pt x="0" y="814"/>
                  </a:lnTo>
                  <a:lnTo>
                    <a:pt x="128" y="750"/>
                  </a:lnTo>
                  <a:lnTo>
                    <a:pt x="147" y="293"/>
                  </a:lnTo>
                  <a:lnTo>
                    <a:pt x="192" y="46"/>
                  </a:lnTo>
                  <a:lnTo>
                    <a:pt x="238" y="0"/>
                  </a:lnTo>
                  <a:close/>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87622" name="Freeform 134"/>
            <p:cNvSpPr>
              <a:spLocks/>
            </p:cNvSpPr>
            <p:nvPr/>
          </p:nvSpPr>
          <p:spPr bwMode="auto">
            <a:xfrm flipH="1">
              <a:off x="1793" y="2025"/>
              <a:ext cx="143" cy="704"/>
            </a:xfrm>
            <a:custGeom>
              <a:avLst/>
              <a:gdLst>
                <a:gd name="T0" fmla="*/ 238 w 238"/>
                <a:gd name="T1" fmla="*/ 0 h 814"/>
                <a:gd name="T2" fmla="*/ 147 w 238"/>
                <a:gd name="T3" fmla="*/ 37 h 814"/>
                <a:gd name="T4" fmla="*/ 46 w 238"/>
                <a:gd name="T5" fmla="*/ 284 h 814"/>
                <a:gd name="T6" fmla="*/ 0 w 238"/>
                <a:gd name="T7" fmla="*/ 695 h 814"/>
                <a:gd name="T8" fmla="*/ 0 w 238"/>
                <a:gd name="T9" fmla="*/ 814 h 814"/>
                <a:gd name="T10" fmla="*/ 128 w 238"/>
                <a:gd name="T11" fmla="*/ 750 h 814"/>
                <a:gd name="T12" fmla="*/ 147 w 238"/>
                <a:gd name="T13" fmla="*/ 293 h 814"/>
                <a:gd name="T14" fmla="*/ 192 w 238"/>
                <a:gd name="T15" fmla="*/ 46 h 814"/>
                <a:gd name="T16" fmla="*/ 238 w 238"/>
                <a:gd name="T17" fmla="*/ 0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814">
                  <a:moveTo>
                    <a:pt x="238" y="0"/>
                  </a:moveTo>
                  <a:lnTo>
                    <a:pt x="147" y="37"/>
                  </a:lnTo>
                  <a:lnTo>
                    <a:pt x="46" y="284"/>
                  </a:lnTo>
                  <a:lnTo>
                    <a:pt x="0" y="695"/>
                  </a:lnTo>
                  <a:lnTo>
                    <a:pt x="0" y="814"/>
                  </a:lnTo>
                  <a:lnTo>
                    <a:pt x="128" y="750"/>
                  </a:lnTo>
                  <a:lnTo>
                    <a:pt x="147" y="293"/>
                  </a:lnTo>
                  <a:lnTo>
                    <a:pt x="192" y="46"/>
                  </a:lnTo>
                  <a:lnTo>
                    <a:pt x="238" y="0"/>
                  </a:lnTo>
                  <a:close/>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87623" name="Freeform 135"/>
            <p:cNvSpPr>
              <a:spLocks/>
            </p:cNvSpPr>
            <p:nvPr/>
          </p:nvSpPr>
          <p:spPr bwMode="auto">
            <a:xfrm flipH="1">
              <a:off x="1605" y="2016"/>
              <a:ext cx="143" cy="704"/>
            </a:xfrm>
            <a:custGeom>
              <a:avLst/>
              <a:gdLst>
                <a:gd name="T0" fmla="*/ 238 w 238"/>
                <a:gd name="T1" fmla="*/ 0 h 814"/>
                <a:gd name="T2" fmla="*/ 147 w 238"/>
                <a:gd name="T3" fmla="*/ 37 h 814"/>
                <a:gd name="T4" fmla="*/ 46 w 238"/>
                <a:gd name="T5" fmla="*/ 284 h 814"/>
                <a:gd name="T6" fmla="*/ 0 w 238"/>
                <a:gd name="T7" fmla="*/ 695 h 814"/>
                <a:gd name="T8" fmla="*/ 0 w 238"/>
                <a:gd name="T9" fmla="*/ 814 h 814"/>
                <a:gd name="T10" fmla="*/ 128 w 238"/>
                <a:gd name="T11" fmla="*/ 750 h 814"/>
                <a:gd name="T12" fmla="*/ 147 w 238"/>
                <a:gd name="T13" fmla="*/ 293 h 814"/>
                <a:gd name="T14" fmla="*/ 192 w 238"/>
                <a:gd name="T15" fmla="*/ 46 h 814"/>
                <a:gd name="T16" fmla="*/ 238 w 238"/>
                <a:gd name="T17" fmla="*/ 0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814">
                  <a:moveTo>
                    <a:pt x="238" y="0"/>
                  </a:moveTo>
                  <a:lnTo>
                    <a:pt x="147" y="37"/>
                  </a:lnTo>
                  <a:lnTo>
                    <a:pt x="46" y="284"/>
                  </a:lnTo>
                  <a:lnTo>
                    <a:pt x="0" y="695"/>
                  </a:lnTo>
                  <a:lnTo>
                    <a:pt x="0" y="814"/>
                  </a:lnTo>
                  <a:lnTo>
                    <a:pt x="128" y="750"/>
                  </a:lnTo>
                  <a:lnTo>
                    <a:pt x="147" y="293"/>
                  </a:lnTo>
                  <a:lnTo>
                    <a:pt x="192" y="46"/>
                  </a:lnTo>
                  <a:lnTo>
                    <a:pt x="238" y="0"/>
                  </a:lnTo>
                  <a:close/>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87624" name="Freeform 136"/>
            <p:cNvSpPr>
              <a:spLocks/>
            </p:cNvSpPr>
            <p:nvPr/>
          </p:nvSpPr>
          <p:spPr bwMode="auto">
            <a:xfrm flipH="1">
              <a:off x="1417" y="2007"/>
              <a:ext cx="143" cy="704"/>
            </a:xfrm>
            <a:custGeom>
              <a:avLst/>
              <a:gdLst>
                <a:gd name="T0" fmla="*/ 238 w 238"/>
                <a:gd name="T1" fmla="*/ 0 h 814"/>
                <a:gd name="T2" fmla="*/ 147 w 238"/>
                <a:gd name="T3" fmla="*/ 37 h 814"/>
                <a:gd name="T4" fmla="*/ 46 w 238"/>
                <a:gd name="T5" fmla="*/ 284 h 814"/>
                <a:gd name="T6" fmla="*/ 0 w 238"/>
                <a:gd name="T7" fmla="*/ 695 h 814"/>
                <a:gd name="T8" fmla="*/ 0 w 238"/>
                <a:gd name="T9" fmla="*/ 814 h 814"/>
                <a:gd name="T10" fmla="*/ 128 w 238"/>
                <a:gd name="T11" fmla="*/ 750 h 814"/>
                <a:gd name="T12" fmla="*/ 147 w 238"/>
                <a:gd name="T13" fmla="*/ 293 h 814"/>
                <a:gd name="T14" fmla="*/ 192 w 238"/>
                <a:gd name="T15" fmla="*/ 46 h 814"/>
                <a:gd name="T16" fmla="*/ 238 w 238"/>
                <a:gd name="T17" fmla="*/ 0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814">
                  <a:moveTo>
                    <a:pt x="238" y="0"/>
                  </a:moveTo>
                  <a:lnTo>
                    <a:pt x="147" y="37"/>
                  </a:lnTo>
                  <a:lnTo>
                    <a:pt x="46" y="284"/>
                  </a:lnTo>
                  <a:lnTo>
                    <a:pt x="0" y="695"/>
                  </a:lnTo>
                  <a:lnTo>
                    <a:pt x="0" y="814"/>
                  </a:lnTo>
                  <a:lnTo>
                    <a:pt x="128" y="750"/>
                  </a:lnTo>
                  <a:lnTo>
                    <a:pt x="147" y="293"/>
                  </a:lnTo>
                  <a:lnTo>
                    <a:pt x="192" y="46"/>
                  </a:lnTo>
                  <a:lnTo>
                    <a:pt x="238" y="0"/>
                  </a:lnTo>
                  <a:close/>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87625" name="Freeform 137"/>
            <p:cNvSpPr>
              <a:spLocks/>
            </p:cNvSpPr>
            <p:nvPr/>
          </p:nvSpPr>
          <p:spPr bwMode="auto">
            <a:xfrm flipH="1">
              <a:off x="1228" y="1998"/>
              <a:ext cx="143" cy="704"/>
            </a:xfrm>
            <a:custGeom>
              <a:avLst/>
              <a:gdLst>
                <a:gd name="T0" fmla="*/ 238 w 238"/>
                <a:gd name="T1" fmla="*/ 0 h 814"/>
                <a:gd name="T2" fmla="*/ 147 w 238"/>
                <a:gd name="T3" fmla="*/ 37 h 814"/>
                <a:gd name="T4" fmla="*/ 46 w 238"/>
                <a:gd name="T5" fmla="*/ 284 h 814"/>
                <a:gd name="T6" fmla="*/ 0 w 238"/>
                <a:gd name="T7" fmla="*/ 695 h 814"/>
                <a:gd name="T8" fmla="*/ 0 w 238"/>
                <a:gd name="T9" fmla="*/ 814 h 814"/>
                <a:gd name="T10" fmla="*/ 128 w 238"/>
                <a:gd name="T11" fmla="*/ 750 h 814"/>
                <a:gd name="T12" fmla="*/ 147 w 238"/>
                <a:gd name="T13" fmla="*/ 293 h 814"/>
                <a:gd name="T14" fmla="*/ 192 w 238"/>
                <a:gd name="T15" fmla="*/ 46 h 814"/>
                <a:gd name="T16" fmla="*/ 238 w 238"/>
                <a:gd name="T17" fmla="*/ 0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814">
                  <a:moveTo>
                    <a:pt x="238" y="0"/>
                  </a:moveTo>
                  <a:lnTo>
                    <a:pt x="147" y="37"/>
                  </a:lnTo>
                  <a:lnTo>
                    <a:pt x="46" y="284"/>
                  </a:lnTo>
                  <a:lnTo>
                    <a:pt x="0" y="695"/>
                  </a:lnTo>
                  <a:lnTo>
                    <a:pt x="0" y="814"/>
                  </a:lnTo>
                  <a:lnTo>
                    <a:pt x="128" y="750"/>
                  </a:lnTo>
                  <a:lnTo>
                    <a:pt x="147" y="293"/>
                  </a:lnTo>
                  <a:lnTo>
                    <a:pt x="192" y="46"/>
                  </a:lnTo>
                  <a:lnTo>
                    <a:pt x="238" y="0"/>
                  </a:lnTo>
                  <a:close/>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87626" name="Line 138"/>
            <p:cNvSpPr>
              <a:spLocks noChangeShapeType="1"/>
            </p:cNvSpPr>
            <p:nvPr/>
          </p:nvSpPr>
          <p:spPr bwMode="auto">
            <a:xfrm rot="220067">
              <a:off x="2365" y="2619"/>
              <a:ext cx="201" cy="101"/>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87627" name="Line 139"/>
            <p:cNvSpPr>
              <a:spLocks noChangeShapeType="1"/>
            </p:cNvSpPr>
            <p:nvPr/>
          </p:nvSpPr>
          <p:spPr bwMode="auto">
            <a:xfrm rot="220067" flipV="1">
              <a:off x="1270" y="2449"/>
              <a:ext cx="967"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sp>
        <p:nvSpPr>
          <p:cNvPr id="1087628" name="Line 140"/>
          <p:cNvSpPr>
            <a:spLocks noChangeShapeType="1"/>
          </p:cNvSpPr>
          <p:nvPr/>
        </p:nvSpPr>
        <p:spPr bwMode="auto">
          <a:xfrm rot="220067" flipH="1">
            <a:off x="8805864" y="2936876"/>
            <a:ext cx="1587" cy="561975"/>
          </a:xfrm>
          <a:prstGeom prst="line">
            <a:avLst/>
          </a:prstGeom>
          <a:noFill/>
          <a:ln w="57150">
            <a:solidFill>
              <a:srgbClr val="FF5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Tree>
    <p:extLst>
      <p:ext uri="{BB962C8B-B14F-4D97-AF65-F5344CB8AC3E}">
        <p14:creationId xmlns:p14="http://schemas.microsoft.com/office/powerpoint/2010/main" val="15879907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876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876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latin typeface="Arial Black" pitchFamily="34" charset="0"/>
              </a:rPr>
              <a:t>as1 Dynamic RA addition </a:t>
            </a:r>
            <a:r>
              <a:rPr lang="en-US" dirty="0" smtClean="0">
                <a:solidFill>
                  <a:schemeClr val="bg2">
                    <a:lumMod val="20000"/>
                    <a:lumOff val="80000"/>
                  </a:schemeClr>
                </a:solidFill>
              </a:rPr>
              <a:t>–  RAP usage made easy</a:t>
            </a:r>
            <a:endParaRPr lang="en-US" dirty="0">
              <a:solidFill>
                <a:schemeClr val="bg2">
                  <a:lumMod val="20000"/>
                  <a:lumOff val="80000"/>
                </a:schemeClr>
              </a:solidFill>
            </a:endParaRPr>
          </a:p>
        </p:txBody>
      </p:sp>
      <p:sp>
        <p:nvSpPr>
          <p:cNvPr id="15" name="Text Box 2"/>
          <p:cNvSpPr txBox="1">
            <a:spLocks noChangeArrowheads="1"/>
          </p:cNvSpPr>
          <p:nvPr/>
        </p:nvSpPr>
        <p:spPr bwMode="auto">
          <a:xfrm>
            <a:off x="1842326" y="3197539"/>
            <a:ext cx="4930568" cy="2376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10377" tIns="55189" rIns="110377" bIns="55189">
            <a:spAutoFit/>
          </a:bodyPr>
          <a:lstStyle>
            <a:lvl1pPr marL="211138" indent="-211138" defTabSz="1103313">
              <a:defRPr>
                <a:solidFill>
                  <a:schemeClr val="tx1"/>
                </a:solidFill>
                <a:latin typeface="Arial" charset="0"/>
              </a:defRPr>
            </a:lvl1pPr>
            <a:lvl2pPr marL="552450" defTabSz="1103313">
              <a:defRPr>
                <a:solidFill>
                  <a:schemeClr val="tx1"/>
                </a:solidFill>
                <a:latin typeface="Arial" charset="0"/>
              </a:defRPr>
            </a:lvl2pPr>
            <a:lvl3pPr marL="1103313" defTabSz="1103313">
              <a:defRPr>
                <a:solidFill>
                  <a:schemeClr val="tx1"/>
                </a:solidFill>
                <a:latin typeface="Arial" charset="0"/>
              </a:defRPr>
            </a:lvl3pPr>
            <a:lvl4pPr marL="1655763" defTabSz="1103313">
              <a:defRPr>
                <a:solidFill>
                  <a:schemeClr val="tx1"/>
                </a:solidFill>
                <a:latin typeface="Arial" charset="0"/>
              </a:defRPr>
            </a:lvl4pPr>
            <a:lvl5pPr marL="2208213" defTabSz="1103313">
              <a:defRPr>
                <a:solidFill>
                  <a:schemeClr val="tx1"/>
                </a:solidFill>
                <a:latin typeface="Arial" charset="0"/>
              </a:defRPr>
            </a:lvl5pPr>
            <a:lvl6pPr marL="2665413" defTabSz="1103313" fontAlgn="base">
              <a:spcBef>
                <a:spcPct val="0"/>
              </a:spcBef>
              <a:spcAft>
                <a:spcPct val="0"/>
              </a:spcAft>
              <a:defRPr>
                <a:solidFill>
                  <a:schemeClr val="tx1"/>
                </a:solidFill>
                <a:latin typeface="Arial" charset="0"/>
              </a:defRPr>
            </a:lvl6pPr>
            <a:lvl7pPr marL="3122613" defTabSz="1103313" fontAlgn="base">
              <a:spcBef>
                <a:spcPct val="0"/>
              </a:spcBef>
              <a:spcAft>
                <a:spcPct val="0"/>
              </a:spcAft>
              <a:defRPr>
                <a:solidFill>
                  <a:schemeClr val="tx1"/>
                </a:solidFill>
                <a:latin typeface="Arial" charset="0"/>
              </a:defRPr>
            </a:lvl7pPr>
            <a:lvl8pPr marL="3579813" defTabSz="1103313" fontAlgn="base">
              <a:spcBef>
                <a:spcPct val="0"/>
              </a:spcBef>
              <a:spcAft>
                <a:spcPct val="0"/>
              </a:spcAft>
              <a:defRPr>
                <a:solidFill>
                  <a:schemeClr val="tx1"/>
                </a:solidFill>
                <a:latin typeface="Arial" charset="0"/>
              </a:defRPr>
            </a:lvl8pPr>
            <a:lvl9pPr marL="4037013" defTabSz="1103313" fontAlgn="base">
              <a:spcBef>
                <a:spcPct val="0"/>
              </a:spcBef>
              <a:spcAft>
                <a:spcPct val="0"/>
              </a:spcAft>
              <a:defRPr>
                <a:solidFill>
                  <a:schemeClr val="tx1"/>
                </a:solidFill>
                <a:latin typeface="Arial" charset="0"/>
              </a:defRPr>
            </a:lvl9pPr>
          </a:lstStyle>
          <a:p>
            <a:pPr marL="0" indent="0" fontAlgn="base">
              <a:spcBef>
                <a:spcPct val="55000"/>
              </a:spcBef>
              <a:spcAft>
                <a:spcPct val="0"/>
              </a:spcAft>
            </a:pPr>
            <a:r>
              <a:rPr lang="en-US" sz="1600" b="1" dirty="0">
                <a:solidFill>
                  <a:srgbClr val="000000"/>
                </a:solidFill>
                <a:cs typeface="Arial" charset="0"/>
              </a:rPr>
              <a:t>Benefit</a:t>
            </a:r>
          </a:p>
          <a:p>
            <a:pPr fontAlgn="base">
              <a:spcBef>
                <a:spcPct val="55000"/>
              </a:spcBef>
              <a:spcAft>
                <a:spcPct val="0"/>
              </a:spcAft>
              <a:buFontTx/>
              <a:buChar char="•"/>
            </a:pPr>
            <a:r>
              <a:rPr lang="en-US" sz="1600" dirty="0">
                <a:solidFill>
                  <a:srgbClr val="000000"/>
                </a:solidFill>
                <a:cs typeface="Arial" charset="0"/>
              </a:rPr>
              <a:t>Continuous change of RAP ratio during production process by slider</a:t>
            </a:r>
          </a:p>
          <a:p>
            <a:pPr fontAlgn="base">
              <a:spcBef>
                <a:spcPct val="55000"/>
              </a:spcBef>
              <a:spcAft>
                <a:spcPct val="0"/>
              </a:spcAft>
              <a:buFontTx/>
              <a:buChar char="•"/>
            </a:pPr>
            <a:r>
              <a:rPr lang="en-US" sz="1600" dirty="0">
                <a:solidFill>
                  <a:srgbClr val="000000"/>
                </a:solidFill>
                <a:cs typeface="Arial" charset="0"/>
              </a:rPr>
              <a:t>One recipe is sufficient for various RAP ratios</a:t>
            </a:r>
          </a:p>
          <a:p>
            <a:pPr fontAlgn="base">
              <a:spcBef>
                <a:spcPct val="55000"/>
              </a:spcBef>
              <a:spcAft>
                <a:spcPct val="0"/>
              </a:spcAft>
              <a:buFontTx/>
              <a:buChar char="•"/>
            </a:pPr>
            <a:r>
              <a:rPr lang="en-US" sz="1600" dirty="0">
                <a:solidFill>
                  <a:srgbClr val="000000"/>
                </a:solidFill>
                <a:cs typeface="Arial" charset="0"/>
              </a:rPr>
              <a:t>Integrated wizard for guiding through the recipe input process</a:t>
            </a:r>
          </a:p>
          <a:p>
            <a:pPr fontAlgn="base">
              <a:spcBef>
                <a:spcPct val="55000"/>
              </a:spcBef>
              <a:spcAft>
                <a:spcPct val="0"/>
              </a:spcAft>
              <a:buFontTx/>
              <a:buChar char="•"/>
            </a:pPr>
            <a:endParaRPr lang="en-US" sz="1600" dirty="0">
              <a:solidFill>
                <a:srgbClr val="000000"/>
              </a:solidFill>
              <a:cs typeface="Arial" charset="0"/>
            </a:endParaRPr>
          </a:p>
        </p:txBody>
      </p:sp>
      <p:sp>
        <p:nvSpPr>
          <p:cNvPr id="16" name="Abgerundetes Rechteck 15"/>
          <p:cNvSpPr/>
          <p:nvPr/>
        </p:nvSpPr>
        <p:spPr>
          <a:xfrm>
            <a:off x="1915886" y="1686295"/>
            <a:ext cx="4690753" cy="914400"/>
          </a:xfrm>
          <a:prstGeom prst="roundRect">
            <a:avLst/>
          </a:prstGeom>
          <a:solidFill>
            <a:schemeClr val="tx1">
              <a:lumMod val="65000"/>
              <a:lumOff val="35000"/>
            </a:schemeClr>
          </a:solidFill>
          <a:ln>
            <a:solidFill>
              <a:schemeClr val="accent4">
                <a:lumMod val="85000"/>
                <a:lumOff val="15000"/>
              </a:schemeClr>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5600" indent="-355600" fontAlgn="base">
              <a:spcBef>
                <a:spcPct val="0"/>
              </a:spcBef>
              <a:spcAft>
                <a:spcPct val="0"/>
              </a:spcAft>
            </a:pPr>
            <a:r>
              <a:rPr lang="en-US" sz="2000" dirty="0">
                <a:solidFill>
                  <a:srgbClr val="FFFFFF"/>
                </a:solidFill>
                <a:latin typeface="Arial" pitchFamily="34" charset="0"/>
                <a:cs typeface="Arial" pitchFamily="34" charset="0"/>
              </a:rPr>
              <a:t>… 	easy RAP ratio change during the ongoing production process</a:t>
            </a:r>
          </a:p>
        </p:txBody>
      </p:sp>
      <p:sp>
        <p:nvSpPr>
          <p:cNvPr id="3" name="Rechteck 2"/>
          <p:cNvSpPr/>
          <p:nvPr/>
        </p:nvSpPr>
        <p:spPr>
          <a:xfrm>
            <a:off x="2101932" y="5534260"/>
            <a:ext cx="4778829" cy="1092607"/>
          </a:xfrm>
          <a:prstGeom prst="rect">
            <a:avLst/>
          </a:prstGeom>
        </p:spPr>
        <p:txBody>
          <a:bodyPr wrap="square">
            <a:spAutoFit/>
          </a:bodyPr>
          <a:lstStyle/>
          <a:p>
            <a:pPr fontAlgn="base">
              <a:spcBef>
                <a:spcPct val="0"/>
              </a:spcBef>
              <a:spcAft>
                <a:spcPts val="600"/>
              </a:spcAft>
            </a:pPr>
            <a:r>
              <a:rPr lang="en-US" sz="1600" i="1" dirty="0">
                <a:solidFill>
                  <a:srgbClr val="2D2DB9">
                    <a:lumMod val="50000"/>
                  </a:srgbClr>
                </a:solidFill>
                <a:cs typeface="Arial" charset="0"/>
              </a:rPr>
              <a:t>„as1 Dynamic RA addition is one of the best developments by Ammann.“</a:t>
            </a:r>
          </a:p>
          <a:p>
            <a:pPr fontAlgn="base">
              <a:spcBef>
                <a:spcPct val="0"/>
              </a:spcBef>
              <a:spcAft>
                <a:spcPct val="0"/>
              </a:spcAft>
            </a:pPr>
            <a:r>
              <a:rPr lang="en-US" sz="1200" dirty="0">
                <a:solidFill>
                  <a:srgbClr val="2D2DB9">
                    <a:lumMod val="50000"/>
                  </a:srgbClr>
                </a:solidFill>
                <a:latin typeface="Arial" pitchFamily="34" charset="0"/>
                <a:cs typeface="Arial" pitchFamily="34" charset="0"/>
              </a:rPr>
              <a:t>Helmut Gaal, Plant manager MSO </a:t>
            </a:r>
            <a:r>
              <a:rPr lang="en-US" sz="1200" dirty="0" err="1">
                <a:solidFill>
                  <a:srgbClr val="2D2DB9">
                    <a:lumMod val="50000"/>
                  </a:srgbClr>
                </a:solidFill>
                <a:latin typeface="Arial" pitchFamily="34" charset="0"/>
                <a:cs typeface="Arial" pitchFamily="34" charset="0"/>
              </a:rPr>
              <a:t>Mischanlagen</a:t>
            </a:r>
            <a:r>
              <a:rPr lang="en-US" sz="1200" dirty="0">
                <a:solidFill>
                  <a:srgbClr val="2D2DB9">
                    <a:lumMod val="50000"/>
                  </a:srgbClr>
                </a:solidFill>
                <a:latin typeface="Arial" pitchFamily="34" charset="0"/>
                <a:cs typeface="Arial" pitchFamily="34" charset="0"/>
              </a:rPr>
              <a:t> GmbH </a:t>
            </a:r>
          </a:p>
          <a:p>
            <a:pPr fontAlgn="base">
              <a:spcBef>
                <a:spcPct val="0"/>
              </a:spcBef>
              <a:spcAft>
                <a:spcPct val="0"/>
              </a:spcAft>
            </a:pPr>
            <a:endParaRPr lang="en-US" sz="1600" dirty="0">
              <a:solidFill>
                <a:srgbClr val="2D2DB9">
                  <a:lumMod val="50000"/>
                </a:srgbClr>
              </a:solidFill>
              <a:cs typeface="Arial" charset="0"/>
            </a:endParaRPr>
          </a:p>
        </p:txBody>
      </p:sp>
      <p:pic>
        <p:nvPicPr>
          <p:cNvPr id="4102"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68317" y="5099721"/>
            <a:ext cx="3450737" cy="1258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8" name="Picture 1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666487" y="5763452"/>
            <a:ext cx="219075" cy="46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9" name="Picture 13" descr="https://ammanngroup.picturepark.com/Website/Download.aspx?DownloadToken=c042a965-95ab-467e-bb1a-2f693bb492ef&amp;Purpose=AssetManage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777133" y="1704109"/>
            <a:ext cx="3442969" cy="3096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9326537"/>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autoRev="1" fill="hold" nodeType="withEffect">
                                  <p:stCondLst>
                                    <p:cond delay="0"/>
                                  </p:stCondLst>
                                  <p:childTnLst>
                                    <p:animMotion origin="layout" path="M 2.22222E-6 -4.44444E-6 L 2.22222E-6 -0.05069 " pathEditMode="relative" rAng="0" ptsTypes="AA">
                                      <p:cBhvr>
                                        <p:cTn id="6" dur="3500" fill="hold"/>
                                        <p:tgtEl>
                                          <p:spTgt spid="4108"/>
                                        </p:tgtEl>
                                        <p:attrNameLst>
                                          <p:attrName>ppt_x</p:attrName>
                                          <p:attrName>ppt_y</p:attrName>
                                        </p:attrNameLst>
                                      </p:cBhvr>
                                      <p:rCtr x="0" y="-25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AU" dirty="0" smtClean="0">
                <a:latin typeface="Arial Black" pitchFamily="34" charset="0"/>
              </a:rPr>
              <a:t>as1 Dynamic RA addition </a:t>
            </a:r>
            <a:r>
              <a:rPr lang="en-AU" dirty="0" smtClean="0">
                <a:solidFill>
                  <a:schemeClr val="bg2">
                    <a:lumMod val="20000"/>
                    <a:lumOff val="80000"/>
                  </a:schemeClr>
                </a:solidFill>
              </a:rPr>
              <a:t>–  arguments </a:t>
            </a:r>
            <a:endParaRPr lang="en-AU" dirty="0"/>
          </a:p>
        </p:txBody>
      </p:sp>
      <p:sp>
        <p:nvSpPr>
          <p:cNvPr id="7" name="Foliennummernplatzhalter 3"/>
          <p:cNvSpPr>
            <a:spLocks noGrp="1"/>
          </p:cNvSpPr>
          <p:nvPr>
            <p:ph type="sldNum" sz="quarter" idx="4294967295"/>
          </p:nvPr>
        </p:nvSpPr>
        <p:spPr>
          <a:xfrm>
            <a:off x="9910763" y="6622372"/>
            <a:ext cx="450850" cy="147637"/>
          </a:xfrm>
          <a:prstGeom prst="rect">
            <a:avLst/>
          </a:prstGeom>
        </p:spPr>
        <p:txBody>
          <a:bodyPr/>
          <a:lstStyle/>
          <a:p>
            <a:fld id="{8990C54A-6054-43A0-AC98-6526A6AA24F7}" type="slidenum">
              <a:rPr lang="en-AU">
                <a:solidFill>
                  <a:srgbClr val="000000"/>
                </a:solidFill>
              </a:rPr>
              <a:pPr/>
              <a:t>54</a:t>
            </a:fld>
            <a:endParaRPr lang="en-AU" dirty="0">
              <a:solidFill>
                <a:srgbClr val="000000"/>
              </a:solidFill>
            </a:endParaRPr>
          </a:p>
        </p:txBody>
      </p:sp>
      <p:sp>
        <p:nvSpPr>
          <p:cNvPr id="3" name="TextBox 2"/>
          <p:cNvSpPr txBox="1"/>
          <p:nvPr/>
        </p:nvSpPr>
        <p:spPr>
          <a:xfrm>
            <a:off x="1862328" y="1603274"/>
            <a:ext cx="8138160" cy="400110"/>
          </a:xfrm>
          <a:prstGeom prst="rect">
            <a:avLst/>
          </a:prstGeom>
          <a:noFill/>
        </p:spPr>
        <p:txBody>
          <a:bodyPr wrap="square" rtlCol="0">
            <a:spAutoFit/>
          </a:bodyPr>
          <a:lstStyle/>
          <a:p>
            <a:pPr fontAlgn="base">
              <a:spcBef>
                <a:spcPct val="0"/>
              </a:spcBef>
              <a:spcAft>
                <a:spcPct val="0"/>
              </a:spcAft>
            </a:pPr>
            <a:r>
              <a:rPr lang="en-AU" sz="2000" dirty="0">
                <a:solidFill>
                  <a:srgbClr val="000000"/>
                </a:solidFill>
                <a:latin typeface="Arial" panose="020B0604020202020204" pitchFamily="34" charset="0"/>
                <a:cs typeface="Arial" panose="020B0604020202020204" pitchFamily="34" charset="0"/>
              </a:rPr>
              <a:t>Thanks to as1 dynamic RA addition, you get one continuous protocol.</a:t>
            </a:r>
          </a:p>
        </p:txBody>
      </p:sp>
      <p:sp>
        <p:nvSpPr>
          <p:cNvPr id="9" name="TextBox 8"/>
          <p:cNvSpPr txBox="1"/>
          <p:nvPr/>
        </p:nvSpPr>
        <p:spPr>
          <a:xfrm>
            <a:off x="1862328" y="2026065"/>
            <a:ext cx="8138160" cy="400110"/>
          </a:xfrm>
          <a:prstGeom prst="rect">
            <a:avLst/>
          </a:prstGeom>
          <a:noFill/>
        </p:spPr>
        <p:txBody>
          <a:bodyPr wrap="square" rtlCol="0">
            <a:spAutoFit/>
          </a:bodyPr>
          <a:lstStyle/>
          <a:p>
            <a:pPr fontAlgn="base">
              <a:spcBef>
                <a:spcPct val="0"/>
              </a:spcBef>
              <a:spcAft>
                <a:spcPct val="0"/>
              </a:spcAft>
            </a:pPr>
            <a:r>
              <a:rPr lang="en-AU" sz="2000" dirty="0">
                <a:solidFill>
                  <a:srgbClr val="000000"/>
                </a:solidFill>
                <a:latin typeface="Arial" panose="020B0604020202020204" pitchFamily="34" charset="0"/>
                <a:cs typeface="Arial" panose="020B0604020202020204" pitchFamily="34" charset="0"/>
              </a:rPr>
              <a:t>Thanks to as1 dynamic RA addition, Temperature is under control.</a:t>
            </a:r>
          </a:p>
        </p:txBody>
      </p:sp>
      <p:pic>
        <p:nvPicPr>
          <p:cNvPr id="4" name="Picture 3" descr="Screen Clippi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41914" y="2129850"/>
            <a:ext cx="3047005" cy="4328040"/>
          </a:xfrm>
          <a:prstGeom prst="rect">
            <a:avLst/>
          </a:prstGeom>
          <a:ln>
            <a:noFill/>
          </a:ln>
          <a:effectLst>
            <a:outerShdw blurRad="292100" dist="139700" dir="2700000" algn="tl" rotWithShape="0">
              <a:srgbClr val="333333">
                <a:alpha val="65000"/>
              </a:srgbClr>
            </a:outerShdw>
          </a:effectLst>
        </p:spPr>
      </p:pic>
      <p:pic>
        <p:nvPicPr>
          <p:cNvPr id="5" name="Picture 4" descr="PP_544ce0e1-d3e0-4b8d-b48e-94134a4ef074_1.pdf - Foxit Reade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72871" y="1801907"/>
            <a:ext cx="6409764" cy="402515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4" name="Rounded Rectangle 13"/>
          <p:cNvSpPr/>
          <p:nvPr/>
        </p:nvSpPr>
        <p:spPr>
          <a:xfrm rot="21237517">
            <a:off x="2513319" y="1985245"/>
            <a:ext cx="1493350" cy="4240305"/>
          </a:xfrm>
          <a:prstGeom prst="roundRect">
            <a:avLst>
              <a:gd name="adj" fmla="val 0"/>
            </a:avLst>
          </a:prstGeom>
          <a:solidFill>
            <a:srgbClr val="D3DBD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nl-NL" sz="2000" dirty="0" err="1">
              <a:solidFill>
                <a:srgbClr val="000000"/>
              </a:solidFill>
            </a:endParaRPr>
          </a:p>
        </p:txBody>
      </p:sp>
      <p:sp>
        <p:nvSpPr>
          <p:cNvPr id="15" name="Rounded Rectangle 14"/>
          <p:cNvSpPr/>
          <p:nvPr/>
        </p:nvSpPr>
        <p:spPr>
          <a:xfrm rot="21237517">
            <a:off x="5229300" y="1584788"/>
            <a:ext cx="3824732" cy="4188087"/>
          </a:xfrm>
          <a:prstGeom prst="roundRect">
            <a:avLst>
              <a:gd name="adj" fmla="val 0"/>
            </a:avLst>
          </a:prstGeom>
          <a:solidFill>
            <a:srgbClr val="D3DBD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nl-NL" sz="2000" dirty="0" err="1">
              <a:solidFill>
                <a:srgbClr val="000000"/>
              </a:solidFill>
            </a:endParaRPr>
          </a:p>
        </p:txBody>
      </p:sp>
      <p:sp>
        <p:nvSpPr>
          <p:cNvPr id="16" name="TextBox 15"/>
          <p:cNvSpPr txBox="1"/>
          <p:nvPr/>
        </p:nvSpPr>
        <p:spPr>
          <a:xfrm>
            <a:off x="1862328" y="1603025"/>
            <a:ext cx="8138160" cy="400110"/>
          </a:xfrm>
          <a:prstGeom prst="rect">
            <a:avLst/>
          </a:prstGeom>
          <a:noFill/>
        </p:spPr>
        <p:txBody>
          <a:bodyPr wrap="square" rtlCol="0">
            <a:spAutoFit/>
          </a:bodyPr>
          <a:lstStyle/>
          <a:p>
            <a:pPr fontAlgn="base">
              <a:spcBef>
                <a:spcPct val="0"/>
              </a:spcBef>
              <a:spcAft>
                <a:spcPct val="0"/>
              </a:spcAft>
            </a:pPr>
            <a:r>
              <a:rPr lang="en-AU" sz="2000" dirty="0">
                <a:solidFill>
                  <a:srgbClr val="FFFFFF">
                    <a:lumMod val="50000"/>
                  </a:srgbClr>
                </a:solidFill>
                <a:latin typeface="Arial" panose="020B0604020202020204" pitchFamily="34" charset="0"/>
                <a:cs typeface="Arial" panose="020B0604020202020204" pitchFamily="34" charset="0"/>
              </a:rPr>
              <a:t>Thanks to as1 dynamic RA addition, you get one continuous protocol.</a:t>
            </a:r>
          </a:p>
        </p:txBody>
      </p:sp>
      <p:sp>
        <p:nvSpPr>
          <p:cNvPr id="17" name="Rounded Rectangle 16"/>
          <p:cNvSpPr/>
          <p:nvPr/>
        </p:nvSpPr>
        <p:spPr>
          <a:xfrm rot="21237517">
            <a:off x="3747652" y="2161565"/>
            <a:ext cx="1364565" cy="164253"/>
          </a:xfrm>
          <a:prstGeom prst="roundRect">
            <a:avLst>
              <a:gd name="adj" fmla="val 0"/>
            </a:avLst>
          </a:prstGeom>
          <a:solidFill>
            <a:srgbClr val="D3DBD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nl-NL" sz="2000" dirty="0" err="1">
              <a:solidFill>
                <a:srgbClr val="000000"/>
              </a:solidFill>
              <a:latin typeface="Arial" panose="020B0604020202020204" pitchFamily="34" charset="0"/>
              <a:cs typeface="Arial" panose="020B0604020202020204" pitchFamily="34" charset="0"/>
            </a:endParaRPr>
          </a:p>
        </p:txBody>
      </p:sp>
      <p:sp>
        <p:nvSpPr>
          <p:cNvPr id="18" name="Rounded Rectangle 17"/>
          <p:cNvSpPr/>
          <p:nvPr/>
        </p:nvSpPr>
        <p:spPr>
          <a:xfrm rot="21237517">
            <a:off x="3834464" y="2732345"/>
            <a:ext cx="1364565" cy="164253"/>
          </a:xfrm>
          <a:prstGeom prst="roundRect">
            <a:avLst>
              <a:gd name="adj" fmla="val 0"/>
            </a:avLst>
          </a:prstGeom>
          <a:solidFill>
            <a:srgbClr val="D3DBD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nl-NL" sz="2000" dirty="0" err="1">
              <a:solidFill>
                <a:srgbClr val="000000"/>
              </a:solidFill>
              <a:latin typeface="Arial" panose="020B0604020202020204" pitchFamily="34" charset="0"/>
              <a:cs typeface="Arial" panose="020B0604020202020204" pitchFamily="34" charset="0"/>
            </a:endParaRPr>
          </a:p>
        </p:txBody>
      </p:sp>
      <p:sp>
        <p:nvSpPr>
          <p:cNvPr id="19" name="Rounded Rectangle 18"/>
          <p:cNvSpPr/>
          <p:nvPr/>
        </p:nvSpPr>
        <p:spPr>
          <a:xfrm rot="21237517">
            <a:off x="3885416" y="3303125"/>
            <a:ext cx="1364565" cy="164253"/>
          </a:xfrm>
          <a:prstGeom prst="roundRect">
            <a:avLst>
              <a:gd name="adj" fmla="val 0"/>
            </a:avLst>
          </a:prstGeom>
          <a:solidFill>
            <a:srgbClr val="D3DBD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nl-NL" sz="2000" dirty="0" err="1">
              <a:solidFill>
                <a:srgbClr val="000000"/>
              </a:solidFill>
            </a:endParaRPr>
          </a:p>
        </p:txBody>
      </p:sp>
      <p:sp>
        <p:nvSpPr>
          <p:cNvPr id="20" name="Rounded Rectangle 19"/>
          <p:cNvSpPr/>
          <p:nvPr/>
        </p:nvSpPr>
        <p:spPr>
          <a:xfrm rot="21237517">
            <a:off x="3936368" y="3882870"/>
            <a:ext cx="1364565" cy="164253"/>
          </a:xfrm>
          <a:prstGeom prst="roundRect">
            <a:avLst>
              <a:gd name="adj" fmla="val 0"/>
            </a:avLst>
          </a:prstGeom>
          <a:solidFill>
            <a:srgbClr val="D3DBD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nl-NL" sz="2000" dirty="0" err="1">
              <a:solidFill>
                <a:srgbClr val="000000"/>
              </a:solidFill>
            </a:endParaRPr>
          </a:p>
        </p:txBody>
      </p:sp>
      <p:sp>
        <p:nvSpPr>
          <p:cNvPr id="21" name="Rounded Rectangle 20"/>
          <p:cNvSpPr/>
          <p:nvPr/>
        </p:nvSpPr>
        <p:spPr>
          <a:xfrm rot="21237517">
            <a:off x="3987320" y="4462615"/>
            <a:ext cx="1364565" cy="164253"/>
          </a:xfrm>
          <a:prstGeom prst="roundRect">
            <a:avLst>
              <a:gd name="adj" fmla="val 0"/>
            </a:avLst>
          </a:prstGeom>
          <a:solidFill>
            <a:srgbClr val="D3DBD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nl-NL" sz="2000" dirty="0" err="1">
              <a:solidFill>
                <a:srgbClr val="000000"/>
              </a:solidFill>
            </a:endParaRPr>
          </a:p>
        </p:txBody>
      </p:sp>
      <p:sp>
        <p:nvSpPr>
          <p:cNvPr id="22" name="Rounded Rectangle 21"/>
          <p:cNvSpPr/>
          <p:nvPr/>
        </p:nvSpPr>
        <p:spPr>
          <a:xfrm rot="21237517">
            <a:off x="4038272" y="5042360"/>
            <a:ext cx="1364565" cy="164253"/>
          </a:xfrm>
          <a:prstGeom prst="roundRect">
            <a:avLst>
              <a:gd name="adj" fmla="val 0"/>
            </a:avLst>
          </a:prstGeom>
          <a:solidFill>
            <a:srgbClr val="D3DBD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nl-NL" sz="2000" dirty="0" err="1">
              <a:solidFill>
                <a:srgbClr val="000000"/>
              </a:solidFill>
            </a:endParaRPr>
          </a:p>
        </p:txBody>
      </p:sp>
      <p:sp>
        <p:nvSpPr>
          <p:cNvPr id="23" name="Rounded Rectangle 22"/>
          <p:cNvSpPr/>
          <p:nvPr/>
        </p:nvSpPr>
        <p:spPr>
          <a:xfrm rot="21237517">
            <a:off x="4089224" y="5622105"/>
            <a:ext cx="1364565" cy="164253"/>
          </a:xfrm>
          <a:prstGeom prst="roundRect">
            <a:avLst>
              <a:gd name="adj" fmla="val 0"/>
            </a:avLst>
          </a:prstGeom>
          <a:solidFill>
            <a:srgbClr val="D3DBD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nl-NL" sz="2000" dirty="0" err="1">
              <a:solidFill>
                <a:srgbClr val="000000"/>
              </a:solidFill>
            </a:endParaRPr>
          </a:p>
        </p:txBody>
      </p:sp>
      <p:sp>
        <p:nvSpPr>
          <p:cNvPr id="11" name="Rounded Rectangle 10"/>
          <p:cNvSpPr/>
          <p:nvPr/>
        </p:nvSpPr>
        <p:spPr>
          <a:xfrm rot="21237517">
            <a:off x="4007611" y="1818190"/>
            <a:ext cx="1187577" cy="424030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nl-NL" sz="2000" dirty="0" err="1">
              <a:solidFill>
                <a:srgbClr val="000000"/>
              </a:solidFill>
            </a:endParaRPr>
          </a:p>
        </p:txBody>
      </p:sp>
      <p:graphicFrame>
        <p:nvGraphicFramePr>
          <p:cNvPr id="25" name="Diagramm 2"/>
          <p:cNvGraphicFramePr>
            <a:graphicFrameLocks/>
          </p:cNvGraphicFramePr>
          <p:nvPr>
            <p:extLst/>
          </p:nvPr>
        </p:nvGraphicFramePr>
        <p:xfrm>
          <a:off x="2163265" y="2944995"/>
          <a:ext cx="7962900" cy="301752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69929369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42" presetClass="entr" presetSubtype="0" fill="hold" nodeType="afterEffect">
                                  <p:stCondLst>
                                    <p:cond delay="1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ppt_w</p:attrName>
                                        </p:attrNameLst>
                                      </p:cBhvr>
                                      <p:tavLst>
                                        <p:tav tm="0">
                                          <p:val>
                                            <p:fltVal val="0"/>
                                          </p:val>
                                        </p:tav>
                                        <p:tav tm="100000">
                                          <p:val>
                                            <p:strVal val="#ppt_w"/>
                                          </p:val>
                                        </p:tav>
                                      </p:tavLst>
                                    </p:anim>
                                    <p:anim calcmode="lin" valueType="num">
                                      <p:cBhvr>
                                        <p:cTn id="29" dur="500" fill="hold"/>
                                        <p:tgtEl>
                                          <p:spTgt spid="17"/>
                                        </p:tgtEl>
                                        <p:attrNameLst>
                                          <p:attrName>ppt_h</p:attrName>
                                        </p:attrNameLst>
                                      </p:cBhvr>
                                      <p:tavLst>
                                        <p:tav tm="0">
                                          <p:val>
                                            <p:fltVal val="0"/>
                                          </p:val>
                                        </p:tav>
                                        <p:tav tm="100000">
                                          <p:val>
                                            <p:strVal val="#ppt_h"/>
                                          </p:val>
                                        </p:tav>
                                      </p:tavLst>
                                    </p:anim>
                                    <p:animEffect transition="in" filter="fade">
                                      <p:cBhvr>
                                        <p:cTn id="30" dur="500"/>
                                        <p:tgtEl>
                                          <p:spTgt spid="17"/>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animEffect transition="in" filter="fade">
                                      <p:cBhvr>
                                        <p:cTn id="35" dur="500"/>
                                        <p:tgtEl>
                                          <p:spTgt spid="18"/>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fltVal val="0"/>
                                          </p:val>
                                        </p:tav>
                                        <p:tav tm="100000">
                                          <p:val>
                                            <p:strVal val="#ppt_h"/>
                                          </p:val>
                                        </p:tav>
                                      </p:tavLst>
                                    </p:anim>
                                    <p:animEffect transition="in" filter="fade">
                                      <p:cBhvr>
                                        <p:cTn id="40" dur="500"/>
                                        <p:tgtEl>
                                          <p:spTgt spid="19"/>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ppt_w</p:attrName>
                                        </p:attrNameLst>
                                      </p:cBhvr>
                                      <p:tavLst>
                                        <p:tav tm="0">
                                          <p:val>
                                            <p:fltVal val="0"/>
                                          </p:val>
                                        </p:tav>
                                        <p:tav tm="100000">
                                          <p:val>
                                            <p:strVal val="#ppt_w"/>
                                          </p:val>
                                        </p:tav>
                                      </p:tavLst>
                                    </p:anim>
                                    <p:anim calcmode="lin" valueType="num">
                                      <p:cBhvr>
                                        <p:cTn id="44" dur="500" fill="hold"/>
                                        <p:tgtEl>
                                          <p:spTgt spid="20"/>
                                        </p:tgtEl>
                                        <p:attrNameLst>
                                          <p:attrName>ppt_h</p:attrName>
                                        </p:attrNameLst>
                                      </p:cBhvr>
                                      <p:tavLst>
                                        <p:tav tm="0">
                                          <p:val>
                                            <p:fltVal val="0"/>
                                          </p:val>
                                        </p:tav>
                                        <p:tav tm="100000">
                                          <p:val>
                                            <p:strVal val="#ppt_h"/>
                                          </p:val>
                                        </p:tav>
                                      </p:tavLst>
                                    </p:anim>
                                    <p:animEffect transition="in" filter="fade">
                                      <p:cBhvr>
                                        <p:cTn id="45" dur="500"/>
                                        <p:tgtEl>
                                          <p:spTgt spid="20"/>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p:cTn id="48" dur="500" fill="hold"/>
                                        <p:tgtEl>
                                          <p:spTgt spid="21"/>
                                        </p:tgtEl>
                                        <p:attrNameLst>
                                          <p:attrName>ppt_w</p:attrName>
                                        </p:attrNameLst>
                                      </p:cBhvr>
                                      <p:tavLst>
                                        <p:tav tm="0">
                                          <p:val>
                                            <p:fltVal val="0"/>
                                          </p:val>
                                        </p:tav>
                                        <p:tav tm="100000">
                                          <p:val>
                                            <p:strVal val="#ppt_w"/>
                                          </p:val>
                                        </p:tav>
                                      </p:tavLst>
                                    </p:anim>
                                    <p:anim calcmode="lin" valueType="num">
                                      <p:cBhvr>
                                        <p:cTn id="49" dur="500" fill="hold"/>
                                        <p:tgtEl>
                                          <p:spTgt spid="21"/>
                                        </p:tgtEl>
                                        <p:attrNameLst>
                                          <p:attrName>ppt_h</p:attrName>
                                        </p:attrNameLst>
                                      </p:cBhvr>
                                      <p:tavLst>
                                        <p:tav tm="0">
                                          <p:val>
                                            <p:fltVal val="0"/>
                                          </p:val>
                                        </p:tav>
                                        <p:tav tm="100000">
                                          <p:val>
                                            <p:strVal val="#ppt_h"/>
                                          </p:val>
                                        </p:tav>
                                      </p:tavLst>
                                    </p:anim>
                                    <p:animEffect transition="in" filter="fade">
                                      <p:cBhvr>
                                        <p:cTn id="50" dur="500"/>
                                        <p:tgtEl>
                                          <p:spTgt spid="21"/>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p:cTn id="53" dur="500" fill="hold"/>
                                        <p:tgtEl>
                                          <p:spTgt spid="22"/>
                                        </p:tgtEl>
                                        <p:attrNameLst>
                                          <p:attrName>ppt_w</p:attrName>
                                        </p:attrNameLst>
                                      </p:cBhvr>
                                      <p:tavLst>
                                        <p:tav tm="0">
                                          <p:val>
                                            <p:fltVal val="0"/>
                                          </p:val>
                                        </p:tav>
                                        <p:tav tm="100000">
                                          <p:val>
                                            <p:strVal val="#ppt_w"/>
                                          </p:val>
                                        </p:tav>
                                      </p:tavLst>
                                    </p:anim>
                                    <p:anim calcmode="lin" valueType="num">
                                      <p:cBhvr>
                                        <p:cTn id="54" dur="500" fill="hold"/>
                                        <p:tgtEl>
                                          <p:spTgt spid="22"/>
                                        </p:tgtEl>
                                        <p:attrNameLst>
                                          <p:attrName>ppt_h</p:attrName>
                                        </p:attrNameLst>
                                      </p:cBhvr>
                                      <p:tavLst>
                                        <p:tav tm="0">
                                          <p:val>
                                            <p:fltVal val="0"/>
                                          </p:val>
                                        </p:tav>
                                        <p:tav tm="100000">
                                          <p:val>
                                            <p:strVal val="#ppt_h"/>
                                          </p:val>
                                        </p:tav>
                                      </p:tavLst>
                                    </p:anim>
                                    <p:animEffect transition="in" filter="fade">
                                      <p:cBhvr>
                                        <p:cTn id="55" dur="500"/>
                                        <p:tgtEl>
                                          <p:spTgt spid="22"/>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 calcmode="lin" valueType="num">
                                      <p:cBhvr>
                                        <p:cTn id="58" dur="500" fill="hold"/>
                                        <p:tgtEl>
                                          <p:spTgt spid="23"/>
                                        </p:tgtEl>
                                        <p:attrNameLst>
                                          <p:attrName>ppt_w</p:attrName>
                                        </p:attrNameLst>
                                      </p:cBhvr>
                                      <p:tavLst>
                                        <p:tav tm="0">
                                          <p:val>
                                            <p:fltVal val="0"/>
                                          </p:val>
                                        </p:tav>
                                        <p:tav tm="100000">
                                          <p:val>
                                            <p:strVal val="#ppt_w"/>
                                          </p:val>
                                        </p:tav>
                                      </p:tavLst>
                                    </p:anim>
                                    <p:anim calcmode="lin" valueType="num">
                                      <p:cBhvr>
                                        <p:cTn id="59" dur="500" fill="hold"/>
                                        <p:tgtEl>
                                          <p:spTgt spid="23"/>
                                        </p:tgtEl>
                                        <p:attrNameLst>
                                          <p:attrName>ppt_h</p:attrName>
                                        </p:attrNameLst>
                                      </p:cBhvr>
                                      <p:tavLst>
                                        <p:tav tm="0">
                                          <p:val>
                                            <p:fltVal val="0"/>
                                          </p:val>
                                        </p:tav>
                                        <p:tav tm="100000">
                                          <p:val>
                                            <p:strVal val="#ppt_h"/>
                                          </p:val>
                                        </p:tav>
                                      </p:tavLst>
                                    </p:anim>
                                    <p:animEffect transition="in" filter="fade">
                                      <p:cBhvr>
                                        <p:cTn id="60" dur="500"/>
                                        <p:tgtEl>
                                          <p:spTgt spid="23"/>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p:cTn id="63" dur="500" fill="hold"/>
                                        <p:tgtEl>
                                          <p:spTgt spid="14"/>
                                        </p:tgtEl>
                                        <p:attrNameLst>
                                          <p:attrName>ppt_w</p:attrName>
                                        </p:attrNameLst>
                                      </p:cBhvr>
                                      <p:tavLst>
                                        <p:tav tm="0">
                                          <p:val>
                                            <p:fltVal val="0"/>
                                          </p:val>
                                        </p:tav>
                                        <p:tav tm="100000">
                                          <p:val>
                                            <p:strVal val="#ppt_w"/>
                                          </p:val>
                                        </p:tav>
                                      </p:tavLst>
                                    </p:anim>
                                    <p:anim calcmode="lin" valueType="num">
                                      <p:cBhvr>
                                        <p:cTn id="64" dur="500" fill="hold"/>
                                        <p:tgtEl>
                                          <p:spTgt spid="14"/>
                                        </p:tgtEl>
                                        <p:attrNameLst>
                                          <p:attrName>ppt_h</p:attrName>
                                        </p:attrNameLst>
                                      </p:cBhvr>
                                      <p:tavLst>
                                        <p:tav tm="0">
                                          <p:val>
                                            <p:fltVal val="0"/>
                                          </p:val>
                                        </p:tav>
                                        <p:tav tm="100000">
                                          <p:val>
                                            <p:strVal val="#ppt_h"/>
                                          </p:val>
                                        </p:tav>
                                      </p:tavLst>
                                    </p:anim>
                                    <p:animEffect transition="in" filter="fade">
                                      <p:cBhvr>
                                        <p:cTn id="65" dur="500"/>
                                        <p:tgtEl>
                                          <p:spTgt spid="14"/>
                                        </p:tgtEl>
                                      </p:cBhvr>
                                    </p:animEffect>
                                  </p:childTnLst>
                                </p:cTn>
                              </p:par>
                            </p:childTnLst>
                          </p:cTn>
                        </p:par>
                        <p:par>
                          <p:cTn id="66" fill="hold">
                            <p:stCondLst>
                              <p:cond delay="1000"/>
                            </p:stCondLst>
                            <p:childTnLst>
                              <p:par>
                                <p:cTn id="67" presetID="53" presetClass="entr" presetSubtype="16" fill="hold" grpId="0" nodeType="afterEffect">
                                  <p:stCondLst>
                                    <p:cond delay="0"/>
                                  </p:stCondLst>
                                  <p:childTnLst>
                                    <p:set>
                                      <p:cBhvr>
                                        <p:cTn id="68" dur="1" fill="hold">
                                          <p:stCondLst>
                                            <p:cond delay="0"/>
                                          </p:stCondLst>
                                        </p:cTn>
                                        <p:tgtEl>
                                          <p:spTgt spid="11"/>
                                        </p:tgtEl>
                                        <p:attrNameLst>
                                          <p:attrName>style.visibility</p:attrName>
                                        </p:attrNameLst>
                                      </p:cBhvr>
                                      <p:to>
                                        <p:strVal val="visible"/>
                                      </p:to>
                                    </p:set>
                                    <p:anim calcmode="lin" valueType="num">
                                      <p:cBhvr>
                                        <p:cTn id="69" dur="500" fill="hold"/>
                                        <p:tgtEl>
                                          <p:spTgt spid="11"/>
                                        </p:tgtEl>
                                        <p:attrNameLst>
                                          <p:attrName>ppt_w</p:attrName>
                                        </p:attrNameLst>
                                      </p:cBhvr>
                                      <p:tavLst>
                                        <p:tav tm="0">
                                          <p:val>
                                            <p:fltVal val="0"/>
                                          </p:val>
                                        </p:tav>
                                        <p:tav tm="100000">
                                          <p:val>
                                            <p:strVal val="#ppt_w"/>
                                          </p:val>
                                        </p:tav>
                                      </p:tavLst>
                                    </p:anim>
                                    <p:anim calcmode="lin" valueType="num">
                                      <p:cBhvr>
                                        <p:cTn id="70" dur="500" fill="hold"/>
                                        <p:tgtEl>
                                          <p:spTgt spid="11"/>
                                        </p:tgtEl>
                                        <p:attrNameLst>
                                          <p:attrName>ppt_h</p:attrName>
                                        </p:attrNameLst>
                                      </p:cBhvr>
                                      <p:tavLst>
                                        <p:tav tm="0">
                                          <p:val>
                                            <p:fltVal val="0"/>
                                          </p:val>
                                        </p:tav>
                                        <p:tav tm="100000">
                                          <p:val>
                                            <p:strVal val="#ppt_h"/>
                                          </p:val>
                                        </p:tav>
                                      </p:tavLst>
                                    </p:anim>
                                    <p:animEffect transition="in" filter="fade">
                                      <p:cBhvr>
                                        <p:cTn id="71" dur="500"/>
                                        <p:tgtEl>
                                          <p:spTgt spid="11"/>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4"/>
                                        </p:tgtEl>
                                      </p:cBhvr>
                                    </p:animEffect>
                                    <p:set>
                                      <p:cBhvr>
                                        <p:cTn id="76" dur="1" fill="hold">
                                          <p:stCondLst>
                                            <p:cond delay="499"/>
                                          </p:stCondLst>
                                        </p:cTn>
                                        <p:tgtEl>
                                          <p:spTgt spid="4"/>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5"/>
                                        </p:tgtEl>
                                      </p:cBhvr>
                                    </p:animEffect>
                                    <p:set>
                                      <p:cBhvr>
                                        <p:cTn id="79" dur="1" fill="hold">
                                          <p:stCondLst>
                                            <p:cond delay="499"/>
                                          </p:stCondLst>
                                        </p:cTn>
                                        <p:tgtEl>
                                          <p:spTgt spid="5"/>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11"/>
                                        </p:tgtEl>
                                      </p:cBhvr>
                                    </p:animEffect>
                                    <p:set>
                                      <p:cBhvr>
                                        <p:cTn id="82" dur="1" fill="hold">
                                          <p:stCondLst>
                                            <p:cond delay="499"/>
                                          </p:stCondLst>
                                        </p:cTn>
                                        <p:tgtEl>
                                          <p:spTgt spid="11"/>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14"/>
                                        </p:tgtEl>
                                      </p:cBhvr>
                                    </p:animEffect>
                                    <p:set>
                                      <p:cBhvr>
                                        <p:cTn id="85" dur="1" fill="hold">
                                          <p:stCondLst>
                                            <p:cond delay="499"/>
                                          </p:stCondLst>
                                        </p:cTn>
                                        <p:tgtEl>
                                          <p:spTgt spid="14"/>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17"/>
                                        </p:tgtEl>
                                      </p:cBhvr>
                                    </p:animEffect>
                                    <p:set>
                                      <p:cBhvr>
                                        <p:cTn id="91" dur="1" fill="hold">
                                          <p:stCondLst>
                                            <p:cond delay="499"/>
                                          </p:stCondLst>
                                        </p:cTn>
                                        <p:tgtEl>
                                          <p:spTgt spid="17"/>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18"/>
                                        </p:tgtEl>
                                      </p:cBhvr>
                                    </p:animEffect>
                                    <p:set>
                                      <p:cBhvr>
                                        <p:cTn id="94" dur="1" fill="hold">
                                          <p:stCondLst>
                                            <p:cond delay="499"/>
                                          </p:stCondLst>
                                        </p:cTn>
                                        <p:tgtEl>
                                          <p:spTgt spid="18"/>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19"/>
                                        </p:tgtEl>
                                      </p:cBhvr>
                                    </p:animEffect>
                                    <p:set>
                                      <p:cBhvr>
                                        <p:cTn id="97" dur="1" fill="hold">
                                          <p:stCondLst>
                                            <p:cond delay="499"/>
                                          </p:stCondLst>
                                        </p:cTn>
                                        <p:tgtEl>
                                          <p:spTgt spid="19"/>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20"/>
                                        </p:tgtEl>
                                      </p:cBhvr>
                                    </p:animEffect>
                                    <p:set>
                                      <p:cBhvr>
                                        <p:cTn id="100" dur="1" fill="hold">
                                          <p:stCondLst>
                                            <p:cond delay="499"/>
                                          </p:stCondLst>
                                        </p:cTn>
                                        <p:tgtEl>
                                          <p:spTgt spid="20"/>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21"/>
                                        </p:tgtEl>
                                      </p:cBhvr>
                                    </p:animEffect>
                                    <p:set>
                                      <p:cBhvr>
                                        <p:cTn id="103" dur="1" fill="hold">
                                          <p:stCondLst>
                                            <p:cond delay="499"/>
                                          </p:stCondLst>
                                        </p:cTn>
                                        <p:tgtEl>
                                          <p:spTgt spid="21"/>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22"/>
                                        </p:tgtEl>
                                      </p:cBhvr>
                                    </p:animEffect>
                                    <p:set>
                                      <p:cBhvr>
                                        <p:cTn id="106" dur="1" fill="hold">
                                          <p:stCondLst>
                                            <p:cond delay="499"/>
                                          </p:stCondLst>
                                        </p:cTn>
                                        <p:tgtEl>
                                          <p:spTgt spid="22"/>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23"/>
                                        </p:tgtEl>
                                      </p:cBhvr>
                                    </p:animEffect>
                                    <p:set>
                                      <p:cBhvr>
                                        <p:cTn id="109" dur="1" fill="hold">
                                          <p:stCondLst>
                                            <p:cond delay="499"/>
                                          </p:stCondLst>
                                        </p:cTn>
                                        <p:tgtEl>
                                          <p:spTgt spid="23"/>
                                        </p:tgtEl>
                                        <p:attrNameLst>
                                          <p:attrName>style.visibility</p:attrName>
                                        </p:attrNameLst>
                                      </p:cBhvr>
                                      <p:to>
                                        <p:strVal val="hidden"/>
                                      </p:to>
                                    </p:set>
                                  </p:childTnLst>
                                </p:cTn>
                              </p:par>
                            </p:childTnLst>
                          </p:cTn>
                        </p:par>
                        <p:par>
                          <p:cTn id="110" fill="hold">
                            <p:stCondLst>
                              <p:cond delay="500"/>
                            </p:stCondLst>
                            <p:childTnLst>
                              <p:par>
                                <p:cTn id="111" presetID="1" presetClass="entr" presetSubtype="0" fill="hold" grpId="0" nodeType="afterEffect">
                                  <p:stCondLst>
                                    <p:cond delay="0"/>
                                  </p:stCondLst>
                                  <p:childTnLst>
                                    <p:set>
                                      <p:cBhvr>
                                        <p:cTn id="112" dur="1" fill="hold">
                                          <p:stCondLst>
                                            <p:cond delay="0"/>
                                          </p:stCondLst>
                                        </p:cTn>
                                        <p:tgtEl>
                                          <p:spTgt spid="16"/>
                                        </p:tgtEl>
                                        <p:attrNameLst>
                                          <p:attrName>style.visibility</p:attrName>
                                        </p:attrNameLst>
                                      </p:cBhvr>
                                      <p:to>
                                        <p:strVal val="visible"/>
                                      </p:to>
                                    </p:set>
                                  </p:childTnLst>
                                </p:cTn>
                              </p:par>
                            </p:childTnLst>
                          </p:cTn>
                        </p:par>
                        <p:par>
                          <p:cTn id="113" fill="hold">
                            <p:stCondLst>
                              <p:cond delay="500"/>
                            </p:stCondLst>
                            <p:childTnLst>
                              <p:par>
                                <p:cTn id="114" presetID="2" presetClass="entr" presetSubtype="4" fill="hold" grpId="0" nodeType="afterEffect">
                                  <p:stCondLst>
                                    <p:cond delay="0"/>
                                  </p:stCondLst>
                                  <p:childTnLst>
                                    <p:set>
                                      <p:cBhvr>
                                        <p:cTn id="115" dur="1" fill="hold">
                                          <p:stCondLst>
                                            <p:cond delay="0"/>
                                          </p:stCondLst>
                                        </p:cTn>
                                        <p:tgtEl>
                                          <p:spTgt spid="9"/>
                                        </p:tgtEl>
                                        <p:attrNameLst>
                                          <p:attrName>style.visibility</p:attrName>
                                        </p:attrNameLst>
                                      </p:cBhvr>
                                      <p:to>
                                        <p:strVal val="visible"/>
                                      </p:to>
                                    </p:set>
                                    <p:anim calcmode="lin" valueType="num">
                                      <p:cBhvr additive="base">
                                        <p:cTn id="116" dur="500" fill="hold"/>
                                        <p:tgtEl>
                                          <p:spTgt spid="9"/>
                                        </p:tgtEl>
                                        <p:attrNameLst>
                                          <p:attrName>ppt_x</p:attrName>
                                        </p:attrNameLst>
                                      </p:cBhvr>
                                      <p:tavLst>
                                        <p:tav tm="0">
                                          <p:val>
                                            <p:strVal val="#ppt_x"/>
                                          </p:val>
                                        </p:tav>
                                        <p:tav tm="100000">
                                          <p:val>
                                            <p:strVal val="#ppt_x"/>
                                          </p:val>
                                        </p:tav>
                                      </p:tavLst>
                                    </p:anim>
                                    <p:anim calcmode="lin" valueType="num">
                                      <p:cBhvr additive="base">
                                        <p:cTn id="117" dur="500" fill="hold"/>
                                        <p:tgtEl>
                                          <p:spTgt spid="9"/>
                                        </p:tgtEl>
                                        <p:attrNameLst>
                                          <p:attrName>ppt_y</p:attrName>
                                        </p:attrNameLst>
                                      </p:cBhvr>
                                      <p:tavLst>
                                        <p:tav tm="0">
                                          <p:val>
                                            <p:strVal val="1+#ppt_h/2"/>
                                          </p:val>
                                        </p:tav>
                                        <p:tav tm="100000">
                                          <p:val>
                                            <p:strVal val="#ppt_y"/>
                                          </p:val>
                                        </p:tav>
                                      </p:tavLst>
                                    </p:anim>
                                  </p:childTnLst>
                                </p:cTn>
                              </p:par>
                            </p:childTnLst>
                          </p:cTn>
                        </p:par>
                        <p:par>
                          <p:cTn id="118" fill="hold">
                            <p:stCondLst>
                              <p:cond delay="1000"/>
                            </p:stCondLst>
                            <p:childTnLst>
                              <p:par>
                                <p:cTn id="119" presetID="16" presetClass="entr" presetSubtype="37" fill="hold" grpId="0" nodeType="afterEffect">
                                  <p:stCondLst>
                                    <p:cond delay="0"/>
                                  </p:stCondLst>
                                  <p:childTnLst>
                                    <p:set>
                                      <p:cBhvr>
                                        <p:cTn id="120" dur="1" fill="hold">
                                          <p:stCondLst>
                                            <p:cond delay="0"/>
                                          </p:stCondLst>
                                        </p:cTn>
                                        <p:tgtEl>
                                          <p:spTgt spid="25">
                                            <p:graphicEl>
                                              <a:chart seriesIdx="-3" categoryIdx="-3" bldStep="gridLegend"/>
                                            </p:graphicEl>
                                          </p:spTgt>
                                        </p:tgtEl>
                                        <p:attrNameLst>
                                          <p:attrName>style.visibility</p:attrName>
                                        </p:attrNameLst>
                                      </p:cBhvr>
                                      <p:to>
                                        <p:strVal val="visible"/>
                                      </p:to>
                                    </p:set>
                                    <p:animEffect transition="in" filter="barn(outVertical)">
                                      <p:cBhvr>
                                        <p:cTn id="121" dur="500"/>
                                        <p:tgtEl>
                                          <p:spTgt spid="25">
                                            <p:graphicEl>
                                              <a:chart seriesIdx="-3" categoryIdx="-3" bldStep="gridLegend"/>
                                            </p:graphicEl>
                                          </p:spTgt>
                                        </p:tgtEl>
                                      </p:cBhvr>
                                    </p:animEffect>
                                  </p:childTnLst>
                                </p:cTn>
                              </p:par>
                            </p:childTnLst>
                          </p:cTn>
                        </p:par>
                        <p:par>
                          <p:cTn id="122" fill="hold">
                            <p:stCondLst>
                              <p:cond delay="1500"/>
                            </p:stCondLst>
                            <p:childTnLst>
                              <p:par>
                                <p:cTn id="123" presetID="22" presetClass="entr" presetSubtype="4" fill="hold" grpId="0" nodeType="afterEffect">
                                  <p:stCondLst>
                                    <p:cond delay="500"/>
                                  </p:stCondLst>
                                  <p:childTnLst>
                                    <p:set>
                                      <p:cBhvr>
                                        <p:cTn id="124" dur="1" fill="hold">
                                          <p:stCondLst>
                                            <p:cond delay="0"/>
                                          </p:stCondLst>
                                        </p:cTn>
                                        <p:tgtEl>
                                          <p:spTgt spid="25">
                                            <p:graphicEl>
                                              <a:chart seriesIdx="0" categoryIdx="-4" bldStep="series"/>
                                            </p:graphicEl>
                                          </p:spTgt>
                                        </p:tgtEl>
                                        <p:attrNameLst>
                                          <p:attrName>style.visibility</p:attrName>
                                        </p:attrNameLst>
                                      </p:cBhvr>
                                      <p:to>
                                        <p:strVal val="visible"/>
                                      </p:to>
                                    </p:set>
                                    <p:animEffect transition="in" filter="wipe(down)">
                                      <p:cBhvr>
                                        <p:cTn id="125" dur="2000"/>
                                        <p:tgtEl>
                                          <p:spTgt spid="25">
                                            <p:graphicEl>
                                              <a:chart seriesIdx="0" categoryIdx="-4" bldStep="series"/>
                                            </p:graphicEl>
                                          </p:spTgt>
                                        </p:tgtEl>
                                      </p:cBhvr>
                                    </p:animEffect>
                                  </p:childTnLst>
                                </p:cTn>
                              </p:par>
                            </p:childTnLst>
                          </p:cTn>
                        </p:par>
                        <p:par>
                          <p:cTn id="126" fill="hold">
                            <p:stCondLst>
                              <p:cond delay="4000"/>
                            </p:stCondLst>
                            <p:childTnLst>
                              <p:par>
                                <p:cTn id="127" presetID="22" presetClass="entr" presetSubtype="8" fill="hold" grpId="0" nodeType="afterEffect">
                                  <p:stCondLst>
                                    <p:cond delay="0"/>
                                  </p:stCondLst>
                                  <p:childTnLst>
                                    <p:set>
                                      <p:cBhvr>
                                        <p:cTn id="128" dur="1" fill="hold">
                                          <p:stCondLst>
                                            <p:cond delay="0"/>
                                          </p:stCondLst>
                                        </p:cTn>
                                        <p:tgtEl>
                                          <p:spTgt spid="25">
                                            <p:graphicEl>
                                              <a:chart seriesIdx="1" categoryIdx="-4" bldStep="series"/>
                                            </p:graphicEl>
                                          </p:spTgt>
                                        </p:tgtEl>
                                        <p:attrNameLst>
                                          <p:attrName>style.visibility</p:attrName>
                                        </p:attrNameLst>
                                      </p:cBhvr>
                                      <p:to>
                                        <p:strVal val="visible"/>
                                      </p:to>
                                    </p:set>
                                    <p:animEffect transition="in" filter="wipe(left)">
                                      <p:cBhvr>
                                        <p:cTn id="129" dur="500"/>
                                        <p:tgtEl>
                                          <p:spTgt spid="25">
                                            <p:graphicEl>
                                              <a:chart seriesIdx="1"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4" grpId="0" animBg="1"/>
      <p:bldP spid="14" grpId="1" animBg="1"/>
      <p:bldP spid="15" grpId="0" animBg="1"/>
      <p:bldP spid="15" grpId="1" animBg="1"/>
      <p:bldP spid="16" grpId="0"/>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11" grpId="0" animBg="1"/>
      <p:bldP spid="11" grpId="1" animBg="1"/>
      <p:bldGraphic spid="25" grpId="0">
        <p:bldSub>
          <a:bldChart bld="series"/>
        </p:bldSub>
      </p:bldGraphic>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r>
              <a:rPr lang="de-CH" altLang="en-US" sz="800">
                <a:solidFill>
                  <a:srgbClr val="000000"/>
                </a:solidFill>
              </a:rPr>
              <a:t>Ammann Group Presentation</a:t>
            </a:r>
          </a:p>
        </p:txBody>
      </p:sp>
      <p:sp>
        <p:nvSpPr>
          <p:cNvPr id="44035" name="Rectangle 5"/>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0663FE33-7E83-4664-B757-B85420790941}" type="slidenum">
              <a:rPr lang="de-CH" altLang="en-US" sz="800">
                <a:solidFill>
                  <a:srgbClr val="000000"/>
                </a:solidFill>
              </a:rPr>
              <a:pPr/>
              <a:t>55</a:t>
            </a:fld>
            <a:endParaRPr lang="de-CH" altLang="en-US" sz="800">
              <a:solidFill>
                <a:srgbClr val="000000"/>
              </a:solidFill>
            </a:endParaRPr>
          </a:p>
        </p:txBody>
      </p:sp>
      <p:sp>
        <p:nvSpPr>
          <p:cNvPr id="44036" name="Rectangle 2"/>
          <p:cNvSpPr>
            <a:spLocks noGrp="1" noChangeArrowheads="1"/>
          </p:cNvSpPr>
          <p:nvPr>
            <p:ph type="ctrTitle"/>
          </p:nvPr>
        </p:nvSpPr>
        <p:spPr>
          <a:noFill/>
          <a:extLst>
            <a:ext uri="{909E8E84-426E-40DD-AFC4-6F175D3DCCD1}">
              <a14:hiddenFill xmlns:a14="http://schemas.microsoft.com/office/drawing/2010/main">
                <a:solidFill>
                  <a:schemeClr val="bg2"/>
                </a:solidFill>
              </a14:hiddenFill>
            </a:ext>
          </a:extLst>
        </p:spPr>
        <p:txBody>
          <a:bodyPr/>
          <a:lstStyle/>
          <a:p>
            <a:pPr eaLnBrk="1" hangingPunct="1"/>
            <a:r>
              <a:rPr lang="en-US" altLang="en-US" sz="1400"/>
              <a:t>Productivity Partnership for a Lifetime</a:t>
            </a:r>
          </a:p>
        </p:txBody>
      </p:sp>
      <p:sp>
        <p:nvSpPr>
          <p:cNvPr id="44037" name="Rectangle 3"/>
          <p:cNvSpPr>
            <a:spLocks noGrp="1" noChangeArrowheads="1"/>
          </p:cNvSpPr>
          <p:nvPr>
            <p:ph type="subTitle" idx="1"/>
          </p:nvPr>
        </p:nvSpPr>
        <p:spPr>
          <a:xfrm>
            <a:off x="1822451" y="5294313"/>
            <a:ext cx="8539163" cy="785812"/>
          </a:xfrm>
        </p:spPr>
        <p:txBody>
          <a:bodyPr/>
          <a:lstStyle/>
          <a:p>
            <a:pPr eaLnBrk="1" hangingPunct="1"/>
            <a:endParaRPr lang="en-US" altLang="en-US" sz="1400"/>
          </a:p>
          <a:p>
            <a:pPr eaLnBrk="1" hangingPunct="1"/>
            <a:r>
              <a:rPr lang="en-US" altLang="en-US" sz="1400"/>
              <a:t>www.ammann-group.com</a:t>
            </a:r>
          </a:p>
        </p:txBody>
      </p:sp>
      <p:sp>
        <p:nvSpPr>
          <p:cNvPr id="44038" name="Rectangle 2"/>
          <p:cNvSpPr txBox="1">
            <a:spLocks noChangeArrowheads="1"/>
          </p:cNvSpPr>
          <p:nvPr/>
        </p:nvSpPr>
        <p:spPr bwMode="auto">
          <a:xfrm>
            <a:off x="1974851" y="2230438"/>
            <a:ext cx="853916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306000" tIns="0" rIns="306000" bIns="0"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fontAlgn="base">
              <a:lnSpc>
                <a:spcPct val="110000"/>
              </a:lnSpc>
              <a:spcBef>
                <a:spcPct val="0"/>
              </a:spcBef>
              <a:spcAft>
                <a:spcPct val="0"/>
              </a:spcAft>
            </a:pPr>
            <a:r>
              <a:rPr lang="en-US" altLang="en-US" sz="2400" b="1">
                <a:solidFill>
                  <a:srgbClr val="FFFFFF"/>
                </a:solidFill>
              </a:rPr>
              <a:t>Thank you for your attention!</a:t>
            </a:r>
          </a:p>
        </p:txBody>
      </p:sp>
    </p:spTree>
    <p:extLst>
      <p:ext uri="{BB962C8B-B14F-4D97-AF65-F5344CB8AC3E}">
        <p14:creationId xmlns:p14="http://schemas.microsoft.com/office/powerpoint/2010/main" val="3999304537"/>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dirty="0">
                <a:cs typeface="Arial" pitchFamily="34" charset="0"/>
              </a:rPr>
              <a:t>Modern </a:t>
            </a:r>
            <a:r>
              <a:rPr lang="de-CH" dirty="0" err="1">
                <a:cs typeface="Arial" pitchFamily="34" charset="0"/>
              </a:rPr>
              <a:t>Plants</a:t>
            </a:r>
            <a:r>
              <a:rPr lang="de-CH" dirty="0">
                <a:cs typeface="Arial" pitchFamily="34" charset="0"/>
              </a:rPr>
              <a:t> </a:t>
            </a:r>
            <a:r>
              <a:rPr lang="de-CH" dirty="0" err="1">
                <a:cs typeface="Arial" pitchFamily="34" charset="0"/>
              </a:rPr>
              <a:t>run</a:t>
            </a:r>
            <a:r>
              <a:rPr lang="de-CH" dirty="0">
                <a:cs typeface="Arial" pitchFamily="34" charset="0"/>
              </a:rPr>
              <a:t> </a:t>
            </a:r>
            <a:r>
              <a:rPr lang="de-CH" dirty="0" err="1">
                <a:cs typeface="Arial" pitchFamily="34" charset="0"/>
              </a:rPr>
              <a:t>with</a:t>
            </a:r>
            <a:r>
              <a:rPr lang="de-CH" dirty="0">
                <a:cs typeface="Arial" pitchFamily="34" charset="0"/>
              </a:rPr>
              <a:t> </a:t>
            </a:r>
            <a:r>
              <a:rPr lang="de-CH" dirty="0" err="1">
                <a:cs typeface="Arial" pitchFamily="34" charset="0"/>
              </a:rPr>
              <a:t>lower</a:t>
            </a:r>
            <a:r>
              <a:rPr lang="de-CH" dirty="0">
                <a:cs typeface="Arial" pitchFamily="34" charset="0"/>
              </a:rPr>
              <a:t> </a:t>
            </a:r>
            <a:r>
              <a:rPr lang="de-CH" dirty="0" err="1">
                <a:cs typeface="Arial" pitchFamily="34" charset="0"/>
              </a:rPr>
              <a:t>operating</a:t>
            </a:r>
            <a:r>
              <a:rPr lang="de-CH" dirty="0">
                <a:cs typeface="Arial" pitchFamily="34" charset="0"/>
              </a:rPr>
              <a:t> </a:t>
            </a:r>
            <a:r>
              <a:rPr lang="de-CH" dirty="0" err="1">
                <a:cs typeface="Arial" pitchFamily="34" charset="0"/>
              </a:rPr>
              <a:t>costs</a:t>
            </a:r>
            <a:endParaRPr lang="en-GB" dirty="0">
              <a:cs typeface="Arial" pitchFamily="34" charset="0"/>
            </a:endParaRPr>
          </a:p>
        </p:txBody>
      </p:sp>
      <p:pic>
        <p:nvPicPr>
          <p:cNvPr id="13" name="Picture 12"/>
          <p:cNvPicPr>
            <a:picLocks noChangeAspect="1" noChangeArrowheads="1"/>
          </p:cNvPicPr>
          <p:nvPr/>
        </p:nvPicPr>
        <p:blipFill>
          <a:blip r:embed="rId3">
            <a:lum bright="42000" contrast="-66000"/>
            <a:extLst>
              <a:ext uri="{28A0092B-C50C-407E-A947-70E740481C1C}">
                <a14:useLocalDpi xmlns:a14="http://schemas.microsoft.com/office/drawing/2010/main"/>
              </a:ext>
            </a:extLst>
          </a:blip>
          <a:srcRect/>
          <a:stretch>
            <a:fillRect/>
          </a:stretch>
        </p:blipFill>
        <p:spPr bwMode="auto">
          <a:xfrm>
            <a:off x="2057401" y="1889126"/>
            <a:ext cx="4164013"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4"/>
          <p:cNvPicPr>
            <a:picLocks noChangeAspect="1" noChangeArrowheads="1"/>
          </p:cNvPicPr>
          <p:nvPr/>
        </p:nvPicPr>
        <p:blipFill>
          <a:blip r:embed="rId4">
            <a:lum bright="42000" contrast="-66000"/>
            <a:extLst>
              <a:ext uri="{28A0092B-C50C-407E-A947-70E740481C1C}">
                <a14:useLocalDpi xmlns:a14="http://schemas.microsoft.com/office/drawing/2010/main"/>
              </a:ext>
            </a:extLst>
          </a:blip>
          <a:srcRect/>
          <a:stretch>
            <a:fillRect/>
          </a:stretch>
        </p:blipFill>
        <p:spPr bwMode="auto">
          <a:xfrm>
            <a:off x="6221414" y="1889125"/>
            <a:ext cx="3906837" cy="291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7"/>
          <p:cNvSpPr txBox="1">
            <a:spLocks noChangeArrowheads="1"/>
          </p:cNvSpPr>
          <p:nvPr/>
        </p:nvSpPr>
        <p:spPr bwMode="auto">
          <a:xfrm>
            <a:off x="5765801" y="5384801"/>
            <a:ext cx="4386263"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sz="1600" b="1" dirty="0">
                <a:solidFill>
                  <a:srgbClr val="000000"/>
                </a:solidFill>
                <a:latin typeface="Arial" pitchFamily="34" charset="0"/>
                <a:cs typeface="Arial" pitchFamily="34" charset="0"/>
              </a:rPr>
              <a:t>Recycling</a:t>
            </a:r>
          </a:p>
          <a:p>
            <a:pPr algn="ctr" fontAlgn="base">
              <a:spcBef>
                <a:spcPct val="0"/>
              </a:spcBef>
              <a:spcAft>
                <a:spcPct val="0"/>
              </a:spcAft>
            </a:pPr>
            <a:r>
              <a:rPr lang="en-US" sz="1600" b="1" dirty="0">
                <a:solidFill>
                  <a:srgbClr val="000000"/>
                </a:solidFill>
                <a:latin typeface="Arial" pitchFamily="34" charset="0"/>
                <a:cs typeface="Arial" pitchFamily="34" charset="0"/>
              </a:rPr>
              <a:t>Lower energy consumption</a:t>
            </a:r>
          </a:p>
        </p:txBody>
      </p:sp>
      <p:sp>
        <p:nvSpPr>
          <p:cNvPr id="16" name="AutoShape 18"/>
          <p:cNvSpPr>
            <a:spLocks noChangeAspect="1" noChangeArrowheads="1" noTextEdit="1"/>
          </p:cNvSpPr>
          <p:nvPr/>
        </p:nvSpPr>
        <p:spPr bwMode="auto">
          <a:xfrm>
            <a:off x="1993900" y="1524001"/>
            <a:ext cx="8070850"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de-CH" sz="2400">
              <a:solidFill>
                <a:srgbClr val="000000"/>
              </a:solidFill>
              <a:latin typeface="Arial" pitchFamily="34" charset="0"/>
              <a:cs typeface="Arial" pitchFamily="34" charset="0"/>
            </a:endParaRPr>
          </a:p>
        </p:txBody>
      </p:sp>
      <p:pic>
        <p:nvPicPr>
          <p:cNvPr id="17" name="Picture 2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335338" y="2032001"/>
            <a:ext cx="1535112"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21"/>
          <p:cNvSpPr>
            <a:spLocks noChangeArrowheads="1"/>
          </p:cNvSpPr>
          <p:nvPr/>
        </p:nvSpPr>
        <p:spPr bwMode="auto">
          <a:xfrm>
            <a:off x="3335338" y="2032001"/>
            <a:ext cx="1535112" cy="2759075"/>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de-CH" sz="2400">
              <a:solidFill>
                <a:srgbClr val="000000"/>
              </a:solidFill>
              <a:latin typeface="Arial" pitchFamily="34" charset="0"/>
              <a:cs typeface="Arial" pitchFamily="34" charset="0"/>
            </a:endParaRPr>
          </a:p>
        </p:txBody>
      </p:sp>
      <p:pic>
        <p:nvPicPr>
          <p:cNvPr id="19" name="Picture 2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175501" y="3073401"/>
            <a:ext cx="1535113"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23"/>
          <p:cNvSpPr>
            <a:spLocks noChangeArrowheads="1"/>
          </p:cNvSpPr>
          <p:nvPr/>
        </p:nvSpPr>
        <p:spPr bwMode="auto">
          <a:xfrm>
            <a:off x="7175501" y="3073401"/>
            <a:ext cx="1535113" cy="1717675"/>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de-CH" sz="2400">
              <a:solidFill>
                <a:srgbClr val="000000"/>
              </a:solidFill>
              <a:latin typeface="Arial" pitchFamily="34" charset="0"/>
              <a:cs typeface="Arial" pitchFamily="34" charset="0"/>
            </a:endParaRPr>
          </a:p>
        </p:txBody>
      </p:sp>
      <p:sp>
        <p:nvSpPr>
          <p:cNvPr id="21" name="Line 24"/>
          <p:cNvSpPr>
            <a:spLocks noChangeShapeType="1"/>
          </p:cNvSpPr>
          <p:nvPr/>
        </p:nvSpPr>
        <p:spPr bwMode="auto">
          <a:xfrm>
            <a:off x="2189164" y="4791075"/>
            <a:ext cx="768032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de-CH" sz="2400">
              <a:solidFill>
                <a:srgbClr val="000000"/>
              </a:solidFill>
              <a:latin typeface="Arial" pitchFamily="34" charset="0"/>
              <a:cs typeface="Arial" pitchFamily="34" charset="0"/>
            </a:endParaRPr>
          </a:p>
        </p:txBody>
      </p:sp>
      <p:sp>
        <p:nvSpPr>
          <p:cNvPr id="22" name="Rectangle 25"/>
          <p:cNvSpPr>
            <a:spLocks noChangeArrowheads="1"/>
          </p:cNvSpPr>
          <p:nvPr/>
        </p:nvSpPr>
        <p:spPr bwMode="auto">
          <a:xfrm>
            <a:off x="3190875" y="5013325"/>
            <a:ext cx="1917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de-CH" sz="2000">
                <a:solidFill>
                  <a:srgbClr val="000000"/>
                </a:solidFill>
                <a:latin typeface="Arial" pitchFamily="34" charset="0"/>
                <a:cs typeface="Arial" pitchFamily="34" charset="0"/>
              </a:rPr>
              <a:t>Industry Average</a:t>
            </a:r>
            <a:endParaRPr lang="de-CH" sz="2400">
              <a:solidFill>
                <a:srgbClr val="000000"/>
              </a:solidFill>
              <a:latin typeface="Arial" pitchFamily="34" charset="0"/>
              <a:cs typeface="Arial" pitchFamily="34" charset="0"/>
            </a:endParaRPr>
          </a:p>
        </p:txBody>
      </p:sp>
      <p:sp>
        <p:nvSpPr>
          <p:cNvPr id="23" name="Rectangle 26"/>
          <p:cNvSpPr>
            <a:spLocks noChangeArrowheads="1"/>
          </p:cNvSpPr>
          <p:nvPr/>
        </p:nvSpPr>
        <p:spPr bwMode="auto">
          <a:xfrm>
            <a:off x="7123114" y="5013326"/>
            <a:ext cx="172322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de-CH" sz="2000">
                <a:solidFill>
                  <a:srgbClr val="000000"/>
                </a:solidFill>
                <a:latin typeface="Arial" pitchFamily="34" charset="0"/>
                <a:cs typeface="Arial" pitchFamily="34" charset="0"/>
              </a:rPr>
              <a:t>Improved Plant</a:t>
            </a:r>
            <a:endParaRPr lang="de-CH" sz="2400">
              <a:solidFill>
                <a:srgbClr val="000000"/>
              </a:solidFill>
              <a:latin typeface="Arial" pitchFamily="34" charset="0"/>
              <a:cs typeface="Arial" pitchFamily="34" charset="0"/>
            </a:endParaRPr>
          </a:p>
        </p:txBody>
      </p:sp>
      <p:sp>
        <p:nvSpPr>
          <p:cNvPr id="24" name="Freeform 27"/>
          <p:cNvSpPr>
            <a:spLocks noEditPoints="1"/>
          </p:cNvSpPr>
          <p:nvPr/>
        </p:nvSpPr>
        <p:spPr bwMode="auto">
          <a:xfrm>
            <a:off x="4910138" y="2057400"/>
            <a:ext cx="2120900" cy="1028700"/>
          </a:xfrm>
          <a:custGeom>
            <a:avLst/>
            <a:gdLst>
              <a:gd name="T0" fmla="*/ 1205 w 1336"/>
              <a:gd name="T1" fmla="*/ 607 h 648"/>
              <a:gd name="T2" fmla="*/ 1049 w 1336"/>
              <a:gd name="T3" fmla="*/ 582 h 648"/>
              <a:gd name="T4" fmla="*/ 918 w 1336"/>
              <a:gd name="T5" fmla="*/ 558 h 648"/>
              <a:gd name="T6" fmla="*/ 795 w 1336"/>
              <a:gd name="T7" fmla="*/ 525 h 648"/>
              <a:gd name="T8" fmla="*/ 672 w 1336"/>
              <a:gd name="T9" fmla="*/ 500 h 648"/>
              <a:gd name="T10" fmla="*/ 566 w 1336"/>
              <a:gd name="T11" fmla="*/ 459 h 648"/>
              <a:gd name="T12" fmla="*/ 467 w 1336"/>
              <a:gd name="T13" fmla="*/ 427 h 648"/>
              <a:gd name="T14" fmla="*/ 377 w 1336"/>
              <a:gd name="T15" fmla="*/ 386 h 648"/>
              <a:gd name="T16" fmla="*/ 287 w 1336"/>
              <a:gd name="T17" fmla="*/ 353 h 648"/>
              <a:gd name="T18" fmla="*/ 213 w 1336"/>
              <a:gd name="T19" fmla="*/ 304 h 648"/>
              <a:gd name="T20" fmla="*/ 156 w 1336"/>
              <a:gd name="T21" fmla="*/ 263 h 648"/>
              <a:gd name="T22" fmla="*/ 98 w 1336"/>
              <a:gd name="T23" fmla="*/ 213 h 648"/>
              <a:gd name="T24" fmla="*/ 57 w 1336"/>
              <a:gd name="T25" fmla="*/ 164 h 648"/>
              <a:gd name="T26" fmla="*/ 57 w 1336"/>
              <a:gd name="T27" fmla="*/ 164 h 648"/>
              <a:gd name="T28" fmla="*/ 24 w 1336"/>
              <a:gd name="T29" fmla="*/ 115 h 648"/>
              <a:gd name="T30" fmla="*/ 24 w 1336"/>
              <a:gd name="T31" fmla="*/ 115 h 648"/>
              <a:gd name="T32" fmla="*/ 0 w 1336"/>
              <a:gd name="T33" fmla="*/ 66 h 648"/>
              <a:gd name="T34" fmla="*/ 0 w 1336"/>
              <a:gd name="T35" fmla="*/ 58 h 648"/>
              <a:gd name="T36" fmla="*/ 0 w 1336"/>
              <a:gd name="T37" fmla="*/ 33 h 648"/>
              <a:gd name="T38" fmla="*/ 0 w 1336"/>
              <a:gd name="T39" fmla="*/ 8 h 648"/>
              <a:gd name="T40" fmla="*/ 49 w 1336"/>
              <a:gd name="T41" fmla="*/ 0 h 648"/>
              <a:gd name="T42" fmla="*/ 49 w 1336"/>
              <a:gd name="T43" fmla="*/ 25 h 648"/>
              <a:gd name="T44" fmla="*/ 49 w 1336"/>
              <a:gd name="T45" fmla="*/ 49 h 648"/>
              <a:gd name="T46" fmla="*/ 49 w 1336"/>
              <a:gd name="T47" fmla="*/ 49 h 648"/>
              <a:gd name="T48" fmla="*/ 65 w 1336"/>
              <a:gd name="T49" fmla="*/ 90 h 648"/>
              <a:gd name="T50" fmla="*/ 65 w 1336"/>
              <a:gd name="T51" fmla="*/ 90 h 648"/>
              <a:gd name="T52" fmla="*/ 98 w 1336"/>
              <a:gd name="T53" fmla="*/ 140 h 648"/>
              <a:gd name="T54" fmla="*/ 90 w 1336"/>
              <a:gd name="T55" fmla="*/ 131 h 648"/>
              <a:gd name="T56" fmla="*/ 131 w 1336"/>
              <a:gd name="T57" fmla="*/ 181 h 648"/>
              <a:gd name="T58" fmla="*/ 180 w 1336"/>
              <a:gd name="T59" fmla="*/ 222 h 648"/>
              <a:gd name="T60" fmla="*/ 246 w 1336"/>
              <a:gd name="T61" fmla="*/ 263 h 648"/>
              <a:gd name="T62" fmla="*/ 311 w 1336"/>
              <a:gd name="T63" fmla="*/ 304 h 648"/>
              <a:gd name="T64" fmla="*/ 393 w 1336"/>
              <a:gd name="T65" fmla="*/ 345 h 648"/>
              <a:gd name="T66" fmla="*/ 484 w 1336"/>
              <a:gd name="T67" fmla="*/ 377 h 648"/>
              <a:gd name="T68" fmla="*/ 582 w 1336"/>
              <a:gd name="T69" fmla="*/ 418 h 648"/>
              <a:gd name="T70" fmla="*/ 689 w 1336"/>
              <a:gd name="T71" fmla="*/ 451 h 648"/>
              <a:gd name="T72" fmla="*/ 803 w 1336"/>
              <a:gd name="T73" fmla="*/ 476 h 648"/>
              <a:gd name="T74" fmla="*/ 926 w 1336"/>
              <a:gd name="T75" fmla="*/ 509 h 648"/>
              <a:gd name="T76" fmla="*/ 1058 w 1336"/>
              <a:gd name="T77" fmla="*/ 533 h 648"/>
              <a:gd name="T78" fmla="*/ 1213 w 1336"/>
              <a:gd name="T79" fmla="*/ 558 h 648"/>
              <a:gd name="T80" fmla="*/ 1205 w 1336"/>
              <a:gd name="T81" fmla="*/ 607 h 648"/>
              <a:gd name="T82" fmla="*/ 1197 w 1336"/>
              <a:gd name="T83" fmla="*/ 500 h 648"/>
              <a:gd name="T84" fmla="*/ 1336 w 1336"/>
              <a:gd name="T85" fmla="*/ 599 h 648"/>
              <a:gd name="T86" fmla="*/ 1181 w 1336"/>
              <a:gd name="T87" fmla="*/ 648 h 648"/>
              <a:gd name="T88" fmla="*/ 1197 w 1336"/>
              <a:gd name="T89" fmla="*/ 500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36" h="648">
                <a:moveTo>
                  <a:pt x="1205" y="607"/>
                </a:moveTo>
                <a:lnTo>
                  <a:pt x="1049" y="582"/>
                </a:lnTo>
                <a:lnTo>
                  <a:pt x="918" y="558"/>
                </a:lnTo>
                <a:lnTo>
                  <a:pt x="795" y="525"/>
                </a:lnTo>
                <a:lnTo>
                  <a:pt x="672" y="500"/>
                </a:lnTo>
                <a:lnTo>
                  <a:pt x="566" y="459"/>
                </a:lnTo>
                <a:lnTo>
                  <a:pt x="467" y="427"/>
                </a:lnTo>
                <a:lnTo>
                  <a:pt x="377" y="386"/>
                </a:lnTo>
                <a:lnTo>
                  <a:pt x="287" y="353"/>
                </a:lnTo>
                <a:lnTo>
                  <a:pt x="213" y="304"/>
                </a:lnTo>
                <a:lnTo>
                  <a:pt x="156" y="263"/>
                </a:lnTo>
                <a:lnTo>
                  <a:pt x="98" y="213"/>
                </a:lnTo>
                <a:lnTo>
                  <a:pt x="57" y="164"/>
                </a:lnTo>
                <a:lnTo>
                  <a:pt x="57" y="164"/>
                </a:lnTo>
                <a:lnTo>
                  <a:pt x="24" y="115"/>
                </a:lnTo>
                <a:lnTo>
                  <a:pt x="24" y="115"/>
                </a:lnTo>
                <a:lnTo>
                  <a:pt x="0" y="66"/>
                </a:lnTo>
                <a:lnTo>
                  <a:pt x="0" y="58"/>
                </a:lnTo>
                <a:lnTo>
                  <a:pt x="0" y="33"/>
                </a:lnTo>
                <a:lnTo>
                  <a:pt x="0" y="8"/>
                </a:lnTo>
                <a:lnTo>
                  <a:pt x="49" y="0"/>
                </a:lnTo>
                <a:lnTo>
                  <a:pt x="49" y="25"/>
                </a:lnTo>
                <a:lnTo>
                  <a:pt x="49" y="49"/>
                </a:lnTo>
                <a:lnTo>
                  <a:pt x="49" y="49"/>
                </a:lnTo>
                <a:lnTo>
                  <a:pt x="65" y="90"/>
                </a:lnTo>
                <a:lnTo>
                  <a:pt x="65" y="90"/>
                </a:lnTo>
                <a:lnTo>
                  <a:pt x="98" y="140"/>
                </a:lnTo>
                <a:lnTo>
                  <a:pt x="90" y="131"/>
                </a:lnTo>
                <a:lnTo>
                  <a:pt x="131" y="181"/>
                </a:lnTo>
                <a:lnTo>
                  <a:pt x="180" y="222"/>
                </a:lnTo>
                <a:lnTo>
                  <a:pt x="246" y="263"/>
                </a:lnTo>
                <a:lnTo>
                  <a:pt x="311" y="304"/>
                </a:lnTo>
                <a:lnTo>
                  <a:pt x="393" y="345"/>
                </a:lnTo>
                <a:lnTo>
                  <a:pt x="484" y="377"/>
                </a:lnTo>
                <a:lnTo>
                  <a:pt x="582" y="418"/>
                </a:lnTo>
                <a:lnTo>
                  <a:pt x="689" y="451"/>
                </a:lnTo>
                <a:lnTo>
                  <a:pt x="803" y="476"/>
                </a:lnTo>
                <a:lnTo>
                  <a:pt x="926" y="509"/>
                </a:lnTo>
                <a:lnTo>
                  <a:pt x="1058" y="533"/>
                </a:lnTo>
                <a:lnTo>
                  <a:pt x="1213" y="558"/>
                </a:lnTo>
                <a:lnTo>
                  <a:pt x="1205" y="607"/>
                </a:lnTo>
                <a:close/>
                <a:moveTo>
                  <a:pt x="1197" y="500"/>
                </a:moveTo>
                <a:lnTo>
                  <a:pt x="1336" y="599"/>
                </a:lnTo>
                <a:lnTo>
                  <a:pt x="1181" y="648"/>
                </a:lnTo>
                <a:lnTo>
                  <a:pt x="1197" y="500"/>
                </a:lnTo>
                <a:close/>
              </a:path>
            </a:pathLst>
          </a:custGeom>
          <a:solidFill>
            <a:srgbClr val="000000"/>
          </a:solidFill>
          <a:ln w="12700">
            <a:solidFill>
              <a:srgbClr val="000000"/>
            </a:solidFill>
            <a:prstDash val="solid"/>
            <a:round/>
            <a:headEnd/>
            <a:tailEnd/>
          </a:ln>
        </p:spPr>
        <p:txBody>
          <a:bodyPr/>
          <a:lstStyle/>
          <a:p>
            <a:pPr fontAlgn="base">
              <a:spcBef>
                <a:spcPct val="0"/>
              </a:spcBef>
              <a:spcAft>
                <a:spcPct val="0"/>
              </a:spcAft>
            </a:pPr>
            <a:endParaRPr lang="de-CH" sz="2400">
              <a:solidFill>
                <a:srgbClr val="000000"/>
              </a:solidFill>
              <a:latin typeface="Arial" pitchFamily="34" charset="0"/>
              <a:cs typeface="Arial" pitchFamily="34" charset="0"/>
            </a:endParaRPr>
          </a:p>
        </p:txBody>
      </p:sp>
      <p:sp>
        <p:nvSpPr>
          <p:cNvPr id="25" name="Rectangle 28"/>
          <p:cNvSpPr>
            <a:spLocks noChangeArrowheads="1"/>
          </p:cNvSpPr>
          <p:nvPr/>
        </p:nvSpPr>
        <p:spPr bwMode="auto">
          <a:xfrm>
            <a:off x="5521326" y="2174875"/>
            <a:ext cx="3171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de-CH" sz="2000" b="1" dirty="0">
                <a:solidFill>
                  <a:srgbClr val="000000"/>
                </a:solidFill>
                <a:latin typeface="Arial" pitchFamily="34" charset="0"/>
                <a:cs typeface="Arial" pitchFamily="34" charset="0"/>
              </a:rPr>
              <a:t>-35 % </a:t>
            </a:r>
            <a:r>
              <a:rPr lang="de-CH" sz="2000" b="1" dirty="0" err="1">
                <a:solidFill>
                  <a:srgbClr val="000000"/>
                </a:solidFill>
                <a:latin typeface="Arial" pitchFamily="34" charset="0"/>
                <a:cs typeface="Arial" pitchFamily="34" charset="0"/>
              </a:rPr>
              <a:t>of</a:t>
            </a:r>
            <a:r>
              <a:rPr lang="de-CH" sz="2000" b="1" dirty="0">
                <a:solidFill>
                  <a:srgbClr val="000000"/>
                </a:solidFill>
                <a:latin typeface="Arial" pitchFamily="34" charset="0"/>
                <a:cs typeface="Arial" pitchFamily="34" charset="0"/>
              </a:rPr>
              <a:t> </a:t>
            </a:r>
            <a:r>
              <a:rPr lang="de-CH" sz="2000" b="1" dirty="0" err="1">
                <a:solidFill>
                  <a:srgbClr val="000000"/>
                </a:solidFill>
                <a:latin typeface="Arial" pitchFamily="34" charset="0"/>
                <a:cs typeface="Arial" pitchFamily="34" charset="0"/>
              </a:rPr>
              <a:t>the</a:t>
            </a:r>
            <a:r>
              <a:rPr lang="de-CH" sz="2000" b="1" dirty="0">
                <a:solidFill>
                  <a:srgbClr val="000000"/>
                </a:solidFill>
                <a:latin typeface="Arial" pitchFamily="34" charset="0"/>
                <a:cs typeface="Arial" pitchFamily="34" charset="0"/>
              </a:rPr>
              <a:t> </a:t>
            </a:r>
            <a:r>
              <a:rPr lang="de-CH" sz="2000" b="1" dirty="0" err="1">
                <a:solidFill>
                  <a:srgbClr val="000000"/>
                </a:solidFill>
                <a:latin typeface="Arial" pitchFamily="34" charset="0"/>
                <a:cs typeface="Arial" pitchFamily="34" charset="0"/>
              </a:rPr>
              <a:t>running</a:t>
            </a:r>
            <a:r>
              <a:rPr lang="de-CH" sz="2000" b="1" dirty="0">
                <a:solidFill>
                  <a:srgbClr val="000000"/>
                </a:solidFill>
                <a:latin typeface="Arial" pitchFamily="34" charset="0"/>
                <a:cs typeface="Arial" pitchFamily="34" charset="0"/>
              </a:rPr>
              <a:t> </a:t>
            </a:r>
            <a:r>
              <a:rPr lang="de-CH" sz="2000" b="1" dirty="0" err="1">
                <a:solidFill>
                  <a:srgbClr val="000000"/>
                </a:solidFill>
                <a:latin typeface="Arial" pitchFamily="34" charset="0"/>
                <a:cs typeface="Arial" pitchFamily="34" charset="0"/>
              </a:rPr>
              <a:t>costs</a:t>
            </a:r>
            <a:endParaRPr lang="de-CH" sz="2400"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15060674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cs typeface="Arial" pitchFamily="34" charset="0"/>
              </a:rPr>
              <a:t>Ecological = Economical</a:t>
            </a:r>
            <a:endParaRPr lang="en-GB" dirty="0">
              <a:cs typeface="Arial" pitchFamily="34" charset="0"/>
            </a:endParaRPr>
          </a:p>
        </p:txBody>
      </p:sp>
      <p:pic>
        <p:nvPicPr>
          <p:cNvPr id="13" name="Picture 15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47529" y="1997076"/>
            <a:ext cx="4164013"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88"/>
          <p:cNvSpPr txBox="1">
            <a:spLocks noChangeArrowheads="1"/>
          </p:cNvSpPr>
          <p:nvPr/>
        </p:nvSpPr>
        <p:spPr bwMode="auto">
          <a:xfrm>
            <a:off x="1971354" y="5024438"/>
            <a:ext cx="3916363"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sz="2400">
                <a:solidFill>
                  <a:srgbClr val="000000"/>
                </a:solidFill>
                <a:latin typeface="Arial" pitchFamily="34" charset="0"/>
                <a:cs typeface="Arial" pitchFamily="34" charset="0"/>
              </a:rPr>
              <a:t>High energy consumption</a:t>
            </a:r>
          </a:p>
          <a:p>
            <a:pPr algn="ctr" fontAlgn="base">
              <a:spcBef>
                <a:spcPct val="0"/>
              </a:spcBef>
              <a:spcAft>
                <a:spcPct val="0"/>
              </a:spcAft>
            </a:pPr>
            <a:r>
              <a:rPr lang="en-US" sz="2400">
                <a:solidFill>
                  <a:srgbClr val="000000"/>
                </a:solidFill>
                <a:latin typeface="Arial" pitchFamily="34" charset="0"/>
                <a:cs typeface="Arial" pitchFamily="34" charset="0"/>
              </a:rPr>
              <a:t>High emission level</a:t>
            </a:r>
          </a:p>
          <a:p>
            <a:pPr algn="ctr" fontAlgn="base">
              <a:spcBef>
                <a:spcPct val="0"/>
              </a:spcBef>
              <a:spcAft>
                <a:spcPct val="0"/>
              </a:spcAft>
            </a:pPr>
            <a:endParaRPr lang="en-US" sz="2400">
              <a:solidFill>
                <a:srgbClr val="000000"/>
              </a:solidFill>
              <a:latin typeface="Arial" pitchFamily="34" charset="0"/>
              <a:cs typeface="Arial" pitchFamily="34" charset="0"/>
            </a:endParaRPr>
          </a:p>
          <a:p>
            <a:pPr algn="ctr" fontAlgn="base">
              <a:spcBef>
                <a:spcPct val="0"/>
              </a:spcBef>
              <a:spcAft>
                <a:spcPct val="0"/>
              </a:spcAft>
            </a:pPr>
            <a:r>
              <a:rPr lang="en-US" sz="2400" b="1">
                <a:solidFill>
                  <a:srgbClr val="FF0000"/>
                </a:solidFill>
                <a:latin typeface="Arial" pitchFamily="34" charset="0"/>
                <a:cs typeface="Arial" pitchFamily="34" charset="0"/>
              </a:rPr>
              <a:t>High running costs</a:t>
            </a:r>
          </a:p>
        </p:txBody>
      </p:sp>
      <p:sp>
        <p:nvSpPr>
          <p:cNvPr id="15" name="Text Box 191"/>
          <p:cNvSpPr txBox="1">
            <a:spLocks noChangeArrowheads="1"/>
          </p:cNvSpPr>
          <p:nvPr/>
        </p:nvSpPr>
        <p:spPr bwMode="auto">
          <a:xfrm>
            <a:off x="2536503" y="1720850"/>
            <a:ext cx="2331344" cy="40011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000" dirty="0">
                <a:solidFill>
                  <a:srgbClr val="000000"/>
                </a:solidFill>
                <a:latin typeface="Arial" pitchFamily="34" charset="0"/>
                <a:cs typeface="Arial" pitchFamily="34" charset="0"/>
              </a:rPr>
              <a:t> </a:t>
            </a:r>
            <a:r>
              <a:rPr lang="en-US" sz="2000" b="1" dirty="0">
                <a:solidFill>
                  <a:srgbClr val="000000"/>
                </a:solidFill>
                <a:latin typeface="Arial" pitchFamily="34" charset="0"/>
                <a:cs typeface="Arial" pitchFamily="34" charset="0"/>
              </a:rPr>
              <a:t>Industry Average</a:t>
            </a:r>
          </a:p>
        </p:txBody>
      </p:sp>
      <p:pic>
        <p:nvPicPr>
          <p:cNvPr id="17" name="Picture 1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21414" y="1997075"/>
            <a:ext cx="3906837" cy="291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189"/>
          <p:cNvSpPr txBox="1">
            <a:spLocks noChangeArrowheads="1"/>
          </p:cNvSpPr>
          <p:nvPr/>
        </p:nvSpPr>
        <p:spPr bwMode="auto">
          <a:xfrm>
            <a:off x="6337300" y="5024438"/>
            <a:ext cx="3675062" cy="157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sz="2400">
                <a:solidFill>
                  <a:srgbClr val="000000"/>
                </a:solidFill>
                <a:latin typeface="Arial" pitchFamily="34" charset="0"/>
                <a:cs typeface="Arial" pitchFamily="34" charset="0"/>
              </a:rPr>
              <a:t>Low energy consumption</a:t>
            </a:r>
          </a:p>
          <a:p>
            <a:pPr algn="ctr" fontAlgn="base">
              <a:spcBef>
                <a:spcPct val="0"/>
              </a:spcBef>
              <a:spcAft>
                <a:spcPct val="0"/>
              </a:spcAft>
            </a:pPr>
            <a:r>
              <a:rPr lang="en-US" sz="2400">
                <a:solidFill>
                  <a:srgbClr val="000000"/>
                </a:solidFill>
                <a:latin typeface="Arial" pitchFamily="34" charset="0"/>
                <a:cs typeface="Arial" pitchFamily="34" charset="0"/>
              </a:rPr>
              <a:t>Low emission level</a:t>
            </a:r>
          </a:p>
          <a:p>
            <a:pPr algn="ctr" fontAlgn="base">
              <a:spcBef>
                <a:spcPct val="0"/>
              </a:spcBef>
              <a:spcAft>
                <a:spcPct val="0"/>
              </a:spcAft>
            </a:pPr>
            <a:endParaRPr lang="en-US" sz="2400">
              <a:solidFill>
                <a:srgbClr val="000000"/>
              </a:solidFill>
              <a:latin typeface="Arial" pitchFamily="34" charset="0"/>
              <a:cs typeface="Arial" pitchFamily="34" charset="0"/>
            </a:endParaRPr>
          </a:p>
          <a:p>
            <a:pPr algn="ctr" fontAlgn="base">
              <a:spcBef>
                <a:spcPct val="0"/>
              </a:spcBef>
              <a:spcAft>
                <a:spcPct val="0"/>
              </a:spcAft>
            </a:pPr>
            <a:r>
              <a:rPr lang="en-US" sz="2400" b="1">
                <a:solidFill>
                  <a:srgbClr val="FF0000"/>
                </a:solidFill>
                <a:latin typeface="Arial" pitchFamily="34" charset="0"/>
                <a:cs typeface="Arial" pitchFamily="34" charset="0"/>
              </a:rPr>
              <a:t>Low running costs</a:t>
            </a:r>
          </a:p>
        </p:txBody>
      </p:sp>
      <p:sp>
        <p:nvSpPr>
          <p:cNvPr id="19" name="Text Box 192"/>
          <p:cNvSpPr txBox="1">
            <a:spLocks noChangeArrowheads="1"/>
          </p:cNvSpPr>
          <p:nvPr/>
        </p:nvSpPr>
        <p:spPr bwMode="auto">
          <a:xfrm>
            <a:off x="6157913" y="1720850"/>
            <a:ext cx="4035424" cy="4000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sz="2000" b="1" dirty="0">
                <a:solidFill>
                  <a:srgbClr val="000000"/>
                </a:solidFill>
                <a:latin typeface="Arial" pitchFamily="34" charset="0"/>
                <a:cs typeface="Arial" pitchFamily="34" charset="0"/>
              </a:rPr>
              <a:t>Improved Modern Asphalt Plant</a:t>
            </a:r>
          </a:p>
        </p:txBody>
      </p:sp>
    </p:spTree>
    <p:extLst>
      <p:ext uri="{BB962C8B-B14F-4D97-AF65-F5344CB8AC3E}">
        <p14:creationId xmlns:p14="http://schemas.microsoft.com/office/powerpoint/2010/main" val="17423368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smtClean="0"/>
              <a:t>Road Construction - Keeping the Asphalt in the Road</a:t>
            </a:r>
            <a:endParaRPr lang="en-GB" dirty="0"/>
          </a:p>
        </p:txBody>
      </p:sp>
      <p:sp>
        <p:nvSpPr>
          <p:cNvPr id="3" name="Datumsplatzhalter 2"/>
          <p:cNvSpPr>
            <a:spLocks noGrp="1"/>
          </p:cNvSpPr>
          <p:nvPr>
            <p:ph type="dt" sz="half" idx="10"/>
          </p:nvPr>
        </p:nvSpPr>
        <p:spPr/>
        <p:txBody>
          <a:bodyPr/>
          <a:lstStyle/>
          <a:p>
            <a:fld id="{4EF56646-2F1C-42C5-A5BD-32D2E9571043}" type="datetime1">
              <a:rPr lang="de-DE" smtClean="0">
                <a:solidFill>
                  <a:srgbClr val="000000"/>
                </a:solidFill>
              </a:rPr>
              <a:pPr/>
              <a:t>11.03.2015</a:t>
            </a:fld>
            <a:endParaRPr lang="en-GB">
              <a:solidFill>
                <a:srgbClr val="000000"/>
              </a:solidFill>
            </a:endParaRPr>
          </a:p>
        </p:txBody>
      </p:sp>
      <p:sp>
        <p:nvSpPr>
          <p:cNvPr id="4" name="Fußzeilenplatzhalter 3"/>
          <p:cNvSpPr>
            <a:spLocks noGrp="1"/>
          </p:cNvSpPr>
          <p:nvPr>
            <p:ph type="ftr" sz="quarter" idx="11"/>
          </p:nvPr>
        </p:nvSpPr>
        <p:spPr/>
        <p:txBody>
          <a:bodyPr/>
          <a:lstStyle/>
          <a:p>
            <a:r>
              <a:rPr lang="en-US" smtClean="0">
                <a:solidFill>
                  <a:srgbClr val="000000"/>
                </a:solidFill>
              </a:rPr>
              <a:t>Asphalt Recycling | For Internal Use Only</a:t>
            </a:r>
            <a:endParaRPr lang="en-GB">
              <a:solidFill>
                <a:srgbClr val="000000"/>
              </a:solidFill>
            </a:endParaRPr>
          </a:p>
        </p:txBody>
      </p:sp>
      <p:sp>
        <p:nvSpPr>
          <p:cNvPr id="5" name="Foliennummernplatzhalter 4"/>
          <p:cNvSpPr>
            <a:spLocks noGrp="1"/>
          </p:cNvSpPr>
          <p:nvPr>
            <p:ph type="sldNum" sz="quarter" idx="12"/>
          </p:nvPr>
        </p:nvSpPr>
        <p:spPr/>
        <p:txBody>
          <a:bodyPr/>
          <a:lstStyle/>
          <a:p>
            <a:fld id="{66798989-EA3C-4536-9D8A-048A8179F578}" type="slidenum">
              <a:rPr lang="en-GB" smtClean="0">
                <a:solidFill>
                  <a:srgbClr val="000000"/>
                </a:solidFill>
              </a:rPr>
              <a:pPr/>
              <a:t>8</a:t>
            </a:fld>
            <a:endParaRPr lang="en-GB">
              <a:solidFill>
                <a:srgbClr val="000000"/>
              </a:solidFill>
            </a:endParaRPr>
          </a:p>
        </p:txBody>
      </p:sp>
      <p:pic>
        <p:nvPicPr>
          <p:cNvPr id="6" name="Picture 22" descr="RA-Scholle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35151" y="4716464"/>
            <a:ext cx="8532813" cy="18303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828800" y="1564640"/>
            <a:ext cx="8515350" cy="2733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descr="http://upload.wikimedia.org/wikipedia/commons/thumb/7/7b/Recycling_symbol.svg/500px-Recycling_symbol.svg.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51588" y="2931160"/>
            <a:ext cx="3003554" cy="2913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56516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umsplatzhalter 4"/>
          <p:cNvSpPr>
            <a:spLocks noGrp="1"/>
          </p:cNvSpPr>
          <p:nvPr>
            <p:ph type="dt" sz="half" idx="10"/>
          </p:nvPr>
        </p:nvSpPr>
        <p:spPr/>
        <p:txBody>
          <a:bodyPr/>
          <a:lstStyle/>
          <a:p>
            <a:r>
              <a:rPr lang="de-DE" altLang="en-US">
                <a:solidFill>
                  <a:srgbClr val="000000"/>
                </a:solidFill>
              </a:rPr>
              <a:t>June 20, 2010</a:t>
            </a:r>
            <a:endParaRPr lang="de-CH" altLang="en-US">
              <a:solidFill>
                <a:srgbClr val="000000"/>
              </a:solidFill>
            </a:endParaRPr>
          </a:p>
        </p:txBody>
      </p:sp>
      <p:sp>
        <p:nvSpPr>
          <p:cNvPr id="9" name="Fußzeilenplatzhalter 5"/>
          <p:cNvSpPr>
            <a:spLocks noGrp="1"/>
          </p:cNvSpPr>
          <p:nvPr>
            <p:ph type="ftr" sz="quarter" idx="11"/>
          </p:nvPr>
        </p:nvSpPr>
        <p:spPr/>
        <p:txBody>
          <a:bodyPr/>
          <a:lstStyle/>
          <a:p>
            <a:r>
              <a:rPr lang="en-AU" altLang="en-US">
                <a:solidFill>
                  <a:srgbClr val="000000"/>
                </a:solidFill>
              </a:rPr>
              <a:t>Cairo Conference</a:t>
            </a:r>
          </a:p>
        </p:txBody>
      </p:sp>
      <p:sp>
        <p:nvSpPr>
          <p:cNvPr id="10" name="Foliennummernplatzhalter 6"/>
          <p:cNvSpPr>
            <a:spLocks noGrp="1"/>
          </p:cNvSpPr>
          <p:nvPr>
            <p:ph type="sldNum" sz="quarter" idx="12"/>
          </p:nvPr>
        </p:nvSpPr>
        <p:spPr/>
        <p:txBody>
          <a:bodyPr/>
          <a:lstStyle/>
          <a:p>
            <a:fld id="{A4D54925-1067-47F8-89BA-5A292A2B180F}" type="slidenum">
              <a:rPr lang="de-CH" altLang="en-US">
                <a:solidFill>
                  <a:srgbClr val="000000"/>
                </a:solidFill>
              </a:rPr>
              <a:pPr/>
              <a:t>9</a:t>
            </a:fld>
            <a:endParaRPr lang="de-CH" altLang="en-US">
              <a:solidFill>
                <a:srgbClr val="000000"/>
              </a:solidFill>
            </a:endParaRPr>
          </a:p>
        </p:txBody>
      </p:sp>
      <p:sp>
        <p:nvSpPr>
          <p:cNvPr id="1336322" name="Rectangle 2"/>
          <p:cNvSpPr>
            <a:spLocks noGrp="1" noChangeArrowheads="1"/>
          </p:cNvSpPr>
          <p:nvPr>
            <p:ph type="title"/>
          </p:nvPr>
        </p:nvSpPr>
        <p:spPr/>
        <p:txBody>
          <a:bodyPr/>
          <a:lstStyle/>
          <a:p>
            <a:r>
              <a:rPr lang="de-CH" altLang="en-US"/>
              <a:t>Asphalt Recycling Opens Up Huge Potentials</a:t>
            </a:r>
          </a:p>
        </p:txBody>
      </p:sp>
      <p:sp>
        <p:nvSpPr>
          <p:cNvPr id="1336323" name="Rectangle 3"/>
          <p:cNvSpPr>
            <a:spLocks noGrp="1" noChangeArrowheads="1"/>
          </p:cNvSpPr>
          <p:nvPr>
            <p:ph type="body" sz="half" idx="1"/>
          </p:nvPr>
        </p:nvSpPr>
        <p:spPr>
          <a:xfrm>
            <a:off x="1919289" y="1555751"/>
            <a:ext cx="4097337" cy="4994275"/>
          </a:xfrm>
        </p:spPr>
        <p:txBody>
          <a:bodyPr/>
          <a:lstStyle/>
          <a:p>
            <a:pPr marL="269875" indent="-269875">
              <a:buNone/>
            </a:pPr>
            <a:endParaRPr lang="en-US" altLang="en-US" sz="1800" b="1"/>
          </a:p>
          <a:p>
            <a:pPr marL="269875" indent="-269875">
              <a:buNone/>
            </a:pPr>
            <a:r>
              <a:rPr lang="en-US" altLang="en-US" sz="1800" b="1"/>
              <a:t>Potentials</a:t>
            </a:r>
          </a:p>
          <a:p>
            <a:pPr marL="269875" indent="-269875"/>
            <a:r>
              <a:rPr lang="en-US" altLang="en-US" sz="1800"/>
              <a:t>Reducing CO</a:t>
            </a:r>
            <a:r>
              <a:rPr lang="en-US" altLang="en-US" sz="1800" baseline="-25000"/>
              <a:t>2</a:t>
            </a:r>
            <a:r>
              <a:rPr lang="en-US" altLang="en-US" sz="1800"/>
              <a:t> emissions</a:t>
            </a:r>
          </a:p>
          <a:p>
            <a:pPr marL="269875" indent="-269875"/>
            <a:r>
              <a:rPr lang="en-US" altLang="en-US" sz="1800"/>
              <a:t>Conservation of resources</a:t>
            </a:r>
          </a:p>
          <a:p>
            <a:pPr marL="269875" indent="-269875"/>
            <a:r>
              <a:rPr lang="en-US" altLang="en-US" sz="1800"/>
              <a:t>Reducing costs</a:t>
            </a:r>
          </a:p>
          <a:p>
            <a:pPr marL="269875" indent="-269875">
              <a:buNone/>
            </a:pPr>
            <a:endParaRPr lang="de-CH" altLang="en-US" sz="1800"/>
          </a:p>
        </p:txBody>
      </p:sp>
      <p:sp>
        <p:nvSpPr>
          <p:cNvPr id="1336324" name="Rectangle 4"/>
          <p:cNvSpPr>
            <a:spLocks noGrp="1" noChangeArrowheads="1"/>
          </p:cNvSpPr>
          <p:nvPr>
            <p:ph type="body" sz="half" idx="2"/>
          </p:nvPr>
        </p:nvSpPr>
        <p:spPr>
          <a:xfrm>
            <a:off x="6175375" y="1555751"/>
            <a:ext cx="4097338" cy="4994275"/>
          </a:xfrm>
        </p:spPr>
        <p:txBody>
          <a:bodyPr/>
          <a:lstStyle/>
          <a:p>
            <a:pPr marL="269875" indent="-269875">
              <a:buNone/>
            </a:pPr>
            <a:endParaRPr lang="en-US" altLang="en-US" sz="1600" b="1"/>
          </a:p>
          <a:p>
            <a:pPr marL="269875" indent="-269875">
              <a:buNone/>
            </a:pPr>
            <a:r>
              <a:rPr lang="en-US" altLang="en-US" sz="1800" b="1"/>
              <a:t>Success Factors</a:t>
            </a:r>
          </a:p>
          <a:p>
            <a:pPr marL="269875" indent="-269875"/>
            <a:r>
              <a:rPr lang="en-US" altLang="en-US" sz="1800"/>
              <a:t>Regulatory acceptance</a:t>
            </a:r>
          </a:p>
          <a:p>
            <a:pPr marL="269875" indent="-269875"/>
            <a:r>
              <a:rPr lang="en-US" altLang="en-US" sz="1800"/>
              <a:t>Ensuring quality of reclaimed asphalt</a:t>
            </a:r>
          </a:p>
          <a:p>
            <a:pPr marL="269875" indent="-269875"/>
            <a:r>
              <a:rPr lang="en-US" altLang="en-US" sz="1800"/>
              <a:t>Using up-to-date technologies</a:t>
            </a:r>
            <a:endParaRPr lang="de-CH" altLang="en-US" sz="1800"/>
          </a:p>
        </p:txBody>
      </p:sp>
      <p:pic>
        <p:nvPicPr>
          <p:cNvPr id="1336325" name="Picture 5" descr="asN01aa_Asphalt-Recycling_080211_08.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57401" y="4098926"/>
            <a:ext cx="3889375" cy="2195513"/>
          </a:xfrm>
          <a:prstGeom prst="rect">
            <a:avLst/>
          </a:prstGeom>
          <a:noFill/>
          <a:extLst>
            <a:ext uri="{909E8E84-426E-40DD-AFC4-6F175D3DCCD1}">
              <a14:hiddenFill xmlns:a14="http://schemas.microsoft.com/office/drawing/2010/main">
                <a:solidFill>
                  <a:srgbClr val="FFFFFF"/>
                </a:solidFill>
              </a14:hiddenFill>
            </a:ext>
          </a:extLst>
        </p:spPr>
      </p:pic>
      <p:pic>
        <p:nvPicPr>
          <p:cNvPr id="1336326" name="Picture 6" descr="Highway_1600"/>
          <p:cNvPicPr>
            <a:picLocks noChangeAspect="1" noChangeArrowheads="1"/>
          </p:cNvPicPr>
          <p:nvPr/>
        </p:nvPicPr>
        <p:blipFill>
          <a:blip r:embed="rId4" cstate="screen">
            <a:lum bright="6000" contrast="-12000"/>
            <a:extLst>
              <a:ext uri="{28A0092B-C50C-407E-A947-70E740481C1C}">
                <a14:useLocalDpi xmlns:a14="http://schemas.microsoft.com/office/drawing/2010/main"/>
              </a:ext>
            </a:extLst>
          </a:blip>
          <a:srcRect/>
          <a:stretch>
            <a:fillRect/>
          </a:stretch>
        </p:blipFill>
        <p:spPr bwMode="auto">
          <a:xfrm>
            <a:off x="6324600" y="4108450"/>
            <a:ext cx="3803650" cy="2185988"/>
          </a:xfrm>
          <a:prstGeom prst="rect">
            <a:avLst/>
          </a:prstGeom>
          <a:noFill/>
          <a:extLst>
            <a:ext uri="{909E8E84-426E-40DD-AFC4-6F175D3DCCD1}">
              <a14:hiddenFill xmlns:a14="http://schemas.microsoft.com/office/drawing/2010/main">
                <a:solidFill>
                  <a:srgbClr val="FFFFFF"/>
                </a:solidFill>
              </a14:hiddenFill>
            </a:ext>
          </a:extLst>
        </p:spPr>
      </p:pic>
      <p:sp>
        <p:nvSpPr>
          <p:cNvPr id="1336327" name="AutoShape 7"/>
          <p:cNvSpPr>
            <a:spLocks noChangeArrowheads="1"/>
          </p:cNvSpPr>
          <p:nvPr/>
        </p:nvSpPr>
        <p:spPr bwMode="auto">
          <a:xfrm>
            <a:off x="5402264" y="4940300"/>
            <a:ext cx="1436687" cy="503238"/>
          </a:xfrm>
          <a:prstGeom prst="rightArrow">
            <a:avLst>
              <a:gd name="adj1" fmla="val 52685"/>
              <a:gd name="adj2" fmla="val 68768"/>
            </a:avLst>
          </a:prstGeom>
          <a:solidFill>
            <a:srgbClr val="A1C0DF"/>
          </a:solidFill>
          <a:ln w="254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GB" altLang="en-US" sz="240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3622866490"/>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OFFICATWORKEXPRESSIONTAG" val="[[GetMasterPropertyValue(&quot;CustomField&quot;, &quot;PowerPointPresentationTitle&quot;) &amp; &quot; &quot; &amp; Translate(&quot;Doc.PowerPointSeparator&quot;) &amp; &quot; &quot; &amp; GetMasterPropertyValue(&quot;Organisation&quot;, &quot;PowerPointFooter&quot;)]]"/>
</p:tagLst>
</file>

<file path=ppt/tags/tag10.xml><?xml version="1.0" encoding="utf-8"?>
<p:tagLst xmlns:a="http://schemas.openxmlformats.org/drawingml/2006/main" xmlns:r="http://schemas.openxmlformats.org/officeDocument/2006/relationships" xmlns:p="http://schemas.openxmlformats.org/presentationml/2006/main">
  <p:tag name="OFFICATWORKEXPRESSIONTAG" val="[[PowerPointImage(&quot;Logo&quot;, GetMasterPropertyValue(&quot;Organisation&quot;, &quot;PowerPointLogo&quot;))]]"/>
</p:tagLst>
</file>

<file path=ppt/tags/tag11.xml><?xml version="1.0" encoding="utf-8"?>
<p:tagLst xmlns:a="http://schemas.openxmlformats.org/drawingml/2006/main" xmlns:r="http://schemas.openxmlformats.org/officeDocument/2006/relationships" xmlns:p="http://schemas.openxmlformats.org/presentationml/2006/main">
  <p:tag name="OFFICATWORKEXPRESSIONTAG" val="[[Translate(&quot;Doc.ProductivityPartnershipForALifetime&quot;)]]"/>
</p:tagLst>
</file>

<file path=ppt/tags/tag12.xml><?xml version="1.0" encoding="utf-8"?>
<p:tagLst xmlns:a="http://schemas.openxmlformats.org/drawingml/2006/main" xmlns:r="http://schemas.openxmlformats.org/officeDocument/2006/relationships" xmlns:p="http://schemas.openxmlformats.org/presentationml/2006/main">
  <p:tag name="OFFICATWORKEXPRESSIONTAG" val="[[GetMasterPropertyValue(&quot;Organisation&quot;, &quot;Internet&quot;)]]"/>
</p:tagLst>
</file>

<file path=ppt/tags/tag13.xml><?xml version="1.0" encoding="utf-8"?>
<p:tagLst xmlns:a="http://schemas.openxmlformats.org/drawingml/2006/main" xmlns:r="http://schemas.openxmlformats.org/officeDocument/2006/relationships" xmlns:p="http://schemas.openxmlformats.org/presentationml/2006/main">
  <p:tag name="OFFICATWORKEXPRESSIONTAG" val="[[Translate(&quot;Doc.ThankYouForYourAttention&quot;)]]"/>
</p:tagLst>
</file>

<file path=ppt/tags/tag14.xml><?xml version="1.0" encoding="utf-8"?>
<p:tagLst xmlns:a="http://schemas.openxmlformats.org/drawingml/2006/main" xmlns:r="http://schemas.openxmlformats.org/officeDocument/2006/relationships" xmlns:p="http://schemas.openxmlformats.org/presentationml/2006/main">
  <p:tag name="OFFICATWORKEXPRESSIONTAG" val="[[GetMasterPropertyValue(&quot;Organisation&quot;, &quot;Internet&quot;)]]"/>
</p:tagLst>
</file>

<file path=ppt/tags/tag15.xml><?xml version="1.0" encoding="utf-8"?>
<p:tagLst xmlns:a="http://schemas.openxmlformats.org/drawingml/2006/main" xmlns:r="http://schemas.openxmlformats.org/officeDocument/2006/relationships" xmlns:p="http://schemas.openxmlformats.org/presentationml/2006/main">
  <p:tag name="OFFICATWORKEXPRESSIONTAG" val="[[Translate(&quot;Doc.ProductivityPartnershipForALifetime&quot;)]]"/>
</p:tagLst>
</file>

<file path=ppt/tags/tag16.xml><?xml version="1.0" encoding="utf-8"?>
<p:tagLst xmlns:a="http://schemas.openxmlformats.org/drawingml/2006/main" xmlns:r="http://schemas.openxmlformats.org/officeDocument/2006/relationships" xmlns:p="http://schemas.openxmlformats.org/presentationml/2006/main">
  <p:tag name="OFFICATWORKEXPRESSIONTAG" val="[[GetMasterPropertyValue(&quot;CustomField&quot;, &quot;PowerPointPresentationTitle&quot;) &amp; &quot; &quot; &amp; Translate(&quot;Doc.PowerPointSeparator&quot;) &amp; &quot; &quot; &amp; GetMasterPropertyValue(&quot;Organisation&quot;, &quot;PowerPointFooter&quot;)]]"/>
</p:tagLst>
</file>

<file path=ppt/tags/tag17.xml><?xml version="1.0" encoding="utf-8"?>
<p:tagLst xmlns:a="http://schemas.openxmlformats.org/drawingml/2006/main" xmlns:r="http://schemas.openxmlformats.org/officeDocument/2006/relationships" xmlns:p="http://schemas.openxmlformats.org/presentationml/2006/main">
  <p:tag name="OFFICATWORKEXPRESSIONTAG" val="[[GetMasterPropertyValue(&quot;CustomField&quot;, &quot;Date&quot;)]]"/>
</p:tagLst>
</file>

<file path=ppt/tags/tag18.xml><?xml version="1.0" encoding="utf-8"?>
<p:tagLst xmlns:a="http://schemas.openxmlformats.org/drawingml/2006/main" xmlns:r="http://schemas.openxmlformats.org/officeDocument/2006/relationships" xmlns:p="http://schemas.openxmlformats.org/presentationml/2006/main">
  <p:tag name="OFFICATWORKEXPRESSIONTAG" val="[[PowerPointImage(&quot;Logo&quot;, GetMasterPropertyValue(&quot;Organisation&quot;, &quot;PowerPointLogo&quot;))]]"/>
</p:tagLst>
</file>

<file path=ppt/tags/tag19.xml><?xml version="1.0" encoding="utf-8"?>
<p:tagLst xmlns:a="http://schemas.openxmlformats.org/drawingml/2006/main" xmlns:r="http://schemas.openxmlformats.org/officeDocument/2006/relationships" xmlns:p="http://schemas.openxmlformats.org/presentationml/2006/main">
  <p:tag name="OFFICATWORKEXPRESSIONTAG" val="[[GetMasterPropertyValue(&quot;CustomField&quot;, &quot;PowerPointPresentationTitle&quot;) &amp; &quot; &quot; &amp; Translate(&quot;Doc.PowerPointSeparator&quot;) &amp; &quot; &quot; &amp; GetMasterPropertyValue(&quot;Organisation&quot;, &quot;PowerPointFooter&quot;)]]"/>
</p:tagLst>
</file>

<file path=ppt/tags/tag2.xml><?xml version="1.0" encoding="utf-8"?>
<p:tagLst xmlns:a="http://schemas.openxmlformats.org/drawingml/2006/main" xmlns:r="http://schemas.openxmlformats.org/officeDocument/2006/relationships" xmlns:p="http://schemas.openxmlformats.org/presentationml/2006/main">
  <p:tag name="OFFICATWORKEXPRESSIONTAG" val="[[GetMasterPropertyValue(&quot;CustomField&quot;, &quot;Date&quot;)]]"/>
</p:tagLst>
</file>

<file path=ppt/tags/tag20.xml><?xml version="1.0" encoding="utf-8"?>
<p:tagLst xmlns:a="http://schemas.openxmlformats.org/drawingml/2006/main" xmlns:r="http://schemas.openxmlformats.org/officeDocument/2006/relationships" xmlns:p="http://schemas.openxmlformats.org/presentationml/2006/main">
  <p:tag name="OFFICATWORKEXPRESSIONTAG" val="[[GetMasterPropertyValue(&quot;CustomField&quot;, &quot;Date&quot;)]]"/>
</p:tagLst>
</file>

<file path=ppt/tags/tag21.xml><?xml version="1.0" encoding="utf-8"?>
<p:tagLst xmlns:a="http://schemas.openxmlformats.org/drawingml/2006/main" xmlns:r="http://schemas.openxmlformats.org/officeDocument/2006/relationships" xmlns:p="http://schemas.openxmlformats.org/presentationml/2006/main">
  <p:tag name="OFFICATWORKEXPRESSIONTAG" val="[[GetMasterPropertyValue(&quot;CustomField&quot;, &quot;PowerPointPresentationTitle&quot;)]]"/>
</p:tagLst>
</file>

<file path=ppt/tags/tag22.xml><?xml version="1.0" encoding="utf-8"?>
<p:tagLst xmlns:a="http://schemas.openxmlformats.org/drawingml/2006/main" xmlns:r="http://schemas.openxmlformats.org/officeDocument/2006/relationships" xmlns:p="http://schemas.openxmlformats.org/presentationml/2006/main">
  <p:tag name="OFFICATWORKEXPRESSIONTAG" val="[[PowerPointImage(&quot;Logo&quot;, GetMasterPropertyValue(&quot;Organisation&quot;, &quot;PowerPointLogo&quot;))]]"/>
</p:tagLst>
</file>

<file path=ppt/tags/tag23.xml><?xml version="1.0" encoding="utf-8"?>
<p:tagLst xmlns:a="http://schemas.openxmlformats.org/drawingml/2006/main" xmlns:r="http://schemas.openxmlformats.org/officeDocument/2006/relationships" xmlns:p="http://schemas.openxmlformats.org/presentationml/2006/main">
  <p:tag name="OFFICATWORKEXPRESSIONTAG" val="[[GetMasterPropertyValue(&quot;CustomField&quot;, &quot;PowerPointPresentationTitle&quot;) &amp; &quot; &quot; &amp; Translate(&quot;Doc.PowerPointSeparator&quot;) &amp; &quot; &quot; &amp; GetMasterPropertyValue(&quot;Organisation&quot;, &quot;PowerPointFooter&quot;)]]"/>
</p:tagLst>
</file>

<file path=ppt/tags/tag24.xml><?xml version="1.0" encoding="utf-8"?>
<p:tagLst xmlns:a="http://schemas.openxmlformats.org/drawingml/2006/main" xmlns:r="http://schemas.openxmlformats.org/officeDocument/2006/relationships" xmlns:p="http://schemas.openxmlformats.org/presentationml/2006/main">
  <p:tag name="OFFICATWORKEXPRESSIONTAG" val="[[GetMasterPropertyValue(&quot;CustomField&quot;, &quot;Date&quot;)]]"/>
</p:tagLst>
</file>

<file path=ppt/tags/tag25.xml><?xml version="1.0" encoding="utf-8"?>
<p:tagLst xmlns:a="http://schemas.openxmlformats.org/drawingml/2006/main" xmlns:r="http://schemas.openxmlformats.org/officeDocument/2006/relationships" xmlns:p="http://schemas.openxmlformats.org/presentationml/2006/main">
  <p:tag name="OFFICATWORKEXPRESSIONTAG" val="[[PowerPointImage(&quot;Logo&quot;, GetMasterPropertyValue(&quot;Organisation&quot;, &quot;PowerPointLogo&quot;))]]"/>
</p:tagLst>
</file>

<file path=ppt/tags/tag26.xml><?xml version="1.0" encoding="utf-8"?>
<p:tagLst xmlns:a="http://schemas.openxmlformats.org/drawingml/2006/main" xmlns:r="http://schemas.openxmlformats.org/officeDocument/2006/relationships" xmlns:p="http://schemas.openxmlformats.org/presentationml/2006/main">
  <p:tag name="OFFICATWORKEXPRESSIONTAG" val="[[Translate(&quot;Doc.ProductivityPartnershipForALifetime&quot;)]]"/>
</p:tagLst>
</file>

<file path=ppt/tags/tag27.xml><?xml version="1.0" encoding="utf-8"?>
<p:tagLst xmlns:a="http://schemas.openxmlformats.org/drawingml/2006/main" xmlns:r="http://schemas.openxmlformats.org/officeDocument/2006/relationships" xmlns:p="http://schemas.openxmlformats.org/presentationml/2006/main">
  <p:tag name="OFFICATWORKEXPRESSIONTAG" val="[[GetMasterPropertyValue(&quot;Organisation&quot;, &quot;Internet&quot;)]]"/>
</p:tagLst>
</file>

<file path=ppt/tags/tag28.xml><?xml version="1.0" encoding="utf-8"?>
<p:tagLst xmlns:a="http://schemas.openxmlformats.org/drawingml/2006/main" xmlns:r="http://schemas.openxmlformats.org/officeDocument/2006/relationships" xmlns:p="http://schemas.openxmlformats.org/presentationml/2006/main">
  <p:tag name="OFFICATWORKEXPRESSIONTAG" val="[[Translate(&quot;Doc.ThankYouForYourAttention&quot;)]]"/>
</p:tagLst>
</file>

<file path=ppt/tags/tag29.xml><?xml version="1.0" encoding="utf-8"?>
<p:tagLst xmlns:a="http://schemas.openxmlformats.org/drawingml/2006/main" xmlns:r="http://schemas.openxmlformats.org/officeDocument/2006/relationships" xmlns:p="http://schemas.openxmlformats.org/presentationml/2006/main">
  <p:tag name="OFFICATWORKEXPRESSIONTAG" val="[[GetMasterPropertyValue(&quot;Organisation&quot;, &quot;Internet&quot;)]]"/>
</p:tagLst>
</file>

<file path=ppt/tags/tag3.xml><?xml version="1.0" encoding="utf-8"?>
<p:tagLst xmlns:a="http://schemas.openxmlformats.org/drawingml/2006/main" xmlns:r="http://schemas.openxmlformats.org/officeDocument/2006/relationships" xmlns:p="http://schemas.openxmlformats.org/presentationml/2006/main">
  <p:tag name="OFFICATWORKEXPRESSIONTAG" val="[[PowerPointImage(&quot;Logo&quot;, GetMasterPropertyValue(&quot;Organisation&quot;, &quot;PowerPointLogo&quot;))]]"/>
</p:tagLst>
</file>

<file path=ppt/tags/tag30.xml><?xml version="1.0" encoding="utf-8"?>
<p:tagLst xmlns:a="http://schemas.openxmlformats.org/drawingml/2006/main" xmlns:r="http://schemas.openxmlformats.org/officeDocument/2006/relationships" xmlns:p="http://schemas.openxmlformats.org/presentationml/2006/main">
  <p:tag name="OFFICATWORKEXPRESSIONTAG" val="[[Translate(&quot;Doc.ProductivityPartnershipForALifetime&quot;)]]"/>
</p:tagLst>
</file>

<file path=ppt/tags/tag31.xml><?xml version="1.0" encoding="utf-8"?>
<p:tagLst xmlns:a="http://schemas.openxmlformats.org/drawingml/2006/main" xmlns:r="http://schemas.openxmlformats.org/officeDocument/2006/relationships" xmlns:p="http://schemas.openxmlformats.org/presentationml/2006/main">
  <p:tag name="OFFICATWORKEXPRESSIONTAG" val="[[GetMasterPropertyValue(&quot;CustomField&quot;, &quot;PowerPointPresentationTitle&quot;) &amp; &quot; &quot; &amp; Translate(&quot;Doc.PowerPointSeparator&quot;) &amp; &quot; &quot; &amp; GetMasterPropertyValue(&quot;Organisation&quot;, &quot;PowerPointFooter&quot;)]]"/>
</p:tagLst>
</file>

<file path=ppt/tags/tag32.xml><?xml version="1.0" encoding="utf-8"?>
<p:tagLst xmlns:a="http://schemas.openxmlformats.org/drawingml/2006/main" xmlns:r="http://schemas.openxmlformats.org/officeDocument/2006/relationships" xmlns:p="http://schemas.openxmlformats.org/presentationml/2006/main">
  <p:tag name="OFFICATWORKEXPRESSIONTAG" val="[[GetMasterPropertyValue(&quot;CustomField&quot;, &quot;Date&quot;)]]"/>
</p:tagLst>
</file>

<file path=ppt/tags/tag33.xml><?xml version="1.0" encoding="utf-8"?>
<p:tagLst xmlns:a="http://schemas.openxmlformats.org/drawingml/2006/main" xmlns:r="http://schemas.openxmlformats.org/officeDocument/2006/relationships" xmlns:p="http://schemas.openxmlformats.org/presentationml/2006/main">
  <p:tag name="OFFICATWORKEXPRESSIONTAG" val="[[PowerPointImage(&quot;Logo&quot;, GetMasterPropertyValue(&quot;Organisation&quot;, &quot;PowerPointLogo&quot;))]]"/>
</p:tagLst>
</file>

<file path=ppt/tags/tag34.xml><?xml version="1.0" encoding="utf-8"?>
<p:tagLst xmlns:a="http://schemas.openxmlformats.org/drawingml/2006/main" xmlns:r="http://schemas.openxmlformats.org/officeDocument/2006/relationships" xmlns:p="http://schemas.openxmlformats.org/presentationml/2006/main">
  <p:tag name="OFFICATWORKEXPRESSIONTAG" val="[[GetMasterPropertyValue(&quot;CustomField&quot;, &quot;PowerPointPresentationTitle&quot;)]]"/>
</p:tagLst>
</file>

<file path=ppt/tags/tag35.xml><?xml version="1.0" encoding="utf-8"?>
<p:tagLst xmlns:a="http://schemas.openxmlformats.org/drawingml/2006/main" xmlns:r="http://schemas.openxmlformats.org/officeDocument/2006/relationships" xmlns:p="http://schemas.openxmlformats.org/presentationml/2006/main">
  <p:tag name="OFFICATWORKEXPRESSIONTAG" val="[[GetMasterPropertyValue(&quot;CustomField&quot;, &quot;PowerPointPresentationTitle&quot;) &amp; &quot; &quot; &amp; Translate(&quot;Doc.PowerPointSeparator&quot;) &amp; &quot; &quot; &amp; GetMasterPropertyValue(&quot;Organisation&quot;, &quot;PowerPointFooter&quot;)]]"/>
</p:tagLst>
</file>

<file path=ppt/tags/tag36.xml><?xml version="1.0" encoding="utf-8"?>
<p:tagLst xmlns:a="http://schemas.openxmlformats.org/drawingml/2006/main" xmlns:r="http://schemas.openxmlformats.org/officeDocument/2006/relationships" xmlns:p="http://schemas.openxmlformats.org/presentationml/2006/main">
  <p:tag name="OFFICATWORKEXPRESSIONTAG" val="[[Translate(&quot;Doc.ProductivityPartnershipForALifetime&quot;)]]"/>
</p:tagLst>
</file>

<file path=ppt/tags/tag37.xml><?xml version="1.0" encoding="utf-8"?>
<p:tagLst xmlns:a="http://schemas.openxmlformats.org/drawingml/2006/main" xmlns:r="http://schemas.openxmlformats.org/officeDocument/2006/relationships" xmlns:p="http://schemas.openxmlformats.org/presentationml/2006/main">
  <p:tag name="OFFICATWORKEXPRESSIONTAG" val="[[GetMasterPropertyValue(&quot;Organisation&quot;, &quot;Internet&quot;)]]"/>
</p:tagLst>
</file>

<file path=ppt/tags/tag38.xml><?xml version="1.0" encoding="utf-8"?>
<p:tagLst xmlns:a="http://schemas.openxmlformats.org/drawingml/2006/main" xmlns:r="http://schemas.openxmlformats.org/officeDocument/2006/relationships" xmlns:p="http://schemas.openxmlformats.org/presentationml/2006/main">
  <p:tag name="OFFICATWORKEXPRESSIONTAG" val="[[Translate(&quot;Doc.ThankYouForYourAttention&quot;)]]"/>
</p:tagLst>
</file>

<file path=ppt/tags/tag39.xml><?xml version="1.0" encoding="utf-8"?>
<p:tagLst xmlns:a="http://schemas.openxmlformats.org/drawingml/2006/main" xmlns:r="http://schemas.openxmlformats.org/officeDocument/2006/relationships" xmlns:p="http://schemas.openxmlformats.org/presentationml/2006/main">
  <p:tag name="OFFICATWORKEXPRESSIONTAG" val="[[GetMasterPropertyValue(&quot;Organisation&quot;, &quot;Internet&quot;)]]"/>
</p:tagLst>
</file>

<file path=ppt/tags/tag4.xml><?xml version="1.0" encoding="utf-8"?>
<p:tagLst xmlns:a="http://schemas.openxmlformats.org/drawingml/2006/main" xmlns:r="http://schemas.openxmlformats.org/officeDocument/2006/relationships" xmlns:p="http://schemas.openxmlformats.org/presentationml/2006/main">
  <p:tag name="OFFICATWORKEXPRESSIONTAG" val="[[GetMasterPropertyValue(&quot;CustomField&quot;, &quot;PowerPointPresentationTitle&quot;) &amp; &quot; &quot; &amp; Translate(&quot;Doc.PowerPointSeparator&quot;) &amp; &quot; &quot; &amp; GetMasterPropertyValue(&quot;Organisation&quot;, &quot;PowerPointFooter&quot;)]]"/>
</p:tagLst>
</file>

<file path=ppt/tags/tag40.xml><?xml version="1.0" encoding="utf-8"?>
<p:tagLst xmlns:a="http://schemas.openxmlformats.org/drawingml/2006/main" xmlns:r="http://schemas.openxmlformats.org/officeDocument/2006/relationships" xmlns:p="http://schemas.openxmlformats.org/presentationml/2006/main">
  <p:tag name="OFFICATWORKEXPRESSIONTAG" val="[[Translate(&quot;Doc.ProductivityPartnershipForALifetime&quot;)]]"/>
</p:tagLst>
</file>

<file path=ppt/tags/tag41.xml><?xml version="1.0" encoding="utf-8"?>
<p:tagLst xmlns:a="http://schemas.openxmlformats.org/drawingml/2006/main" xmlns:r="http://schemas.openxmlformats.org/officeDocument/2006/relationships" xmlns:p="http://schemas.openxmlformats.org/presentationml/2006/main">
  <p:tag name="OFFICATWORKEXPRESSIONTAG" val="[[GetMasterPropertyValue(&quot;CustomField&quot;, &quot;PowerPointPresentationTitle&quot;) &amp; &quot; &quot; &amp; Translate(&quot;Doc.PowerPointSeparator&quot;) &amp; &quot; &quot; &amp; GetMasterPropertyValue(&quot;Organisation&quot;, &quot;PowerPointFooter&quot;)]]"/>
</p:tagLst>
</file>

<file path=ppt/tags/tag42.xml><?xml version="1.0" encoding="utf-8"?>
<p:tagLst xmlns:a="http://schemas.openxmlformats.org/drawingml/2006/main" xmlns:r="http://schemas.openxmlformats.org/officeDocument/2006/relationships" xmlns:p="http://schemas.openxmlformats.org/presentationml/2006/main">
  <p:tag name="OFFICATWORKEXPRESSIONTAG" val="[[GetMasterPropertyValue(&quot;CustomField&quot;, &quot;Date&quot;)]]"/>
</p:tagLst>
</file>

<file path=ppt/tags/tag43.xml><?xml version="1.0" encoding="utf-8"?>
<p:tagLst xmlns:a="http://schemas.openxmlformats.org/drawingml/2006/main" xmlns:r="http://schemas.openxmlformats.org/officeDocument/2006/relationships" xmlns:p="http://schemas.openxmlformats.org/presentationml/2006/main">
  <p:tag name="OFFICATWORKEXPRESSIONTAG" val="[[PowerPointImage(&quot;Logo&quot;, GetMasterPropertyValue(&quot;Organisation&quot;, &quot;PowerPointLogo&quot;))]]"/>
</p:tagLst>
</file>

<file path=ppt/tags/tag44.xml><?xml version="1.0" encoding="utf-8"?>
<p:tagLst xmlns:a="http://schemas.openxmlformats.org/drawingml/2006/main" xmlns:r="http://schemas.openxmlformats.org/officeDocument/2006/relationships" xmlns:p="http://schemas.openxmlformats.org/presentationml/2006/main">
  <p:tag name="OFFICATWORKEXPRESSIONTAG" val="[[GetMasterPropertyValue(&quot;CustomField&quot;, &quot;PowerPointPresentationTitle&quot;)]]"/>
</p:tagLst>
</file>

<file path=ppt/tags/tag45.xml><?xml version="1.0" encoding="utf-8"?>
<p:tagLst xmlns:a="http://schemas.openxmlformats.org/drawingml/2006/main" xmlns:r="http://schemas.openxmlformats.org/officeDocument/2006/relationships" xmlns:p="http://schemas.openxmlformats.org/presentationml/2006/main">
  <p:tag name="OFFICATWORKEXPRESSIONTAG" val="[[GetMasterPropertyValue(&quot;CustomField&quot;, &quot;PowerPointPresentationTitle&quot;) &amp; &quot; &quot; &amp; Translate(&quot;Doc.PowerPointSeparator&quot;) &amp; &quot; &quot; &amp; GetMasterPropertyValue(&quot;Organisation&quot;, &quot;PowerPointFooter&quot;)]]"/>
</p:tagLst>
</file>

<file path=ppt/tags/tag46.xml><?xml version="1.0" encoding="utf-8"?>
<p:tagLst xmlns:a="http://schemas.openxmlformats.org/drawingml/2006/main" xmlns:r="http://schemas.openxmlformats.org/officeDocument/2006/relationships" xmlns:p="http://schemas.openxmlformats.org/presentationml/2006/main">
  <p:tag name="OFFICATWORKEXPRESSIONTAG" val="[[Translate(&quot;Doc.ProductivityPartnershipForALifetime&quot;)]]"/>
</p:tagLst>
</file>

<file path=ppt/tags/tag47.xml><?xml version="1.0" encoding="utf-8"?>
<p:tagLst xmlns:a="http://schemas.openxmlformats.org/drawingml/2006/main" xmlns:r="http://schemas.openxmlformats.org/officeDocument/2006/relationships" xmlns:p="http://schemas.openxmlformats.org/presentationml/2006/main">
  <p:tag name="OFFICATWORKEXPRESSIONTAG" val="[[GetMasterPropertyValue(&quot;Organisation&quot;, &quot;Internet&quot;)]]"/>
</p:tagLst>
</file>

<file path=ppt/tags/tag48.xml><?xml version="1.0" encoding="utf-8"?>
<p:tagLst xmlns:a="http://schemas.openxmlformats.org/drawingml/2006/main" xmlns:r="http://schemas.openxmlformats.org/officeDocument/2006/relationships" xmlns:p="http://schemas.openxmlformats.org/presentationml/2006/main">
  <p:tag name="OFFICATWORKEXPRESSIONTAG" val="[[Translate(&quot;Doc.ThankYouForYourAttention&quot;)]]"/>
</p:tagLst>
</file>

<file path=ppt/tags/tag49.xml><?xml version="1.0" encoding="utf-8"?>
<p:tagLst xmlns:a="http://schemas.openxmlformats.org/drawingml/2006/main" xmlns:r="http://schemas.openxmlformats.org/officeDocument/2006/relationships" xmlns:p="http://schemas.openxmlformats.org/presentationml/2006/main">
  <p:tag name="OFFICATWORKEXPRESSIONTAG" val="[[GetMasterPropertyValue(&quot;Organisation&quot;, &quot;Internet&quot;)]]"/>
</p:tagLst>
</file>

<file path=ppt/tags/tag5.xml><?xml version="1.0" encoding="utf-8"?>
<p:tagLst xmlns:a="http://schemas.openxmlformats.org/drawingml/2006/main" xmlns:r="http://schemas.openxmlformats.org/officeDocument/2006/relationships" xmlns:p="http://schemas.openxmlformats.org/presentationml/2006/main">
  <p:tag name="OFFICATWORKEXPRESSIONTAG" val="[[GetMasterPropertyValue(&quot;CustomField&quot;, &quot;Date&quot;)]]"/>
</p:tagLst>
</file>

<file path=ppt/tags/tag50.xml><?xml version="1.0" encoding="utf-8"?>
<p:tagLst xmlns:a="http://schemas.openxmlformats.org/drawingml/2006/main" xmlns:r="http://schemas.openxmlformats.org/officeDocument/2006/relationships" xmlns:p="http://schemas.openxmlformats.org/presentationml/2006/main">
  <p:tag name="OFFICATWORKEXPRESSIONTAG" val="[[Translate(&quot;Doc.ProductivityPartnershipForALifetime&quot;)]]"/>
</p:tagLst>
</file>

<file path=ppt/tags/tag51.xml><?xml version="1.0" encoding="utf-8"?>
<p:tagLst xmlns:a="http://schemas.openxmlformats.org/drawingml/2006/main" xmlns:r="http://schemas.openxmlformats.org/officeDocument/2006/relationships" xmlns:p="http://schemas.openxmlformats.org/presentationml/2006/main">
  <p:tag name="OFFICATWORKEXPRESSIONTAG" val="[[GetMasterPropertyValue(&quot;CustomField&quot;, &quot;PowerPointPresentationTitle&quot;) &amp; &quot; &quot; &amp; Translate(&quot;Doc.PowerPointSeparator&quot;) &amp; &quot; &quot; &amp; GetMasterPropertyValue(&quot;Organisation&quot;, &quot;PowerPointFooter&quot;)]]"/>
</p:tagLst>
</file>

<file path=ppt/tags/tag52.xml><?xml version="1.0" encoding="utf-8"?>
<p:tagLst xmlns:a="http://schemas.openxmlformats.org/drawingml/2006/main" xmlns:r="http://schemas.openxmlformats.org/officeDocument/2006/relationships" xmlns:p="http://schemas.openxmlformats.org/presentationml/2006/main">
  <p:tag name="OFFICATWORKEXPRESSIONTAG" val="[[GetMasterPropertyValue(&quot;CustomField&quot;, &quot;Date&quot;)]]"/>
</p:tagLst>
</file>

<file path=ppt/tags/tag53.xml><?xml version="1.0" encoding="utf-8"?>
<p:tagLst xmlns:a="http://schemas.openxmlformats.org/drawingml/2006/main" xmlns:r="http://schemas.openxmlformats.org/officeDocument/2006/relationships" xmlns:p="http://schemas.openxmlformats.org/presentationml/2006/main">
  <p:tag name="OFFICATWORKEXPRESSIONTAG" val="[[PowerPointImage(&quot;Logo&quot;, GetMasterPropertyValue(&quot;Organisation&quot;, &quot;PowerPointLogo&quot;))]]"/>
</p:tagLst>
</file>

<file path=ppt/tags/tag54.xml><?xml version="1.0" encoding="utf-8"?>
<p:tagLst xmlns:a="http://schemas.openxmlformats.org/drawingml/2006/main" xmlns:r="http://schemas.openxmlformats.org/officeDocument/2006/relationships" xmlns:p="http://schemas.openxmlformats.org/presentationml/2006/main">
  <p:tag name="OFFICATWORKEXPRESSIONTAG" val="[[GetMasterPropertyValue(&quot;CustomField&quot;, &quot;PowerPointPresentationTitle&quot;)]]"/>
</p:tagLst>
</file>

<file path=ppt/tags/tag55.xml><?xml version="1.0" encoding="utf-8"?>
<p:tagLst xmlns:a="http://schemas.openxmlformats.org/drawingml/2006/main" xmlns:r="http://schemas.openxmlformats.org/officeDocument/2006/relationships" xmlns:p="http://schemas.openxmlformats.org/presentationml/2006/main">
  <p:tag name="OFFICATWORKEXPRESSIONTAG" val="[[GetMasterPropertyValue(&quot;CustomField&quot;, &quot;PowerPointPresentationTitle&quot;) &amp; &quot; &quot; &amp; Translate(&quot;Doc.PowerPointSeparator&quot;) &amp; &quot; &quot; &amp; GetMasterPropertyValue(&quot;Organisation&quot;, &quot;PowerPointFooter&quot;)]]"/>
</p:tagLst>
</file>

<file path=ppt/tags/tag56.xml><?xml version="1.0" encoding="utf-8"?>
<p:tagLst xmlns:a="http://schemas.openxmlformats.org/drawingml/2006/main" xmlns:r="http://schemas.openxmlformats.org/officeDocument/2006/relationships" xmlns:p="http://schemas.openxmlformats.org/presentationml/2006/main">
  <p:tag name="OFFICATWORKEXPRESSIONTAG" val="[[Translate(&quot;Doc.ProductivityPartnershipForALifetime&quot;)]]"/>
</p:tagLst>
</file>

<file path=ppt/tags/tag57.xml><?xml version="1.0" encoding="utf-8"?>
<p:tagLst xmlns:a="http://schemas.openxmlformats.org/drawingml/2006/main" xmlns:r="http://schemas.openxmlformats.org/officeDocument/2006/relationships" xmlns:p="http://schemas.openxmlformats.org/presentationml/2006/main">
  <p:tag name="OFFICATWORKEXPRESSIONTAG" val="[[GetMasterPropertyValue(&quot;Organisation&quot;, &quot;Internet&quot;)]]"/>
</p:tagLst>
</file>

<file path=ppt/tags/tag58.xml><?xml version="1.0" encoding="utf-8"?>
<p:tagLst xmlns:a="http://schemas.openxmlformats.org/drawingml/2006/main" xmlns:r="http://schemas.openxmlformats.org/officeDocument/2006/relationships" xmlns:p="http://schemas.openxmlformats.org/presentationml/2006/main">
  <p:tag name="OFFICATWORKEXPRESSIONTAG" val="[[Translate(&quot;Doc.ThankYouForYourAttention&quot;)]]"/>
</p:tagLst>
</file>

<file path=ppt/tags/tag59.xml><?xml version="1.0" encoding="utf-8"?>
<p:tagLst xmlns:a="http://schemas.openxmlformats.org/drawingml/2006/main" xmlns:r="http://schemas.openxmlformats.org/officeDocument/2006/relationships" xmlns:p="http://schemas.openxmlformats.org/presentationml/2006/main">
  <p:tag name="OFFICATWORKEXPRESSIONTAG" val="[[GetMasterPropertyValue(&quot;Organisation&quot;, &quot;Internet&quot;)]]"/>
</p:tagLst>
</file>

<file path=ppt/tags/tag6.xml><?xml version="1.0" encoding="utf-8"?>
<p:tagLst xmlns:a="http://schemas.openxmlformats.org/drawingml/2006/main" xmlns:r="http://schemas.openxmlformats.org/officeDocument/2006/relationships" xmlns:p="http://schemas.openxmlformats.org/presentationml/2006/main">
  <p:tag name="OFFICATWORKEXPRESSIONTAG" val="[[GetMasterPropertyValue(&quot;CustomField&quot;, &quot;PowerPointPresentationTitle&quot;)]]"/>
</p:tagLst>
</file>

<file path=ppt/tags/tag60.xml><?xml version="1.0" encoding="utf-8"?>
<p:tagLst xmlns:a="http://schemas.openxmlformats.org/drawingml/2006/main" xmlns:r="http://schemas.openxmlformats.org/officeDocument/2006/relationships" xmlns:p="http://schemas.openxmlformats.org/presentationml/2006/main">
  <p:tag name="OFFICATWORKEXPRESSIONTAG" val="[[Translate(&quot;Doc.ProductivityPartnershipForALifetime&quot;)]]"/>
</p:tagLst>
</file>

<file path=ppt/tags/tag7.xml><?xml version="1.0" encoding="utf-8"?>
<p:tagLst xmlns:a="http://schemas.openxmlformats.org/drawingml/2006/main" xmlns:r="http://schemas.openxmlformats.org/officeDocument/2006/relationships" xmlns:p="http://schemas.openxmlformats.org/presentationml/2006/main">
  <p:tag name="OFFICATWORKEXPRESSIONTAG" val="[[PowerPointImage(&quot;Logo&quot;, GetMasterPropertyValue(&quot;Organisation&quot;, &quot;PowerPointLogo&quot;))]]"/>
</p:tagLst>
</file>

<file path=ppt/tags/tag8.xml><?xml version="1.0" encoding="utf-8"?>
<p:tagLst xmlns:a="http://schemas.openxmlformats.org/drawingml/2006/main" xmlns:r="http://schemas.openxmlformats.org/officeDocument/2006/relationships" xmlns:p="http://schemas.openxmlformats.org/presentationml/2006/main">
  <p:tag name="OFFICATWORKEXPRESSIONTAG" val="[[GetMasterPropertyValue(&quot;CustomField&quot;, &quot;PowerPointPresentationTitle&quot;) &amp; &quot; &quot; &amp; Translate(&quot;Doc.PowerPointSeparator&quot;) &amp; &quot; &quot; &amp; GetMasterPropertyValue(&quot;Organisation&quot;, &quot;PowerPointFooter&quot;)]]"/>
</p:tagLst>
</file>

<file path=ppt/tags/tag9.xml><?xml version="1.0" encoding="utf-8"?>
<p:tagLst xmlns:a="http://schemas.openxmlformats.org/drawingml/2006/main" xmlns:r="http://schemas.openxmlformats.org/officeDocument/2006/relationships" xmlns:p="http://schemas.openxmlformats.org/presentationml/2006/main">
  <p:tag name="OFFICATWORKEXPRESSIONTAG" val="[[GetMasterPropertyValue(&quot;CustomField&quot;, &quot;Date&quot;)]]"/>
</p:tagLst>
</file>

<file path=ppt/theme/theme1.xml><?xml version="1.0" encoding="utf-8"?>
<a:theme xmlns:a="http://schemas.openxmlformats.org/drawingml/2006/main" name="1_Systems (e)">
  <a:themeElements>
    <a:clrScheme name="Template Ammann Group 2">
      <a:dk1>
        <a:srgbClr val="000000"/>
      </a:dk1>
      <a:lt1>
        <a:srgbClr val="FFFFFF"/>
      </a:lt1>
      <a:dk2>
        <a:srgbClr val="FFFFFF"/>
      </a:dk2>
      <a:lt2>
        <a:srgbClr val="586972"/>
      </a:lt2>
      <a:accent1>
        <a:srgbClr val="586972"/>
      </a:accent1>
      <a:accent2>
        <a:srgbClr val="F0F2F4"/>
      </a:accent2>
      <a:accent3>
        <a:srgbClr val="FFFFFF"/>
      </a:accent3>
      <a:accent4>
        <a:srgbClr val="000000"/>
      </a:accent4>
      <a:accent5>
        <a:srgbClr val="FFFFFF"/>
      </a:accent5>
      <a:accent6>
        <a:srgbClr val="D9DBDD"/>
      </a:accent6>
      <a:hlink>
        <a:srgbClr val="61634F"/>
      </a:hlink>
      <a:folHlink>
        <a:srgbClr val="8299A6"/>
      </a:folHlink>
    </a:clrScheme>
    <a:fontScheme name="Systems (e)">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1800" b="0" i="0" u="none" strike="noStrike" cap="none" normalizeH="0" baseline="0" smtClean="0">
            <a:ln>
              <a:noFill/>
            </a:ln>
            <a:solidFill>
              <a:schemeClr val="tx1"/>
            </a:solidFill>
            <a:effectLst/>
            <a:latin typeface="Arial" charset="0"/>
          </a:defRPr>
        </a:defPPr>
      </a:lstStyle>
    </a:lnDef>
  </a:objectDefaults>
  <a:extraClrSchemeLst>
    <a:extraClrScheme>
      <a:clrScheme name="Systems (e) 1">
        <a:dk1>
          <a:srgbClr val="000000"/>
        </a:dk1>
        <a:lt1>
          <a:srgbClr val="FFFFFF"/>
        </a:lt1>
        <a:dk2>
          <a:srgbClr val="FFFFFF"/>
        </a:dk2>
        <a:lt2>
          <a:srgbClr val="61634F"/>
        </a:lt2>
        <a:accent1>
          <a:srgbClr val="FFFFFF"/>
        </a:accent1>
        <a:accent2>
          <a:srgbClr val="F2F3ED"/>
        </a:accent2>
        <a:accent3>
          <a:srgbClr val="FFFFFF"/>
        </a:accent3>
        <a:accent4>
          <a:srgbClr val="000000"/>
        </a:accent4>
        <a:accent5>
          <a:srgbClr val="FFFFFF"/>
        </a:accent5>
        <a:accent6>
          <a:srgbClr val="DBDCD7"/>
        </a:accent6>
        <a:hlink>
          <a:srgbClr val="61634F"/>
        </a:hlink>
        <a:folHlink>
          <a:srgbClr val="9D9F87"/>
        </a:folHlink>
      </a:clrScheme>
      <a:clrMap bg1="lt1" tx1="dk1" bg2="lt2" tx2="dk2" accent1="accent1" accent2="accent2" accent3="accent3" accent4="accent4" accent5="accent5" accent6="accent6" hlink="hlink" folHlink="folHlink"/>
    </a:extraClrScheme>
    <a:extraClrScheme>
      <a:clrScheme name="Systems (e) 2">
        <a:dk1>
          <a:srgbClr val="000000"/>
        </a:dk1>
        <a:lt1>
          <a:srgbClr val="FFFFFF"/>
        </a:lt1>
        <a:dk2>
          <a:srgbClr val="FFFFFF"/>
        </a:dk2>
        <a:lt2>
          <a:srgbClr val="586972"/>
        </a:lt2>
        <a:accent1>
          <a:srgbClr val="FFFFFF"/>
        </a:accent1>
        <a:accent2>
          <a:srgbClr val="F0F2F4"/>
        </a:accent2>
        <a:accent3>
          <a:srgbClr val="FFFFFF"/>
        </a:accent3>
        <a:accent4>
          <a:srgbClr val="000000"/>
        </a:accent4>
        <a:accent5>
          <a:srgbClr val="FFFFFF"/>
        </a:accent5>
        <a:accent6>
          <a:srgbClr val="D9DBDD"/>
        </a:accent6>
        <a:hlink>
          <a:srgbClr val="61634F"/>
        </a:hlink>
        <a:folHlink>
          <a:srgbClr val="8299A6"/>
        </a:folHlink>
      </a:clrScheme>
      <a:clrMap bg1="lt1" tx1="dk1" bg2="lt2" tx2="dk2" accent1="accent1" accent2="accent2" accent3="accent3" accent4="accent4" accent5="accent5" accent6="accent6" hlink="hlink" folHlink="folHlink"/>
    </a:extraClrScheme>
    <a:extraClrScheme>
      <a:clrScheme name="Systems (e) 3">
        <a:dk1>
          <a:srgbClr val="000000"/>
        </a:dk1>
        <a:lt1>
          <a:srgbClr val="FFFFFF"/>
        </a:lt1>
        <a:dk2>
          <a:srgbClr val="FFFFFF"/>
        </a:dk2>
        <a:lt2>
          <a:srgbClr val="A88E0E"/>
        </a:lt2>
        <a:accent1>
          <a:srgbClr val="FFFFFF"/>
        </a:accent1>
        <a:accent2>
          <a:srgbClr val="F6F3E6"/>
        </a:accent2>
        <a:accent3>
          <a:srgbClr val="FFFFFF"/>
        </a:accent3>
        <a:accent4>
          <a:srgbClr val="000000"/>
        </a:accent4>
        <a:accent5>
          <a:srgbClr val="FFFFFF"/>
        </a:accent5>
        <a:accent6>
          <a:srgbClr val="DFDCD0"/>
        </a:accent6>
        <a:hlink>
          <a:srgbClr val="61634F"/>
        </a:hlink>
        <a:folHlink>
          <a:srgbClr val="CBBB6E"/>
        </a:folHlink>
      </a:clrScheme>
      <a:clrMap bg1="lt1" tx1="dk1" bg2="lt2" tx2="dk2" accent1="accent1" accent2="accent2" accent3="accent3" accent4="accent4" accent5="accent5" accent6="accent6" hlink="hlink" folHlink="folHlink"/>
    </a:extraClrScheme>
    <a:extraClrScheme>
      <a:clrScheme name="Systems (e) 4">
        <a:dk1>
          <a:srgbClr val="000000"/>
        </a:dk1>
        <a:lt1>
          <a:srgbClr val="FFFFFF"/>
        </a:lt1>
        <a:dk2>
          <a:srgbClr val="FFFFFF"/>
        </a:dk2>
        <a:lt2>
          <a:srgbClr val="69941A"/>
        </a:lt2>
        <a:accent1>
          <a:srgbClr val="FFFFFF"/>
        </a:accent1>
        <a:accent2>
          <a:srgbClr val="F6F6EA"/>
        </a:accent2>
        <a:accent3>
          <a:srgbClr val="FFFFFF"/>
        </a:accent3>
        <a:accent4>
          <a:srgbClr val="000000"/>
        </a:accent4>
        <a:accent5>
          <a:srgbClr val="FFFFFF"/>
        </a:accent5>
        <a:accent6>
          <a:srgbClr val="DFDFD4"/>
        </a:accent6>
        <a:hlink>
          <a:srgbClr val="61634F"/>
        </a:hlink>
        <a:folHlink>
          <a:srgbClr val="9FB444"/>
        </a:folHlink>
      </a:clrScheme>
      <a:clrMap bg1="lt1" tx1="dk1" bg2="lt2" tx2="dk2" accent1="accent1" accent2="accent2" accent3="accent3" accent4="accent4" accent5="accent5" accent6="accent6" hlink="hlink" folHlink="folHlink"/>
    </a:extraClrScheme>
    <a:extraClrScheme>
      <a:clrScheme name="Systems (e) 5">
        <a:dk1>
          <a:srgbClr val="000000"/>
        </a:dk1>
        <a:lt1>
          <a:srgbClr val="FFFFFF"/>
        </a:lt1>
        <a:dk2>
          <a:srgbClr val="FFFFFF"/>
        </a:dk2>
        <a:lt2>
          <a:srgbClr val="8CA89B"/>
        </a:lt2>
        <a:accent1>
          <a:srgbClr val="FFFFFF"/>
        </a:accent1>
        <a:accent2>
          <a:srgbClr val="F1F5F3"/>
        </a:accent2>
        <a:accent3>
          <a:srgbClr val="FFFFFF"/>
        </a:accent3>
        <a:accent4>
          <a:srgbClr val="000000"/>
        </a:accent4>
        <a:accent5>
          <a:srgbClr val="FFFFFF"/>
        </a:accent5>
        <a:accent6>
          <a:srgbClr val="DADEDC"/>
        </a:accent6>
        <a:hlink>
          <a:srgbClr val="61634F"/>
        </a:hlink>
        <a:folHlink>
          <a:srgbClr val="BACBC3"/>
        </a:folHlink>
      </a:clrScheme>
      <a:clrMap bg1="lt1" tx1="dk1" bg2="lt2" tx2="dk2" accent1="accent1" accent2="accent2" accent3="accent3" accent4="accent4" accent5="accent5" accent6="accent6" hlink="hlink" folHlink="folHlink"/>
    </a:extraClrScheme>
    <a:extraClrScheme>
      <a:clrScheme name="Systems (e) 6">
        <a:dk1>
          <a:srgbClr val="000000"/>
        </a:dk1>
        <a:lt1>
          <a:srgbClr val="FFFFFF"/>
        </a:lt1>
        <a:dk2>
          <a:srgbClr val="FFFFFF"/>
        </a:dk2>
        <a:lt2>
          <a:srgbClr val="5B91C8"/>
        </a:lt2>
        <a:accent1>
          <a:srgbClr val="FFFFFF"/>
        </a:accent1>
        <a:accent2>
          <a:srgbClr val="EDF3F9"/>
        </a:accent2>
        <a:accent3>
          <a:srgbClr val="FFFFFF"/>
        </a:accent3>
        <a:accent4>
          <a:srgbClr val="000000"/>
        </a:accent4>
        <a:accent5>
          <a:srgbClr val="FFFFFF"/>
        </a:accent5>
        <a:accent6>
          <a:srgbClr val="D7DCE2"/>
        </a:accent6>
        <a:hlink>
          <a:srgbClr val="61634F"/>
        </a:hlink>
        <a:folHlink>
          <a:srgbClr val="9DBDDE"/>
        </a:folHlink>
      </a:clrScheme>
      <a:clrMap bg1="lt1" tx1="dk1" bg2="lt2" tx2="dk2" accent1="accent1" accent2="accent2" accent3="accent3" accent4="accent4" accent5="accent5" accent6="accent6" hlink="hlink" folHlink="folHlink"/>
    </a:extraClrScheme>
    <a:extraClrScheme>
      <a:clrScheme name="Systems (e) 7">
        <a:dk1>
          <a:srgbClr val="000000"/>
        </a:dk1>
        <a:lt1>
          <a:srgbClr val="FFFFFF"/>
        </a:lt1>
        <a:dk2>
          <a:srgbClr val="FFFFFF"/>
        </a:dk2>
        <a:lt2>
          <a:srgbClr val="586972"/>
        </a:lt2>
        <a:accent1>
          <a:srgbClr val="FFFFFF"/>
        </a:accent1>
        <a:accent2>
          <a:srgbClr val="FFFFFF"/>
        </a:accent2>
        <a:accent3>
          <a:srgbClr val="FFFFFF"/>
        </a:accent3>
        <a:accent4>
          <a:srgbClr val="000000"/>
        </a:accent4>
        <a:accent5>
          <a:srgbClr val="FFFFFF"/>
        </a:accent5>
        <a:accent6>
          <a:srgbClr val="E7E7E7"/>
        </a:accent6>
        <a:hlink>
          <a:srgbClr val="61634F"/>
        </a:hlink>
        <a:folHlink>
          <a:srgbClr val="8299A6"/>
        </a:folHlink>
      </a:clrScheme>
      <a:clrMap bg1="lt1" tx1="dk1" bg2="lt2" tx2="dk2" accent1="accent1" accent2="accent2" accent3="accent3" accent4="accent4" accent5="accent5" accent6="accent6" hlink="hlink" folHlink="folHlink"/>
    </a:extraClrScheme>
    <a:extraClrScheme>
      <a:clrScheme name="Systems (e) 8">
        <a:dk1>
          <a:srgbClr val="000000"/>
        </a:dk1>
        <a:lt1>
          <a:srgbClr val="FFFFFF"/>
        </a:lt1>
        <a:dk2>
          <a:srgbClr val="000000"/>
        </a:dk2>
        <a:lt2>
          <a:srgbClr val="DFE3E6"/>
        </a:lt2>
        <a:accent1>
          <a:srgbClr val="FFFFFF"/>
        </a:accent1>
        <a:accent2>
          <a:srgbClr val="FFFFFF"/>
        </a:accent2>
        <a:accent3>
          <a:srgbClr val="FFFFFF"/>
        </a:accent3>
        <a:accent4>
          <a:srgbClr val="000000"/>
        </a:accent4>
        <a:accent5>
          <a:srgbClr val="FFFFFF"/>
        </a:accent5>
        <a:accent6>
          <a:srgbClr val="E7E7E7"/>
        </a:accent6>
        <a:hlink>
          <a:srgbClr val="61634F"/>
        </a:hlink>
        <a:folHlink>
          <a:srgbClr val="8299A6"/>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Systems (e)">
  <a:themeElements>
    <a:clrScheme name="Systems (e) 2">
      <a:dk1>
        <a:srgbClr val="000000"/>
      </a:dk1>
      <a:lt1>
        <a:srgbClr val="FFFFFF"/>
      </a:lt1>
      <a:dk2>
        <a:srgbClr val="FFFFFF"/>
      </a:dk2>
      <a:lt2>
        <a:srgbClr val="586972"/>
      </a:lt2>
      <a:accent1>
        <a:srgbClr val="FFFFFF"/>
      </a:accent1>
      <a:accent2>
        <a:srgbClr val="F0F2F4"/>
      </a:accent2>
      <a:accent3>
        <a:srgbClr val="FFFFFF"/>
      </a:accent3>
      <a:accent4>
        <a:srgbClr val="000000"/>
      </a:accent4>
      <a:accent5>
        <a:srgbClr val="FFFFFF"/>
      </a:accent5>
      <a:accent6>
        <a:srgbClr val="D9DBDD"/>
      </a:accent6>
      <a:hlink>
        <a:srgbClr val="61634F"/>
      </a:hlink>
      <a:folHlink>
        <a:srgbClr val="8299A6"/>
      </a:folHlink>
    </a:clrScheme>
    <a:fontScheme name="Systems (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CH" altLang="en-US" sz="18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CH" altLang="en-US" sz="18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Systems (e) 1">
        <a:dk1>
          <a:srgbClr val="000000"/>
        </a:dk1>
        <a:lt1>
          <a:srgbClr val="FFFFFF"/>
        </a:lt1>
        <a:dk2>
          <a:srgbClr val="FFFFFF"/>
        </a:dk2>
        <a:lt2>
          <a:srgbClr val="61634F"/>
        </a:lt2>
        <a:accent1>
          <a:srgbClr val="FFFFFF"/>
        </a:accent1>
        <a:accent2>
          <a:srgbClr val="F2F3ED"/>
        </a:accent2>
        <a:accent3>
          <a:srgbClr val="FFFFFF"/>
        </a:accent3>
        <a:accent4>
          <a:srgbClr val="000000"/>
        </a:accent4>
        <a:accent5>
          <a:srgbClr val="FFFFFF"/>
        </a:accent5>
        <a:accent6>
          <a:srgbClr val="DBDCD7"/>
        </a:accent6>
        <a:hlink>
          <a:srgbClr val="61634F"/>
        </a:hlink>
        <a:folHlink>
          <a:srgbClr val="9D9F87"/>
        </a:folHlink>
      </a:clrScheme>
      <a:clrMap bg1="lt1" tx1="dk1" bg2="lt2" tx2="dk2" accent1="accent1" accent2="accent2" accent3="accent3" accent4="accent4" accent5="accent5" accent6="accent6" hlink="hlink" folHlink="folHlink"/>
    </a:extraClrScheme>
    <a:extraClrScheme>
      <a:clrScheme name="Systems (e) 2">
        <a:dk1>
          <a:srgbClr val="000000"/>
        </a:dk1>
        <a:lt1>
          <a:srgbClr val="FFFFFF"/>
        </a:lt1>
        <a:dk2>
          <a:srgbClr val="FFFFFF"/>
        </a:dk2>
        <a:lt2>
          <a:srgbClr val="586972"/>
        </a:lt2>
        <a:accent1>
          <a:srgbClr val="FFFFFF"/>
        </a:accent1>
        <a:accent2>
          <a:srgbClr val="F0F2F4"/>
        </a:accent2>
        <a:accent3>
          <a:srgbClr val="FFFFFF"/>
        </a:accent3>
        <a:accent4>
          <a:srgbClr val="000000"/>
        </a:accent4>
        <a:accent5>
          <a:srgbClr val="FFFFFF"/>
        </a:accent5>
        <a:accent6>
          <a:srgbClr val="D9DBDD"/>
        </a:accent6>
        <a:hlink>
          <a:srgbClr val="61634F"/>
        </a:hlink>
        <a:folHlink>
          <a:srgbClr val="8299A6"/>
        </a:folHlink>
      </a:clrScheme>
      <a:clrMap bg1="lt1" tx1="dk1" bg2="lt2" tx2="dk2" accent1="accent1" accent2="accent2" accent3="accent3" accent4="accent4" accent5="accent5" accent6="accent6" hlink="hlink" folHlink="folHlink"/>
    </a:extraClrScheme>
    <a:extraClrScheme>
      <a:clrScheme name="Systems (e) 3">
        <a:dk1>
          <a:srgbClr val="000000"/>
        </a:dk1>
        <a:lt1>
          <a:srgbClr val="FFFFFF"/>
        </a:lt1>
        <a:dk2>
          <a:srgbClr val="FFFFFF"/>
        </a:dk2>
        <a:lt2>
          <a:srgbClr val="A88E0E"/>
        </a:lt2>
        <a:accent1>
          <a:srgbClr val="FFFFFF"/>
        </a:accent1>
        <a:accent2>
          <a:srgbClr val="F6F3E6"/>
        </a:accent2>
        <a:accent3>
          <a:srgbClr val="FFFFFF"/>
        </a:accent3>
        <a:accent4>
          <a:srgbClr val="000000"/>
        </a:accent4>
        <a:accent5>
          <a:srgbClr val="FFFFFF"/>
        </a:accent5>
        <a:accent6>
          <a:srgbClr val="DFDCD0"/>
        </a:accent6>
        <a:hlink>
          <a:srgbClr val="61634F"/>
        </a:hlink>
        <a:folHlink>
          <a:srgbClr val="CBBB6E"/>
        </a:folHlink>
      </a:clrScheme>
      <a:clrMap bg1="lt1" tx1="dk1" bg2="lt2" tx2="dk2" accent1="accent1" accent2="accent2" accent3="accent3" accent4="accent4" accent5="accent5" accent6="accent6" hlink="hlink" folHlink="folHlink"/>
    </a:extraClrScheme>
    <a:extraClrScheme>
      <a:clrScheme name="Systems (e) 4">
        <a:dk1>
          <a:srgbClr val="000000"/>
        </a:dk1>
        <a:lt1>
          <a:srgbClr val="FFFFFF"/>
        </a:lt1>
        <a:dk2>
          <a:srgbClr val="FFFFFF"/>
        </a:dk2>
        <a:lt2>
          <a:srgbClr val="69941A"/>
        </a:lt2>
        <a:accent1>
          <a:srgbClr val="FFFFFF"/>
        </a:accent1>
        <a:accent2>
          <a:srgbClr val="F6F6EA"/>
        </a:accent2>
        <a:accent3>
          <a:srgbClr val="FFFFFF"/>
        </a:accent3>
        <a:accent4>
          <a:srgbClr val="000000"/>
        </a:accent4>
        <a:accent5>
          <a:srgbClr val="FFFFFF"/>
        </a:accent5>
        <a:accent6>
          <a:srgbClr val="DFDFD4"/>
        </a:accent6>
        <a:hlink>
          <a:srgbClr val="61634F"/>
        </a:hlink>
        <a:folHlink>
          <a:srgbClr val="9FB444"/>
        </a:folHlink>
      </a:clrScheme>
      <a:clrMap bg1="lt1" tx1="dk1" bg2="lt2" tx2="dk2" accent1="accent1" accent2="accent2" accent3="accent3" accent4="accent4" accent5="accent5" accent6="accent6" hlink="hlink" folHlink="folHlink"/>
    </a:extraClrScheme>
    <a:extraClrScheme>
      <a:clrScheme name="Systems (e) 5">
        <a:dk1>
          <a:srgbClr val="000000"/>
        </a:dk1>
        <a:lt1>
          <a:srgbClr val="FFFFFF"/>
        </a:lt1>
        <a:dk2>
          <a:srgbClr val="FFFFFF"/>
        </a:dk2>
        <a:lt2>
          <a:srgbClr val="8CA89B"/>
        </a:lt2>
        <a:accent1>
          <a:srgbClr val="FFFFFF"/>
        </a:accent1>
        <a:accent2>
          <a:srgbClr val="F1F5F3"/>
        </a:accent2>
        <a:accent3>
          <a:srgbClr val="FFFFFF"/>
        </a:accent3>
        <a:accent4>
          <a:srgbClr val="000000"/>
        </a:accent4>
        <a:accent5>
          <a:srgbClr val="FFFFFF"/>
        </a:accent5>
        <a:accent6>
          <a:srgbClr val="DADEDC"/>
        </a:accent6>
        <a:hlink>
          <a:srgbClr val="61634F"/>
        </a:hlink>
        <a:folHlink>
          <a:srgbClr val="BACBC3"/>
        </a:folHlink>
      </a:clrScheme>
      <a:clrMap bg1="lt1" tx1="dk1" bg2="lt2" tx2="dk2" accent1="accent1" accent2="accent2" accent3="accent3" accent4="accent4" accent5="accent5" accent6="accent6" hlink="hlink" folHlink="folHlink"/>
    </a:extraClrScheme>
    <a:extraClrScheme>
      <a:clrScheme name="Systems (e) 6">
        <a:dk1>
          <a:srgbClr val="000000"/>
        </a:dk1>
        <a:lt1>
          <a:srgbClr val="FFFFFF"/>
        </a:lt1>
        <a:dk2>
          <a:srgbClr val="FFFFFF"/>
        </a:dk2>
        <a:lt2>
          <a:srgbClr val="5B91C8"/>
        </a:lt2>
        <a:accent1>
          <a:srgbClr val="FFFFFF"/>
        </a:accent1>
        <a:accent2>
          <a:srgbClr val="EDF3F9"/>
        </a:accent2>
        <a:accent3>
          <a:srgbClr val="FFFFFF"/>
        </a:accent3>
        <a:accent4>
          <a:srgbClr val="000000"/>
        </a:accent4>
        <a:accent5>
          <a:srgbClr val="FFFFFF"/>
        </a:accent5>
        <a:accent6>
          <a:srgbClr val="D7DCE2"/>
        </a:accent6>
        <a:hlink>
          <a:srgbClr val="61634F"/>
        </a:hlink>
        <a:folHlink>
          <a:srgbClr val="9DBDDE"/>
        </a:folHlink>
      </a:clrScheme>
      <a:clrMap bg1="lt1" tx1="dk1" bg2="lt2" tx2="dk2" accent1="accent1" accent2="accent2" accent3="accent3" accent4="accent4" accent5="accent5" accent6="accent6" hlink="hlink" folHlink="folHlink"/>
    </a:extraClrScheme>
    <a:extraClrScheme>
      <a:clrScheme name="Systems (e) 7">
        <a:dk1>
          <a:srgbClr val="000000"/>
        </a:dk1>
        <a:lt1>
          <a:srgbClr val="FFFFFF"/>
        </a:lt1>
        <a:dk2>
          <a:srgbClr val="FFFFFF"/>
        </a:dk2>
        <a:lt2>
          <a:srgbClr val="586972"/>
        </a:lt2>
        <a:accent1>
          <a:srgbClr val="FFFFFF"/>
        </a:accent1>
        <a:accent2>
          <a:srgbClr val="FFFFFF"/>
        </a:accent2>
        <a:accent3>
          <a:srgbClr val="FFFFFF"/>
        </a:accent3>
        <a:accent4>
          <a:srgbClr val="000000"/>
        </a:accent4>
        <a:accent5>
          <a:srgbClr val="FFFFFF"/>
        </a:accent5>
        <a:accent6>
          <a:srgbClr val="E7E7E7"/>
        </a:accent6>
        <a:hlink>
          <a:srgbClr val="61634F"/>
        </a:hlink>
        <a:folHlink>
          <a:srgbClr val="8299A6"/>
        </a:folHlink>
      </a:clrScheme>
      <a:clrMap bg1="lt1" tx1="dk1" bg2="lt2" tx2="dk2" accent1="accent1" accent2="accent2" accent3="accent3" accent4="accent4" accent5="accent5" accent6="accent6" hlink="hlink" folHlink="folHlink"/>
    </a:extraClrScheme>
    <a:extraClrScheme>
      <a:clrScheme name="Systems (e) 8">
        <a:dk1>
          <a:srgbClr val="000000"/>
        </a:dk1>
        <a:lt1>
          <a:srgbClr val="FFFFFF"/>
        </a:lt1>
        <a:dk2>
          <a:srgbClr val="000000"/>
        </a:dk2>
        <a:lt2>
          <a:srgbClr val="DFE3E6"/>
        </a:lt2>
        <a:accent1>
          <a:srgbClr val="FFFFFF"/>
        </a:accent1>
        <a:accent2>
          <a:srgbClr val="FFFFFF"/>
        </a:accent2>
        <a:accent3>
          <a:srgbClr val="FFFFFF"/>
        </a:accent3>
        <a:accent4>
          <a:srgbClr val="000000"/>
        </a:accent4>
        <a:accent5>
          <a:srgbClr val="FFFFFF"/>
        </a:accent5>
        <a:accent6>
          <a:srgbClr val="E7E7E7"/>
        </a:accent6>
        <a:hlink>
          <a:srgbClr val="61634F"/>
        </a:hlink>
        <a:folHlink>
          <a:srgbClr val="8299A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6_Systems (e)">
  <a:themeElements>
    <a:clrScheme name="Template Ammann Group 2">
      <a:dk1>
        <a:srgbClr val="000000"/>
      </a:dk1>
      <a:lt1>
        <a:srgbClr val="FFFFFF"/>
      </a:lt1>
      <a:dk2>
        <a:srgbClr val="FFFFFF"/>
      </a:dk2>
      <a:lt2>
        <a:srgbClr val="586972"/>
      </a:lt2>
      <a:accent1>
        <a:srgbClr val="586972"/>
      </a:accent1>
      <a:accent2>
        <a:srgbClr val="F0F2F4"/>
      </a:accent2>
      <a:accent3>
        <a:srgbClr val="FFFFFF"/>
      </a:accent3>
      <a:accent4>
        <a:srgbClr val="000000"/>
      </a:accent4>
      <a:accent5>
        <a:srgbClr val="FFFFFF"/>
      </a:accent5>
      <a:accent6>
        <a:srgbClr val="D9DBDD"/>
      </a:accent6>
      <a:hlink>
        <a:srgbClr val="61634F"/>
      </a:hlink>
      <a:folHlink>
        <a:srgbClr val="8299A6"/>
      </a:folHlink>
    </a:clrScheme>
    <a:fontScheme name="Systems (e)">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1800" b="0" i="0" u="none" strike="noStrike" cap="none" normalizeH="0" baseline="0" smtClean="0">
            <a:ln>
              <a:noFill/>
            </a:ln>
            <a:solidFill>
              <a:schemeClr val="tx1"/>
            </a:solidFill>
            <a:effectLst/>
            <a:latin typeface="Arial" charset="0"/>
          </a:defRPr>
        </a:defPPr>
      </a:lstStyle>
    </a:lnDef>
  </a:objectDefaults>
  <a:extraClrSchemeLst>
    <a:extraClrScheme>
      <a:clrScheme name="Systems (e) 1">
        <a:dk1>
          <a:srgbClr val="000000"/>
        </a:dk1>
        <a:lt1>
          <a:srgbClr val="FFFFFF"/>
        </a:lt1>
        <a:dk2>
          <a:srgbClr val="FFFFFF"/>
        </a:dk2>
        <a:lt2>
          <a:srgbClr val="61634F"/>
        </a:lt2>
        <a:accent1>
          <a:srgbClr val="FFFFFF"/>
        </a:accent1>
        <a:accent2>
          <a:srgbClr val="F2F3ED"/>
        </a:accent2>
        <a:accent3>
          <a:srgbClr val="FFFFFF"/>
        </a:accent3>
        <a:accent4>
          <a:srgbClr val="000000"/>
        </a:accent4>
        <a:accent5>
          <a:srgbClr val="FFFFFF"/>
        </a:accent5>
        <a:accent6>
          <a:srgbClr val="DBDCD7"/>
        </a:accent6>
        <a:hlink>
          <a:srgbClr val="61634F"/>
        </a:hlink>
        <a:folHlink>
          <a:srgbClr val="9D9F87"/>
        </a:folHlink>
      </a:clrScheme>
      <a:clrMap bg1="lt1" tx1="dk1" bg2="lt2" tx2="dk2" accent1="accent1" accent2="accent2" accent3="accent3" accent4="accent4" accent5="accent5" accent6="accent6" hlink="hlink" folHlink="folHlink"/>
    </a:extraClrScheme>
    <a:extraClrScheme>
      <a:clrScheme name="Systems (e) 2">
        <a:dk1>
          <a:srgbClr val="000000"/>
        </a:dk1>
        <a:lt1>
          <a:srgbClr val="FFFFFF"/>
        </a:lt1>
        <a:dk2>
          <a:srgbClr val="FFFFFF"/>
        </a:dk2>
        <a:lt2>
          <a:srgbClr val="586972"/>
        </a:lt2>
        <a:accent1>
          <a:srgbClr val="FFFFFF"/>
        </a:accent1>
        <a:accent2>
          <a:srgbClr val="F0F2F4"/>
        </a:accent2>
        <a:accent3>
          <a:srgbClr val="FFFFFF"/>
        </a:accent3>
        <a:accent4>
          <a:srgbClr val="000000"/>
        </a:accent4>
        <a:accent5>
          <a:srgbClr val="FFFFFF"/>
        </a:accent5>
        <a:accent6>
          <a:srgbClr val="D9DBDD"/>
        </a:accent6>
        <a:hlink>
          <a:srgbClr val="61634F"/>
        </a:hlink>
        <a:folHlink>
          <a:srgbClr val="8299A6"/>
        </a:folHlink>
      </a:clrScheme>
      <a:clrMap bg1="lt1" tx1="dk1" bg2="lt2" tx2="dk2" accent1="accent1" accent2="accent2" accent3="accent3" accent4="accent4" accent5="accent5" accent6="accent6" hlink="hlink" folHlink="folHlink"/>
    </a:extraClrScheme>
    <a:extraClrScheme>
      <a:clrScheme name="Systems (e) 3">
        <a:dk1>
          <a:srgbClr val="000000"/>
        </a:dk1>
        <a:lt1>
          <a:srgbClr val="FFFFFF"/>
        </a:lt1>
        <a:dk2>
          <a:srgbClr val="FFFFFF"/>
        </a:dk2>
        <a:lt2>
          <a:srgbClr val="A88E0E"/>
        </a:lt2>
        <a:accent1>
          <a:srgbClr val="FFFFFF"/>
        </a:accent1>
        <a:accent2>
          <a:srgbClr val="F6F3E6"/>
        </a:accent2>
        <a:accent3>
          <a:srgbClr val="FFFFFF"/>
        </a:accent3>
        <a:accent4>
          <a:srgbClr val="000000"/>
        </a:accent4>
        <a:accent5>
          <a:srgbClr val="FFFFFF"/>
        </a:accent5>
        <a:accent6>
          <a:srgbClr val="DFDCD0"/>
        </a:accent6>
        <a:hlink>
          <a:srgbClr val="61634F"/>
        </a:hlink>
        <a:folHlink>
          <a:srgbClr val="CBBB6E"/>
        </a:folHlink>
      </a:clrScheme>
      <a:clrMap bg1="lt1" tx1="dk1" bg2="lt2" tx2="dk2" accent1="accent1" accent2="accent2" accent3="accent3" accent4="accent4" accent5="accent5" accent6="accent6" hlink="hlink" folHlink="folHlink"/>
    </a:extraClrScheme>
    <a:extraClrScheme>
      <a:clrScheme name="Systems (e) 4">
        <a:dk1>
          <a:srgbClr val="000000"/>
        </a:dk1>
        <a:lt1>
          <a:srgbClr val="FFFFFF"/>
        </a:lt1>
        <a:dk2>
          <a:srgbClr val="FFFFFF"/>
        </a:dk2>
        <a:lt2>
          <a:srgbClr val="69941A"/>
        </a:lt2>
        <a:accent1>
          <a:srgbClr val="FFFFFF"/>
        </a:accent1>
        <a:accent2>
          <a:srgbClr val="F6F6EA"/>
        </a:accent2>
        <a:accent3>
          <a:srgbClr val="FFFFFF"/>
        </a:accent3>
        <a:accent4>
          <a:srgbClr val="000000"/>
        </a:accent4>
        <a:accent5>
          <a:srgbClr val="FFFFFF"/>
        </a:accent5>
        <a:accent6>
          <a:srgbClr val="DFDFD4"/>
        </a:accent6>
        <a:hlink>
          <a:srgbClr val="61634F"/>
        </a:hlink>
        <a:folHlink>
          <a:srgbClr val="9FB444"/>
        </a:folHlink>
      </a:clrScheme>
      <a:clrMap bg1="lt1" tx1="dk1" bg2="lt2" tx2="dk2" accent1="accent1" accent2="accent2" accent3="accent3" accent4="accent4" accent5="accent5" accent6="accent6" hlink="hlink" folHlink="folHlink"/>
    </a:extraClrScheme>
    <a:extraClrScheme>
      <a:clrScheme name="Systems (e) 5">
        <a:dk1>
          <a:srgbClr val="000000"/>
        </a:dk1>
        <a:lt1>
          <a:srgbClr val="FFFFFF"/>
        </a:lt1>
        <a:dk2>
          <a:srgbClr val="FFFFFF"/>
        </a:dk2>
        <a:lt2>
          <a:srgbClr val="8CA89B"/>
        </a:lt2>
        <a:accent1>
          <a:srgbClr val="FFFFFF"/>
        </a:accent1>
        <a:accent2>
          <a:srgbClr val="F1F5F3"/>
        </a:accent2>
        <a:accent3>
          <a:srgbClr val="FFFFFF"/>
        </a:accent3>
        <a:accent4>
          <a:srgbClr val="000000"/>
        </a:accent4>
        <a:accent5>
          <a:srgbClr val="FFFFFF"/>
        </a:accent5>
        <a:accent6>
          <a:srgbClr val="DADEDC"/>
        </a:accent6>
        <a:hlink>
          <a:srgbClr val="61634F"/>
        </a:hlink>
        <a:folHlink>
          <a:srgbClr val="BACBC3"/>
        </a:folHlink>
      </a:clrScheme>
      <a:clrMap bg1="lt1" tx1="dk1" bg2="lt2" tx2="dk2" accent1="accent1" accent2="accent2" accent3="accent3" accent4="accent4" accent5="accent5" accent6="accent6" hlink="hlink" folHlink="folHlink"/>
    </a:extraClrScheme>
    <a:extraClrScheme>
      <a:clrScheme name="Systems (e) 6">
        <a:dk1>
          <a:srgbClr val="000000"/>
        </a:dk1>
        <a:lt1>
          <a:srgbClr val="FFFFFF"/>
        </a:lt1>
        <a:dk2>
          <a:srgbClr val="FFFFFF"/>
        </a:dk2>
        <a:lt2>
          <a:srgbClr val="5B91C8"/>
        </a:lt2>
        <a:accent1>
          <a:srgbClr val="FFFFFF"/>
        </a:accent1>
        <a:accent2>
          <a:srgbClr val="EDF3F9"/>
        </a:accent2>
        <a:accent3>
          <a:srgbClr val="FFFFFF"/>
        </a:accent3>
        <a:accent4>
          <a:srgbClr val="000000"/>
        </a:accent4>
        <a:accent5>
          <a:srgbClr val="FFFFFF"/>
        </a:accent5>
        <a:accent6>
          <a:srgbClr val="D7DCE2"/>
        </a:accent6>
        <a:hlink>
          <a:srgbClr val="61634F"/>
        </a:hlink>
        <a:folHlink>
          <a:srgbClr val="9DBDDE"/>
        </a:folHlink>
      </a:clrScheme>
      <a:clrMap bg1="lt1" tx1="dk1" bg2="lt2" tx2="dk2" accent1="accent1" accent2="accent2" accent3="accent3" accent4="accent4" accent5="accent5" accent6="accent6" hlink="hlink" folHlink="folHlink"/>
    </a:extraClrScheme>
    <a:extraClrScheme>
      <a:clrScheme name="Systems (e) 7">
        <a:dk1>
          <a:srgbClr val="000000"/>
        </a:dk1>
        <a:lt1>
          <a:srgbClr val="FFFFFF"/>
        </a:lt1>
        <a:dk2>
          <a:srgbClr val="FFFFFF"/>
        </a:dk2>
        <a:lt2>
          <a:srgbClr val="586972"/>
        </a:lt2>
        <a:accent1>
          <a:srgbClr val="FFFFFF"/>
        </a:accent1>
        <a:accent2>
          <a:srgbClr val="FFFFFF"/>
        </a:accent2>
        <a:accent3>
          <a:srgbClr val="FFFFFF"/>
        </a:accent3>
        <a:accent4>
          <a:srgbClr val="000000"/>
        </a:accent4>
        <a:accent5>
          <a:srgbClr val="FFFFFF"/>
        </a:accent5>
        <a:accent6>
          <a:srgbClr val="E7E7E7"/>
        </a:accent6>
        <a:hlink>
          <a:srgbClr val="61634F"/>
        </a:hlink>
        <a:folHlink>
          <a:srgbClr val="8299A6"/>
        </a:folHlink>
      </a:clrScheme>
      <a:clrMap bg1="lt1" tx1="dk1" bg2="lt2" tx2="dk2" accent1="accent1" accent2="accent2" accent3="accent3" accent4="accent4" accent5="accent5" accent6="accent6" hlink="hlink" folHlink="folHlink"/>
    </a:extraClrScheme>
    <a:extraClrScheme>
      <a:clrScheme name="Systems (e) 8">
        <a:dk1>
          <a:srgbClr val="000000"/>
        </a:dk1>
        <a:lt1>
          <a:srgbClr val="FFFFFF"/>
        </a:lt1>
        <a:dk2>
          <a:srgbClr val="000000"/>
        </a:dk2>
        <a:lt2>
          <a:srgbClr val="DFE3E6"/>
        </a:lt2>
        <a:accent1>
          <a:srgbClr val="FFFFFF"/>
        </a:accent1>
        <a:accent2>
          <a:srgbClr val="FFFFFF"/>
        </a:accent2>
        <a:accent3>
          <a:srgbClr val="FFFFFF"/>
        </a:accent3>
        <a:accent4>
          <a:srgbClr val="000000"/>
        </a:accent4>
        <a:accent5>
          <a:srgbClr val="FFFFFF"/>
        </a:accent5>
        <a:accent6>
          <a:srgbClr val="E7E7E7"/>
        </a:accent6>
        <a:hlink>
          <a:srgbClr val="61634F"/>
        </a:hlink>
        <a:folHlink>
          <a:srgbClr val="8299A6"/>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Systems (e)">
  <a:themeElements>
    <a:clrScheme name="Template Ammann Group 2">
      <a:dk1>
        <a:srgbClr val="000000"/>
      </a:dk1>
      <a:lt1>
        <a:srgbClr val="FFFFFF"/>
      </a:lt1>
      <a:dk2>
        <a:srgbClr val="FFFFFF"/>
      </a:dk2>
      <a:lt2>
        <a:srgbClr val="586972"/>
      </a:lt2>
      <a:accent1>
        <a:srgbClr val="586972"/>
      </a:accent1>
      <a:accent2>
        <a:srgbClr val="F0F2F4"/>
      </a:accent2>
      <a:accent3>
        <a:srgbClr val="FFFFFF"/>
      </a:accent3>
      <a:accent4>
        <a:srgbClr val="000000"/>
      </a:accent4>
      <a:accent5>
        <a:srgbClr val="FFFFFF"/>
      </a:accent5>
      <a:accent6>
        <a:srgbClr val="D9DBDD"/>
      </a:accent6>
      <a:hlink>
        <a:srgbClr val="61634F"/>
      </a:hlink>
      <a:folHlink>
        <a:srgbClr val="8299A6"/>
      </a:folHlink>
    </a:clrScheme>
    <a:fontScheme name="Systems (e)">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1800" b="0" i="0" u="none" strike="noStrike" cap="none" normalizeH="0" baseline="0" smtClean="0">
            <a:ln>
              <a:noFill/>
            </a:ln>
            <a:solidFill>
              <a:schemeClr val="tx1"/>
            </a:solidFill>
            <a:effectLst/>
            <a:latin typeface="Arial" charset="0"/>
          </a:defRPr>
        </a:defPPr>
      </a:lstStyle>
    </a:lnDef>
  </a:objectDefaults>
  <a:extraClrSchemeLst>
    <a:extraClrScheme>
      <a:clrScheme name="Systems (e) 1">
        <a:dk1>
          <a:srgbClr val="000000"/>
        </a:dk1>
        <a:lt1>
          <a:srgbClr val="FFFFFF"/>
        </a:lt1>
        <a:dk2>
          <a:srgbClr val="FFFFFF"/>
        </a:dk2>
        <a:lt2>
          <a:srgbClr val="61634F"/>
        </a:lt2>
        <a:accent1>
          <a:srgbClr val="FFFFFF"/>
        </a:accent1>
        <a:accent2>
          <a:srgbClr val="F2F3ED"/>
        </a:accent2>
        <a:accent3>
          <a:srgbClr val="FFFFFF"/>
        </a:accent3>
        <a:accent4>
          <a:srgbClr val="000000"/>
        </a:accent4>
        <a:accent5>
          <a:srgbClr val="FFFFFF"/>
        </a:accent5>
        <a:accent6>
          <a:srgbClr val="DBDCD7"/>
        </a:accent6>
        <a:hlink>
          <a:srgbClr val="61634F"/>
        </a:hlink>
        <a:folHlink>
          <a:srgbClr val="9D9F87"/>
        </a:folHlink>
      </a:clrScheme>
      <a:clrMap bg1="lt1" tx1="dk1" bg2="lt2" tx2="dk2" accent1="accent1" accent2="accent2" accent3="accent3" accent4="accent4" accent5="accent5" accent6="accent6" hlink="hlink" folHlink="folHlink"/>
    </a:extraClrScheme>
    <a:extraClrScheme>
      <a:clrScheme name="Systems (e) 2">
        <a:dk1>
          <a:srgbClr val="000000"/>
        </a:dk1>
        <a:lt1>
          <a:srgbClr val="FFFFFF"/>
        </a:lt1>
        <a:dk2>
          <a:srgbClr val="FFFFFF"/>
        </a:dk2>
        <a:lt2>
          <a:srgbClr val="586972"/>
        </a:lt2>
        <a:accent1>
          <a:srgbClr val="FFFFFF"/>
        </a:accent1>
        <a:accent2>
          <a:srgbClr val="F0F2F4"/>
        </a:accent2>
        <a:accent3>
          <a:srgbClr val="FFFFFF"/>
        </a:accent3>
        <a:accent4>
          <a:srgbClr val="000000"/>
        </a:accent4>
        <a:accent5>
          <a:srgbClr val="FFFFFF"/>
        </a:accent5>
        <a:accent6>
          <a:srgbClr val="D9DBDD"/>
        </a:accent6>
        <a:hlink>
          <a:srgbClr val="61634F"/>
        </a:hlink>
        <a:folHlink>
          <a:srgbClr val="8299A6"/>
        </a:folHlink>
      </a:clrScheme>
      <a:clrMap bg1="lt1" tx1="dk1" bg2="lt2" tx2="dk2" accent1="accent1" accent2="accent2" accent3="accent3" accent4="accent4" accent5="accent5" accent6="accent6" hlink="hlink" folHlink="folHlink"/>
    </a:extraClrScheme>
    <a:extraClrScheme>
      <a:clrScheme name="Systems (e) 3">
        <a:dk1>
          <a:srgbClr val="000000"/>
        </a:dk1>
        <a:lt1>
          <a:srgbClr val="FFFFFF"/>
        </a:lt1>
        <a:dk2>
          <a:srgbClr val="FFFFFF"/>
        </a:dk2>
        <a:lt2>
          <a:srgbClr val="A88E0E"/>
        </a:lt2>
        <a:accent1>
          <a:srgbClr val="FFFFFF"/>
        </a:accent1>
        <a:accent2>
          <a:srgbClr val="F6F3E6"/>
        </a:accent2>
        <a:accent3>
          <a:srgbClr val="FFFFFF"/>
        </a:accent3>
        <a:accent4>
          <a:srgbClr val="000000"/>
        </a:accent4>
        <a:accent5>
          <a:srgbClr val="FFFFFF"/>
        </a:accent5>
        <a:accent6>
          <a:srgbClr val="DFDCD0"/>
        </a:accent6>
        <a:hlink>
          <a:srgbClr val="61634F"/>
        </a:hlink>
        <a:folHlink>
          <a:srgbClr val="CBBB6E"/>
        </a:folHlink>
      </a:clrScheme>
      <a:clrMap bg1="lt1" tx1="dk1" bg2="lt2" tx2="dk2" accent1="accent1" accent2="accent2" accent3="accent3" accent4="accent4" accent5="accent5" accent6="accent6" hlink="hlink" folHlink="folHlink"/>
    </a:extraClrScheme>
    <a:extraClrScheme>
      <a:clrScheme name="Systems (e) 4">
        <a:dk1>
          <a:srgbClr val="000000"/>
        </a:dk1>
        <a:lt1>
          <a:srgbClr val="FFFFFF"/>
        </a:lt1>
        <a:dk2>
          <a:srgbClr val="FFFFFF"/>
        </a:dk2>
        <a:lt2>
          <a:srgbClr val="69941A"/>
        </a:lt2>
        <a:accent1>
          <a:srgbClr val="FFFFFF"/>
        </a:accent1>
        <a:accent2>
          <a:srgbClr val="F6F6EA"/>
        </a:accent2>
        <a:accent3>
          <a:srgbClr val="FFFFFF"/>
        </a:accent3>
        <a:accent4>
          <a:srgbClr val="000000"/>
        </a:accent4>
        <a:accent5>
          <a:srgbClr val="FFFFFF"/>
        </a:accent5>
        <a:accent6>
          <a:srgbClr val="DFDFD4"/>
        </a:accent6>
        <a:hlink>
          <a:srgbClr val="61634F"/>
        </a:hlink>
        <a:folHlink>
          <a:srgbClr val="9FB444"/>
        </a:folHlink>
      </a:clrScheme>
      <a:clrMap bg1="lt1" tx1="dk1" bg2="lt2" tx2="dk2" accent1="accent1" accent2="accent2" accent3="accent3" accent4="accent4" accent5="accent5" accent6="accent6" hlink="hlink" folHlink="folHlink"/>
    </a:extraClrScheme>
    <a:extraClrScheme>
      <a:clrScheme name="Systems (e) 5">
        <a:dk1>
          <a:srgbClr val="000000"/>
        </a:dk1>
        <a:lt1>
          <a:srgbClr val="FFFFFF"/>
        </a:lt1>
        <a:dk2>
          <a:srgbClr val="FFFFFF"/>
        </a:dk2>
        <a:lt2>
          <a:srgbClr val="8CA89B"/>
        </a:lt2>
        <a:accent1>
          <a:srgbClr val="FFFFFF"/>
        </a:accent1>
        <a:accent2>
          <a:srgbClr val="F1F5F3"/>
        </a:accent2>
        <a:accent3>
          <a:srgbClr val="FFFFFF"/>
        </a:accent3>
        <a:accent4>
          <a:srgbClr val="000000"/>
        </a:accent4>
        <a:accent5>
          <a:srgbClr val="FFFFFF"/>
        </a:accent5>
        <a:accent6>
          <a:srgbClr val="DADEDC"/>
        </a:accent6>
        <a:hlink>
          <a:srgbClr val="61634F"/>
        </a:hlink>
        <a:folHlink>
          <a:srgbClr val="BACBC3"/>
        </a:folHlink>
      </a:clrScheme>
      <a:clrMap bg1="lt1" tx1="dk1" bg2="lt2" tx2="dk2" accent1="accent1" accent2="accent2" accent3="accent3" accent4="accent4" accent5="accent5" accent6="accent6" hlink="hlink" folHlink="folHlink"/>
    </a:extraClrScheme>
    <a:extraClrScheme>
      <a:clrScheme name="Systems (e) 6">
        <a:dk1>
          <a:srgbClr val="000000"/>
        </a:dk1>
        <a:lt1>
          <a:srgbClr val="FFFFFF"/>
        </a:lt1>
        <a:dk2>
          <a:srgbClr val="FFFFFF"/>
        </a:dk2>
        <a:lt2>
          <a:srgbClr val="5B91C8"/>
        </a:lt2>
        <a:accent1>
          <a:srgbClr val="FFFFFF"/>
        </a:accent1>
        <a:accent2>
          <a:srgbClr val="EDF3F9"/>
        </a:accent2>
        <a:accent3>
          <a:srgbClr val="FFFFFF"/>
        </a:accent3>
        <a:accent4>
          <a:srgbClr val="000000"/>
        </a:accent4>
        <a:accent5>
          <a:srgbClr val="FFFFFF"/>
        </a:accent5>
        <a:accent6>
          <a:srgbClr val="D7DCE2"/>
        </a:accent6>
        <a:hlink>
          <a:srgbClr val="61634F"/>
        </a:hlink>
        <a:folHlink>
          <a:srgbClr val="9DBDDE"/>
        </a:folHlink>
      </a:clrScheme>
      <a:clrMap bg1="lt1" tx1="dk1" bg2="lt2" tx2="dk2" accent1="accent1" accent2="accent2" accent3="accent3" accent4="accent4" accent5="accent5" accent6="accent6" hlink="hlink" folHlink="folHlink"/>
    </a:extraClrScheme>
    <a:extraClrScheme>
      <a:clrScheme name="Systems (e) 7">
        <a:dk1>
          <a:srgbClr val="000000"/>
        </a:dk1>
        <a:lt1>
          <a:srgbClr val="FFFFFF"/>
        </a:lt1>
        <a:dk2>
          <a:srgbClr val="FFFFFF"/>
        </a:dk2>
        <a:lt2>
          <a:srgbClr val="586972"/>
        </a:lt2>
        <a:accent1>
          <a:srgbClr val="FFFFFF"/>
        </a:accent1>
        <a:accent2>
          <a:srgbClr val="FFFFFF"/>
        </a:accent2>
        <a:accent3>
          <a:srgbClr val="FFFFFF"/>
        </a:accent3>
        <a:accent4>
          <a:srgbClr val="000000"/>
        </a:accent4>
        <a:accent5>
          <a:srgbClr val="FFFFFF"/>
        </a:accent5>
        <a:accent6>
          <a:srgbClr val="E7E7E7"/>
        </a:accent6>
        <a:hlink>
          <a:srgbClr val="61634F"/>
        </a:hlink>
        <a:folHlink>
          <a:srgbClr val="8299A6"/>
        </a:folHlink>
      </a:clrScheme>
      <a:clrMap bg1="lt1" tx1="dk1" bg2="lt2" tx2="dk2" accent1="accent1" accent2="accent2" accent3="accent3" accent4="accent4" accent5="accent5" accent6="accent6" hlink="hlink" folHlink="folHlink"/>
    </a:extraClrScheme>
    <a:extraClrScheme>
      <a:clrScheme name="Systems (e) 8">
        <a:dk1>
          <a:srgbClr val="000000"/>
        </a:dk1>
        <a:lt1>
          <a:srgbClr val="FFFFFF"/>
        </a:lt1>
        <a:dk2>
          <a:srgbClr val="000000"/>
        </a:dk2>
        <a:lt2>
          <a:srgbClr val="DFE3E6"/>
        </a:lt2>
        <a:accent1>
          <a:srgbClr val="FFFFFF"/>
        </a:accent1>
        <a:accent2>
          <a:srgbClr val="FFFFFF"/>
        </a:accent2>
        <a:accent3>
          <a:srgbClr val="FFFFFF"/>
        </a:accent3>
        <a:accent4>
          <a:srgbClr val="000000"/>
        </a:accent4>
        <a:accent5>
          <a:srgbClr val="FFFFFF"/>
        </a:accent5>
        <a:accent6>
          <a:srgbClr val="E7E7E7"/>
        </a:accent6>
        <a:hlink>
          <a:srgbClr val="61634F"/>
        </a:hlink>
        <a:folHlink>
          <a:srgbClr val="8299A6"/>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Systems (e)">
  <a:themeElements>
    <a:clrScheme name="Template Ammann Group 2">
      <a:dk1>
        <a:srgbClr val="000000"/>
      </a:dk1>
      <a:lt1>
        <a:srgbClr val="FFFFFF"/>
      </a:lt1>
      <a:dk2>
        <a:srgbClr val="FFFFFF"/>
      </a:dk2>
      <a:lt2>
        <a:srgbClr val="586972"/>
      </a:lt2>
      <a:accent1>
        <a:srgbClr val="586972"/>
      </a:accent1>
      <a:accent2>
        <a:srgbClr val="F0F2F4"/>
      </a:accent2>
      <a:accent3>
        <a:srgbClr val="FFFFFF"/>
      </a:accent3>
      <a:accent4>
        <a:srgbClr val="000000"/>
      </a:accent4>
      <a:accent5>
        <a:srgbClr val="FFFFFF"/>
      </a:accent5>
      <a:accent6>
        <a:srgbClr val="D9DBDD"/>
      </a:accent6>
      <a:hlink>
        <a:srgbClr val="61634F"/>
      </a:hlink>
      <a:folHlink>
        <a:srgbClr val="8299A6"/>
      </a:folHlink>
    </a:clrScheme>
    <a:fontScheme name="Systems (e)">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1800" b="0" i="0" u="none" strike="noStrike" cap="none" normalizeH="0" baseline="0" smtClean="0">
            <a:ln>
              <a:noFill/>
            </a:ln>
            <a:solidFill>
              <a:schemeClr val="tx1"/>
            </a:solidFill>
            <a:effectLst/>
            <a:latin typeface="Arial" charset="0"/>
          </a:defRPr>
        </a:defPPr>
      </a:lstStyle>
    </a:lnDef>
  </a:objectDefaults>
  <a:extraClrSchemeLst>
    <a:extraClrScheme>
      <a:clrScheme name="Systems (e) 1">
        <a:dk1>
          <a:srgbClr val="000000"/>
        </a:dk1>
        <a:lt1>
          <a:srgbClr val="FFFFFF"/>
        </a:lt1>
        <a:dk2>
          <a:srgbClr val="FFFFFF"/>
        </a:dk2>
        <a:lt2>
          <a:srgbClr val="61634F"/>
        </a:lt2>
        <a:accent1>
          <a:srgbClr val="FFFFFF"/>
        </a:accent1>
        <a:accent2>
          <a:srgbClr val="F2F3ED"/>
        </a:accent2>
        <a:accent3>
          <a:srgbClr val="FFFFFF"/>
        </a:accent3>
        <a:accent4>
          <a:srgbClr val="000000"/>
        </a:accent4>
        <a:accent5>
          <a:srgbClr val="FFFFFF"/>
        </a:accent5>
        <a:accent6>
          <a:srgbClr val="DBDCD7"/>
        </a:accent6>
        <a:hlink>
          <a:srgbClr val="61634F"/>
        </a:hlink>
        <a:folHlink>
          <a:srgbClr val="9D9F87"/>
        </a:folHlink>
      </a:clrScheme>
      <a:clrMap bg1="lt1" tx1="dk1" bg2="lt2" tx2="dk2" accent1="accent1" accent2="accent2" accent3="accent3" accent4="accent4" accent5="accent5" accent6="accent6" hlink="hlink" folHlink="folHlink"/>
    </a:extraClrScheme>
    <a:extraClrScheme>
      <a:clrScheme name="Systems (e) 2">
        <a:dk1>
          <a:srgbClr val="000000"/>
        </a:dk1>
        <a:lt1>
          <a:srgbClr val="FFFFFF"/>
        </a:lt1>
        <a:dk2>
          <a:srgbClr val="FFFFFF"/>
        </a:dk2>
        <a:lt2>
          <a:srgbClr val="586972"/>
        </a:lt2>
        <a:accent1>
          <a:srgbClr val="FFFFFF"/>
        </a:accent1>
        <a:accent2>
          <a:srgbClr val="F0F2F4"/>
        </a:accent2>
        <a:accent3>
          <a:srgbClr val="FFFFFF"/>
        </a:accent3>
        <a:accent4>
          <a:srgbClr val="000000"/>
        </a:accent4>
        <a:accent5>
          <a:srgbClr val="FFFFFF"/>
        </a:accent5>
        <a:accent6>
          <a:srgbClr val="D9DBDD"/>
        </a:accent6>
        <a:hlink>
          <a:srgbClr val="61634F"/>
        </a:hlink>
        <a:folHlink>
          <a:srgbClr val="8299A6"/>
        </a:folHlink>
      </a:clrScheme>
      <a:clrMap bg1="lt1" tx1="dk1" bg2="lt2" tx2="dk2" accent1="accent1" accent2="accent2" accent3="accent3" accent4="accent4" accent5="accent5" accent6="accent6" hlink="hlink" folHlink="folHlink"/>
    </a:extraClrScheme>
    <a:extraClrScheme>
      <a:clrScheme name="Systems (e) 3">
        <a:dk1>
          <a:srgbClr val="000000"/>
        </a:dk1>
        <a:lt1>
          <a:srgbClr val="FFFFFF"/>
        </a:lt1>
        <a:dk2>
          <a:srgbClr val="FFFFFF"/>
        </a:dk2>
        <a:lt2>
          <a:srgbClr val="A88E0E"/>
        </a:lt2>
        <a:accent1>
          <a:srgbClr val="FFFFFF"/>
        </a:accent1>
        <a:accent2>
          <a:srgbClr val="F6F3E6"/>
        </a:accent2>
        <a:accent3>
          <a:srgbClr val="FFFFFF"/>
        </a:accent3>
        <a:accent4>
          <a:srgbClr val="000000"/>
        </a:accent4>
        <a:accent5>
          <a:srgbClr val="FFFFFF"/>
        </a:accent5>
        <a:accent6>
          <a:srgbClr val="DFDCD0"/>
        </a:accent6>
        <a:hlink>
          <a:srgbClr val="61634F"/>
        </a:hlink>
        <a:folHlink>
          <a:srgbClr val="CBBB6E"/>
        </a:folHlink>
      </a:clrScheme>
      <a:clrMap bg1="lt1" tx1="dk1" bg2="lt2" tx2="dk2" accent1="accent1" accent2="accent2" accent3="accent3" accent4="accent4" accent5="accent5" accent6="accent6" hlink="hlink" folHlink="folHlink"/>
    </a:extraClrScheme>
    <a:extraClrScheme>
      <a:clrScheme name="Systems (e) 4">
        <a:dk1>
          <a:srgbClr val="000000"/>
        </a:dk1>
        <a:lt1>
          <a:srgbClr val="FFFFFF"/>
        </a:lt1>
        <a:dk2>
          <a:srgbClr val="FFFFFF"/>
        </a:dk2>
        <a:lt2>
          <a:srgbClr val="69941A"/>
        </a:lt2>
        <a:accent1>
          <a:srgbClr val="FFFFFF"/>
        </a:accent1>
        <a:accent2>
          <a:srgbClr val="F6F6EA"/>
        </a:accent2>
        <a:accent3>
          <a:srgbClr val="FFFFFF"/>
        </a:accent3>
        <a:accent4>
          <a:srgbClr val="000000"/>
        </a:accent4>
        <a:accent5>
          <a:srgbClr val="FFFFFF"/>
        </a:accent5>
        <a:accent6>
          <a:srgbClr val="DFDFD4"/>
        </a:accent6>
        <a:hlink>
          <a:srgbClr val="61634F"/>
        </a:hlink>
        <a:folHlink>
          <a:srgbClr val="9FB444"/>
        </a:folHlink>
      </a:clrScheme>
      <a:clrMap bg1="lt1" tx1="dk1" bg2="lt2" tx2="dk2" accent1="accent1" accent2="accent2" accent3="accent3" accent4="accent4" accent5="accent5" accent6="accent6" hlink="hlink" folHlink="folHlink"/>
    </a:extraClrScheme>
    <a:extraClrScheme>
      <a:clrScheme name="Systems (e) 5">
        <a:dk1>
          <a:srgbClr val="000000"/>
        </a:dk1>
        <a:lt1>
          <a:srgbClr val="FFFFFF"/>
        </a:lt1>
        <a:dk2>
          <a:srgbClr val="FFFFFF"/>
        </a:dk2>
        <a:lt2>
          <a:srgbClr val="8CA89B"/>
        </a:lt2>
        <a:accent1>
          <a:srgbClr val="FFFFFF"/>
        </a:accent1>
        <a:accent2>
          <a:srgbClr val="F1F5F3"/>
        </a:accent2>
        <a:accent3>
          <a:srgbClr val="FFFFFF"/>
        </a:accent3>
        <a:accent4>
          <a:srgbClr val="000000"/>
        </a:accent4>
        <a:accent5>
          <a:srgbClr val="FFFFFF"/>
        </a:accent5>
        <a:accent6>
          <a:srgbClr val="DADEDC"/>
        </a:accent6>
        <a:hlink>
          <a:srgbClr val="61634F"/>
        </a:hlink>
        <a:folHlink>
          <a:srgbClr val="BACBC3"/>
        </a:folHlink>
      </a:clrScheme>
      <a:clrMap bg1="lt1" tx1="dk1" bg2="lt2" tx2="dk2" accent1="accent1" accent2="accent2" accent3="accent3" accent4="accent4" accent5="accent5" accent6="accent6" hlink="hlink" folHlink="folHlink"/>
    </a:extraClrScheme>
    <a:extraClrScheme>
      <a:clrScheme name="Systems (e) 6">
        <a:dk1>
          <a:srgbClr val="000000"/>
        </a:dk1>
        <a:lt1>
          <a:srgbClr val="FFFFFF"/>
        </a:lt1>
        <a:dk2>
          <a:srgbClr val="FFFFFF"/>
        </a:dk2>
        <a:lt2>
          <a:srgbClr val="5B91C8"/>
        </a:lt2>
        <a:accent1>
          <a:srgbClr val="FFFFFF"/>
        </a:accent1>
        <a:accent2>
          <a:srgbClr val="EDF3F9"/>
        </a:accent2>
        <a:accent3>
          <a:srgbClr val="FFFFFF"/>
        </a:accent3>
        <a:accent4>
          <a:srgbClr val="000000"/>
        </a:accent4>
        <a:accent5>
          <a:srgbClr val="FFFFFF"/>
        </a:accent5>
        <a:accent6>
          <a:srgbClr val="D7DCE2"/>
        </a:accent6>
        <a:hlink>
          <a:srgbClr val="61634F"/>
        </a:hlink>
        <a:folHlink>
          <a:srgbClr val="9DBDDE"/>
        </a:folHlink>
      </a:clrScheme>
      <a:clrMap bg1="lt1" tx1="dk1" bg2="lt2" tx2="dk2" accent1="accent1" accent2="accent2" accent3="accent3" accent4="accent4" accent5="accent5" accent6="accent6" hlink="hlink" folHlink="folHlink"/>
    </a:extraClrScheme>
    <a:extraClrScheme>
      <a:clrScheme name="Systems (e) 7">
        <a:dk1>
          <a:srgbClr val="000000"/>
        </a:dk1>
        <a:lt1>
          <a:srgbClr val="FFFFFF"/>
        </a:lt1>
        <a:dk2>
          <a:srgbClr val="FFFFFF"/>
        </a:dk2>
        <a:lt2>
          <a:srgbClr val="586972"/>
        </a:lt2>
        <a:accent1>
          <a:srgbClr val="FFFFFF"/>
        </a:accent1>
        <a:accent2>
          <a:srgbClr val="FFFFFF"/>
        </a:accent2>
        <a:accent3>
          <a:srgbClr val="FFFFFF"/>
        </a:accent3>
        <a:accent4>
          <a:srgbClr val="000000"/>
        </a:accent4>
        <a:accent5>
          <a:srgbClr val="FFFFFF"/>
        </a:accent5>
        <a:accent6>
          <a:srgbClr val="E7E7E7"/>
        </a:accent6>
        <a:hlink>
          <a:srgbClr val="61634F"/>
        </a:hlink>
        <a:folHlink>
          <a:srgbClr val="8299A6"/>
        </a:folHlink>
      </a:clrScheme>
      <a:clrMap bg1="lt1" tx1="dk1" bg2="lt2" tx2="dk2" accent1="accent1" accent2="accent2" accent3="accent3" accent4="accent4" accent5="accent5" accent6="accent6" hlink="hlink" folHlink="folHlink"/>
    </a:extraClrScheme>
    <a:extraClrScheme>
      <a:clrScheme name="Systems (e) 8">
        <a:dk1>
          <a:srgbClr val="000000"/>
        </a:dk1>
        <a:lt1>
          <a:srgbClr val="FFFFFF"/>
        </a:lt1>
        <a:dk2>
          <a:srgbClr val="000000"/>
        </a:dk2>
        <a:lt2>
          <a:srgbClr val="DFE3E6"/>
        </a:lt2>
        <a:accent1>
          <a:srgbClr val="FFFFFF"/>
        </a:accent1>
        <a:accent2>
          <a:srgbClr val="FFFFFF"/>
        </a:accent2>
        <a:accent3>
          <a:srgbClr val="FFFFFF"/>
        </a:accent3>
        <a:accent4>
          <a:srgbClr val="000000"/>
        </a:accent4>
        <a:accent5>
          <a:srgbClr val="FFFFFF"/>
        </a:accent5>
        <a:accent6>
          <a:srgbClr val="E7E7E7"/>
        </a:accent6>
        <a:hlink>
          <a:srgbClr val="61634F"/>
        </a:hlink>
        <a:folHlink>
          <a:srgbClr val="8299A6"/>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9_Systems (e)">
  <a:themeElements>
    <a:clrScheme name="Template Ammann Group 2">
      <a:dk1>
        <a:srgbClr val="000000"/>
      </a:dk1>
      <a:lt1>
        <a:srgbClr val="FFFFFF"/>
      </a:lt1>
      <a:dk2>
        <a:srgbClr val="FFFFFF"/>
      </a:dk2>
      <a:lt2>
        <a:srgbClr val="586972"/>
      </a:lt2>
      <a:accent1>
        <a:srgbClr val="586972"/>
      </a:accent1>
      <a:accent2>
        <a:srgbClr val="F0F2F4"/>
      </a:accent2>
      <a:accent3>
        <a:srgbClr val="FFFFFF"/>
      </a:accent3>
      <a:accent4>
        <a:srgbClr val="000000"/>
      </a:accent4>
      <a:accent5>
        <a:srgbClr val="FFFFFF"/>
      </a:accent5>
      <a:accent6>
        <a:srgbClr val="D9DBDD"/>
      </a:accent6>
      <a:hlink>
        <a:srgbClr val="61634F"/>
      </a:hlink>
      <a:folHlink>
        <a:srgbClr val="8299A6"/>
      </a:folHlink>
    </a:clrScheme>
    <a:fontScheme name="Systems (e)">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1800" b="0" i="0" u="none" strike="noStrike" cap="none" normalizeH="0" baseline="0" smtClean="0">
            <a:ln>
              <a:noFill/>
            </a:ln>
            <a:solidFill>
              <a:schemeClr val="tx1"/>
            </a:solidFill>
            <a:effectLst/>
            <a:latin typeface="Arial" charset="0"/>
          </a:defRPr>
        </a:defPPr>
      </a:lstStyle>
    </a:lnDef>
  </a:objectDefaults>
  <a:extraClrSchemeLst>
    <a:extraClrScheme>
      <a:clrScheme name="Systems (e) 1">
        <a:dk1>
          <a:srgbClr val="000000"/>
        </a:dk1>
        <a:lt1>
          <a:srgbClr val="FFFFFF"/>
        </a:lt1>
        <a:dk2>
          <a:srgbClr val="FFFFFF"/>
        </a:dk2>
        <a:lt2>
          <a:srgbClr val="61634F"/>
        </a:lt2>
        <a:accent1>
          <a:srgbClr val="FFFFFF"/>
        </a:accent1>
        <a:accent2>
          <a:srgbClr val="F2F3ED"/>
        </a:accent2>
        <a:accent3>
          <a:srgbClr val="FFFFFF"/>
        </a:accent3>
        <a:accent4>
          <a:srgbClr val="000000"/>
        </a:accent4>
        <a:accent5>
          <a:srgbClr val="FFFFFF"/>
        </a:accent5>
        <a:accent6>
          <a:srgbClr val="DBDCD7"/>
        </a:accent6>
        <a:hlink>
          <a:srgbClr val="61634F"/>
        </a:hlink>
        <a:folHlink>
          <a:srgbClr val="9D9F87"/>
        </a:folHlink>
      </a:clrScheme>
      <a:clrMap bg1="lt1" tx1="dk1" bg2="lt2" tx2="dk2" accent1="accent1" accent2="accent2" accent3="accent3" accent4="accent4" accent5="accent5" accent6="accent6" hlink="hlink" folHlink="folHlink"/>
    </a:extraClrScheme>
    <a:extraClrScheme>
      <a:clrScheme name="Systems (e) 2">
        <a:dk1>
          <a:srgbClr val="000000"/>
        </a:dk1>
        <a:lt1>
          <a:srgbClr val="FFFFFF"/>
        </a:lt1>
        <a:dk2>
          <a:srgbClr val="FFFFFF"/>
        </a:dk2>
        <a:lt2>
          <a:srgbClr val="586972"/>
        </a:lt2>
        <a:accent1>
          <a:srgbClr val="FFFFFF"/>
        </a:accent1>
        <a:accent2>
          <a:srgbClr val="F0F2F4"/>
        </a:accent2>
        <a:accent3>
          <a:srgbClr val="FFFFFF"/>
        </a:accent3>
        <a:accent4>
          <a:srgbClr val="000000"/>
        </a:accent4>
        <a:accent5>
          <a:srgbClr val="FFFFFF"/>
        </a:accent5>
        <a:accent6>
          <a:srgbClr val="D9DBDD"/>
        </a:accent6>
        <a:hlink>
          <a:srgbClr val="61634F"/>
        </a:hlink>
        <a:folHlink>
          <a:srgbClr val="8299A6"/>
        </a:folHlink>
      </a:clrScheme>
      <a:clrMap bg1="lt1" tx1="dk1" bg2="lt2" tx2="dk2" accent1="accent1" accent2="accent2" accent3="accent3" accent4="accent4" accent5="accent5" accent6="accent6" hlink="hlink" folHlink="folHlink"/>
    </a:extraClrScheme>
    <a:extraClrScheme>
      <a:clrScheme name="Systems (e) 3">
        <a:dk1>
          <a:srgbClr val="000000"/>
        </a:dk1>
        <a:lt1>
          <a:srgbClr val="FFFFFF"/>
        </a:lt1>
        <a:dk2>
          <a:srgbClr val="FFFFFF"/>
        </a:dk2>
        <a:lt2>
          <a:srgbClr val="A88E0E"/>
        </a:lt2>
        <a:accent1>
          <a:srgbClr val="FFFFFF"/>
        </a:accent1>
        <a:accent2>
          <a:srgbClr val="F6F3E6"/>
        </a:accent2>
        <a:accent3>
          <a:srgbClr val="FFFFFF"/>
        </a:accent3>
        <a:accent4>
          <a:srgbClr val="000000"/>
        </a:accent4>
        <a:accent5>
          <a:srgbClr val="FFFFFF"/>
        </a:accent5>
        <a:accent6>
          <a:srgbClr val="DFDCD0"/>
        </a:accent6>
        <a:hlink>
          <a:srgbClr val="61634F"/>
        </a:hlink>
        <a:folHlink>
          <a:srgbClr val="CBBB6E"/>
        </a:folHlink>
      </a:clrScheme>
      <a:clrMap bg1="lt1" tx1="dk1" bg2="lt2" tx2="dk2" accent1="accent1" accent2="accent2" accent3="accent3" accent4="accent4" accent5="accent5" accent6="accent6" hlink="hlink" folHlink="folHlink"/>
    </a:extraClrScheme>
    <a:extraClrScheme>
      <a:clrScheme name="Systems (e) 4">
        <a:dk1>
          <a:srgbClr val="000000"/>
        </a:dk1>
        <a:lt1>
          <a:srgbClr val="FFFFFF"/>
        </a:lt1>
        <a:dk2>
          <a:srgbClr val="FFFFFF"/>
        </a:dk2>
        <a:lt2>
          <a:srgbClr val="69941A"/>
        </a:lt2>
        <a:accent1>
          <a:srgbClr val="FFFFFF"/>
        </a:accent1>
        <a:accent2>
          <a:srgbClr val="F6F6EA"/>
        </a:accent2>
        <a:accent3>
          <a:srgbClr val="FFFFFF"/>
        </a:accent3>
        <a:accent4>
          <a:srgbClr val="000000"/>
        </a:accent4>
        <a:accent5>
          <a:srgbClr val="FFFFFF"/>
        </a:accent5>
        <a:accent6>
          <a:srgbClr val="DFDFD4"/>
        </a:accent6>
        <a:hlink>
          <a:srgbClr val="61634F"/>
        </a:hlink>
        <a:folHlink>
          <a:srgbClr val="9FB444"/>
        </a:folHlink>
      </a:clrScheme>
      <a:clrMap bg1="lt1" tx1="dk1" bg2="lt2" tx2="dk2" accent1="accent1" accent2="accent2" accent3="accent3" accent4="accent4" accent5="accent5" accent6="accent6" hlink="hlink" folHlink="folHlink"/>
    </a:extraClrScheme>
    <a:extraClrScheme>
      <a:clrScheme name="Systems (e) 5">
        <a:dk1>
          <a:srgbClr val="000000"/>
        </a:dk1>
        <a:lt1>
          <a:srgbClr val="FFFFFF"/>
        </a:lt1>
        <a:dk2>
          <a:srgbClr val="FFFFFF"/>
        </a:dk2>
        <a:lt2>
          <a:srgbClr val="8CA89B"/>
        </a:lt2>
        <a:accent1>
          <a:srgbClr val="FFFFFF"/>
        </a:accent1>
        <a:accent2>
          <a:srgbClr val="F1F5F3"/>
        </a:accent2>
        <a:accent3>
          <a:srgbClr val="FFFFFF"/>
        </a:accent3>
        <a:accent4>
          <a:srgbClr val="000000"/>
        </a:accent4>
        <a:accent5>
          <a:srgbClr val="FFFFFF"/>
        </a:accent5>
        <a:accent6>
          <a:srgbClr val="DADEDC"/>
        </a:accent6>
        <a:hlink>
          <a:srgbClr val="61634F"/>
        </a:hlink>
        <a:folHlink>
          <a:srgbClr val="BACBC3"/>
        </a:folHlink>
      </a:clrScheme>
      <a:clrMap bg1="lt1" tx1="dk1" bg2="lt2" tx2="dk2" accent1="accent1" accent2="accent2" accent3="accent3" accent4="accent4" accent5="accent5" accent6="accent6" hlink="hlink" folHlink="folHlink"/>
    </a:extraClrScheme>
    <a:extraClrScheme>
      <a:clrScheme name="Systems (e) 6">
        <a:dk1>
          <a:srgbClr val="000000"/>
        </a:dk1>
        <a:lt1>
          <a:srgbClr val="FFFFFF"/>
        </a:lt1>
        <a:dk2>
          <a:srgbClr val="FFFFFF"/>
        </a:dk2>
        <a:lt2>
          <a:srgbClr val="5B91C8"/>
        </a:lt2>
        <a:accent1>
          <a:srgbClr val="FFFFFF"/>
        </a:accent1>
        <a:accent2>
          <a:srgbClr val="EDF3F9"/>
        </a:accent2>
        <a:accent3>
          <a:srgbClr val="FFFFFF"/>
        </a:accent3>
        <a:accent4>
          <a:srgbClr val="000000"/>
        </a:accent4>
        <a:accent5>
          <a:srgbClr val="FFFFFF"/>
        </a:accent5>
        <a:accent6>
          <a:srgbClr val="D7DCE2"/>
        </a:accent6>
        <a:hlink>
          <a:srgbClr val="61634F"/>
        </a:hlink>
        <a:folHlink>
          <a:srgbClr val="9DBDDE"/>
        </a:folHlink>
      </a:clrScheme>
      <a:clrMap bg1="lt1" tx1="dk1" bg2="lt2" tx2="dk2" accent1="accent1" accent2="accent2" accent3="accent3" accent4="accent4" accent5="accent5" accent6="accent6" hlink="hlink" folHlink="folHlink"/>
    </a:extraClrScheme>
    <a:extraClrScheme>
      <a:clrScheme name="Systems (e) 7">
        <a:dk1>
          <a:srgbClr val="000000"/>
        </a:dk1>
        <a:lt1>
          <a:srgbClr val="FFFFFF"/>
        </a:lt1>
        <a:dk2>
          <a:srgbClr val="FFFFFF"/>
        </a:dk2>
        <a:lt2>
          <a:srgbClr val="586972"/>
        </a:lt2>
        <a:accent1>
          <a:srgbClr val="FFFFFF"/>
        </a:accent1>
        <a:accent2>
          <a:srgbClr val="FFFFFF"/>
        </a:accent2>
        <a:accent3>
          <a:srgbClr val="FFFFFF"/>
        </a:accent3>
        <a:accent4>
          <a:srgbClr val="000000"/>
        </a:accent4>
        <a:accent5>
          <a:srgbClr val="FFFFFF"/>
        </a:accent5>
        <a:accent6>
          <a:srgbClr val="E7E7E7"/>
        </a:accent6>
        <a:hlink>
          <a:srgbClr val="61634F"/>
        </a:hlink>
        <a:folHlink>
          <a:srgbClr val="8299A6"/>
        </a:folHlink>
      </a:clrScheme>
      <a:clrMap bg1="lt1" tx1="dk1" bg2="lt2" tx2="dk2" accent1="accent1" accent2="accent2" accent3="accent3" accent4="accent4" accent5="accent5" accent6="accent6" hlink="hlink" folHlink="folHlink"/>
    </a:extraClrScheme>
    <a:extraClrScheme>
      <a:clrScheme name="Systems (e) 8">
        <a:dk1>
          <a:srgbClr val="000000"/>
        </a:dk1>
        <a:lt1>
          <a:srgbClr val="FFFFFF"/>
        </a:lt1>
        <a:dk2>
          <a:srgbClr val="000000"/>
        </a:dk2>
        <a:lt2>
          <a:srgbClr val="DFE3E6"/>
        </a:lt2>
        <a:accent1>
          <a:srgbClr val="FFFFFF"/>
        </a:accent1>
        <a:accent2>
          <a:srgbClr val="FFFFFF"/>
        </a:accent2>
        <a:accent3>
          <a:srgbClr val="FFFFFF"/>
        </a:accent3>
        <a:accent4>
          <a:srgbClr val="000000"/>
        </a:accent4>
        <a:accent5>
          <a:srgbClr val="FFFFFF"/>
        </a:accent5>
        <a:accent6>
          <a:srgbClr val="E7E7E7"/>
        </a:accent6>
        <a:hlink>
          <a:srgbClr val="61634F"/>
        </a:hlink>
        <a:folHlink>
          <a:srgbClr val="8299A6"/>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Template Ammann Group">
  <a:themeElements>
    <a:clrScheme name="Template Ammann Group 2">
      <a:dk1>
        <a:srgbClr val="000000"/>
      </a:dk1>
      <a:lt1>
        <a:srgbClr val="FFFFFF"/>
      </a:lt1>
      <a:dk2>
        <a:srgbClr val="FFFFFF"/>
      </a:dk2>
      <a:lt2>
        <a:srgbClr val="586972"/>
      </a:lt2>
      <a:accent1>
        <a:srgbClr val="586972"/>
      </a:accent1>
      <a:accent2>
        <a:srgbClr val="F0F2F4"/>
      </a:accent2>
      <a:accent3>
        <a:srgbClr val="FFFFFF"/>
      </a:accent3>
      <a:accent4>
        <a:srgbClr val="000000"/>
      </a:accent4>
      <a:accent5>
        <a:srgbClr val="FFFFFF"/>
      </a:accent5>
      <a:accent6>
        <a:srgbClr val="D9DBDD"/>
      </a:accent6>
      <a:hlink>
        <a:srgbClr val="61634F"/>
      </a:hlink>
      <a:folHlink>
        <a:srgbClr val="8299A6"/>
      </a:folHlink>
    </a:clrScheme>
    <a:fontScheme name="Template Ammann Group">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mplate Ammann Group 1">
        <a:dk1>
          <a:srgbClr val="000000"/>
        </a:dk1>
        <a:lt1>
          <a:srgbClr val="FFFFFF"/>
        </a:lt1>
        <a:dk2>
          <a:srgbClr val="FFFFFF"/>
        </a:dk2>
        <a:lt2>
          <a:srgbClr val="61634F"/>
        </a:lt2>
        <a:accent1>
          <a:srgbClr val="FFFFFF"/>
        </a:accent1>
        <a:accent2>
          <a:srgbClr val="F2F3ED"/>
        </a:accent2>
        <a:accent3>
          <a:srgbClr val="FFFFFF"/>
        </a:accent3>
        <a:accent4>
          <a:srgbClr val="000000"/>
        </a:accent4>
        <a:accent5>
          <a:srgbClr val="FFFFFF"/>
        </a:accent5>
        <a:accent6>
          <a:srgbClr val="DBDCD7"/>
        </a:accent6>
        <a:hlink>
          <a:srgbClr val="61634F"/>
        </a:hlink>
        <a:folHlink>
          <a:srgbClr val="9D9F87"/>
        </a:folHlink>
      </a:clrScheme>
      <a:clrMap bg1="lt1" tx1="dk1" bg2="lt2" tx2="dk2" accent1="accent1" accent2="accent2" accent3="accent3" accent4="accent4" accent5="accent5" accent6="accent6" hlink="hlink" folHlink="folHlink"/>
    </a:extraClrScheme>
    <a:extraClrScheme>
      <a:clrScheme name="Template Ammann Group 2">
        <a:dk1>
          <a:srgbClr val="000000"/>
        </a:dk1>
        <a:lt1>
          <a:srgbClr val="FFFFFF"/>
        </a:lt1>
        <a:dk2>
          <a:srgbClr val="FFFFFF"/>
        </a:dk2>
        <a:lt2>
          <a:srgbClr val="586972"/>
        </a:lt2>
        <a:accent1>
          <a:srgbClr val="FFFFFF"/>
        </a:accent1>
        <a:accent2>
          <a:srgbClr val="F0F2F4"/>
        </a:accent2>
        <a:accent3>
          <a:srgbClr val="FFFFFF"/>
        </a:accent3>
        <a:accent4>
          <a:srgbClr val="000000"/>
        </a:accent4>
        <a:accent5>
          <a:srgbClr val="FFFFFF"/>
        </a:accent5>
        <a:accent6>
          <a:srgbClr val="D9DBDD"/>
        </a:accent6>
        <a:hlink>
          <a:srgbClr val="61634F"/>
        </a:hlink>
        <a:folHlink>
          <a:srgbClr val="8299A6"/>
        </a:folHlink>
      </a:clrScheme>
      <a:clrMap bg1="lt1" tx1="dk1" bg2="lt2" tx2="dk2" accent1="accent1" accent2="accent2" accent3="accent3" accent4="accent4" accent5="accent5" accent6="accent6" hlink="hlink" folHlink="folHlink"/>
    </a:extraClrScheme>
    <a:extraClrScheme>
      <a:clrScheme name="Template Ammann Group 3">
        <a:dk1>
          <a:srgbClr val="000000"/>
        </a:dk1>
        <a:lt1>
          <a:srgbClr val="FFFFFF"/>
        </a:lt1>
        <a:dk2>
          <a:srgbClr val="FFFFFF"/>
        </a:dk2>
        <a:lt2>
          <a:srgbClr val="A88E0E"/>
        </a:lt2>
        <a:accent1>
          <a:srgbClr val="FFFFFF"/>
        </a:accent1>
        <a:accent2>
          <a:srgbClr val="F6F3E6"/>
        </a:accent2>
        <a:accent3>
          <a:srgbClr val="FFFFFF"/>
        </a:accent3>
        <a:accent4>
          <a:srgbClr val="000000"/>
        </a:accent4>
        <a:accent5>
          <a:srgbClr val="FFFFFF"/>
        </a:accent5>
        <a:accent6>
          <a:srgbClr val="DFDCD0"/>
        </a:accent6>
        <a:hlink>
          <a:srgbClr val="61634F"/>
        </a:hlink>
        <a:folHlink>
          <a:srgbClr val="CBBB6E"/>
        </a:folHlink>
      </a:clrScheme>
      <a:clrMap bg1="lt1" tx1="dk1" bg2="lt2" tx2="dk2" accent1="accent1" accent2="accent2" accent3="accent3" accent4="accent4" accent5="accent5" accent6="accent6" hlink="hlink" folHlink="folHlink"/>
    </a:extraClrScheme>
    <a:extraClrScheme>
      <a:clrScheme name="Template Ammann Group 4">
        <a:dk1>
          <a:srgbClr val="000000"/>
        </a:dk1>
        <a:lt1>
          <a:srgbClr val="FFFFFF"/>
        </a:lt1>
        <a:dk2>
          <a:srgbClr val="FFFFFF"/>
        </a:dk2>
        <a:lt2>
          <a:srgbClr val="69941A"/>
        </a:lt2>
        <a:accent1>
          <a:srgbClr val="FFFFFF"/>
        </a:accent1>
        <a:accent2>
          <a:srgbClr val="F6F6EA"/>
        </a:accent2>
        <a:accent3>
          <a:srgbClr val="FFFFFF"/>
        </a:accent3>
        <a:accent4>
          <a:srgbClr val="000000"/>
        </a:accent4>
        <a:accent5>
          <a:srgbClr val="FFFFFF"/>
        </a:accent5>
        <a:accent6>
          <a:srgbClr val="DFDFD4"/>
        </a:accent6>
        <a:hlink>
          <a:srgbClr val="61634F"/>
        </a:hlink>
        <a:folHlink>
          <a:srgbClr val="9FB444"/>
        </a:folHlink>
      </a:clrScheme>
      <a:clrMap bg1="lt1" tx1="dk1" bg2="lt2" tx2="dk2" accent1="accent1" accent2="accent2" accent3="accent3" accent4="accent4" accent5="accent5" accent6="accent6" hlink="hlink" folHlink="folHlink"/>
    </a:extraClrScheme>
    <a:extraClrScheme>
      <a:clrScheme name="Template Ammann Group 5">
        <a:dk1>
          <a:srgbClr val="000000"/>
        </a:dk1>
        <a:lt1>
          <a:srgbClr val="FFFFFF"/>
        </a:lt1>
        <a:dk2>
          <a:srgbClr val="FFFFFF"/>
        </a:dk2>
        <a:lt2>
          <a:srgbClr val="8CA89B"/>
        </a:lt2>
        <a:accent1>
          <a:srgbClr val="FFFFFF"/>
        </a:accent1>
        <a:accent2>
          <a:srgbClr val="F1F5F3"/>
        </a:accent2>
        <a:accent3>
          <a:srgbClr val="FFFFFF"/>
        </a:accent3>
        <a:accent4>
          <a:srgbClr val="000000"/>
        </a:accent4>
        <a:accent5>
          <a:srgbClr val="FFFFFF"/>
        </a:accent5>
        <a:accent6>
          <a:srgbClr val="DADEDC"/>
        </a:accent6>
        <a:hlink>
          <a:srgbClr val="61634F"/>
        </a:hlink>
        <a:folHlink>
          <a:srgbClr val="BACBC3"/>
        </a:folHlink>
      </a:clrScheme>
      <a:clrMap bg1="lt1" tx1="dk1" bg2="lt2" tx2="dk2" accent1="accent1" accent2="accent2" accent3="accent3" accent4="accent4" accent5="accent5" accent6="accent6" hlink="hlink" folHlink="folHlink"/>
    </a:extraClrScheme>
    <a:extraClrScheme>
      <a:clrScheme name="Template Ammann Group 6">
        <a:dk1>
          <a:srgbClr val="000000"/>
        </a:dk1>
        <a:lt1>
          <a:srgbClr val="FFFFFF"/>
        </a:lt1>
        <a:dk2>
          <a:srgbClr val="FFFFFF"/>
        </a:dk2>
        <a:lt2>
          <a:srgbClr val="5B91C8"/>
        </a:lt2>
        <a:accent1>
          <a:srgbClr val="FFFFFF"/>
        </a:accent1>
        <a:accent2>
          <a:srgbClr val="EDF3F9"/>
        </a:accent2>
        <a:accent3>
          <a:srgbClr val="FFFFFF"/>
        </a:accent3>
        <a:accent4>
          <a:srgbClr val="000000"/>
        </a:accent4>
        <a:accent5>
          <a:srgbClr val="FFFFFF"/>
        </a:accent5>
        <a:accent6>
          <a:srgbClr val="D7DCE2"/>
        </a:accent6>
        <a:hlink>
          <a:srgbClr val="61634F"/>
        </a:hlink>
        <a:folHlink>
          <a:srgbClr val="9DBDDE"/>
        </a:folHlink>
      </a:clrScheme>
      <a:clrMap bg1="lt1" tx1="dk1" bg2="lt2" tx2="dk2" accent1="accent1" accent2="accent2" accent3="accent3" accent4="accent4" accent5="accent5" accent6="accent6" hlink="hlink" folHlink="folHlink"/>
    </a:extraClrScheme>
    <a:extraClrScheme>
      <a:clrScheme name="Template Ammann Group 7">
        <a:dk1>
          <a:srgbClr val="000000"/>
        </a:dk1>
        <a:lt1>
          <a:srgbClr val="FFFFFF"/>
        </a:lt1>
        <a:dk2>
          <a:srgbClr val="FFFFFF"/>
        </a:dk2>
        <a:lt2>
          <a:srgbClr val="586972"/>
        </a:lt2>
        <a:accent1>
          <a:srgbClr val="FFFFFF"/>
        </a:accent1>
        <a:accent2>
          <a:srgbClr val="FFFFFF"/>
        </a:accent2>
        <a:accent3>
          <a:srgbClr val="FFFFFF"/>
        </a:accent3>
        <a:accent4>
          <a:srgbClr val="000000"/>
        </a:accent4>
        <a:accent5>
          <a:srgbClr val="FFFFFF"/>
        </a:accent5>
        <a:accent6>
          <a:srgbClr val="E7E7E7"/>
        </a:accent6>
        <a:hlink>
          <a:srgbClr val="61634F"/>
        </a:hlink>
        <a:folHlink>
          <a:srgbClr val="8299A6"/>
        </a:folHlink>
      </a:clrScheme>
      <a:clrMap bg1="lt1" tx1="dk1" bg2="lt2" tx2="dk2" accent1="accent1" accent2="accent2" accent3="accent3" accent4="accent4" accent5="accent5" accent6="accent6" hlink="hlink" folHlink="folHlink"/>
    </a:extraClrScheme>
    <a:extraClrScheme>
      <a:clrScheme name="Template Ammann Group 8">
        <a:dk1>
          <a:srgbClr val="000000"/>
        </a:dk1>
        <a:lt1>
          <a:srgbClr val="FFFFFF"/>
        </a:lt1>
        <a:dk2>
          <a:srgbClr val="000000"/>
        </a:dk2>
        <a:lt2>
          <a:srgbClr val="DFE3E6"/>
        </a:lt2>
        <a:accent1>
          <a:srgbClr val="FFFFFF"/>
        </a:accent1>
        <a:accent2>
          <a:srgbClr val="FFFFFF"/>
        </a:accent2>
        <a:accent3>
          <a:srgbClr val="FFFFFF"/>
        </a:accent3>
        <a:accent4>
          <a:srgbClr val="000000"/>
        </a:accent4>
        <a:accent5>
          <a:srgbClr val="FFFFFF"/>
        </a:accent5>
        <a:accent6>
          <a:srgbClr val="E7E7E7"/>
        </a:accent6>
        <a:hlink>
          <a:srgbClr val="61634F"/>
        </a:hlink>
        <a:folHlink>
          <a:srgbClr val="8299A6"/>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0_Systems (e)">
  <a:themeElements>
    <a:clrScheme name="Template Ammann Group 2">
      <a:dk1>
        <a:srgbClr val="000000"/>
      </a:dk1>
      <a:lt1>
        <a:srgbClr val="FFFFFF"/>
      </a:lt1>
      <a:dk2>
        <a:srgbClr val="FFFFFF"/>
      </a:dk2>
      <a:lt2>
        <a:srgbClr val="586972"/>
      </a:lt2>
      <a:accent1>
        <a:srgbClr val="586972"/>
      </a:accent1>
      <a:accent2>
        <a:srgbClr val="F0F2F4"/>
      </a:accent2>
      <a:accent3>
        <a:srgbClr val="FFFFFF"/>
      </a:accent3>
      <a:accent4>
        <a:srgbClr val="000000"/>
      </a:accent4>
      <a:accent5>
        <a:srgbClr val="FFFFFF"/>
      </a:accent5>
      <a:accent6>
        <a:srgbClr val="D9DBDD"/>
      </a:accent6>
      <a:hlink>
        <a:srgbClr val="61634F"/>
      </a:hlink>
      <a:folHlink>
        <a:srgbClr val="8299A6"/>
      </a:folHlink>
    </a:clrScheme>
    <a:fontScheme name="Systems (e)">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1800" b="0" i="0" u="none" strike="noStrike" cap="none" normalizeH="0" baseline="0" smtClean="0">
            <a:ln>
              <a:noFill/>
            </a:ln>
            <a:solidFill>
              <a:schemeClr val="tx1"/>
            </a:solidFill>
            <a:effectLst/>
            <a:latin typeface="Arial" charset="0"/>
          </a:defRPr>
        </a:defPPr>
      </a:lstStyle>
    </a:lnDef>
  </a:objectDefaults>
  <a:extraClrSchemeLst>
    <a:extraClrScheme>
      <a:clrScheme name="Systems (e) 1">
        <a:dk1>
          <a:srgbClr val="000000"/>
        </a:dk1>
        <a:lt1>
          <a:srgbClr val="FFFFFF"/>
        </a:lt1>
        <a:dk2>
          <a:srgbClr val="FFFFFF"/>
        </a:dk2>
        <a:lt2>
          <a:srgbClr val="61634F"/>
        </a:lt2>
        <a:accent1>
          <a:srgbClr val="FFFFFF"/>
        </a:accent1>
        <a:accent2>
          <a:srgbClr val="F2F3ED"/>
        </a:accent2>
        <a:accent3>
          <a:srgbClr val="FFFFFF"/>
        </a:accent3>
        <a:accent4>
          <a:srgbClr val="000000"/>
        </a:accent4>
        <a:accent5>
          <a:srgbClr val="FFFFFF"/>
        </a:accent5>
        <a:accent6>
          <a:srgbClr val="DBDCD7"/>
        </a:accent6>
        <a:hlink>
          <a:srgbClr val="61634F"/>
        </a:hlink>
        <a:folHlink>
          <a:srgbClr val="9D9F87"/>
        </a:folHlink>
      </a:clrScheme>
      <a:clrMap bg1="lt1" tx1="dk1" bg2="lt2" tx2="dk2" accent1="accent1" accent2="accent2" accent3="accent3" accent4="accent4" accent5="accent5" accent6="accent6" hlink="hlink" folHlink="folHlink"/>
    </a:extraClrScheme>
    <a:extraClrScheme>
      <a:clrScheme name="Systems (e) 2">
        <a:dk1>
          <a:srgbClr val="000000"/>
        </a:dk1>
        <a:lt1>
          <a:srgbClr val="FFFFFF"/>
        </a:lt1>
        <a:dk2>
          <a:srgbClr val="FFFFFF"/>
        </a:dk2>
        <a:lt2>
          <a:srgbClr val="586972"/>
        </a:lt2>
        <a:accent1>
          <a:srgbClr val="FFFFFF"/>
        </a:accent1>
        <a:accent2>
          <a:srgbClr val="F0F2F4"/>
        </a:accent2>
        <a:accent3>
          <a:srgbClr val="FFFFFF"/>
        </a:accent3>
        <a:accent4>
          <a:srgbClr val="000000"/>
        </a:accent4>
        <a:accent5>
          <a:srgbClr val="FFFFFF"/>
        </a:accent5>
        <a:accent6>
          <a:srgbClr val="D9DBDD"/>
        </a:accent6>
        <a:hlink>
          <a:srgbClr val="61634F"/>
        </a:hlink>
        <a:folHlink>
          <a:srgbClr val="8299A6"/>
        </a:folHlink>
      </a:clrScheme>
      <a:clrMap bg1="lt1" tx1="dk1" bg2="lt2" tx2="dk2" accent1="accent1" accent2="accent2" accent3="accent3" accent4="accent4" accent5="accent5" accent6="accent6" hlink="hlink" folHlink="folHlink"/>
    </a:extraClrScheme>
    <a:extraClrScheme>
      <a:clrScheme name="Systems (e) 3">
        <a:dk1>
          <a:srgbClr val="000000"/>
        </a:dk1>
        <a:lt1>
          <a:srgbClr val="FFFFFF"/>
        </a:lt1>
        <a:dk2>
          <a:srgbClr val="FFFFFF"/>
        </a:dk2>
        <a:lt2>
          <a:srgbClr val="A88E0E"/>
        </a:lt2>
        <a:accent1>
          <a:srgbClr val="FFFFFF"/>
        </a:accent1>
        <a:accent2>
          <a:srgbClr val="F6F3E6"/>
        </a:accent2>
        <a:accent3>
          <a:srgbClr val="FFFFFF"/>
        </a:accent3>
        <a:accent4>
          <a:srgbClr val="000000"/>
        </a:accent4>
        <a:accent5>
          <a:srgbClr val="FFFFFF"/>
        </a:accent5>
        <a:accent6>
          <a:srgbClr val="DFDCD0"/>
        </a:accent6>
        <a:hlink>
          <a:srgbClr val="61634F"/>
        </a:hlink>
        <a:folHlink>
          <a:srgbClr val="CBBB6E"/>
        </a:folHlink>
      </a:clrScheme>
      <a:clrMap bg1="lt1" tx1="dk1" bg2="lt2" tx2="dk2" accent1="accent1" accent2="accent2" accent3="accent3" accent4="accent4" accent5="accent5" accent6="accent6" hlink="hlink" folHlink="folHlink"/>
    </a:extraClrScheme>
    <a:extraClrScheme>
      <a:clrScheme name="Systems (e) 4">
        <a:dk1>
          <a:srgbClr val="000000"/>
        </a:dk1>
        <a:lt1>
          <a:srgbClr val="FFFFFF"/>
        </a:lt1>
        <a:dk2>
          <a:srgbClr val="FFFFFF"/>
        </a:dk2>
        <a:lt2>
          <a:srgbClr val="69941A"/>
        </a:lt2>
        <a:accent1>
          <a:srgbClr val="FFFFFF"/>
        </a:accent1>
        <a:accent2>
          <a:srgbClr val="F6F6EA"/>
        </a:accent2>
        <a:accent3>
          <a:srgbClr val="FFFFFF"/>
        </a:accent3>
        <a:accent4>
          <a:srgbClr val="000000"/>
        </a:accent4>
        <a:accent5>
          <a:srgbClr val="FFFFFF"/>
        </a:accent5>
        <a:accent6>
          <a:srgbClr val="DFDFD4"/>
        </a:accent6>
        <a:hlink>
          <a:srgbClr val="61634F"/>
        </a:hlink>
        <a:folHlink>
          <a:srgbClr val="9FB444"/>
        </a:folHlink>
      </a:clrScheme>
      <a:clrMap bg1="lt1" tx1="dk1" bg2="lt2" tx2="dk2" accent1="accent1" accent2="accent2" accent3="accent3" accent4="accent4" accent5="accent5" accent6="accent6" hlink="hlink" folHlink="folHlink"/>
    </a:extraClrScheme>
    <a:extraClrScheme>
      <a:clrScheme name="Systems (e) 5">
        <a:dk1>
          <a:srgbClr val="000000"/>
        </a:dk1>
        <a:lt1>
          <a:srgbClr val="FFFFFF"/>
        </a:lt1>
        <a:dk2>
          <a:srgbClr val="FFFFFF"/>
        </a:dk2>
        <a:lt2>
          <a:srgbClr val="8CA89B"/>
        </a:lt2>
        <a:accent1>
          <a:srgbClr val="FFFFFF"/>
        </a:accent1>
        <a:accent2>
          <a:srgbClr val="F1F5F3"/>
        </a:accent2>
        <a:accent3>
          <a:srgbClr val="FFFFFF"/>
        </a:accent3>
        <a:accent4>
          <a:srgbClr val="000000"/>
        </a:accent4>
        <a:accent5>
          <a:srgbClr val="FFFFFF"/>
        </a:accent5>
        <a:accent6>
          <a:srgbClr val="DADEDC"/>
        </a:accent6>
        <a:hlink>
          <a:srgbClr val="61634F"/>
        </a:hlink>
        <a:folHlink>
          <a:srgbClr val="BACBC3"/>
        </a:folHlink>
      </a:clrScheme>
      <a:clrMap bg1="lt1" tx1="dk1" bg2="lt2" tx2="dk2" accent1="accent1" accent2="accent2" accent3="accent3" accent4="accent4" accent5="accent5" accent6="accent6" hlink="hlink" folHlink="folHlink"/>
    </a:extraClrScheme>
    <a:extraClrScheme>
      <a:clrScheme name="Systems (e) 6">
        <a:dk1>
          <a:srgbClr val="000000"/>
        </a:dk1>
        <a:lt1>
          <a:srgbClr val="FFFFFF"/>
        </a:lt1>
        <a:dk2>
          <a:srgbClr val="FFFFFF"/>
        </a:dk2>
        <a:lt2>
          <a:srgbClr val="5B91C8"/>
        </a:lt2>
        <a:accent1>
          <a:srgbClr val="FFFFFF"/>
        </a:accent1>
        <a:accent2>
          <a:srgbClr val="EDF3F9"/>
        </a:accent2>
        <a:accent3>
          <a:srgbClr val="FFFFFF"/>
        </a:accent3>
        <a:accent4>
          <a:srgbClr val="000000"/>
        </a:accent4>
        <a:accent5>
          <a:srgbClr val="FFFFFF"/>
        </a:accent5>
        <a:accent6>
          <a:srgbClr val="D7DCE2"/>
        </a:accent6>
        <a:hlink>
          <a:srgbClr val="61634F"/>
        </a:hlink>
        <a:folHlink>
          <a:srgbClr val="9DBDDE"/>
        </a:folHlink>
      </a:clrScheme>
      <a:clrMap bg1="lt1" tx1="dk1" bg2="lt2" tx2="dk2" accent1="accent1" accent2="accent2" accent3="accent3" accent4="accent4" accent5="accent5" accent6="accent6" hlink="hlink" folHlink="folHlink"/>
    </a:extraClrScheme>
    <a:extraClrScheme>
      <a:clrScheme name="Systems (e) 7">
        <a:dk1>
          <a:srgbClr val="000000"/>
        </a:dk1>
        <a:lt1>
          <a:srgbClr val="FFFFFF"/>
        </a:lt1>
        <a:dk2>
          <a:srgbClr val="FFFFFF"/>
        </a:dk2>
        <a:lt2>
          <a:srgbClr val="586972"/>
        </a:lt2>
        <a:accent1>
          <a:srgbClr val="FFFFFF"/>
        </a:accent1>
        <a:accent2>
          <a:srgbClr val="FFFFFF"/>
        </a:accent2>
        <a:accent3>
          <a:srgbClr val="FFFFFF"/>
        </a:accent3>
        <a:accent4>
          <a:srgbClr val="000000"/>
        </a:accent4>
        <a:accent5>
          <a:srgbClr val="FFFFFF"/>
        </a:accent5>
        <a:accent6>
          <a:srgbClr val="E7E7E7"/>
        </a:accent6>
        <a:hlink>
          <a:srgbClr val="61634F"/>
        </a:hlink>
        <a:folHlink>
          <a:srgbClr val="8299A6"/>
        </a:folHlink>
      </a:clrScheme>
      <a:clrMap bg1="lt1" tx1="dk1" bg2="lt2" tx2="dk2" accent1="accent1" accent2="accent2" accent3="accent3" accent4="accent4" accent5="accent5" accent6="accent6" hlink="hlink" folHlink="folHlink"/>
    </a:extraClrScheme>
    <a:extraClrScheme>
      <a:clrScheme name="Systems (e) 8">
        <a:dk1>
          <a:srgbClr val="000000"/>
        </a:dk1>
        <a:lt1>
          <a:srgbClr val="FFFFFF"/>
        </a:lt1>
        <a:dk2>
          <a:srgbClr val="000000"/>
        </a:dk2>
        <a:lt2>
          <a:srgbClr val="DFE3E6"/>
        </a:lt2>
        <a:accent1>
          <a:srgbClr val="FFFFFF"/>
        </a:accent1>
        <a:accent2>
          <a:srgbClr val="FFFFFF"/>
        </a:accent2>
        <a:accent3>
          <a:srgbClr val="FFFFFF"/>
        </a:accent3>
        <a:accent4>
          <a:srgbClr val="000000"/>
        </a:accent4>
        <a:accent5>
          <a:srgbClr val="FFFFFF"/>
        </a:accent5>
        <a:accent6>
          <a:srgbClr val="E7E7E7"/>
        </a:accent6>
        <a:hlink>
          <a:srgbClr val="61634F"/>
        </a:hlink>
        <a:folHlink>
          <a:srgbClr val="8299A6"/>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1_Systems (e)">
  <a:themeElements>
    <a:clrScheme name="Template Ammann Group 2">
      <a:dk1>
        <a:srgbClr val="000000"/>
      </a:dk1>
      <a:lt1>
        <a:srgbClr val="FFFFFF"/>
      </a:lt1>
      <a:dk2>
        <a:srgbClr val="FFFFFF"/>
      </a:dk2>
      <a:lt2>
        <a:srgbClr val="586972"/>
      </a:lt2>
      <a:accent1>
        <a:srgbClr val="586972"/>
      </a:accent1>
      <a:accent2>
        <a:srgbClr val="F0F2F4"/>
      </a:accent2>
      <a:accent3>
        <a:srgbClr val="FFFFFF"/>
      </a:accent3>
      <a:accent4>
        <a:srgbClr val="000000"/>
      </a:accent4>
      <a:accent5>
        <a:srgbClr val="FFFFFF"/>
      </a:accent5>
      <a:accent6>
        <a:srgbClr val="D9DBDD"/>
      </a:accent6>
      <a:hlink>
        <a:srgbClr val="61634F"/>
      </a:hlink>
      <a:folHlink>
        <a:srgbClr val="8299A6"/>
      </a:folHlink>
    </a:clrScheme>
    <a:fontScheme name="Systems (e)">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1800" b="0" i="0" u="none" strike="noStrike" cap="none" normalizeH="0" baseline="0" smtClean="0">
            <a:ln>
              <a:noFill/>
            </a:ln>
            <a:solidFill>
              <a:schemeClr val="tx1"/>
            </a:solidFill>
            <a:effectLst/>
            <a:latin typeface="Arial" charset="0"/>
          </a:defRPr>
        </a:defPPr>
      </a:lstStyle>
    </a:lnDef>
  </a:objectDefaults>
  <a:extraClrSchemeLst>
    <a:extraClrScheme>
      <a:clrScheme name="Systems (e) 1">
        <a:dk1>
          <a:srgbClr val="000000"/>
        </a:dk1>
        <a:lt1>
          <a:srgbClr val="FFFFFF"/>
        </a:lt1>
        <a:dk2>
          <a:srgbClr val="FFFFFF"/>
        </a:dk2>
        <a:lt2>
          <a:srgbClr val="61634F"/>
        </a:lt2>
        <a:accent1>
          <a:srgbClr val="FFFFFF"/>
        </a:accent1>
        <a:accent2>
          <a:srgbClr val="F2F3ED"/>
        </a:accent2>
        <a:accent3>
          <a:srgbClr val="FFFFFF"/>
        </a:accent3>
        <a:accent4>
          <a:srgbClr val="000000"/>
        </a:accent4>
        <a:accent5>
          <a:srgbClr val="FFFFFF"/>
        </a:accent5>
        <a:accent6>
          <a:srgbClr val="DBDCD7"/>
        </a:accent6>
        <a:hlink>
          <a:srgbClr val="61634F"/>
        </a:hlink>
        <a:folHlink>
          <a:srgbClr val="9D9F87"/>
        </a:folHlink>
      </a:clrScheme>
      <a:clrMap bg1="lt1" tx1="dk1" bg2="lt2" tx2="dk2" accent1="accent1" accent2="accent2" accent3="accent3" accent4="accent4" accent5="accent5" accent6="accent6" hlink="hlink" folHlink="folHlink"/>
    </a:extraClrScheme>
    <a:extraClrScheme>
      <a:clrScheme name="Systems (e) 2">
        <a:dk1>
          <a:srgbClr val="000000"/>
        </a:dk1>
        <a:lt1>
          <a:srgbClr val="FFFFFF"/>
        </a:lt1>
        <a:dk2>
          <a:srgbClr val="FFFFFF"/>
        </a:dk2>
        <a:lt2>
          <a:srgbClr val="586972"/>
        </a:lt2>
        <a:accent1>
          <a:srgbClr val="FFFFFF"/>
        </a:accent1>
        <a:accent2>
          <a:srgbClr val="F0F2F4"/>
        </a:accent2>
        <a:accent3>
          <a:srgbClr val="FFFFFF"/>
        </a:accent3>
        <a:accent4>
          <a:srgbClr val="000000"/>
        </a:accent4>
        <a:accent5>
          <a:srgbClr val="FFFFFF"/>
        </a:accent5>
        <a:accent6>
          <a:srgbClr val="D9DBDD"/>
        </a:accent6>
        <a:hlink>
          <a:srgbClr val="61634F"/>
        </a:hlink>
        <a:folHlink>
          <a:srgbClr val="8299A6"/>
        </a:folHlink>
      </a:clrScheme>
      <a:clrMap bg1="lt1" tx1="dk1" bg2="lt2" tx2="dk2" accent1="accent1" accent2="accent2" accent3="accent3" accent4="accent4" accent5="accent5" accent6="accent6" hlink="hlink" folHlink="folHlink"/>
    </a:extraClrScheme>
    <a:extraClrScheme>
      <a:clrScheme name="Systems (e) 3">
        <a:dk1>
          <a:srgbClr val="000000"/>
        </a:dk1>
        <a:lt1>
          <a:srgbClr val="FFFFFF"/>
        </a:lt1>
        <a:dk2>
          <a:srgbClr val="FFFFFF"/>
        </a:dk2>
        <a:lt2>
          <a:srgbClr val="A88E0E"/>
        </a:lt2>
        <a:accent1>
          <a:srgbClr val="FFFFFF"/>
        </a:accent1>
        <a:accent2>
          <a:srgbClr val="F6F3E6"/>
        </a:accent2>
        <a:accent3>
          <a:srgbClr val="FFFFFF"/>
        </a:accent3>
        <a:accent4>
          <a:srgbClr val="000000"/>
        </a:accent4>
        <a:accent5>
          <a:srgbClr val="FFFFFF"/>
        </a:accent5>
        <a:accent6>
          <a:srgbClr val="DFDCD0"/>
        </a:accent6>
        <a:hlink>
          <a:srgbClr val="61634F"/>
        </a:hlink>
        <a:folHlink>
          <a:srgbClr val="CBBB6E"/>
        </a:folHlink>
      </a:clrScheme>
      <a:clrMap bg1="lt1" tx1="dk1" bg2="lt2" tx2="dk2" accent1="accent1" accent2="accent2" accent3="accent3" accent4="accent4" accent5="accent5" accent6="accent6" hlink="hlink" folHlink="folHlink"/>
    </a:extraClrScheme>
    <a:extraClrScheme>
      <a:clrScheme name="Systems (e) 4">
        <a:dk1>
          <a:srgbClr val="000000"/>
        </a:dk1>
        <a:lt1>
          <a:srgbClr val="FFFFFF"/>
        </a:lt1>
        <a:dk2>
          <a:srgbClr val="FFFFFF"/>
        </a:dk2>
        <a:lt2>
          <a:srgbClr val="69941A"/>
        </a:lt2>
        <a:accent1>
          <a:srgbClr val="FFFFFF"/>
        </a:accent1>
        <a:accent2>
          <a:srgbClr val="F6F6EA"/>
        </a:accent2>
        <a:accent3>
          <a:srgbClr val="FFFFFF"/>
        </a:accent3>
        <a:accent4>
          <a:srgbClr val="000000"/>
        </a:accent4>
        <a:accent5>
          <a:srgbClr val="FFFFFF"/>
        </a:accent5>
        <a:accent6>
          <a:srgbClr val="DFDFD4"/>
        </a:accent6>
        <a:hlink>
          <a:srgbClr val="61634F"/>
        </a:hlink>
        <a:folHlink>
          <a:srgbClr val="9FB444"/>
        </a:folHlink>
      </a:clrScheme>
      <a:clrMap bg1="lt1" tx1="dk1" bg2="lt2" tx2="dk2" accent1="accent1" accent2="accent2" accent3="accent3" accent4="accent4" accent5="accent5" accent6="accent6" hlink="hlink" folHlink="folHlink"/>
    </a:extraClrScheme>
    <a:extraClrScheme>
      <a:clrScheme name="Systems (e) 5">
        <a:dk1>
          <a:srgbClr val="000000"/>
        </a:dk1>
        <a:lt1>
          <a:srgbClr val="FFFFFF"/>
        </a:lt1>
        <a:dk2>
          <a:srgbClr val="FFFFFF"/>
        </a:dk2>
        <a:lt2>
          <a:srgbClr val="8CA89B"/>
        </a:lt2>
        <a:accent1>
          <a:srgbClr val="FFFFFF"/>
        </a:accent1>
        <a:accent2>
          <a:srgbClr val="F1F5F3"/>
        </a:accent2>
        <a:accent3>
          <a:srgbClr val="FFFFFF"/>
        </a:accent3>
        <a:accent4>
          <a:srgbClr val="000000"/>
        </a:accent4>
        <a:accent5>
          <a:srgbClr val="FFFFFF"/>
        </a:accent5>
        <a:accent6>
          <a:srgbClr val="DADEDC"/>
        </a:accent6>
        <a:hlink>
          <a:srgbClr val="61634F"/>
        </a:hlink>
        <a:folHlink>
          <a:srgbClr val="BACBC3"/>
        </a:folHlink>
      </a:clrScheme>
      <a:clrMap bg1="lt1" tx1="dk1" bg2="lt2" tx2="dk2" accent1="accent1" accent2="accent2" accent3="accent3" accent4="accent4" accent5="accent5" accent6="accent6" hlink="hlink" folHlink="folHlink"/>
    </a:extraClrScheme>
    <a:extraClrScheme>
      <a:clrScheme name="Systems (e) 6">
        <a:dk1>
          <a:srgbClr val="000000"/>
        </a:dk1>
        <a:lt1>
          <a:srgbClr val="FFFFFF"/>
        </a:lt1>
        <a:dk2>
          <a:srgbClr val="FFFFFF"/>
        </a:dk2>
        <a:lt2>
          <a:srgbClr val="5B91C8"/>
        </a:lt2>
        <a:accent1>
          <a:srgbClr val="FFFFFF"/>
        </a:accent1>
        <a:accent2>
          <a:srgbClr val="EDF3F9"/>
        </a:accent2>
        <a:accent3>
          <a:srgbClr val="FFFFFF"/>
        </a:accent3>
        <a:accent4>
          <a:srgbClr val="000000"/>
        </a:accent4>
        <a:accent5>
          <a:srgbClr val="FFFFFF"/>
        </a:accent5>
        <a:accent6>
          <a:srgbClr val="D7DCE2"/>
        </a:accent6>
        <a:hlink>
          <a:srgbClr val="61634F"/>
        </a:hlink>
        <a:folHlink>
          <a:srgbClr val="9DBDDE"/>
        </a:folHlink>
      </a:clrScheme>
      <a:clrMap bg1="lt1" tx1="dk1" bg2="lt2" tx2="dk2" accent1="accent1" accent2="accent2" accent3="accent3" accent4="accent4" accent5="accent5" accent6="accent6" hlink="hlink" folHlink="folHlink"/>
    </a:extraClrScheme>
    <a:extraClrScheme>
      <a:clrScheme name="Systems (e) 7">
        <a:dk1>
          <a:srgbClr val="000000"/>
        </a:dk1>
        <a:lt1>
          <a:srgbClr val="FFFFFF"/>
        </a:lt1>
        <a:dk2>
          <a:srgbClr val="FFFFFF"/>
        </a:dk2>
        <a:lt2>
          <a:srgbClr val="586972"/>
        </a:lt2>
        <a:accent1>
          <a:srgbClr val="FFFFFF"/>
        </a:accent1>
        <a:accent2>
          <a:srgbClr val="FFFFFF"/>
        </a:accent2>
        <a:accent3>
          <a:srgbClr val="FFFFFF"/>
        </a:accent3>
        <a:accent4>
          <a:srgbClr val="000000"/>
        </a:accent4>
        <a:accent5>
          <a:srgbClr val="FFFFFF"/>
        </a:accent5>
        <a:accent6>
          <a:srgbClr val="E7E7E7"/>
        </a:accent6>
        <a:hlink>
          <a:srgbClr val="61634F"/>
        </a:hlink>
        <a:folHlink>
          <a:srgbClr val="8299A6"/>
        </a:folHlink>
      </a:clrScheme>
      <a:clrMap bg1="lt1" tx1="dk1" bg2="lt2" tx2="dk2" accent1="accent1" accent2="accent2" accent3="accent3" accent4="accent4" accent5="accent5" accent6="accent6" hlink="hlink" folHlink="folHlink"/>
    </a:extraClrScheme>
    <a:extraClrScheme>
      <a:clrScheme name="Systems (e) 8">
        <a:dk1>
          <a:srgbClr val="000000"/>
        </a:dk1>
        <a:lt1>
          <a:srgbClr val="FFFFFF"/>
        </a:lt1>
        <a:dk2>
          <a:srgbClr val="000000"/>
        </a:dk2>
        <a:lt2>
          <a:srgbClr val="DFE3E6"/>
        </a:lt2>
        <a:accent1>
          <a:srgbClr val="FFFFFF"/>
        </a:accent1>
        <a:accent2>
          <a:srgbClr val="FFFFFF"/>
        </a:accent2>
        <a:accent3>
          <a:srgbClr val="FFFFFF"/>
        </a:accent3>
        <a:accent4>
          <a:srgbClr val="000000"/>
        </a:accent4>
        <a:accent5>
          <a:srgbClr val="FFFFFF"/>
        </a:accent5>
        <a:accent6>
          <a:srgbClr val="E7E7E7"/>
        </a:accent6>
        <a:hlink>
          <a:srgbClr val="61634F"/>
        </a:hlink>
        <a:folHlink>
          <a:srgbClr val="8299A6"/>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2_Systems (e)">
  <a:themeElements>
    <a:clrScheme name="Template Ammann Group 2">
      <a:dk1>
        <a:srgbClr val="000000"/>
      </a:dk1>
      <a:lt1>
        <a:srgbClr val="FFFFFF"/>
      </a:lt1>
      <a:dk2>
        <a:srgbClr val="FFFFFF"/>
      </a:dk2>
      <a:lt2>
        <a:srgbClr val="586972"/>
      </a:lt2>
      <a:accent1>
        <a:srgbClr val="586972"/>
      </a:accent1>
      <a:accent2>
        <a:srgbClr val="F0F2F4"/>
      </a:accent2>
      <a:accent3>
        <a:srgbClr val="FFFFFF"/>
      </a:accent3>
      <a:accent4>
        <a:srgbClr val="000000"/>
      </a:accent4>
      <a:accent5>
        <a:srgbClr val="FFFFFF"/>
      </a:accent5>
      <a:accent6>
        <a:srgbClr val="D9DBDD"/>
      </a:accent6>
      <a:hlink>
        <a:srgbClr val="61634F"/>
      </a:hlink>
      <a:folHlink>
        <a:srgbClr val="8299A6"/>
      </a:folHlink>
    </a:clrScheme>
    <a:fontScheme name="Systems (e)">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1800" b="0" i="0" u="none" strike="noStrike" cap="none" normalizeH="0" baseline="0" smtClean="0">
            <a:ln>
              <a:noFill/>
            </a:ln>
            <a:solidFill>
              <a:schemeClr val="tx1"/>
            </a:solidFill>
            <a:effectLst/>
            <a:latin typeface="Arial" charset="0"/>
          </a:defRPr>
        </a:defPPr>
      </a:lstStyle>
    </a:lnDef>
  </a:objectDefaults>
  <a:extraClrSchemeLst>
    <a:extraClrScheme>
      <a:clrScheme name="Systems (e) 1">
        <a:dk1>
          <a:srgbClr val="000000"/>
        </a:dk1>
        <a:lt1>
          <a:srgbClr val="FFFFFF"/>
        </a:lt1>
        <a:dk2>
          <a:srgbClr val="FFFFFF"/>
        </a:dk2>
        <a:lt2>
          <a:srgbClr val="61634F"/>
        </a:lt2>
        <a:accent1>
          <a:srgbClr val="FFFFFF"/>
        </a:accent1>
        <a:accent2>
          <a:srgbClr val="F2F3ED"/>
        </a:accent2>
        <a:accent3>
          <a:srgbClr val="FFFFFF"/>
        </a:accent3>
        <a:accent4>
          <a:srgbClr val="000000"/>
        </a:accent4>
        <a:accent5>
          <a:srgbClr val="FFFFFF"/>
        </a:accent5>
        <a:accent6>
          <a:srgbClr val="DBDCD7"/>
        </a:accent6>
        <a:hlink>
          <a:srgbClr val="61634F"/>
        </a:hlink>
        <a:folHlink>
          <a:srgbClr val="9D9F87"/>
        </a:folHlink>
      </a:clrScheme>
      <a:clrMap bg1="lt1" tx1="dk1" bg2="lt2" tx2="dk2" accent1="accent1" accent2="accent2" accent3="accent3" accent4="accent4" accent5="accent5" accent6="accent6" hlink="hlink" folHlink="folHlink"/>
    </a:extraClrScheme>
    <a:extraClrScheme>
      <a:clrScheme name="Systems (e) 2">
        <a:dk1>
          <a:srgbClr val="000000"/>
        </a:dk1>
        <a:lt1>
          <a:srgbClr val="FFFFFF"/>
        </a:lt1>
        <a:dk2>
          <a:srgbClr val="FFFFFF"/>
        </a:dk2>
        <a:lt2>
          <a:srgbClr val="586972"/>
        </a:lt2>
        <a:accent1>
          <a:srgbClr val="FFFFFF"/>
        </a:accent1>
        <a:accent2>
          <a:srgbClr val="F0F2F4"/>
        </a:accent2>
        <a:accent3>
          <a:srgbClr val="FFFFFF"/>
        </a:accent3>
        <a:accent4>
          <a:srgbClr val="000000"/>
        </a:accent4>
        <a:accent5>
          <a:srgbClr val="FFFFFF"/>
        </a:accent5>
        <a:accent6>
          <a:srgbClr val="D9DBDD"/>
        </a:accent6>
        <a:hlink>
          <a:srgbClr val="61634F"/>
        </a:hlink>
        <a:folHlink>
          <a:srgbClr val="8299A6"/>
        </a:folHlink>
      </a:clrScheme>
      <a:clrMap bg1="lt1" tx1="dk1" bg2="lt2" tx2="dk2" accent1="accent1" accent2="accent2" accent3="accent3" accent4="accent4" accent5="accent5" accent6="accent6" hlink="hlink" folHlink="folHlink"/>
    </a:extraClrScheme>
    <a:extraClrScheme>
      <a:clrScheme name="Systems (e) 3">
        <a:dk1>
          <a:srgbClr val="000000"/>
        </a:dk1>
        <a:lt1>
          <a:srgbClr val="FFFFFF"/>
        </a:lt1>
        <a:dk2>
          <a:srgbClr val="FFFFFF"/>
        </a:dk2>
        <a:lt2>
          <a:srgbClr val="A88E0E"/>
        </a:lt2>
        <a:accent1>
          <a:srgbClr val="FFFFFF"/>
        </a:accent1>
        <a:accent2>
          <a:srgbClr val="F6F3E6"/>
        </a:accent2>
        <a:accent3>
          <a:srgbClr val="FFFFFF"/>
        </a:accent3>
        <a:accent4>
          <a:srgbClr val="000000"/>
        </a:accent4>
        <a:accent5>
          <a:srgbClr val="FFFFFF"/>
        </a:accent5>
        <a:accent6>
          <a:srgbClr val="DFDCD0"/>
        </a:accent6>
        <a:hlink>
          <a:srgbClr val="61634F"/>
        </a:hlink>
        <a:folHlink>
          <a:srgbClr val="CBBB6E"/>
        </a:folHlink>
      </a:clrScheme>
      <a:clrMap bg1="lt1" tx1="dk1" bg2="lt2" tx2="dk2" accent1="accent1" accent2="accent2" accent3="accent3" accent4="accent4" accent5="accent5" accent6="accent6" hlink="hlink" folHlink="folHlink"/>
    </a:extraClrScheme>
    <a:extraClrScheme>
      <a:clrScheme name="Systems (e) 4">
        <a:dk1>
          <a:srgbClr val="000000"/>
        </a:dk1>
        <a:lt1>
          <a:srgbClr val="FFFFFF"/>
        </a:lt1>
        <a:dk2>
          <a:srgbClr val="FFFFFF"/>
        </a:dk2>
        <a:lt2>
          <a:srgbClr val="69941A"/>
        </a:lt2>
        <a:accent1>
          <a:srgbClr val="FFFFFF"/>
        </a:accent1>
        <a:accent2>
          <a:srgbClr val="F6F6EA"/>
        </a:accent2>
        <a:accent3>
          <a:srgbClr val="FFFFFF"/>
        </a:accent3>
        <a:accent4>
          <a:srgbClr val="000000"/>
        </a:accent4>
        <a:accent5>
          <a:srgbClr val="FFFFFF"/>
        </a:accent5>
        <a:accent6>
          <a:srgbClr val="DFDFD4"/>
        </a:accent6>
        <a:hlink>
          <a:srgbClr val="61634F"/>
        </a:hlink>
        <a:folHlink>
          <a:srgbClr val="9FB444"/>
        </a:folHlink>
      </a:clrScheme>
      <a:clrMap bg1="lt1" tx1="dk1" bg2="lt2" tx2="dk2" accent1="accent1" accent2="accent2" accent3="accent3" accent4="accent4" accent5="accent5" accent6="accent6" hlink="hlink" folHlink="folHlink"/>
    </a:extraClrScheme>
    <a:extraClrScheme>
      <a:clrScheme name="Systems (e) 5">
        <a:dk1>
          <a:srgbClr val="000000"/>
        </a:dk1>
        <a:lt1>
          <a:srgbClr val="FFFFFF"/>
        </a:lt1>
        <a:dk2>
          <a:srgbClr val="FFFFFF"/>
        </a:dk2>
        <a:lt2>
          <a:srgbClr val="8CA89B"/>
        </a:lt2>
        <a:accent1>
          <a:srgbClr val="FFFFFF"/>
        </a:accent1>
        <a:accent2>
          <a:srgbClr val="F1F5F3"/>
        </a:accent2>
        <a:accent3>
          <a:srgbClr val="FFFFFF"/>
        </a:accent3>
        <a:accent4>
          <a:srgbClr val="000000"/>
        </a:accent4>
        <a:accent5>
          <a:srgbClr val="FFFFFF"/>
        </a:accent5>
        <a:accent6>
          <a:srgbClr val="DADEDC"/>
        </a:accent6>
        <a:hlink>
          <a:srgbClr val="61634F"/>
        </a:hlink>
        <a:folHlink>
          <a:srgbClr val="BACBC3"/>
        </a:folHlink>
      </a:clrScheme>
      <a:clrMap bg1="lt1" tx1="dk1" bg2="lt2" tx2="dk2" accent1="accent1" accent2="accent2" accent3="accent3" accent4="accent4" accent5="accent5" accent6="accent6" hlink="hlink" folHlink="folHlink"/>
    </a:extraClrScheme>
    <a:extraClrScheme>
      <a:clrScheme name="Systems (e) 6">
        <a:dk1>
          <a:srgbClr val="000000"/>
        </a:dk1>
        <a:lt1>
          <a:srgbClr val="FFFFFF"/>
        </a:lt1>
        <a:dk2>
          <a:srgbClr val="FFFFFF"/>
        </a:dk2>
        <a:lt2>
          <a:srgbClr val="5B91C8"/>
        </a:lt2>
        <a:accent1>
          <a:srgbClr val="FFFFFF"/>
        </a:accent1>
        <a:accent2>
          <a:srgbClr val="EDF3F9"/>
        </a:accent2>
        <a:accent3>
          <a:srgbClr val="FFFFFF"/>
        </a:accent3>
        <a:accent4>
          <a:srgbClr val="000000"/>
        </a:accent4>
        <a:accent5>
          <a:srgbClr val="FFFFFF"/>
        </a:accent5>
        <a:accent6>
          <a:srgbClr val="D7DCE2"/>
        </a:accent6>
        <a:hlink>
          <a:srgbClr val="61634F"/>
        </a:hlink>
        <a:folHlink>
          <a:srgbClr val="9DBDDE"/>
        </a:folHlink>
      </a:clrScheme>
      <a:clrMap bg1="lt1" tx1="dk1" bg2="lt2" tx2="dk2" accent1="accent1" accent2="accent2" accent3="accent3" accent4="accent4" accent5="accent5" accent6="accent6" hlink="hlink" folHlink="folHlink"/>
    </a:extraClrScheme>
    <a:extraClrScheme>
      <a:clrScheme name="Systems (e) 7">
        <a:dk1>
          <a:srgbClr val="000000"/>
        </a:dk1>
        <a:lt1>
          <a:srgbClr val="FFFFFF"/>
        </a:lt1>
        <a:dk2>
          <a:srgbClr val="FFFFFF"/>
        </a:dk2>
        <a:lt2>
          <a:srgbClr val="586972"/>
        </a:lt2>
        <a:accent1>
          <a:srgbClr val="FFFFFF"/>
        </a:accent1>
        <a:accent2>
          <a:srgbClr val="FFFFFF"/>
        </a:accent2>
        <a:accent3>
          <a:srgbClr val="FFFFFF"/>
        </a:accent3>
        <a:accent4>
          <a:srgbClr val="000000"/>
        </a:accent4>
        <a:accent5>
          <a:srgbClr val="FFFFFF"/>
        </a:accent5>
        <a:accent6>
          <a:srgbClr val="E7E7E7"/>
        </a:accent6>
        <a:hlink>
          <a:srgbClr val="61634F"/>
        </a:hlink>
        <a:folHlink>
          <a:srgbClr val="8299A6"/>
        </a:folHlink>
      </a:clrScheme>
      <a:clrMap bg1="lt1" tx1="dk1" bg2="lt2" tx2="dk2" accent1="accent1" accent2="accent2" accent3="accent3" accent4="accent4" accent5="accent5" accent6="accent6" hlink="hlink" folHlink="folHlink"/>
    </a:extraClrScheme>
    <a:extraClrScheme>
      <a:clrScheme name="Systems (e) 8">
        <a:dk1>
          <a:srgbClr val="000000"/>
        </a:dk1>
        <a:lt1>
          <a:srgbClr val="FFFFFF"/>
        </a:lt1>
        <a:dk2>
          <a:srgbClr val="000000"/>
        </a:dk2>
        <a:lt2>
          <a:srgbClr val="DFE3E6"/>
        </a:lt2>
        <a:accent1>
          <a:srgbClr val="FFFFFF"/>
        </a:accent1>
        <a:accent2>
          <a:srgbClr val="FFFFFF"/>
        </a:accent2>
        <a:accent3>
          <a:srgbClr val="FFFFFF"/>
        </a:accent3>
        <a:accent4>
          <a:srgbClr val="000000"/>
        </a:accent4>
        <a:accent5>
          <a:srgbClr val="FFFFFF"/>
        </a:accent5>
        <a:accent6>
          <a:srgbClr val="E7E7E7"/>
        </a:accent6>
        <a:hlink>
          <a:srgbClr val="61634F"/>
        </a:hlink>
        <a:folHlink>
          <a:srgbClr val="8299A6"/>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3_Systems (e)">
  <a:themeElements>
    <a:clrScheme name="Template Ammann Group 2">
      <a:dk1>
        <a:srgbClr val="000000"/>
      </a:dk1>
      <a:lt1>
        <a:srgbClr val="FFFFFF"/>
      </a:lt1>
      <a:dk2>
        <a:srgbClr val="FFFFFF"/>
      </a:dk2>
      <a:lt2>
        <a:srgbClr val="586972"/>
      </a:lt2>
      <a:accent1>
        <a:srgbClr val="586972"/>
      </a:accent1>
      <a:accent2>
        <a:srgbClr val="F0F2F4"/>
      </a:accent2>
      <a:accent3>
        <a:srgbClr val="FFFFFF"/>
      </a:accent3>
      <a:accent4>
        <a:srgbClr val="000000"/>
      </a:accent4>
      <a:accent5>
        <a:srgbClr val="FFFFFF"/>
      </a:accent5>
      <a:accent6>
        <a:srgbClr val="D9DBDD"/>
      </a:accent6>
      <a:hlink>
        <a:srgbClr val="61634F"/>
      </a:hlink>
      <a:folHlink>
        <a:srgbClr val="8299A6"/>
      </a:folHlink>
    </a:clrScheme>
    <a:fontScheme name="Systems (e)">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1800" b="0" i="0" u="none" strike="noStrike" cap="none" normalizeH="0" baseline="0" smtClean="0">
            <a:ln>
              <a:noFill/>
            </a:ln>
            <a:solidFill>
              <a:schemeClr val="tx1"/>
            </a:solidFill>
            <a:effectLst/>
            <a:latin typeface="Arial" charset="0"/>
          </a:defRPr>
        </a:defPPr>
      </a:lstStyle>
    </a:lnDef>
  </a:objectDefaults>
  <a:extraClrSchemeLst>
    <a:extraClrScheme>
      <a:clrScheme name="Systems (e) 1">
        <a:dk1>
          <a:srgbClr val="000000"/>
        </a:dk1>
        <a:lt1>
          <a:srgbClr val="FFFFFF"/>
        </a:lt1>
        <a:dk2>
          <a:srgbClr val="FFFFFF"/>
        </a:dk2>
        <a:lt2>
          <a:srgbClr val="61634F"/>
        </a:lt2>
        <a:accent1>
          <a:srgbClr val="FFFFFF"/>
        </a:accent1>
        <a:accent2>
          <a:srgbClr val="F2F3ED"/>
        </a:accent2>
        <a:accent3>
          <a:srgbClr val="FFFFFF"/>
        </a:accent3>
        <a:accent4>
          <a:srgbClr val="000000"/>
        </a:accent4>
        <a:accent5>
          <a:srgbClr val="FFFFFF"/>
        </a:accent5>
        <a:accent6>
          <a:srgbClr val="DBDCD7"/>
        </a:accent6>
        <a:hlink>
          <a:srgbClr val="61634F"/>
        </a:hlink>
        <a:folHlink>
          <a:srgbClr val="9D9F87"/>
        </a:folHlink>
      </a:clrScheme>
      <a:clrMap bg1="lt1" tx1="dk1" bg2="lt2" tx2="dk2" accent1="accent1" accent2="accent2" accent3="accent3" accent4="accent4" accent5="accent5" accent6="accent6" hlink="hlink" folHlink="folHlink"/>
    </a:extraClrScheme>
    <a:extraClrScheme>
      <a:clrScheme name="Systems (e) 2">
        <a:dk1>
          <a:srgbClr val="000000"/>
        </a:dk1>
        <a:lt1>
          <a:srgbClr val="FFFFFF"/>
        </a:lt1>
        <a:dk2>
          <a:srgbClr val="FFFFFF"/>
        </a:dk2>
        <a:lt2>
          <a:srgbClr val="586972"/>
        </a:lt2>
        <a:accent1>
          <a:srgbClr val="FFFFFF"/>
        </a:accent1>
        <a:accent2>
          <a:srgbClr val="F0F2F4"/>
        </a:accent2>
        <a:accent3>
          <a:srgbClr val="FFFFFF"/>
        </a:accent3>
        <a:accent4>
          <a:srgbClr val="000000"/>
        </a:accent4>
        <a:accent5>
          <a:srgbClr val="FFFFFF"/>
        </a:accent5>
        <a:accent6>
          <a:srgbClr val="D9DBDD"/>
        </a:accent6>
        <a:hlink>
          <a:srgbClr val="61634F"/>
        </a:hlink>
        <a:folHlink>
          <a:srgbClr val="8299A6"/>
        </a:folHlink>
      </a:clrScheme>
      <a:clrMap bg1="lt1" tx1="dk1" bg2="lt2" tx2="dk2" accent1="accent1" accent2="accent2" accent3="accent3" accent4="accent4" accent5="accent5" accent6="accent6" hlink="hlink" folHlink="folHlink"/>
    </a:extraClrScheme>
    <a:extraClrScheme>
      <a:clrScheme name="Systems (e) 3">
        <a:dk1>
          <a:srgbClr val="000000"/>
        </a:dk1>
        <a:lt1>
          <a:srgbClr val="FFFFFF"/>
        </a:lt1>
        <a:dk2>
          <a:srgbClr val="FFFFFF"/>
        </a:dk2>
        <a:lt2>
          <a:srgbClr val="A88E0E"/>
        </a:lt2>
        <a:accent1>
          <a:srgbClr val="FFFFFF"/>
        </a:accent1>
        <a:accent2>
          <a:srgbClr val="F6F3E6"/>
        </a:accent2>
        <a:accent3>
          <a:srgbClr val="FFFFFF"/>
        </a:accent3>
        <a:accent4>
          <a:srgbClr val="000000"/>
        </a:accent4>
        <a:accent5>
          <a:srgbClr val="FFFFFF"/>
        </a:accent5>
        <a:accent6>
          <a:srgbClr val="DFDCD0"/>
        </a:accent6>
        <a:hlink>
          <a:srgbClr val="61634F"/>
        </a:hlink>
        <a:folHlink>
          <a:srgbClr val="CBBB6E"/>
        </a:folHlink>
      </a:clrScheme>
      <a:clrMap bg1="lt1" tx1="dk1" bg2="lt2" tx2="dk2" accent1="accent1" accent2="accent2" accent3="accent3" accent4="accent4" accent5="accent5" accent6="accent6" hlink="hlink" folHlink="folHlink"/>
    </a:extraClrScheme>
    <a:extraClrScheme>
      <a:clrScheme name="Systems (e) 4">
        <a:dk1>
          <a:srgbClr val="000000"/>
        </a:dk1>
        <a:lt1>
          <a:srgbClr val="FFFFFF"/>
        </a:lt1>
        <a:dk2>
          <a:srgbClr val="FFFFFF"/>
        </a:dk2>
        <a:lt2>
          <a:srgbClr val="69941A"/>
        </a:lt2>
        <a:accent1>
          <a:srgbClr val="FFFFFF"/>
        </a:accent1>
        <a:accent2>
          <a:srgbClr val="F6F6EA"/>
        </a:accent2>
        <a:accent3>
          <a:srgbClr val="FFFFFF"/>
        </a:accent3>
        <a:accent4>
          <a:srgbClr val="000000"/>
        </a:accent4>
        <a:accent5>
          <a:srgbClr val="FFFFFF"/>
        </a:accent5>
        <a:accent6>
          <a:srgbClr val="DFDFD4"/>
        </a:accent6>
        <a:hlink>
          <a:srgbClr val="61634F"/>
        </a:hlink>
        <a:folHlink>
          <a:srgbClr val="9FB444"/>
        </a:folHlink>
      </a:clrScheme>
      <a:clrMap bg1="lt1" tx1="dk1" bg2="lt2" tx2="dk2" accent1="accent1" accent2="accent2" accent3="accent3" accent4="accent4" accent5="accent5" accent6="accent6" hlink="hlink" folHlink="folHlink"/>
    </a:extraClrScheme>
    <a:extraClrScheme>
      <a:clrScheme name="Systems (e) 5">
        <a:dk1>
          <a:srgbClr val="000000"/>
        </a:dk1>
        <a:lt1>
          <a:srgbClr val="FFFFFF"/>
        </a:lt1>
        <a:dk2>
          <a:srgbClr val="FFFFFF"/>
        </a:dk2>
        <a:lt2>
          <a:srgbClr val="8CA89B"/>
        </a:lt2>
        <a:accent1>
          <a:srgbClr val="FFFFFF"/>
        </a:accent1>
        <a:accent2>
          <a:srgbClr val="F1F5F3"/>
        </a:accent2>
        <a:accent3>
          <a:srgbClr val="FFFFFF"/>
        </a:accent3>
        <a:accent4>
          <a:srgbClr val="000000"/>
        </a:accent4>
        <a:accent5>
          <a:srgbClr val="FFFFFF"/>
        </a:accent5>
        <a:accent6>
          <a:srgbClr val="DADEDC"/>
        </a:accent6>
        <a:hlink>
          <a:srgbClr val="61634F"/>
        </a:hlink>
        <a:folHlink>
          <a:srgbClr val="BACBC3"/>
        </a:folHlink>
      </a:clrScheme>
      <a:clrMap bg1="lt1" tx1="dk1" bg2="lt2" tx2="dk2" accent1="accent1" accent2="accent2" accent3="accent3" accent4="accent4" accent5="accent5" accent6="accent6" hlink="hlink" folHlink="folHlink"/>
    </a:extraClrScheme>
    <a:extraClrScheme>
      <a:clrScheme name="Systems (e) 6">
        <a:dk1>
          <a:srgbClr val="000000"/>
        </a:dk1>
        <a:lt1>
          <a:srgbClr val="FFFFFF"/>
        </a:lt1>
        <a:dk2>
          <a:srgbClr val="FFFFFF"/>
        </a:dk2>
        <a:lt2>
          <a:srgbClr val="5B91C8"/>
        </a:lt2>
        <a:accent1>
          <a:srgbClr val="FFFFFF"/>
        </a:accent1>
        <a:accent2>
          <a:srgbClr val="EDF3F9"/>
        </a:accent2>
        <a:accent3>
          <a:srgbClr val="FFFFFF"/>
        </a:accent3>
        <a:accent4>
          <a:srgbClr val="000000"/>
        </a:accent4>
        <a:accent5>
          <a:srgbClr val="FFFFFF"/>
        </a:accent5>
        <a:accent6>
          <a:srgbClr val="D7DCE2"/>
        </a:accent6>
        <a:hlink>
          <a:srgbClr val="61634F"/>
        </a:hlink>
        <a:folHlink>
          <a:srgbClr val="9DBDDE"/>
        </a:folHlink>
      </a:clrScheme>
      <a:clrMap bg1="lt1" tx1="dk1" bg2="lt2" tx2="dk2" accent1="accent1" accent2="accent2" accent3="accent3" accent4="accent4" accent5="accent5" accent6="accent6" hlink="hlink" folHlink="folHlink"/>
    </a:extraClrScheme>
    <a:extraClrScheme>
      <a:clrScheme name="Systems (e) 7">
        <a:dk1>
          <a:srgbClr val="000000"/>
        </a:dk1>
        <a:lt1>
          <a:srgbClr val="FFFFFF"/>
        </a:lt1>
        <a:dk2>
          <a:srgbClr val="FFFFFF"/>
        </a:dk2>
        <a:lt2>
          <a:srgbClr val="586972"/>
        </a:lt2>
        <a:accent1>
          <a:srgbClr val="FFFFFF"/>
        </a:accent1>
        <a:accent2>
          <a:srgbClr val="FFFFFF"/>
        </a:accent2>
        <a:accent3>
          <a:srgbClr val="FFFFFF"/>
        </a:accent3>
        <a:accent4>
          <a:srgbClr val="000000"/>
        </a:accent4>
        <a:accent5>
          <a:srgbClr val="FFFFFF"/>
        </a:accent5>
        <a:accent6>
          <a:srgbClr val="E7E7E7"/>
        </a:accent6>
        <a:hlink>
          <a:srgbClr val="61634F"/>
        </a:hlink>
        <a:folHlink>
          <a:srgbClr val="8299A6"/>
        </a:folHlink>
      </a:clrScheme>
      <a:clrMap bg1="lt1" tx1="dk1" bg2="lt2" tx2="dk2" accent1="accent1" accent2="accent2" accent3="accent3" accent4="accent4" accent5="accent5" accent6="accent6" hlink="hlink" folHlink="folHlink"/>
    </a:extraClrScheme>
    <a:extraClrScheme>
      <a:clrScheme name="Systems (e) 8">
        <a:dk1>
          <a:srgbClr val="000000"/>
        </a:dk1>
        <a:lt1>
          <a:srgbClr val="FFFFFF"/>
        </a:lt1>
        <a:dk2>
          <a:srgbClr val="000000"/>
        </a:dk2>
        <a:lt2>
          <a:srgbClr val="DFE3E6"/>
        </a:lt2>
        <a:accent1>
          <a:srgbClr val="FFFFFF"/>
        </a:accent1>
        <a:accent2>
          <a:srgbClr val="FFFFFF"/>
        </a:accent2>
        <a:accent3>
          <a:srgbClr val="FFFFFF"/>
        </a:accent3>
        <a:accent4>
          <a:srgbClr val="000000"/>
        </a:accent4>
        <a:accent5>
          <a:srgbClr val="FFFFFF"/>
        </a:accent5>
        <a:accent6>
          <a:srgbClr val="E7E7E7"/>
        </a:accent6>
        <a:hlink>
          <a:srgbClr val="61634F"/>
        </a:hlink>
        <a:folHlink>
          <a:srgbClr val="8299A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Systems (e)">
  <a:themeElements>
    <a:clrScheme name="Template Ammann Group 2">
      <a:dk1>
        <a:srgbClr val="000000"/>
      </a:dk1>
      <a:lt1>
        <a:srgbClr val="FFFFFF"/>
      </a:lt1>
      <a:dk2>
        <a:srgbClr val="FFFFFF"/>
      </a:dk2>
      <a:lt2>
        <a:srgbClr val="586972"/>
      </a:lt2>
      <a:accent1>
        <a:srgbClr val="586972"/>
      </a:accent1>
      <a:accent2>
        <a:srgbClr val="F0F2F4"/>
      </a:accent2>
      <a:accent3>
        <a:srgbClr val="FFFFFF"/>
      </a:accent3>
      <a:accent4>
        <a:srgbClr val="000000"/>
      </a:accent4>
      <a:accent5>
        <a:srgbClr val="FFFFFF"/>
      </a:accent5>
      <a:accent6>
        <a:srgbClr val="D9DBDD"/>
      </a:accent6>
      <a:hlink>
        <a:srgbClr val="61634F"/>
      </a:hlink>
      <a:folHlink>
        <a:srgbClr val="8299A6"/>
      </a:folHlink>
    </a:clrScheme>
    <a:fontScheme name="Systems (e)">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1800" b="0" i="0" u="none" strike="noStrike" cap="none" normalizeH="0" baseline="0" smtClean="0">
            <a:ln>
              <a:noFill/>
            </a:ln>
            <a:solidFill>
              <a:schemeClr val="tx1"/>
            </a:solidFill>
            <a:effectLst/>
            <a:latin typeface="Arial" charset="0"/>
          </a:defRPr>
        </a:defPPr>
      </a:lstStyle>
    </a:lnDef>
  </a:objectDefaults>
  <a:extraClrSchemeLst>
    <a:extraClrScheme>
      <a:clrScheme name="Systems (e) 1">
        <a:dk1>
          <a:srgbClr val="000000"/>
        </a:dk1>
        <a:lt1>
          <a:srgbClr val="FFFFFF"/>
        </a:lt1>
        <a:dk2>
          <a:srgbClr val="FFFFFF"/>
        </a:dk2>
        <a:lt2>
          <a:srgbClr val="61634F"/>
        </a:lt2>
        <a:accent1>
          <a:srgbClr val="FFFFFF"/>
        </a:accent1>
        <a:accent2>
          <a:srgbClr val="F2F3ED"/>
        </a:accent2>
        <a:accent3>
          <a:srgbClr val="FFFFFF"/>
        </a:accent3>
        <a:accent4>
          <a:srgbClr val="000000"/>
        </a:accent4>
        <a:accent5>
          <a:srgbClr val="FFFFFF"/>
        </a:accent5>
        <a:accent6>
          <a:srgbClr val="DBDCD7"/>
        </a:accent6>
        <a:hlink>
          <a:srgbClr val="61634F"/>
        </a:hlink>
        <a:folHlink>
          <a:srgbClr val="9D9F87"/>
        </a:folHlink>
      </a:clrScheme>
      <a:clrMap bg1="lt1" tx1="dk1" bg2="lt2" tx2="dk2" accent1="accent1" accent2="accent2" accent3="accent3" accent4="accent4" accent5="accent5" accent6="accent6" hlink="hlink" folHlink="folHlink"/>
    </a:extraClrScheme>
    <a:extraClrScheme>
      <a:clrScheme name="Systems (e) 2">
        <a:dk1>
          <a:srgbClr val="000000"/>
        </a:dk1>
        <a:lt1>
          <a:srgbClr val="FFFFFF"/>
        </a:lt1>
        <a:dk2>
          <a:srgbClr val="FFFFFF"/>
        </a:dk2>
        <a:lt2>
          <a:srgbClr val="586972"/>
        </a:lt2>
        <a:accent1>
          <a:srgbClr val="FFFFFF"/>
        </a:accent1>
        <a:accent2>
          <a:srgbClr val="F0F2F4"/>
        </a:accent2>
        <a:accent3>
          <a:srgbClr val="FFFFFF"/>
        </a:accent3>
        <a:accent4>
          <a:srgbClr val="000000"/>
        </a:accent4>
        <a:accent5>
          <a:srgbClr val="FFFFFF"/>
        </a:accent5>
        <a:accent6>
          <a:srgbClr val="D9DBDD"/>
        </a:accent6>
        <a:hlink>
          <a:srgbClr val="61634F"/>
        </a:hlink>
        <a:folHlink>
          <a:srgbClr val="8299A6"/>
        </a:folHlink>
      </a:clrScheme>
      <a:clrMap bg1="lt1" tx1="dk1" bg2="lt2" tx2="dk2" accent1="accent1" accent2="accent2" accent3="accent3" accent4="accent4" accent5="accent5" accent6="accent6" hlink="hlink" folHlink="folHlink"/>
    </a:extraClrScheme>
    <a:extraClrScheme>
      <a:clrScheme name="Systems (e) 3">
        <a:dk1>
          <a:srgbClr val="000000"/>
        </a:dk1>
        <a:lt1>
          <a:srgbClr val="FFFFFF"/>
        </a:lt1>
        <a:dk2>
          <a:srgbClr val="FFFFFF"/>
        </a:dk2>
        <a:lt2>
          <a:srgbClr val="A88E0E"/>
        </a:lt2>
        <a:accent1>
          <a:srgbClr val="FFFFFF"/>
        </a:accent1>
        <a:accent2>
          <a:srgbClr val="F6F3E6"/>
        </a:accent2>
        <a:accent3>
          <a:srgbClr val="FFFFFF"/>
        </a:accent3>
        <a:accent4>
          <a:srgbClr val="000000"/>
        </a:accent4>
        <a:accent5>
          <a:srgbClr val="FFFFFF"/>
        </a:accent5>
        <a:accent6>
          <a:srgbClr val="DFDCD0"/>
        </a:accent6>
        <a:hlink>
          <a:srgbClr val="61634F"/>
        </a:hlink>
        <a:folHlink>
          <a:srgbClr val="CBBB6E"/>
        </a:folHlink>
      </a:clrScheme>
      <a:clrMap bg1="lt1" tx1="dk1" bg2="lt2" tx2="dk2" accent1="accent1" accent2="accent2" accent3="accent3" accent4="accent4" accent5="accent5" accent6="accent6" hlink="hlink" folHlink="folHlink"/>
    </a:extraClrScheme>
    <a:extraClrScheme>
      <a:clrScheme name="Systems (e) 4">
        <a:dk1>
          <a:srgbClr val="000000"/>
        </a:dk1>
        <a:lt1>
          <a:srgbClr val="FFFFFF"/>
        </a:lt1>
        <a:dk2>
          <a:srgbClr val="FFFFFF"/>
        </a:dk2>
        <a:lt2>
          <a:srgbClr val="69941A"/>
        </a:lt2>
        <a:accent1>
          <a:srgbClr val="FFFFFF"/>
        </a:accent1>
        <a:accent2>
          <a:srgbClr val="F6F6EA"/>
        </a:accent2>
        <a:accent3>
          <a:srgbClr val="FFFFFF"/>
        </a:accent3>
        <a:accent4>
          <a:srgbClr val="000000"/>
        </a:accent4>
        <a:accent5>
          <a:srgbClr val="FFFFFF"/>
        </a:accent5>
        <a:accent6>
          <a:srgbClr val="DFDFD4"/>
        </a:accent6>
        <a:hlink>
          <a:srgbClr val="61634F"/>
        </a:hlink>
        <a:folHlink>
          <a:srgbClr val="9FB444"/>
        </a:folHlink>
      </a:clrScheme>
      <a:clrMap bg1="lt1" tx1="dk1" bg2="lt2" tx2="dk2" accent1="accent1" accent2="accent2" accent3="accent3" accent4="accent4" accent5="accent5" accent6="accent6" hlink="hlink" folHlink="folHlink"/>
    </a:extraClrScheme>
    <a:extraClrScheme>
      <a:clrScheme name="Systems (e) 5">
        <a:dk1>
          <a:srgbClr val="000000"/>
        </a:dk1>
        <a:lt1>
          <a:srgbClr val="FFFFFF"/>
        </a:lt1>
        <a:dk2>
          <a:srgbClr val="FFFFFF"/>
        </a:dk2>
        <a:lt2>
          <a:srgbClr val="8CA89B"/>
        </a:lt2>
        <a:accent1>
          <a:srgbClr val="FFFFFF"/>
        </a:accent1>
        <a:accent2>
          <a:srgbClr val="F1F5F3"/>
        </a:accent2>
        <a:accent3>
          <a:srgbClr val="FFFFFF"/>
        </a:accent3>
        <a:accent4>
          <a:srgbClr val="000000"/>
        </a:accent4>
        <a:accent5>
          <a:srgbClr val="FFFFFF"/>
        </a:accent5>
        <a:accent6>
          <a:srgbClr val="DADEDC"/>
        </a:accent6>
        <a:hlink>
          <a:srgbClr val="61634F"/>
        </a:hlink>
        <a:folHlink>
          <a:srgbClr val="BACBC3"/>
        </a:folHlink>
      </a:clrScheme>
      <a:clrMap bg1="lt1" tx1="dk1" bg2="lt2" tx2="dk2" accent1="accent1" accent2="accent2" accent3="accent3" accent4="accent4" accent5="accent5" accent6="accent6" hlink="hlink" folHlink="folHlink"/>
    </a:extraClrScheme>
    <a:extraClrScheme>
      <a:clrScheme name="Systems (e) 6">
        <a:dk1>
          <a:srgbClr val="000000"/>
        </a:dk1>
        <a:lt1>
          <a:srgbClr val="FFFFFF"/>
        </a:lt1>
        <a:dk2>
          <a:srgbClr val="FFFFFF"/>
        </a:dk2>
        <a:lt2>
          <a:srgbClr val="5B91C8"/>
        </a:lt2>
        <a:accent1>
          <a:srgbClr val="FFFFFF"/>
        </a:accent1>
        <a:accent2>
          <a:srgbClr val="EDF3F9"/>
        </a:accent2>
        <a:accent3>
          <a:srgbClr val="FFFFFF"/>
        </a:accent3>
        <a:accent4>
          <a:srgbClr val="000000"/>
        </a:accent4>
        <a:accent5>
          <a:srgbClr val="FFFFFF"/>
        </a:accent5>
        <a:accent6>
          <a:srgbClr val="D7DCE2"/>
        </a:accent6>
        <a:hlink>
          <a:srgbClr val="61634F"/>
        </a:hlink>
        <a:folHlink>
          <a:srgbClr val="9DBDDE"/>
        </a:folHlink>
      </a:clrScheme>
      <a:clrMap bg1="lt1" tx1="dk1" bg2="lt2" tx2="dk2" accent1="accent1" accent2="accent2" accent3="accent3" accent4="accent4" accent5="accent5" accent6="accent6" hlink="hlink" folHlink="folHlink"/>
    </a:extraClrScheme>
    <a:extraClrScheme>
      <a:clrScheme name="Systems (e) 7">
        <a:dk1>
          <a:srgbClr val="000000"/>
        </a:dk1>
        <a:lt1>
          <a:srgbClr val="FFFFFF"/>
        </a:lt1>
        <a:dk2>
          <a:srgbClr val="FFFFFF"/>
        </a:dk2>
        <a:lt2>
          <a:srgbClr val="586972"/>
        </a:lt2>
        <a:accent1>
          <a:srgbClr val="FFFFFF"/>
        </a:accent1>
        <a:accent2>
          <a:srgbClr val="FFFFFF"/>
        </a:accent2>
        <a:accent3>
          <a:srgbClr val="FFFFFF"/>
        </a:accent3>
        <a:accent4>
          <a:srgbClr val="000000"/>
        </a:accent4>
        <a:accent5>
          <a:srgbClr val="FFFFFF"/>
        </a:accent5>
        <a:accent6>
          <a:srgbClr val="E7E7E7"/>
        </a:accent6>
        <a:hlink>
          <a:srgbClr val="61634F"/>
        </a:hlink>
        <a:folHlink>
          <a:srgbClr val="8299A6"/>
        </a:folHlink>
      </a:clrScheme>
      <a:clrMap bg1="lt1" tx1="dk1" bg2="lt2" tx2="dk2" accent1="accent1" accent2="accent2" accent3="accent3" accent4="accent4" accent5="accent5" accent6="accent6" hlink="hlink" folHlink="folHlink"/>
    </a:extraClrScheme>
    <a:extraClrScheme>
      <a:clrScheme name="Systems (e) 8">
        <a:dk1>
          <a:srgbClr val="000000"/>
        </a:dk1>
        <a:lt1>
          <a:srgbClr val="FFFFFF"/>
        </a:lt1>
        <a:dk2>
          <a:srgbClr val="000000"/>
        </a:dk2>
        <a:lt2>
          <a:srgbClr val="DFE3E6"/>
        </a:lt2>
        <a:accent1>
          <a:srgbClr val="FFFFFF"/>
        </a:accent1>
        <a:accent2>
          <a:srgbClr val="FFFFFF"/>
        </a:accent2>
        <a:accent3>
          <a:srgbClr val="FFFFFF"/>
        </a:accent3>
        <a:accent4>
          <a:srgbClr val="000000"/>
        </a:accent4>
        <a:accent5>
          <a:srgbClr val="FFFFFF"/>
        </a:accent5>
        <a:accent6>
          <a:srgbClr val="E7E7E7"/>
        </a:accent6>
        <a:hlink>
          <a:srgbClr val="61634F"/>
        </a:hlink>
        <a:folHlink>
          <a:srgbClr val="8299A6"/>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4_Systems (e)">
  <a:themeElements>
    <a:clrScheme name="Template Ammann Group 2">
      <a:dk1>
        <a:srgbClr val="000000"/>
      </a:dk1>
      <a:lt1>
        <a:srgbClr val="FFFFFF"/>
      </a:lt1>
      <a:dk2>
        <a:srgbClr val="FFFFFF"/>
      </a:dk2>
      <a:lt2>
        <a:srgbClr val="586972"/>
      </a:lt2>
      <a:accent1>
        <a:srgbClr val="586972"/>
      </a:accent1>
      <a:accent2>
        <a:srgbClr val="F0F2F4"/>
      </a:accent2>
      <a:accent3>
        <a:srgbClr val="FFFFFF"/>
      </a:accent3>
      <a:accent4>
        <a:srgbClr val="000000"/>
      </a:accent4>
      <a:accent5>
        <a:srgbClr val="FFFFFF"/>
      </a:accent5>
      <a:accent6>
        <a:srgbClr val="D9DBDD"/>
      </a:accent6>
      <a:hlink>
        <a:srgbClr val="61634F"/>
      </a:hlink>
      <a:folHlink>
        <a:srgbClr val="8299A6"/>
      </a:folHlink>
    </a:clrScheme>
    <a:fontScheme name="Systems (e)">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1800" b="0" i="0" u="none" strike="noStrike" cap="none" normalizeH="0" baseline="0" smtClean="0">
            <a:ln>
              <a:noFill/>
            </a:ln>
            <a:solidFill>
              <a:schemeClr val="tx1"/>
            </a:solidFill>
            <a:effectLst/>
            <a:latin typeface="Arial" charset="0"/>
          </a:defRPr>
        </a:defPPr>
      </a:lstStyle>
    </a:lnDef>
  </a:objectDefaults>
  <a:extraClrSchemeLst>
    <a:extraClrScheme>
      <a:clrScheme name="Systems (e) 1">
        <a:dk1>
          <a:srgbClr val="000000"/>
        </a:dk1>
        <a:lt1>
          <a:srgbClr val="FFFFFF"/>
        </a:lt1>
        <a:dk2>
          <a:srgbClr val="FFFFFF"/>
        </a:dk2>
        <a:lt2>
          <a:srgbClr val="61634F"/>
        </a:lt2>
        <a:accent1>
          <a:srgbClr val="FFFFFF"/>
        </a:accent1>
        <a:accent2>
          <a:srgbClr val="F2F3ED"/>
        </a:accent2>
        <a:accent3>
          <a:srgbClr val="FFFFFF"/>
        </a:accent3>
        <a:accent4>
          <a:srgbClr val="000000"/>
        </a:accent4>
        <a:accent5>
          <a:srgbClr val="FFFFFF"/>
        </a:accent5>
        <a:accent6>
          <a:srgbClr val="DBDCD7"/>
        </a:accent6>
        <a:hlink>
          <a:srgbClr val="61634F"/>
        </a:hlink>
        <a:folHlink>
          <a:srgbClr val="9D9F87"/>
        </a:folHlink>
      </a:clrScheme>
      <a:clrMap bg1="lt1" tx1="dk1" bg2="lt2" tx2="dk2" accent1="accent1" accent2="accent2" accent3="accent3" accent4="accent4" accent5="accent5" accent6="accent6" hlink="hlink" folHlink="folHlink"/>
    </a:extraClrScheme>
    <a:extraClrScheme>
      <a:clrScheme name="Systems (e) 2">
        <a:dk1>
          <a:srgbClr val="000000"/>
        </a:dk1>
        <a:lt1>
          <a:srgbClr val="FFFFFF"/>
        </a:lt1>
        <a:dk2>
          <a:srgbClr val="FFFFFF"/>
        </a:dk2>
        <a:lt2>
          <a:srgbClr val="586972"/>
        </a:lt2>
        <a:accent1>
          <a:srgbClr val="FFFFFF"/>
        </a:accent1>
        <a:accent2>
          <a:srgbClr val="F0F2F4"/>
        </a:accent2>
        <a:accent3>
          <a:srgbClr val="FFFFFF"/>
        </a:accent3>
        <a:accent4>
          <a:srgbClr val="000000"/>
        </a:accent4>
        <a:accent5>
          <a:srgbClr val="FFFFFF"/>
        </a:accent5>
        <a:accent6>
          <a:srgbClr val="D9DBDD"/>
        </a:accent6>
        <a:hlink>
          <a:srgbClr val="61634F"/>
        </a:hlink>
        <a:folHlink>
          <a:srgbClr val="8299A6"/>
        </a:folHlink>
      </a:clrScheme>
      <a:clrMap bg1="lt1" tx1="dk1" bg2="lt2" tx2="dk2" accent1="accent1" accent2="accent2" accent3="accent3" accent4="accent4" accent5="accent5" accent6="accent6" hlink="hlink" folHlink="folHlink"/>
    </a:extraClrScheme>
    <a:extraClrScheme>
      <a:clrScheme name="Systems (e) 3">
        <a:dk1>
          <a:srgbClr val="000000"/>
        </a:dk1>
        <a:lt1>
          <a:srgbClr val="FFFFFF"/>
        </a:lt1>
        <a:dk2>
          <a:srgbClr val="FFFFFF"/>
        </a:dk2>
        <a:lt2>
          <a:srgbClr val="A88E0E"/>
        </a:lt2>
        <a:accent1>
          <a:srgbClr val="FFFFFF"/>
        </a:accent1>
        <a:accent2>
          <a:srgbClr val="F6F3E6"/>
        </a:accent2>
        <a:accent3>
          <a:srgbClr val="FFFFFF"/>
        </a:accent3>
        <a:accent4>
          <a:srgbClr val="000000"/>
        </a:accent4>
        <a:accent5>
          <a:srgbClr val="FFFFFF"/>
        </a:accent5>
        <a:accent6>
          <a:srgbClr val="DFDCD0"/>
        </a:accent6>
        <a:hlink>
          <a:srgbClr val="61634F"/>
        </a:hlink>
        <a:folHlink>
          <a:srgbClr val="CBBB6E"/>
        </a:folHlink>
      </a:clrScheme>
      <a:clrMap bg1="lt1" tx1="dk1" bg2="lt2" tx2="dk2" accent1="accent1" accent2="accent2" accent3="accent3" accent4="accent4" accent5="accent5" accent6="accent6" hlink="hlink" folHlink="folHlink"/>
    </a:extraClrScheme>
    <a:extraClrScheme>
      <a:clrScheme name="Systems (e) 4">
        <a:dk1>
          <a:srgbClr val="000000"/>
        </a:dk1>
        <a:lt1>
          <a:srgbClr val="FFFFFF"/>
        </a:lt1>
        <a:dk2>
          <a:srgbClr val="FFFFFF"/>
        </a:dk2>
        <a:lt2>
          <a:srgbClr val="69941A"/>
        </a:lt2>
        <a:accent1>
          <a:srgbClr val="FFFFFF"/>
        </a:accent1>
        <a:accent2>
          <a:srgbClr val="F6F6EA"/>
        </a:accent2>
        <a:accent3>
          <a:srgbClr val="FFFFFF"/>
        </a:accent3>
        <a:accent4>
          <a:srgbClr val="000000"/>
        </a:accent4>
        <a:accent5>
          <a:srgbClr val="FFFFFF"/>
        </a:accent5>
        <a:accent6>
          <a:srgbClr val="DFDFD4"/>
        </a:accent6>
        <a:hlink>
          <a:srgbClr val="61634F"/>
        </a:hlink>
        <a:folHlink>
          <a:srgbClr val="9FB444"/>
        </a:folHlink>
      </a:clrScheme>
      <a:clrMap bg1="lt1" tx1="dk1" bg2="lt2" tx2="dk2" accent1="accent1" accent2="accent2" accent3="accent3" accent4="accent4" accent5="accent5" accent6="accent6" hlink="hlink" folHlink="folHlink"/>
    </a:extraClrScheme>
    <a:extraClrScheme>
      <a:clrScheme name="Systems (e) 5">
        <a:dk1>
          <a:srgbClr val="000000"/>
        </a:dk1>
        <a:lt1>
          <a:srgbClr val="FFFFFF"/>
        </a:lt1>
        <a:dk2>
          <a:srgbClr val="FFFFFF"/>
        </a:dk2>
        <a:lt2>
          <a:srgbClr val="8CA89B"/>
        </a:lt2>
        <a:accent1>
          <a:srgbClr val="FFFFFF"/>
        </a:accent1>
        <a:accent2>
          <a:srgbClr val="F1F5F3"/>
        </a:accent2>
        <a:accent3>
          <a:srgbClr val="FFFFFF"/>
        </a:accent3>
        <a:accent4>
          <a:srgbClr val="000000"/>
        </a:accent4>
        <a:accent5>
          <a:srgbClr val="FFFFFF"/>
        </a:accent5>
        <a:accent6>
          <a:srgbClr val="DADEDC"/>
        </a:accent6>
        <a:hlink>
          <a:srgbClr val="61634F"/>
        </a:hlink>
        <a:folHlink>
          <a:srgbClr val="BACBC3"/>
        </a:folHlink>
      </a:clrScheme>
      <a:clrMap bg1="lt1" tx1="dk1" bg2="lt2" tx2="dk2" accent1="accent1" accent2="accent2" accent3="accent3" accent4="accent4" accent5="accent5" accent6="accent6" hlink="hlink" folHlink="folHlink"/>
    </a:extraClrScheme>
    <a:extraClrScheme>
      <a:clrScheme name="Systems (e) 6">
        <a:dk1>
          <a:srgbClr val="000000"/>
        </a:dk1>
        <a:lt1>
          <a:srgbClr val="FFFFFF"/>
        </a:lt1>
        <a:dk2>
          <a:srgbClr val="FFFFFF"/>
        </a:dk2>
        <a:lt2>
          <a:srgbClr val="5B91C8"/>
        </a:lt2>
        <a:accent1>
          <a:srgbClr val="FFFFFF"/>
        </a:accent1>
        <a:accent2>
          <a:srgbClr val="EDF3F9"/>
        </a:accent2>
        <a:accent3>
          <a:srgbClr val="FFFFFF"/>
        </a:accent3>
        <a:accent4>
          <a:srgbClr val="000000"/>
        </a:accent4>
        <a:accent5>
          <a:srgbClr val="FFFFFF"/>
        </a:accent5>
        <a:accent6>
          <a:srgbClr val="D7DCE2"/>
        </a:accent6>
        <a:hlink>
          <a:srgbClr val="61634F"/>
        </a:hlink>
        <a:folHlink>
          <a:srgbClr val="9DBDDE"/>
        </a:folHlink>
      </a:clrScheme>
      <a:clrMap bg1="lt1" tx1="dk1" bg2="lt2" tx2="dk2" accent1="accent1" accent2="accent2" accent3="accent3" accent4="accent4" accent5="accent5" accent6="accent6" hlink="hlink" folHlink="folHlink"/>
    </a:extraClrScheme>
    <a:extraClrScheme>
      <a:clrScheme name="Systems (e) 7">
        <a:dk1>
          <a:srgbClr val="000000"/>
        </a:dk1>
        <a:lt1>
          <a:srgbClr val="FFFFFF"/>
        </a:lt1>
        <a:dk2>
          <a:srgbClr val="FFFFFF"/>
        </a:dk2>
        <a:lt2>
          <a:srgbClr val="586972"/>
        </a:lt2>
        <a:accent1>
          <a:srgbClr val="FFFFFF"/>
        </a:accent1>
        <a:accent2>
          <a:srgbClr val="FFFFFF"/>
        </a:accent2>
        <a:accent3>
          <a:srgbClr val="FFFFFF"/>
        </a:accent3>
        <a:accent4>
          <a:srgbClr val="000000"/>
        </a:accent4>
        <a:accent5>
          <a:srgbClr val="FFFFFF"/>
        </a:accent5>
        <a:accent6>
          <a:srgbClr val="E7E7E7"/>
        </a:accent6>
        <a:hlink>
          <a:srgbClr val="61634F"/>
        </a:hlink>
        <a:folHlink>
          <a:srgbClr val="8299A6"/>
        </a:folHlink>
      </a:clrScheme>
      <a:clrMap bg1="lt1" tx1="dk1" bg2="lt2" tx2="dk2" accent1="accent1" accent2="accent2" accent3="accent3" accent4="accent4" accent5="accent5" accent6="accent6" hlink="hlink" folHlink="folHlink"/>
    </a:extraClrScheme>
    <a:extraClrScheme>
      <a:clrScheme name="Systems (e) 8">
        <a:dk1>
          <a:srgbClr val="000000"/>
        </a:dk1>
        <a:lt1>
          <a:srgbClr val="FFFFFF"/>
        </a:lt1>
        <a:dk2>
          <a:srgbClr val="000000"/>
        </a:dk2>
        <a:lt2>
          <a:srgbClr val="DFE3E6"/>
        </a:lt2>
        <a:accent1>
          <a:srgbClr val="FFFFFF"/>
        </a:accent1>
        <a:accent2>
          <a:srgbClr val="FFFFFF"/>
        </a:accent2>
        <a:accent3>
          <a:srgbClr val="FFFFFF"/>
        </a:accent3>
        <a:accent4>
          <a:srgbClr val="000000"/>
        </a:accent4>
        <a:accent5>
          <a:srgbClr val="FFFFFF"/>
        </a:accent5>
        <a:accent6>
          <a:srgbClr val="E7E7E7"/>
        </a:accent6>
        <a:hlink>
          <a:srgbClr val="61634F"/>
        </a:hlink>
        <a:folHlink>
          <a:srgbClr val="8299A6"/>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5_Systems (e)">
  <a:themeElements>
    <a:clrScheme name="Template Ammann Group 2">
      <a:dk1>
        <a:srgbClr val="000000"/>
      </a:dk1>
      <a:lt1>
        <a:srgbClr val="FFFFFF"/>
      </a:lt1>
      <a:dk2>
        <a:srgbClr val="FFFFFF"/>
      </a:dk2>
      <a:lt2>
        <a:srgbClr val="586972"/>
      </a:lt2>
      <a:accent1>
        <a:srgbClr val="586972"/>
      </a:accent1>
      <a:accent2>
        <a:srgbClr val="F0F2F4"/>
      </a:accent2>
      <a:accent3>
        <a:srgbClr val="FFFFFF"/>
      </a:accent3>
      <a:accent4>
        <a:srgbClr val="000000"/>
      </a:accent4>
      <a:accent5>
        <a:srgbClr val="FFFFFF"/>
      </a:accent5>
      <a:accent6>
        <a:srgbClr val="D9DBDD"/>
      </a:accent6>
      <a:hlink>
        <a:srgbClr val="61634F"/>
      </a:hlink>
      <a:folHlink>
        <a:srgbClr val="8299A6"/>
      </a:folHlink>
    </a:clrScheme>
    <a:fontScheme name="Systems (e)">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1800" b="0" i="0" u="none" strike="noStrike" cap="none" normalizeH="0" baseline="0" smtClean="0">
            <a:ln>
              <a:noFill/>
            </a:ln>
            <a:solidFill>
              <a:schemeClr val="tx1"/>
            </a:solidFill>
            <a:effectLst/>
            <a:latin typeface="Arial" charset="0"/>
          </a:defRPr>
        </a:defPPr>
      </a:lstStyle>
    </a:lnDef>
  </a:objectDefaults>
  <a:extraClrSchemeLst>
    <a:extraClrScheme>
      <a:clrScheme name="Systems (e) 1">
        <a:dk1>
          <a:srgbClr val="000000"/>
        </a:dk1>
        <a:lt1>
          <a:srgbClr val="FFFFFF"/>
        </a:lt1>
        <a:dk2>
          <a:srgbClr val="FFFFFF"/>
        </a:dk2>
        <a:lt2>
          <a:srgbClr val="61634F"/>
        </a:lt2>
        <a:accent1>
          <a:srgbClr val="FFFFFF"/>
        </a:accent1>
        <a:accent2>
          <a:srgbClr val="F2F3ED"/>
        </a:accent2>
        <a:accent3>
          <a:srgbClr val="FFFFFF"/>
        </a:accent3>
        <a:accent4>
          <a:srgbClr val="000000"/>
        </a:accent4>
        <a:accent5>
          <a:srgbClr val="FFFFFF"/>
        </a:accent5>
        <a:accent6>
          <a:srgbClr val="DBDCD7"/>
        </a:accent6>
        <a:hlink>
          <a:srgbClr val="61634F"/>
        </a:hlink>
        <a:folHlink>
          <a:srgbClr val="9D9F87"/>
        </a:folHlink>
      </a:clrScheme>
      <a:clrMap bg1="lt1" tx1="dk1" bg2="lt2" tx2="dk2" accent1="accent1" accent2="accent2" accent3="accent3" accent4="accent4" accent5="accent5" accent6="accent6" hlink="hlink" folHlink="folHlink"/>
    </a:extraClrScheme>
    <a:extraClrScheme>
      <a:clrScheme name="Systems (e) 2">
        <a:dk1>
          <a:srgbClr val="000000"/>
        </a:dk1>
        <a:lt1>
          <a:srgbClr val="FFFFFF"/>
        </a:lt1>
        <a:dk2>
          <a:srgbClr val="FFFFFF"/>
        </a:dk2>
        <a:lt2>
          <a:srgbClr val="586972"/>
        </a:lt2>
        <a:accent1>
          <a:srgbClr val="FFFFFF"/>
        </a:accent1>
        <a:accent2>
          <a:srgbClr val="F0F2F4"/>
        </a:accent2>
        <a:accent3>
          <a:srgbClr val="FFFFFF"/>
        </a:accent3>
        <a:accent4>
          <a:srgbClr val="000000"/>
        </a:accent4>
        <a:accent5>
          <a:srgbClr val="FFFFFF"/>
        </a:accent5>
        <a:accent6>
          <a:srgbClr val="D9DBDD"/>
        </a:accent6>
        <a:hlink>
          <a:srgbClr val="61634F"/>
        </a:hlink>
        <a:folHlink>
          <a:srgbClr val="8299A6"/>
        </a:folHlink>
      </a:clrScheme>
      <a:clrMap bg1="lt1" tx1="dk1" bg2="lt2" tx2="dk2" accent1="accent1" accent2="accent2" accent3="accent3" accent4="accent4" accent5="accent5" accent6="accent6" hlink="hlink" folHlink="folHlink"/>
    </a:extraClrScheme>
    <a:extraClrScheme>
      <a:clrScheme name="Systems (e) 3">
        <a:dk1>
          <a:srgbClr val="000000"/>
        </a:dk1>
        <a:lt1>
          <a:srgbClr val="FFFFFF"/>
        </a:lt1>
        <a:dk2>
          <a:srgbClr val="FFFFFF"/>
        </a:dk2>
        <a:lt2>
          <a:srgbClr val="A88E0E"/>
        </a:lt2>
        <a:accent1>
          <a:srgbClr val="FFFFFF"/>
        </a:accent1>
        <a:accent2>
          <a:srgbClr val="F6F3E6"/>
        </a:accent2>
        <a:accent3>
          <a:srgbClr val="FFFFFF"/>
        </a:accent3>
        <a:accent4>
          <a:srgbClr val="000000"/>
        </a:accent4>
        <a:accent5>
          <a:srgbClr val="FFFFFF"/>
        </a:accent5>
        <a:accent6>
          <a:srgbClr val="DFDCD0"/>
        </a:accent6>
        <a:hlink>
          <a:srgbClr val="61634F"/>
        </a:hlink>
        <a:folHlink>
          <a:srgbClr val="CBBB6E"/>
        </a:folHlink>
      </a:clrScheme>
      <a:clrMap bg1="lt1" tx1="dk1" bg2="lt2" tx2="dk2" accent1="accent1" accent2="accent2" accent3="accent3" accent4="accent4" accent5="accent5" accent6="accent6" hlink="hlink" folHlink="folHlink"/>
    </a:extraClrScheme>
    <a:extraClrScheme>
      <a:clrScheme name="Systems (e) 4">
        <a:dk1>
          <a:srgbClr val="000000"/>
        </a:dk1>
        <a:lt1>
          <a:srgbClr val="FFFFFF"/>
        </a:lt1>
        <a:dk2>
          <a:srgbClr val="FFFFFF"/>
        </a:dk2>
        <a:lt2>
          <a:srgbClr val="69941A"/>
        </a:lt2>
        <a:accent1>
          <a:srgbClr val="FFFFFF"/>
        </a:accent1>
        <a:accent2>
          <a:srgbClr val="F6F6EA"/>
        </a:accent2>
        <a:accent3>
          <a:srgbClr val="FFFFFF"/>
        </a:accent3>
        <a:accent4>
          <a:srgbClr val="000000"/>
        </a:accent4>
        <a:accent5>
          <a:srgbClr val="FFFFFF"/>
        </a:accent5>
        <a:accent6>
          <a:srgbClr val="DFDFD4"/>
        </a:accent6>
        <a:hlink>
          <a:srgbClr val="61634F"/>
        </a:hlink>
        <a:folHlink>
          <a:srgbClr val="9FB444"/>
        </a:folHlink>
      </a:clrScheme>
      <a:clrMap bg1="lt1" tx1="dk1" bg2="lt2" tx2="dk2" accent1="accent1" accent2="accent2" accent3="accent3" accent4="accent4" accent5="accent5" accent6="accent6" hlink="hlink" folHlink="folHlink"/>
    </a:extraClrScheme>
    <a:extraClrScheme>
      <a:clrScheme name="Systems (e) 5">
        <a:dk1>
          <a:srgbClr val="000000"/>
        </a:dk1>
        <a:lt1>
          <a:srgbClr val="FFFFFF"/>
        </a:lt1>
        <a:dk2>
          <a:srgbClr val="FFFFFF"/>
        </a:dk2>
        <a:lt2>
          <a:srgbClr val="8CA89B"/>
        </a:lt2>
        <a:accent1>
          <a:srgbClr val="FFFFFF"/>
        </a:accent1>
        <a:accent2>
          <a:srgbClr val="F1F5F3"/>
        </a:accent2>
        <a:accent3>
          <a:srgbClr val="FFFFFF"/>
        </a:accent3>
        <a:accent4>
          <a:srgbClr val="000000"/>
        </a:accent4>
        <a:accent5>
          <a:srgbClr val="FFFFFF"/>
        </a:accent5>
        <a:accent6>
          <a:srgbClr val="DADEDC"/>
        </a:accent6>
        <a:hlink>
          <a:srgbClr val="61634F"/>
        </a:hlink>
        <a:folHlink>
          <a:srgbClr val="BACBC3"/>
        </a:folHlink>
      </a:clrScheme>
      <a:clrMap bg1="lt1" tx1="dk1" bg2="lt2" tx2="dk2" accent1="accent1" accent2="accent2" accent3="accent3" accent4="accent4" accent5="accent5" accent6="accent6" hlink="hlink" folHlink="folHlink"/>
    </a:extraClrScheme>
    <a:extraClrScheme>
      <a:clrScheme name="Systems (e) 6">
        <a:dk1>
          <a:srgbClr val="000000"/>
        </a:dk1>
        <a:lt1>
          <a:srgbClr val="FFFFFF"/>
        </a:lt1>
        <a:dk2>
          <a:srgbClr val="FFFFFF"/>
        </a:dk2>
        <a:lt2>
          <a:srgbClr val="5B91C8"/>
        </a:lt2>
        <a:accent1>
          <a:srgbClr val="FFFFFF"/>
        </a:accent1>
        <a:accent2>
          <a:srgbClr val="EDF3F9"/>
        </a:accent2>
        <a:accent3>
          <a:srgbClr val="FFFFFF"/>
        </a:accent3>
        <a:accent4>
          <a:srgbClr val="000000"/>
        </a:accent4>
        <a:accent5>
          <a:srgbClr val="FFFFFF"/>
        </a:accent5>
        <a:accent6>
          <a:srgbClr val="D7DCE2"/>
        </a:accent6>
        <a:hlink>
          <a:srgbClr val="61634F"/>
        </a:hlink>
        <a:folHlink>
          <a:srgbClr val="9DBDDE"/>
        </a:folHlink>
      </a:clrScheme>
      <a:clrMap bg1="lt1" tx1="dk1" bg2="lt2" tx2="dk2" accent1="accent1" accent2="accent2" accent3="accent3" accent4="accent4" accent5="accent5" accent6="accent6" hlink="hlink" folHlink="folHlink"/>
    </a:extraClrScheme>
    <a:extraClrScheme>
      <a:clrScheme name="Systems (e) 7">
        <a:dk1>
          <a:srgbClr val="000000"/>
        </a:dk1>
        <a:lt1>
          <a:srgbClr val="FFFFFF"/>
        </a:lt1>
        <a:dk2>
          <a:srgbClr val="FFFFFF"/>
        </a:dk2>
        <a:lt2>
          <a:srgbClr val="586972"/>
        </a:lt2>
        <a:accent1>
          <a:srgbClr val="FFFFFF"/>
        </a:accent1>
        <a:accent2>
          <a:srgbClr val="FFFFFF"/>
        </a:accent2>
        <a:accent3>
          <a:srgbClr val="FFFFFF"/>
        </a:accent3>
        <a:accent4>
          <a:srgbClr val="000000"/>
        </a:accent4>
        <a:accent5>
          <a:srgbClr val="FFFFFF"/>
        </a:accent5>
        <a:accent6>
          <a:srgbClr val="E7E7E7"/>
        </a:accent6>
        <a:hlink>
          <a:srgbClr val="61634F"/>
        </a:hlink>
        <a:folHlink>
          <a:srgbClr val="8299A6"/>
        </a:folHlink>
      </a:clrScheme>
      <a:clrMap bg1="lt1" tx1="dk1" bg2="lt2" tx2="dk2" accent1="accent1" accent2="accent2" accent3="accent3" accent4="accent4" accent5="accent5" accent6="accent6" hlink="hlink" folHlink="folHlink"/>
    </a:extraClrScheme>
    <a:extraClrScheme>
      <a:clrScheme name="Systems (e) 8">
        <a:dk1>
          <a:srgbClr val="000000"/>
        </a:dk1>
        <a:lt1>
          <a:srgbClr val="FFFFFF"/>
        </a:lt1>
        <a:dk2>
          <a:srgbClr val="000000"/>
        </a:dk2>
        <a:lt2>
          <a:srgbClr val="DFE3E6"/>
        </a:lt2>
        <a:accent1>
          <a:srgbClr val="FFFFFF"/>
        </a:accent1>
        <a:accent2>
          <a:srgbClr val="FFFFFF"/>
        </a:accent2>
        <a:accent3>
          <a:srgbClr val="FFFFFF"/>
        </a:accent3>
        <a:accent4>
          <a:srgbClr val="000000"/>
        </a:accent4>
        <a:accent5>
          <a:srgbClr val="FFFFFF"/>
        </a:accent5>
        <a:accent6>
          <a:srgbClr val="E7E7E7"/>
        </a:accent6>
        <a:hlink>
          <a:srgbClr val="61634F"/>
        </a:hlink>
        <a:folHlink>
          <a:srgbClr val="8299A6"/>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6_Systems (e)">
  <a:themeElements>
    <a:clrScheme name="Template Ammann Group 2">
      <a:dk1>
        <a:srgbClr val="000000"/>
      </a:dk1>
      <a:lt1>
        <a:srgbClr val="FFFFFF"/>
      </a:lt1>
      <a:dk2>
        <a:srgbClr val="FFFFFF"/>
      </a:dk2>
      <a:lt2>
        <a:srgbClr val="586972"/>
      </a:lt2>
      <a:accent1>
        <a:srgbClr val="586972"/>
      </a:accent1>
      <a:accent2>
        <a:srgbClr val="F0F2F4"/>
      </a:accent2>
      <a:accent3>
        <a:srgbClr val="FFFFFF"/>
      </a:accent3>
      <a:accent4>
        <a:srgbClr val="000000"/>
      </a:accent4>
      <a:accent5>
        <a:srgbClr val="FFFFFF"/>
      </a:accent5>
      <a:accent6>
        <a:srgbClr val="D9DBDD"/>
      </a:accent6>
      <a:hlink>
        <a:srgbClr val="61634F"/>
      </a:hlink>
      <a:folHlink>
        <a:srgbClr val="8299A6"/>
      </a:folHlink>
    </a:clrScheme>
    <a:fontScheme name="Systems (e)">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1800" b="0" i="0" u="none" strike="noStrike" cap="none" normalizeH="0" baseline="0" smtClean="0">
            <a:ln>
              <a:noFill/>
            </a:ln>
            <a:solidFill>
              <a:schemeClr val="tx1"/>
            </a:solidFill>
            <a:effectLst/>
            <a:latin typeface="Arial" charset="0"/>
          </a:defRPr>
        </a:defPPr>
      </a:lstStyle>
    </a:lnDef>
  </a:objectDefaults>
  <a:extraClrSchemeLst>
    <a:extraClrScheme>
      <a:clrScheme name="Systems (e) 1">
        <a:dk1>
          <a:srgbClr val="000000"/>
        </a:dk1>
        <a:lt1>
          <a:srgbClr val="FFFFFF"/>
        </a:lt1>
        <a:dk2>
          <a:srgbClr val="FFFFFF"/>
        </a:dk2>
        <a:lt2>
          <a:srgbClr val="61634F"/>
        </a:lt2>
        <a:accent1>
          <a:srgbClr val="FFFFFF"/>
        </a:accent1>
        <a:accent2>
          <a:srgbClr val="F2F3ED"/>
        </a:accent2>
        <a:accent3>
          <a:srgbClr val="FFFFFF"/>
        </a:accent3>
        <a:accent4>
          <a:srgbClr val="000000"/>
        </a:accent4>
        <a:accent5>
          <a:srgbClr val="FFFFFF"/>
        </a:accent5>
        <a:accent6>
          <a:srgbClr val="DBDCD7"/>
        </a:accent6>
        <a:hlink>
          <a:srgbClr val="61634F"/>
        </a:hlink>
        <a:folHlink>
          <a:srgbClr val="9D9F87"/>
        </a:folHlink>
      </a:clrScheme>
      <a:clrMap bg1="lt1" tx1="dk1" bg2="lt2" tx2="dk2" accent1="accent1" accent2="accent2" accent3="accent3" accent4="accent4" accent5="accent5" accent6="accent6" hlink="hlink" folHlink="folHlink"/>
    </a:extraClrScheme>
    <a:extraClrScheme>
      <a:clrScheme name="Systems (e) 2">
        <a:dk1>
          <a:srgbClr val="000000"/>
        </a:dk1>
        <a:lt1>
          <a:srgbClr val="FFFFFF"/>
        </a:lt1>
        <a:dk2>
          <a:srgbClr val="FFFFFF"/>
        </a:dk2>
        <a:lt2>
          <a:srgbClr val="586972"/>
        </a:lt2>
        <a:accent1>
          <a:srgbClr val="FFFFFF"/>
        </a:accent1>
        <a:accent2>
          <a:srgbClr val="F0F2F4"/>
        </a:accent2>
        <a:accent3>
          <a:srgbClr val="FFFFFF"/>
        </a:accent3>
        <a:accent4>
          <a:srgbClr val="000000"/>
        </a:accent4>
        <a:accent5>
          <a:srgbClr val="FFFFFF"/>
        </a:accent5>
        <a:accent6>
          <a:srgbClr val="D9DBDD"/>
        </a:accent6>
        <a:hlink>
          <a:srgbClr val="61634F"/>
        </a:hlink>
        <a:folHlink>
          <a:srgbClr val="8299A6"/>
        </a:folHlink>
      </a:clrScheme>
      <a:clrMap bg1="lt1" tx1="dk1" bg2="lt2" tx2="dk2" accent1="accent1" accent2="accent2" accent3="accent3" accent4="accent4" accent5="accent5" accent6="accent6" hlink="hlink" folHlink="folHlink"/>
    </a:extraClrScheme>
    <a:extraClrScheme>
      <a:clrScheme name="Systems (e) 3">
        <a:dk1>
          <a:srgbClr val="000000"/>
        </a:dk1>
        <a:lt1>
          <a:srgbClr val="FFFFFF"/>
        </a:lt1>
        <a:dk2>
          <a:srgbClr val="FFFFFF"/>
        </a:dk2>
        <a:lt2>
          <a:srgbClr val="A88E0E"/>
        </a:lt2>
        <a:accent1>
          <a:srgbClr val="FFFFFF"/>
        </a:accent1>
        <a:accent2>
          <a:srgbClr val="F6F3E6"/>
        </a:accent2>
        <a:accent3>
          <a:srgbClr val="FFFFFF"/>
        </a:accent3>
        <a:accent4>
          <a:srgbClr val="000000"/>
        </a:accent4>
        <a:accent5>
          <a:srgbClr val="FFFFFF"/>
        </a:accent5>
        <a:accent6>
          <a:srgbClr val="DFDCD0"/>
        </a:accent6>
        <a:hlink>
          <a:srgbClr val="61634F"/>
        </a:hlink>
        <a:folHlink>
          <a:srgbClr val="CBBB6E"/>
        </a:folHlink>
      </a:clrScheme>
      <a:clrMap bg1="lt1" tx1="dk1" bg2="lt2" tx2="dk2" accent1="accent1" accent2="accent2" accent3="accent3" accent4="accent4" accent5="accent5" accent6="accent6" hlink="hlink" folHlink="folHlink"/>
    </a:extraClrScheme>
    <a:extraClrScheme>
      <a:clrScheme name="Systems (e) 4">
        <a:dk1>
          <a:srgbClr val="000000"/>
        </a:dk1>
        <a:lt1>
          <a:srgbClr val="FFFFFF"/>
        </a:lt1>
        <a:dk2>
          <a:srgbClr val="FFFFFF"/>
        </a:dk2>
        <a:lt2>
          <a:srgbClr val="69941A"/>
        </a:lt2>
        <a:accent1>
          <a:srgbClr val="FFFFFF"/>
        </a:accent1>
        <a:accent2>
          <a:srgbClr val="F6F6EA"/>
        </a:accent2>
        <a:accent3>
          <a:srgbClr val="FFFFFF"/>
        </a:accent3>
        <a:accent4>
          <a:srgbClr val="000000"/>
        </a:accent4>
        <a:accent5>
          <a:srgbClr val="FFFFFF"/>
        </a:accent5>
        <a:accent6>
          <a:srgbClr val="DFDFD4"/>
        </a:accent6>
        <a:hlink>
          <a:srgbClr val="61634F"/>
        </a:hlink>
        <a:folHlink>
          <a:srgbClr val="9FB444"/>
        </a:folHlink>
      </a:clrScheme>
      <a:clrMap bg1="lt1" tx1="dk1" bg2="lt2" tx2="dk2" accent1="accent1" accent2="accent2" accent3="accent3" accent4="accent4" accent5="accent5" accent6="accent6" hlink="hlink" folHlink="folHlink"/>
    </a:extraClrScheme>
    <a:extraClrScheme>
      <a:clrScheme name="Systems (e) 5">
        <a:dk1>
          <a:srgbClr val="000000"/>
        </a:dk1>
        <a:lt1>
          <a:srgbClr val="FFFFFF"/>
        </a:lt1>
        <a:dk2>
          <a:srgbClr val="FFFFFF"/>
        </a:dk2>
        <a:lt2>
          <a:srgbClr val="8CA89B"/>
        </a:lt2>
        <a:accent1>
          <a:srgbClr val="FFFFFF"/>
        </a:accent1>
        <a:accent2>
          <a:srgbClr val="F1F5F3"/>
        </a:accent2>
        <a:accent3>
          <a:srgbClr val="FFFFFF"/>
        </a:accent3>
        <a:accent4>
          <a:srgbClr val="000000"/>
        </a:accent4>
        <a:accent5>
          <a:srgbClr val="FFFFFF"/>
        </a:accent5>
        <a:accent6>
          <a:srgbClr val="DADEDC"/>
        </a:accent6>
        <a:hlink>
          <a:srgbClr val="61634F"/>
        </a:hlink>
        <a:folHlink>
          <a:srgbClr val="BACBC3"/>
        </a:folHlink>
      </a:clrScheme>
      <a:clrMap bg1="lt1" tx1="dk1" bg2="lt2" tx2="dk2" accent1="accent1" accent2="accent2" accent3="accent3" accent4="accent4" accent5="accent5" accent6="accent6" hlink="hlink" folHlink="folHlink"/>
    </a:extraClrScheme>
    <a:extraClrScheme>
      <a:clrScheme name="Systems (e) 6">
        <a:dk1>
          <a:srgbClr val="000000"/>
        </a:dk1>
        <a:lt1>
          <a:srgbClr val="FFFFFF"/>
        </a:lt1>
        <a:dk2>
          <a:srgbClr val="FFFFFF"/>
        </a:dk2>
        <a:lt2>
          <a:srgbClr val="5B91C8"/>
        </a:lt2>
        <a:accent1>
          <a:srgbClr val="FFFFFF"/>
        </a:accent1>
        <a:accent2>
          <a:srgbClr val="EDF3F9"/>
        </a:accent2>
        <a:accent3>
          <a:srgbClr val="FFFFFF"/>
        </a:accent3>
        <a:accent4>
          <a:srgbClr val="000000"/>
        </a:accent4>
        <a:accent5>
          <a:srgbClr val="FFFFFF"/>
        </a:accent5>
        <a:accent6>
          <a:srgbClr val="D7DCE2"/>
        </a:accent6>
        <a:hlink>
          <a:srgbClr val="61634F"/>
        </a:hlink>
        <a:folHlink>
          <a:srgbClr val="9DBDDE"/>
        </a:folHlink>
      </a:clrScheme>
      <a:clrMap bg1="lt1" tx1="dk1" bg2="lt2" tx2="dk2" accent1="accent1" accent2="accent2" accent3="accent3" accent4="accent4" accent5="accent5" accent6="accent6" hlink="hlink" folHlink="folHlink"/>
    </a:extraClrScheme>
    <a:extraClrScheme>
      <a:clrScheme name="Systems (e) 7">
        <a:dk1>
          <a:srgbClr val="000000"/>
        </a:dk1>
        <a:lt1>
          <a:srgbClr val="FFFFFF"/>
        </a:lt1>
        <a:dk2>
          <a:srgbClr val="FFFFFF"/>
        </a:dk2>
        <a:lt2>
          <a:srgbClr val="586972"/>
        </a:lt2>
        <a:accent1>
          <a:srgbClr val="FFFFFF"/>
        </a:accent1>
        <a:accent2>
          <a:srgbClr val="FFFFFF"/>
        </a:accent2>
        <a:accent3>
          <a:srgbClr val="FFFFFF"/>
        </a:accent3>
        <a:accent4>
          <a:srgbClr val="000000"/>
        </a:accent4>
        <a:accent5>
          <a:srgbClr val="FFFFFF"/>
        </a:accent5>
        <a:accent6>
          <a:srgbClr val="E7E7E7"/>
        </a:accent6>
        <a:hlink>
          <a:srgbClr val="61634F"/>
        </a:hlink>
        <a:folHlink>
          <a:srgbClr val="8299A6"/>
        </a:folHlink>
      </a:clrScheme>
      <a:clrMap bg1="lt1" tx1="dk1" bg2="lt2" tx2="dk2" accent1="accent1" accent2="accent2" accent3="accent3" accent4="accent4" accent5="accent5" accent6="accent6" hlink="hlink" folHlink="folHlink"/>
    </a:extraClrScheme>
    <a:extraClrScheme>
      <a:clrScheme name="Systems (e) 8">
        <a:dk1>
          <a:srgbClr val="000000"/>
        </a:dk1>
        <a:lt1>
          <a:srgbClr val="FFFFFF"/>
        </a:lt1>
        <a:dk2>
          <a:srgbClr val="000000"/>
        </a:dk2>
        <a:lt2>
          <a:srgbClr val="DFE3E6"/>
        </a:lt2>
        <a:accent1>
          <a:srgbClr val="FFFFFF"/>
        </a:accent1>
        <a:accent2>
          <a:srgbClr val="FFFFFF"/>
        </a:accent2>
        <a:accent3>
          <a:srgbClr val="FFFFFF"/>
        </a:accent3>
        <a:accent4>
          <a:srgbClr val="000000"/>
        </a:accent4>
        <a:accent5>
          <a:srgbClr val="FFFFFF"/>
        </a:accent5>
        <a:accent6>
          <a:srgbClr val="E7E7E7"/>
        </a:accent6>
        <a:hlink>
          <a:srgbClr val="61634F"/>
        </a:hlink>
        <a:folHlink>
          <a:srgbClr val="8299A6"/>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7_Systems (e)">
  <a:themeElements>
    <a:clrScheme name="Template Ammann Group 2">
      <a:dk1>
        <a:srgbClr val="000000"/>
      </a:dk1>
      <a:lt1>
        <a:srgbClr val="FFFFFF"/>
      </a:lt1>
      <a:dk2>
        <a:srgbClr val="FFFFFF"/>
      </a:dk2>
      <a:lt2>
        <a:srgbClr val="586972"/>
      </a:lt2>
      <a:accent1>
        <a:srgbClr val="586972"/>
      </a:accent1>
      <a:accent2>
        <a:srgbClr val="F0F2F4"/>
      </a:accent2>
      <a:accent3>
        <a:srgbClr val="FFFFFF"/>
      </a:accent3>
      <a:accent4>
        <a:srgbClr val="000000"/>
      </a:accent4>
      <a:accent5>
        <a:srgbClr val="FFFFFF"/>
      </a:accent5>
      <a:accent6>
        <a:srgbClr val="D9DBDD"/>
      </a:accent6>
      <a:hlink>
        <a:srgbClr val="61634F"/>
      </a:hlink>
      <a:folHlink>
        <a:srgbClr val="8299A6"/>
      </a:folHlink>
    </a:clrScheme>
    <a:fontScheme name="Systems (e)">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1800" b="0" i="0" u="none" strike="noStrike" cap="none" normalizeH="0" baseline="0" smtClean="0">
            <a:ln>
              <a:noFill/>
            </a:ln>
            <a:solidFill>
              <a:schemeClr val="tx1"/>
            </a:solidFill>
            <a:effectLst/>
            <a:latin typeface="Arial" charset="0"/>
          </a:defRPr>
        </a:defPPr>
      </a:lstStyle>
    </a:lnDef>
  </a:objectDefaults>
  <a:extraClrSchemeLst>
    <a:extraClrScheme>
      <a:clrScheme name="Systems (e) 1">
        <a:dk1>
          <a:srgbClr val="000000"/>
        </a:dk1>
        <a:lt1>
          <a:srgbClr val="FFFFFF"/>
        </a:lt1>
        <a:dk2>
          <a:srgbClr val="FFFFFF"/>
        </a:dk2>
        <a:lt2>
          <a:srgbClr val="61634F"/>
        </a:lt2>
        <a:accent1>
          <a:srgbClr val="FFFFFF"/>
        </a:accent1>
        <a:accent2>
          <a:srgbClr val="F2F3ED"/>
        </a:accent2>
        <a:accent3>
          <a:srgbClr val="FFFFFF"/>
        </a:accent3>
        <a:accent4>
          <a:srgbClr val="000000"/>
        </a:accent4>
        <a:accent5>
          <a:srgbClr val="FFFFFF"/>
        </a:accent5>
        <a:accent6>
          <a:srgbClr val="DBDCD7"/>
        </a:accent6>
        <a:hlink>
          <a:srgbClr val="61634F"/>
        </a:hlink>
        <a:folHlink>
          <a:srgbClr val="9D9F87"/>
        </a:folHlink>
      </a:clrScheme>
      <a:clrMap bg1="lt1" tx1="dk1" bg2="lt2" tx2="dk2" accent1="accent1" accent2="accent2" accent3="accent3" accent4="accent4" accent5="accent5" accent6="accent6" hlink="hlink" folHlink="folHlink"/>
    </a:extraClrScheme>
    <a:extraClrScheme>
      <a:clrScheme name="Systems (e) 2">
        <a:dk1>
          <a:srgbClr val="000000"/>
        </a:dk1>
        <a:lt1>
          <a:srgbClr val="FFFFFF"/>
        </a:lt1>
        <a:dk2>
          <a:srgbClr val="FFFFFF"/>
        </a:dk2>
        <a:lt2>
          <a:srgbClr val="586972"/>
        </a:lt2>
        <a:accent1>
          <a:srgbClr val="FFFFFF"/>
        </a:accent1>
        <a:accent2>
          <a:srgbClr val="F0F2F4"/>
        </a:accent2>
        <a:accent3>
          <a:srgbClr val="FFFFFF"/>
        </a:accent3>
        <a:accent4>
          <a:srgbClr val="000000"/>
        </a:accent4>
        <a:accent5>
          <a:srgbClr val="FFFFFF"/>
        </a:accent5>
        <a:accent6>
          <a:srgbClr val="D9DBDD"/>
        </a:accent6>
        <a:hlink>
          <a:srgbClr val="61634F"/>
        </a:hlink>
        <a:folHlink>
          <a:srgbClr val="8299A6"/>
        </a:folHlink>
      </a:clrScheme>
      <a:clrMap bg1="lt1" tx1="dk1" bg2="lt2" tx2="dk2" accent1="accent1" accent2="accent2" accent3="accent3" accent4="accent4" accent5="accent5" accent6="accent6" hlink="hlink" folHlink="folHlink"/>
    </a:extraClrScheme>
    <a:extraClrScheme>
      <a:clrScheme name="Systems (e) 3">
        <a:dk1>
          <a:srgbClr val="000000"/>
        </a:dk1>
        <a:lt1>
          <a:srgbClr val="FFFFFF"/>
        </a:lt1>
        <a:dk2>
          <a:srgbClr val="FFFFFF"/>
        </a:dk2>
        <a:lt2>
          <a:srgbClr val="A88E0E"/>
        </a:lt2>
        <a:accent1>
          <a:srgbClr val="FFFFFF"/>
        </a:accent1>
        <a:accent2>
          <a:srgbClr val="F6F3E6"/>
        </a:accent2>
        <a:accent3>
          <a:srgbClr val="FFFFFF"/>
        </a:accent3>
        <a:accent4>
          <a:srgbClr val="000000"/>
        </a:accent4>
        <a:accent5>
          <a:srgbClr val="FFFFFF"/>
        </a:accent5>
        <a:accent6>
          <a:srgbClr val="DFDCD0"/>
        </a:accent6>
        <a:hlink>
          <a:srgbClr val="61634F"/>
        </a:hlink>
        <a:folHlink>
          <a:srgbClr val="CBBB6E"/>
        </a:folHlink>
      </a:clrScheme>
      <a:clrMap bg1="lt1" tx1="dk1" bg2="lt2" tx2="dk2" accent1="accent1" accent2="accent2" accent3="accent3" accent4="accent4" accent5="accent5" accent6="accent6" hlink="hlink" folHlink="folHlink"/>
    </a:extraClrScheme>
    <a:extraClrScheme>
      <a:clrScheme name="Systems (e) 4">
        <a:dk1>
          <a:srgbClr val="000000"/>
        </a:dk1>
        <a:lt1>
          <a:srgbClr val="FFFFFF"/>
        </a:lt1>
        <a:dk2>
          <a:srgbClr val="FFFFFF"/>
        </a:dk2>
        <a:lt2>
          <a:srgbClr val="69941A"/>
        </a:lt2>
        <a:accent1>
          <a:srgbClr val="FFFFFF"/>
        </a:accent1>
        <a:accent2>
          <a:srgbClr val="F6F6EA"/>
        </a:accent2>
        <a:accent3>
          <a:srgbClr val="FFFFFF"/>
        </a:accent3>
        <a:accent4>
          <a:srgbClr val="000000"/>
        </a:accent4>
        <a:accent5>
          <a:srgbClr val="FFFFFF"/>
        </a:accent5>
        <a:accent6>
          <a:srgbClr val="DFDFD4"/>
        </a:accent6>
        <a:hlink>
          <a:srgbClr val="61634F"/>
        </a:hlink>
        <a:folHlink>
          <a:srgbClr val="9FB444"/>
        </a:folHlink>
      </a:clrScheme>
      <a:clrMap bg1="lt1" tx1="dk1" bg2="lt2" tx2="dk2" accent1="accent1" accent2="accent2" accent3="accent3" accent4="accent4" accent5="accent5" accent6="accent6" hlink="hlink" folHlink="folHlink"/>
    </a:extraClrScheme>
    <a:extraClrScheme>
      <a:clrScheme name="Systems (e) 5">
        <a:dk1>
          <a:srgbClr val="000000"/>
        </a:dk1>
        <a:lt1>
          <a:srgbClr val="FFFFFF"/>
        </a:lt1>
        <a:dk2>
          <a:srgbClr val="FFFFFF"/>
        </a:dk2>
        <a:lt2>
          <a:srgbClr val="8CA89B"/>
        </a:lt2>
        <a:accent1>
          <a:srgbClr val="FFFFFF"/>
        </a:accent1>
        <a:accent2>
          <a:srgbClr val="F1F5F3"/>
        </a:accent2>
        <a:accent3>
          <a:srgbClr val="FFFFFF"/>
        </a:accent3>
        <a:accent4>
          <a:srgbClr val="000000"/>
        </a:accent4>
        <a:accent5>
          <a:srgbClr val="FFFFFF"/>
        </a:accent5>
        <a:accent6>
          <a:srgbClr val="DADEDC"/>
        </a:accent6>
        <a:hlink>
          <a:srgbClr val="61634F"/>
        </a:hlink>
        <a:folHlink>
          <a:srgbClr val="BACBC3"/>
        </a:folHlink>
      </a:clrScheme>
      <a:clrMap bg1="lt1" tx1="dk1" bg2="lt2" tx2="dk2" accent1="accent1" accent2="accent2" accent3="accent3" accent4="accent4" accent5="accent5" accent6="accent6" hlink="hlink" folHlink="folHlink"/>
    </a:extraClrScheme>
    <a:extraClrScheme>
      <a:clrScheme name="Systems (e) 6">
        <a:dk1>
          <a:srgbClr val="000000"/>
        </a:dk1>
        <a:lt1>
          <a:srgbClr val="FFFFFF"/>
        </a:lt1>
        <a:dk2>
          <a:srgbClr val="FFFFFF"/>
        </a:dk2>
        <a:lt2>
          <a:srgbClr val="5B91C8"/>
        </a:lt2>
        <a:accent1>
          <a:srgbClr val="FFFFFF"/>
        </a:accent1>
        <a:accent2>
          <a:srgbClr val="EDF3F9"/>
        </a:accent2>
        <a:accent3>
          <a:srgbClr val="FFFFFF"/>
        </a:accent3>
        <a:accent4>
          <a:srgbClr val="000000"/>
        </a:accent4>
        <a:accent5>
          <a:srgbClr val="FFFFFF"/>
        </a:accent5>
        <a:accent6>
          <a:srgbClr val="D7DCE2"/>
        </a:accent6>
        <a:hlink>
          <a:srgbClr val="61634F"/>
        </a:hlink>
        <a:folHlink>
          <a:srgbClr val="9DBDDE"/>
        </a:folHlink>
      </a:clrScheme>
      <a:clrMap bg1="lt1" tx1="dk1" bg2="lt2" tx2="dk2" accent1="accent1" accent2="accent2" accent3="accent3" accent4="accent4" accent5="accent5" accent6="accent6" hlink="hlink" folHlink="folHlink"/>
    </a:extraClrScheme>
    <a:extraClrScheme>
      <a:clrScheme name="Systems (e) 7">
        <a:dk1>
          <a:srgbClr val="000000"/>
        </a:dk1>
        <a:lt1>
          <a:srgbClr val="FFFFFF"/>
        </a:lt1>
        <a:dk2>
          <a:srgbClr val="FFFFFF"/>
        </a:dk2>
        <a:lt2>
          <a:srgbClr val="586972"/>
        </a:lt2>
        <a:accent1>
          <a:srgbClr val="FFFFFF"/>
        </a:accent1>
        <a:accent2>
          <a:srgbClr val="FFFFFF"/>
        </a:accent2>
        <a:accent3>
          <a:srgbClr val="FFFFFF"/>
        </a:accent3>
        <a:accent4>
          <a:srgbClr val="000000"/>
        </a:accent4>
        <a:accent5>
          <a:srgbClr val="FFFFFF"/>
        </a:accent5>
        <a:accent6>
          <a:srgbClr val="E7E7E7"/>
        </a:accent6>
        <a:hlink>
          <a:srgbClr val="61634F"/>
        </a:hlink>
        <a:folHlink>
          <a:srgbClr val="8299A6"/>
        </a:folHlink>
      </a:clrScheme>
      <a:clrMap bg1="lt1" tx1="dk1" bg2="lt2" tx2="dk2" accent1="accent1" accent2="accent2" accent3="accent3" accent4="accent4" accent5="accent5" accent6="accent6" hlink="hlink" folHlink="folHlink"/>
    </a:extraClrScheme>
    <a:extraClrScheme>
      <a:clrScheme name="Systems (e) 8">
        <a:dk1>
          <a:srgbClr val="000000"/>
        </a:dk1>
        <a:lt1>
          <a:srgbClr val="FFFFFF"/>
        </a:lt1>
        <a:dk2>
          <a:srgbClr val="000000"/>
        </a:dk2>
        <a:lt2>
          <a:srgbClr val="DFE3E6"/>
        </a:lt2>
        <a:accent1>
          <a:srgbClr val="FFFFFF"/>
        </a:accent1>
        <a:accent2>
          <a:srgbClr val="FFFFFF"/>
        </a:accent2>
        <a:accent3>
          <a:srgbClr val="FFFFFF"/>
        </a:accent3>
        <a:accent4>
          <a:srgbClr val="000000"/>
        </a:accent4>
        <a:accent5>
          <a:srgbClr val="FFFFFF"/>
        </a:accent5>
        <a:accent6>
          <a:srgbClr val="E7E7E7"/>
        </a:accent6>
        <a:hlink>
          <a:srgbClr val="61634F"/>
        </a:hlink>
        <a:folHlink>
          <a:srgbClr val="8299A6"/>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8_Systems (e)">
  <a:themeElements>
    <a:clrScheme name="Template Ammann Group 2">
      <a:dk1>
        <a:srgbClr val="000000"/>
      </a:dk1>
      <a:lt1>
        <a:srgbClr val="FFFFFF"/>
      </a:lt1>
      <a:dk2>
        <a:srgbClr val="FFFFFF"/>
      </a:dk2>
      <a:lt2>
        <a:srgbClr val="586972"/>
      </a:lt2>
      <a:accent1>
        <a:srgbClr val="586972"/>
      </a:accent1>
      <a:accent2>
        <a:srgbClr val="F0F2F4"/>
      </a:accent2>
      <a:accent3>
        <a:srgbClr val="FFFFFF"/>
      </a:accent3>
      <a:accent4>
        <a:srgbClr val="000000"/>
      </a:accent4>
      <a:accent5>
        <a:srgbClr val="FFFFFF"/>
      </a:accent5>
      <a:accent6>
        <a:srgbClr val="D9DBDD"/>
      </a:accent6>
      <a:hlink>
        <a:srgbClr val="61634F"/>
      </a:hlink>
      <a:folHlink>
        <a:srgbClr val="8299A6"/>
      </a:folHlink>
    </a:clrScheme>
    <a:fontScheme name="Systems (e)">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1800" b="0" i="0" u="none" strike="noStrike" cap="none" normalizeH="0" baseline="0" smtClean="0">
            <a:ln>
              <a:noFill/>
            </a:ln>
            <a:solidFill>
              <a:schemeClr val="tx1"/>
            </a:solidFill>
            <a:effectLst/>
            <a:latin typeface="Arial" charset="0"/>
          </a:defRPr>
        </a:defPPr>
      </a:lstStyle>
    </a:lnDef>
  </a:objectDefaults>
  <a:extraClrSchemeLst>
    <a:extraClrScheme>
      <a:clrScheme name="Systems (e) 1">
        <a:dk1>
          <a:srgbClr val="000000"/>
        </a:dk1>
        <a:lt1>
          <a:srgbClr val="FFFFFF"/>
        </a:lt1>
        <a:dk2>
          <a:srgbClr val="FFFFFF"/>
        </a:dk2>
        <a:lt2>
          <a:srgbClr val="61634F"/>
        </a:lt2>
        <a:accent1>
          <a:srgbClr val="FFFFFF"/>
        </a:accent1>
        <a:accent2>
          <a:srgbClr val="F2F3ED"/>
        </a:accent2>
        <a:accent3>
          <a:srgbClr val="FFFFFF"/>
        </a:accent3>
        <a:accent4>
          <a:srgbClr val="000000"/>
        </a:accent4>
        <a:accent5>
          <a:srgbClr val="FFFFFF"/>
        </a:accent5>
        <a:accent6>
          <a:srgbClr val="DBDCD7"/>
        </a:accent6>
        <a:hlink>
          <a:srgbClr val="61634F"/>
        </a:hlink>
        <a:folHlink>
          <a:srgbClr val="9D9F87"/>
        </a:folHlink>
      </a:clrScheme>
      <a:clrMap bg1="lt1" tx1="dk1" bg2="lt2" tx2="dk2" accent1="accent1" accent2="accent2" accent3="accent3" accent4="accent4" accent5="accent5" accent6="accent6" hlink="hlink" folHlink="folHlink"/>
    </a:extraClrScheme>
    <a:extraClrScheme>
      <a:clrScheme name="Systems (e) 2">
        <a:dk1>
          <a:srgbClr val="000000"/>
        </a:dk1>
        <a:lt1>
          <a:srgbClr val="FFFFFF"/>
        </a:lt1>
        <a:dk2>
          <a:srgbClr val="FFFFFF"/>
        </a:dk2>
        <a:lt2>
          <a:srgbClr val="586972"/>
        </a:lt2>
        <a:accent1>
          <a:srgbClr val="FFFFFF"/>
        </a:accent1>
        <a:accent2>
          <a:srgbClr val="F0F2F4"/>
        </a:accent2>
        <a:accent3>
          <a:srgbClr val="FFFFFF"/>
        </a:accent3>
        <a:accent4>
          <a:srgbClr val="000000"/>
        </a:accent4>
        <a:accent5>
          <a:srgbClr val="FFFFFF"/>
        </a:accent5>
        <a:accent6>
          <a:srgbClr val="D9DBDD"/>
        </a:accent6>
        <a:hlink>
          <a:srgbClr val="61634F"/>
        </a:hlink>
        <a:folHlink>
          <a:srgbClr val="8299A6"/>
        </a:folHlink>
      </a:clrScheme>
      <a:clrMap bg1="lt1" tx1="dk1" bg2="lt2" tx2="dk2" accent1="accent1" accent2="accent2" accent3="accent3" accent4="accent4" accent5="accent5" accent6="accent6" hlink="hlink" folHlink="folHlink"/>
    </a:extraClrScheme>
    <a:extraClrScheme>
      <a:clrScheme name="Systems (e) 3">
        <a:dk1>
          <a:srgbClr val="000000"/>
        </a:dk1>
        <a:lt1>
          <a:srgbClr val="FFFFFF"/>
        </a:lt1>
        <a:dk2>
          <a:srgbClr val="FFFFFF"/>
        </a:dk2>
        <a:lt2>
          <a:srgbClr val="A88E0E"/>
        </a:lt2>
        <a:accent1>
          <a:srgbClr val="FFFFFF"/>
        </a:accent1>
        <a:accent2>
          <a:srgbClr val="F6F3E6"/>
        </a:accent2>
        <a:accent3>
          <a:srgbClr val="FFFFFF"/>
        </a:accent3>
        <a:accent4>
          <a:srgbClr val="000000"/>
        </a:accent4>
        <a:accent5>
          <a:srgbClr val="FFFFFF"/>
        </a:accent5>
        <a:accent6>
          <a:srgbClr val="DFDCD0"/>
        </a:accent6>
        <a:hlink>
          <a:srgbClr val="61634F"/>
        </a:hlink>
        <a:folHlink>
          <a:srgbClr val="CBBB6E"/>
        </a:folHlink>
      </a:clrScheme>
      <a:clrMap bg1="lt1" tx1="dk1" bg2="lt2" tx2="dk2" accent1="accent1" accent2="accent2" accent3="accent3" accent4="accent4" accent5="accent5" accent6="accent6" hlink="hlink" folHlink="folHlink"/>
    </a:extraClrScheme>
    <a:extraClrScheme>
      <a:clrScheme name="Systems (e) 4">
        <a:dk1>
          <a:srgbClr val="000000"/>
        </a:dk1>
        <a:lt1>
          <a:srgbClr val="FFFFFF"/>
        </a:lt1>
        <a:dk2>
          <a:srgbClr val="FFFFFF"/>
        </a:dk2>
        <a:lt2>
          <a:srgbClr val="69941A"/>
        </a:lt2>
        <a:accent1>
          <a:srgbClr val="FFFFFF"/>
        </a:accent1>
        <a:accent2>
          <a:srgbClr val="F6F6EA"/>
        </a:accent2>
        <a:accent3>
          <a:srgbClr val="FFFFFF"/>
        </a:accent3>
        <a:accent4>
          <a:srgbClr val="000000"/>
        </a:accent4>
        <a:accent5>
          <a:srgbClr val="FFFFFF"/>
        </a:accent5>
        <a:accent6>
          <a:srgbClr val="DFDFD4"/>
        </a:accent6>
        <a:hlink>
          <a:srgbClr val="61634F"/>
        </a:hlink>
        <a:folHlink>
          <a:srgbClr val="9FB444"/>
        </a:folHlink>
      </a:clrScheme>
      <a:clrMap bg1="lt1" tx1="dk1" bg2="lt2" tx2="dk2" accent1="accent1" accent2="accent2" accent3="accent3" accent4="accent4" accent5="accent5" accent6="accent6" hlink="hlink" folHlink="folHlink"/>
    </a:extraClrScheme>
    <a:extraClrScheme>
      <a:clrScheme name="Systems (e) 5">
        <a:dk1>
          <a:srgbClr val="000000"/>
        </a:dk1>
        <a:lt1>
          <a:srgbClr val="FFFFFF"/>
        </a:lt1>
        <a:dk2>
          <a:srgbClr val="FFFFFF"/>
        </a:dk2>
        <a:lt2>
          <a:srgbClr val="8CA89B"/>
        </a:lt2>
        <a:accent1>
          <a:srgbClr val="FFFFFF"/>
        </a:accent1>
        <a:accent2>
          <a:srgbClr val="F1F5F3"/>
        </a:accent2>
        <a:accent3>
          <a:srgbClr val="FFFFFF"/>
        </a:accent3>
        <a:accent4>
          <a:srgbClr val="000000"/>
        </a:accent4>
        <a:accent5>
          <a:srgbClr val="FFFFFF"/>
        </a:accent5>
        <a:accent6>
          <a:srgbClr val="DADEDC"/>
        </a:accent6>
        <a:hlink>
          <a:srgbClr val="61634F"/>
        </a:hlink>
        <a:folHlink>
          <a:srgbClr val="BACBC3"/>
        </a:folHlink>
      </a:clrScheme>
      <a:clrMap bg1="lt1" tx1="dk1" bg2="lt2" tx2="dk2" accent1="accent1" accent2="accent2" accent3="accent3" accent4="accent4" accent5="accent5" accent6="accent6" hlink="hlink" folHlink="folHlink"/>
    </a:extraClrScheme>
    <a:extraClrScheme>
      <a:clrScheme name="Systems (e) 6">
        <a:dk1>
          <a:srgbClr val="000000"/>
        </a:dk1>
        <a:lt1>
          <a:srgbClr val="FFFFFF"/>
        </a:lt1>
        <a:dk2>
          <a:srgbClr val="FFFFFF"/>
        </a:dk2>
        <a:lt2>
          <a:srgbClr val="5B91C8"/>
        </a:lt2>
        <a:accent1>
          <a:srgbClr val="FFFFFF"/>
        </a:accent1>
        <a:accent2>
          <a:srgbClr val="EDF3F9"/>
        </a:accent2>
        <a:accent3>
          <a:srgbClr val="FFFFFF"/>
        </a:accent3>
        <a:accent4>
          <a:srgbClr val="000000"/>
        </a:accent4>
        <a:accent5>
          <a:srgbClr val="FFFFFF"/>
        </a:accent5>
        <a:accent6>
          <a:srgbClr val="D7DCE2"/>
        </a:accent6>
        <a:hlink>
          <a:srgbClr val="61634F"/>
        </a:hlink>
        <a:folHlink>
          <a:srgbClr val="9DBDDE"/>
        </a:folHlink>
      </a:clrScheme>
      <a:clrMap bg1="lt1" tx1="dk1" bg2="lt2" tx2="dk2" accent1="accent1" accent2="accent2" accent3="accent3" accent4="accent4" accent5="accent5" accent6="accent6" hlink="hlink" folHlink="folHlink"/>
    </a:extraClrScheme>
    <a:extraClrScheme>
      <a:clrScheme name="Systems (e) 7">
        <a:dk1>
          <a:srgbClr val="000000"/>
        </a:dk1>
        <a:lt1>
          <a:srgbClr val="FFFFFF"/>
        </a:lt1>
        <a:dk2>
          <a:srgbClr val="FFFFFF"/>
        </a:dk2>
        <a:lt2>
          <a:srgbClr val="586972"/>
        </a:lt2>
        <a:accent1>
          <a:srgbClr val="FFFFFF"/>
        </a:accent1>
        <a:accent2>
          <a:srgbClr val="FFFFFF"/>
        </a:accent2>
        <a:accent3>
          <a:srgbClr val="FFFFFF"/>
        </a:accent3>
        <a:accent4>
          <a:srgbClr val="000000"/>
        </a:accent4>
        <a:accent5>
          <a:srgbClr val="FFFFFF"/>
        </a:accent5>
        <a:accent6>
          <a:srgbClr val="E7E7E7"/>
        </a:accent6>
        <a:hlink>
          <a:srgbClr val="61634F"/>
        </a:hlink>
        <a:folHlink>
          <a:srgbClr val="8299A6"/>
        </a:folHlink>
      </a:clrScheme>
      <a:clrMap bg1="lt1" tx1="dk1" bg2="lt2" tx2="dk2" accent1="accent1" accent2="accent2" accent3="accent3" accent4="accent4" accent5="accent5" accent6="accent6" hlink="hlink" folHlink="folHlink"/>
    </a:extraClrScheme>
    <a:extraClrScheme>
      <a:clrScheme name="Systems (e) 8">
        <a:dk1>
          <a:srgbClr val="000000"/>
        </a:dk1>
        <a:lt1>
          <a:srgbClr val="FFFFFF"/>
        </a:lt1>
        <a:dk2>
          <a:srgbClr val="000000"/>
        </a:dk2>
        <a:lt2>
          <a:srgbClr val="DFE3E6"/>
        </a:lt2>
        <a:accent1>
          <a:srgbClr val="FFFFFF"/>
        </a:accent1>
        <a:accent2>
          <a:srgbClr val="FFFFFF"/>
        </a:accent2>
        <a:accent3>
          <a:srgbClr val="FFFFFF"/>
        </a:accent3>
        <a:accent4>
          <a:srgbClr val="000000"/>
        </a:accent4>
        <a:accent5>
          <a:srgbClr val="FFFFFF"/>
        </a:accent5>
        <a:accent6>
          <a:srgbClr val="E7E7E7"/>
        </a:accent6>
        <a:hlink>
          <a:srgbClr val="61634F"/>
        </a:hlink>
        <a:folHlink>
          <a:srgbClr val="8299A6"/>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9_Systems (e)">
  <a:themeElements>
    <a:clrScheme name="Template Ammann Group 2">
      <a:dk1>
        <a:srgbClr val="000000"/>
      </a:dk1>
      <a:lt1>
        <a:srgbClr val="FFFFFF"/>
      </a:lt1>
      <a:dk2>
        <a:srgbClr val="FFFFFF"/>
      </a:dk2>
      <a:lt2>
        <a:srgbClr val="586972"/>
      </a:lt2>
      <a:accent1>
        <a:srgbClr val="586972"/>
      </a:accent1>
      <a:accent2>
        <a:srgbClr val="F0F2F4"/>
      </a:accent2>
      <a:accent3>
        <a:srgbClr val="FFFFFF"/>
      </a:accent3>
      <a:accent4>
        <a:srgbClr val="000000"/>
      </a:accent4>
      <a:accent5>
        <a:srgbClr val="FFFFFF"/>
      </a:accent5>
      <a:accent6>
        <a:srgbClr val="D9DBDD"/>
      </a:accent6>
      <a:hlink>
        <a:srgbClr val="61634F"/>
      </a:hlink>
      <a:folHlink>
        <a:srgbClr val="8299A6"/>
      </a:folHlink>
    </a:clrScheme>
    <a:fontScheme name="Systems (e)">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1800" b="0" i="0" u="none" strike="noStrike" cap="none" normalizeH="0" baseline="0" smtClean="0">
            <a:ln>
              <a:noFill/>
            </a:ln>
            <a:solidFill>
              <a:schemeClr val="tx1"/>
            </a:solidFill>
            <a:effectLst/>
            <a:latin typeface="Arial" charset="0"/>
          </a:defRPr>
        </a:defPPr>
      </a:lstStyle>
    </a:lnDef>
  </a:objectDefaults>
  <a:extraClrSchemeLst>
    <a:extraClrScheme>
      <a:clrScheme name="Systems (e) 1">
        <a:dk1>
          <a:srgbClr val="000000"/>
        </a:dk1>
        <a:lt1>
          <a:srgbClr val="FFFFFF"/>
        </a:lt1>
        <a:dk2>
          <a:srgbClr val="FFFFFF"/>
        </a:dk2>
        <a:lt2>
          <a:srgbClr val="61634F"/>
        </a:lt2>
        <a:accent1>
          <a:srgbClr val="FFFFFF"/>
        </a:accent1>
        <a:accent2>
          <a:srgbClr val="F2F3ED"/>
        </a:accent2>
        <a:accent3>
          <a:srgbClr val="FFFFFF"/>
        </a:accent3>
        <a:accent4>
          <a:srgbClr val="000000"/>
        </a:accent4>
        <a:accent5>
          <a:srgbClr val="FFFFFF"/>
        </a:accent5>
        <a:accent6>
          <a:srgbClr val="DBDCD7"/>
        </a:accent6>
        <a:hlink>
          <a:srgbClr val="61634F"/>
        </a:hlink>
        <a:folHlink>
          <a:srgbClr val="9D9F87"/>
        </a:folHlink>
      </a:clrScheme>
      <a:clrMap bg1="lt1" tx1="dk1" bg2="lt2" tx2="dk2" accent1="accent1" accent2="accent2" accent3="accent3" accent4="accent4" accent5="accent5" accent6="accent6" hlink="hlink" folHlink="folHlink"/>
    </a:extraClrScheme>
    <a:extraClrScheme>
      <a:clrScheme name="Systems (e) 2">
        <a:dk1>
          <a:srgbClr val="000000"/>
        </a:dk1>
        <a:lt1>
          <a:srgbClr val="FFFFFF"/>
        </a:lt1>
        <a:dk2>
          <a:srgbClr val="FFFFFF"/>
        </a:dk2>
        <a:lt2>
          <a:srgbClr val="586972"/>
        </a:lt2>
        <a:accent1>
          <a:srgbClr val="FFFFFF"/>
        </a:accent1>
        <a:accent2>
          <a:srgbClr val="F0F2F4"/>
        </a:accent2>
        <a:accent3>
          <a:srgbClr val="FFFFFF"/>
        </a:accent3>
        <a:accent4>
          <a:srgbClr val="000000"/>
        </a:accent4>
        <a:accent5>
          <a:srgbClr val="FFFFFF"/>
        </a:accent5>
        <a:accent6>
          <a:srgbClr val="D9DBDD"/>
        </a:accent6>
        <a:hlink>
          <a:srgbClr val="61634F"/>
        </a:hlink>
        <a:folHlink>
          <a:srgbClr val="8299A6"/>
        </a:folHlink>
      </a:clrScheme>
      <a:clrMap bg1="lt1" tx1="dk1" bg2="lt2" tx2="dk2" accent1="accent1" accent2="accent2" accent3="accent3" accent4="accent4" accent5="accent5" accent6="accent6" hlink="hlink" folHlink="folHlink"/>
    </a:extraClrScheme>
    <a:extraClrScheme>
      <a:clrScheme name="Systems (e) 3">
        <a:dk1>
          <a:srgbClr val="000000"/>
        </a:dk1>
        <a:lt1>
          <a:srgbClr val="FFFFFF"/>
        </a:lt1>
        <a:dk2>
          <a:srgbClr val="FFFFFF"/>
        </a:dk2>
        <a:lt2>
          <a:srgbClr val="A88E0E"/>
        </a:lt2>
        <a:accent1>
          <a:srgbClr val="FFFFFF"/>
        </a:accent1>
        <a:accent2>
          <a:srgbClr val="F6F3E6"/>
        </a:accent2>
        <a:accent3>
          <a:srgbClr val="FFFFFF"/>
        </a:accent3>
        <a:accent4>
          <a:srgbClr val="000000"/>
        </a:accent4>
        <a:accent5>
          <a:srgbClr val="FFFFFF"/>
        </a:accent5>
        <a:accent6>
          <a:srgbClr val="DFDCD0"/>
        </a:accent6>
        <a:hlink>
          <a:srgbClr val="61634F"/>
        </a:hlink>
        <a:folHlink>
          <a:srgbClr val="CBBB6E"/>
        </a:folHlink>
      </a:clrScheme>
      <a:clrMap bg1="lt1" tx1="dk1" bg2="lt2" tx2="dk2" accent1="accent1" accent2="accent2" accent3="accent3" accent4="accent4" accent5="accent5" accent6="accent6" hlink="hlink" folHlink="folHlink"/>
    </a:extraClrScheme>
    <a:extraClrScheme>
      <a:clrScheme name="Systems (e) 4">
        <a:dk1>
          <a:srgbClr val="000000"/>
        </a:dk1>
        <a:lt1>
          <a:srgbClr val="FFFFFF"/>
        </a:lt1>
        <a:dk2>
          <a:srgbClr val="FFFFFF"/>
        </a:dk2>
        <a:lt2>
          <a:srgbClr val="69941A"/>
        </a:lt2>
        <a:accent1>
          <a:srgbClr val="FFFFFF"/>
        </a:accent1>
        <a:accent2>
          <a:srgbClr val="F6F6EA"/>
        </a:accent2>
        <a:accent3>
          <a:srgbClr val="FFFFFF"/>
        </a:accent3>
        <a:accent4>
          <a:srgbClr val="000000"/>
        </a:accent4>
        <a:accent5>
          <a:srgbClr val="FFFFFF"/>
        </a:accent5>
        <a:accent6>
          <a:srgbClr val="DFDFD4"/>
        </a:accent6>
        <a:hlink>
          <a:srgbClr val="61634F"/>
        </a:hlink>
        <a:folHlink>
          <a:srgbClr val="9FB444"/>
        </a:folHlink>
      </a:clrScheme>
      <a:clrMap bg1="lt1" tx1="dk1" bg2="lt2" tx2="dk2" accent1="accent1" accent2="accent2" accent3="accent3" accent4="accent4" accent5="accent5" accent6="accent6" hlink="hlink" folHlink="folHlink"/>
    </a:extraClrScheme>
    <a:extraClrScheme>
      <a:clrScheme name="Systems (e) 5">
        <a:dk1>
          <a:srgbClr val="000000"/>
        </a:dk1>
        <a:lt1>
          <a:srgbClr val="FFFFFF"/>
        </a:lt1>
        <a:dk2>
          <a:srgbClr val="FFFFFF"/>
        </a:dk2>
        <a:lt2>
          <a:srgbClr val="8CA89B"/>
        </a:lt2>
        <a:accent1>
          <a:srgbClr val="FFFFFF"/>
        </a:accent1>
        <a:accent2>
          <a:srgbClr val="F1F5F3"/>
        </a:accent2>
        <a:accent3>
          <a:srgbClr val="FFFFFF"/>
        </a:accent3>
        <a:accent4>
          <a:srgbClr val="000000"/>
        </a:accent4>
        <a:accent5>
          <a:srgbClr val="FFFFFF"/>
        </a:accent5>
        <a:accent6>
          <a:srgbClr val="DADEDC"/>
        </a:accent6>
        <a:hlink>
          <a:srgbClr val="61634F"/>
        </a:hlink>
        <a:folHlink>
          <a:srgbClr val="BACBC3"/>
        </a:folHlink>
      </a:clrScheme>
      <a:clrMap bg1="lt1" tx1="dk1" bg2="lt2" tx2="dk2" accent1="accent1" accent2="accent2" accent3="accent3" accent4="accent4" accent5="accent5" accent6="accent6" hlink="hlink" folHlink="folHlink"/>
    </a:extraClrScheme>
    <a:extraClrScheme>
      <a:clrScheme name="Systems (e) 6">
        <a:dk1>
          <a:srgbClr val="000000"/>
        </a:dk1>
        <a:lt1>
          <a:srgbClr val="FFFFFF"/>
        </a:lt1>
        <a:dk2>
          <a:srgbClr val="FFFFFF"/>
        </a:dk2>
        <a:lt2>
          <a:srgbClr val="5B91C8"/>
        </a:lt2>
        <a:accent1>
          <a:srgbClr val="FFFFFF"/>
        </a:accent1>
        <a:accent2>
          <a:srgbClr val="EDF3F9"/>
        </a:accent2>
        <a:accent3>
          <a:srgbClr val="FFFFFF"/>
        </a:accent3>
        <a:accent4>
          <a:srgbClr val="000000"/>
        </a:accent4>
        <a:accent5>
          <a:srgbClr val="FFFFFF"/>
        </a:accent5>
        <a:accent6>
          <a:srgbClr val="D7DCE2"/>
        </a:accent6>
        <a:hlink>
          <a:srgbClr val="61634F"/>
        </a:hlink>
        <a:folHlink>
          <a:srgbClr val="9DBDDE"/>
        </a:folHlink>
      </a:clrScheme>
      <a:clrMap bg1="lt1" tx1="dk1" bg2="lt2" tx2="dk2" accent1="accent1" accent2="accent2" accent3="accent3" accent4="accent4" accent5="accent5" accent6="accent6" hlink="hlink" folHlink="folHlink"/>
    </a:extraClrScheme>
    <a:extraClrScheme>
      <a:clrScheme name="Systems (e) 7">
        <a:dk1>
          <a:srgbClr val="000000"/>
        </a:dk1>
        <a:lt1>
          <a:srgbClr val="FFFFFF"/>
        </a:lt1>
        <a:dk2>
          <a:srgbClr val="FFFFFF"/>
        </a:dk2>
        <a:lt2>
          <a:srgbClr val="586972"/>
        </a:lt2>
        <a:accent1>
          <a:srgbClr val="FFFFFF"/>
        </a:accent1>
        <a:accent2>
          <a:srgbClr val="FFFFFF"/>
        </a:accent2>
        <a:accent3>
          <a:srgbClr val="FFFFFF"/>
        </a:accent3>
        <a:accent4>
          <a:srgbClr val="000000"/>
        </a:accent4>
        <a:accent5>
          <a:srgbClr val="FFFFFF"/>
        </a:accent5>
        <a:accent6>
          <a:srgbClr val="E7E7E7"/>
        </a:accent6>
        <a:hlink>
          <a:srgbClr val="61634F"/>
        </a:hlink>
        <a:folHlink>
          <a:srgbClr val="8299A6"/>
        </a:folHlink>
      </a:clrScheme>
      <a:clrMap bg1="lt1" tx1="dk1" bg2="lt2" tx2="dk2" accent1="accent1" accent2="accent2" accent3="accent3" accent4="accent4" accent5="accent5" accent6="accent6" hlink="hlink" folHlink="folHlink"/>
    </a:extraClrScheme>
    <a:extraClrScheme>
      <a:clrScheme name="Systems (e) 8">
        <a:dk1>
          <a:srgbClr val="000000"/>
        </a:dk1>
        <a:lt1>
          <a:srgbClr val="FFFFFF"/>
        </a:lt1>
        <a:dk2>
          <a:srgbClr val="000000"/>
        </a:dk2>
        <a:lt2>
          <a:srgbClr val="DFE3E6"/>
        </a:lt2>
        <a:accent1>
          <a:srgbClr val="FFFFFF"/>
        </a:accent1>
        <a:accent2>
          <a:srgbClr val="FFFFFF"/>
        </a:accent2>
        <a:accent3>
          <a:srgbClr val="FFFFFF"/>
        </a:accent3>
        <a:accent4>
          <a:srgbClr val="000000"/>
        </a:accent4>
        <a:accent5>
          <a:srgbClr val="FFFFFF"/>
        </a:accent5>
        <a:accent6>
          <a:srgbClr val="E7E7E7"/>
        </a:accent6>
        <a:hlink>
          <a:srgbClr val="61634F"/>
        </a:hlink>
        <a:folHlink>
          <a:srgbClr val="8299A6"/>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0_Systems (e)">
  <a:themeElements>
    <a:clrScheme name="Template Ammann Group 2">
      <a:dk1>
        <a:srgbClr val="000000"/>
      </a:dk1>
      <a:lt1>
        <a:srgbClr val="FFFFFF"/>
      </a:lt1>
      <a:dk2>
        <a:srgbClr val="FFFFFF"/>
      </a:dk2>
      <a:lt2>
        <a:srgbClr val="586972"/>
      </a:lt2>
      <a:accent1>
        <a:srgbClr val="586972"/>
      </a:accent1>
      <a:accent2>
        <a:srgbClr val="F0F2F4"/>
      </a:accent2>
      <a:accent3>
        <a:srgbClr val="FFFFFF"/>
      </a:accent3>
      <a:accent4>
        <a:srgbClr val="000000"/>
      </a:accent4>
      <a:accent5>
        <a:srgbClr val="FFFFFF"/>
      </a:accent5>
      <a:accent6>
        <a:srgbClr val="D9DBDD"/>
      </a:accent6>
      <a:hlink>
        <a:srgbClr val="61634F"/>
      </a:hlink>
      <a:folHlink>
        <a:srgbClr val="8299A6"/>
      </a:folHlink>
    </a:clrScheme>
    <a:fontScheme name="Systems (e)">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1800" b="0" i="0" u="none" strike="noStrike" cap="none" normalizeH="0" baseline="0" smtClean="0">
            <a:ln>
              <a:noFill/>
            </a:ln>
            <a:solidFill>
              <a:schemeClr val="tx1"/>
            </a:solidFill>
            <a:effectLst/>
            <a:latin typeface="Arial" charset="0"/>
          </a:defRPr>
        </a:defPPr>
      </a:lstStyle>
    </a:lnDef>
  </a:objectDefaults>
  <a:extraClrSchemeLst>
    <a:extraClrScheme>
      <a:clrScheme name="Systems (e) 1">
        <a:dk1>
          <a:srgbClr val="000000"/>
        </a:dk1>
        <a:lt1>
          <a:srgbClr val="FFFFFF"/>
        </a:lt1>
        <a:dk2>
          <a:srgbClr val="FFFFFF"/>
        </a:dk2>
        <a:lt2>
          <a:srgbClr val="61634F"/>
        </a:lt2>
        <a:accent1>
          <a:srgbClr val="FFFFFF"/>
        </a:accent1>
        <a:accent2>
          <a:srgbClr val="F2F3ED"/>
        </a:accent2>
        <a:accent3>
          <a:srgbClr val="FFFFFF"/>
        </a:accent3>
        <a:accent4>
          <a:srgbClr val="000000"/>
        </a:accent4>
        <a:accent5>
          <a:srgbClr val="FFFFFF"/>
        </a:accent5>
        <a:accent6>
          <a:srgbClr val="DBDCD7"/>
        </a:accent6>
        <a:hlink>
          <a:srgbClr val="61634F"/>
        </a:hlink>
        <a:folHlink>
          <a:srgbClr val="9D9F87"/>
        </a:folHlink>
      </a:clrScheme>
      <a:clrMap bg1="lt1" tx1="dk1" bg2="lt2" tx2="dk2" accent1="accent1" accent2="accent2" accent3="accent3" accent4="accent4" accent5="accent5" accent6="accent6" hlink="hlink" folHlink="folHlink"/>
    </a:extraClrScheme>
    <a:extraClrScheme>
      <a:clrScheme name="Systems (e) 2">
        <a:dk1>
          <a:srgbClr val="000000"/>
        </a:dk1>
        <a:lt1>
          <a:srgbClr val="FFFFFF"/>
        </a:lt1>
        <a:dk2>
          <a:srgbClr val="FFFFFF"/>
        </a:dk2>
        <a:lt2>
          <a:srgbClr val="586972"/>
        </a:lt2>
        <a:accent1>
          <a:srgbClr val="FFFFFF"/>
        </a:accent1>
        <a:accent2>
          <a:srgbClr val="F0F2F4"/>
        </a:accent2>
        <a:accent3>
          <a:srgbClr val="FFFFFF"/>
        </a:accent3>
        <a:accent4>
          <a:srgbClr val="000000"/>
        </a:accent4>
        <a:accent5>
          <a:srgbClr val="FFFFFF"/>
        </a:accent5>
        <a:accent6>
          <a:srgbClr val="D9DBDD"/>
        </a:accent6>
        <a:hlink>
          <a:srgbClr val="61634F"/>
        </a:hlink>
        <a:folHlink>
          <a:srgbClr val="8299A6"/>
        </a:folHlink>
      </a:clrScheme>
      <a:clrMap bg1="lt1" tx1="dk1" bg2="lt2" tx2="dk2" accent1="accent1" accent2="accent2" accent3="accent3" accent4="accent4" accent5="accent5" accent6="accent6" hlink="hlink" folHlink="folHlink"/>
    </a:extraClrScheme>
    <a:extraClrScheme>
      <a:clrScheme name="Systems (e) 3">
        <a:dk1>
          <a:srgbClr val="000000"/>
        </a:dk1>
        <a:lt1>
          <a:srgbClr val="FFFFFF"/>
        </a:lt1>
        <a:dk2>
          <a:srgbClr val="FFFFFF"/>
        </a:dk2>
        <a:lt2>
          <a:srgbClr val="A88E0E"/>
        </a:lt2>
        <a:accent1>
          <a:srgbClr val="FFFFFF"/>
        </a:accent1>
        <a:accent2>
          <a:srgbClr val="F6F3E6"/>
        </a:accent2>
        <a:accent3>
          <a:srgbClr val="FFFFFF"/>
        </a:accent3>
        <a:accent4>
          <a:srgbClr val="000000"/>
        </a:accent4>
        <a:accent5>
          <a:srgbClr val="FFFFFF"/>
        </a:accent5>
        <a:accent6>
          <a:srgbClr val="DFDCD0"/>
        </a:accent6>
        <a:hlink>
          <a:srgbClr val="61634F"/>
        </a:hlink>
        <a:folHlink>
          <a:srgbClr val="CBBB6E"/>
        </a:folHlink>
      </a:clrScheme>
      <a:clrMap bg1="lt1" tx1="dk1" bg2="lt2" tx2="dk2" accent1="accent1" accent2="accent2" accent3="accent3" accent4="accent4" accent5="accent5" accent6="accent6" hlink="hlink" folHlink="folHlink"/>
    </a:extraClrScheme>
    <a:extraClrScheme>
      <a:clrScheme name="Systems (e) 4">
        <a:dk1>
          <a:srgbClr val="000000"/>
        </a:dk1>
        <a:lt1>
          <a:srgbClr val="FFFFFF"/>
        </a:lt1>
        <a:dk2>
          <a:srgbClr val="FFFFFF"/>
        </a:dk2>
        <a:lt2>
          <a:srgbClr val="69941A"/>
        </a:lt2>
        <a:accent1>
          <a:srgbClr val="FFFFFF"/>
        </a:accent1>
        <a:accent2>
          <a:srgbClr val="F6F6EA"/>
        </a:accent2>
        <a:accent3>
          <a:srgbClr val="FFFFFF"/>
        </a:accent3>
        <a:accent4>
          <a:srgbClr val="000000"/>
        </a:accent4>
        <a:accent5>
          <a:srgbClr val="FFFFFF"/>
        </a:accent5>
        <a:accent6>
          <a:srgbClr val="DFDFD4"/>
        </a:accent6>
        <a:hlink>
          <a:srgbClr val="61634F"/>
        </a:hlink>
        <a:folHlink>
          <a:srgbClr val="9FB444"/>
        </a:folHlink>
      </a:clrScheme>
      <a:clrMap bg1="lt1" tx1="dk1" bg2="lt2" tx2="dk2" accent1="accent1" accent2="accent2" accent3="accent3" accent4="accent4" accent5="accent5" accent6="accent6" hlink="hlink" folHlink="folHlink"/>
    </a:extraClrScheme>
    <a:extraClrScheme>
      <a:clrScheme name="Systems (e) 5">
        <a:dk1>
          <a:srgbClr val="000000"/>
        </a:dk1>
        <a:lt1>
          <a:srgbClr val="FFFFFF"/>
        </a:lt1>
        <a:dk2>
          <a:srgbClr val="FFFFFF"/>
        </a:dk2>
        <a:lt2>
          <a:srgbClr val="8CA89B"/>
        </a:lt2>
        <a:accent1>
          <a:srgbClr val="FFFFFF"/>
        </a:accent1>
        <a:accent2>
          <a:srgbClr val="F1F5F3"/>
        </a:accent2>
        <a:accent3>
          <a:srgbClr val="FFFFFF"/>
        </a:accent3>
        <a:accent4>
          <a:srgbClr val="000000"/>
        </a:accent4>
        <a:accent5>
          <a:srgbClr val="FFFFFF"/>
        </a:accent5>
        <a:accent6>
          <a:srgbClr val="DADEDC"/>
        </a:accent6>
        <a:hlink>
          <a:srgbClr val="61634F"/>
        </a:hlink>
        <a:folHlink>
          <a:srgbClr val="BACBC3"/>
        </a:folHlink>
      </a:clrScheme>
      <a:clrMap bg1="lt1" tx1="dk1" bg2="lt2" tx2="dk2" accent1="accent1" accent2="accent2" accent3="accent3" accent4="accent4" accent5="accent5" accent6="accent6" hlink="hlink" folHlink="folHlink"/>
    </a:extraClrScheme>
    <a:extraClrScheme>
      <a:clrScheme name="Systems (e) 6">
        <a:dk1>
          <a:srgbClr val="000000"/>
        </a:dk1>
        <a:lt1>
          <a:srgbClr val="FFFFFF"/>
        </a:lt1>
        <a:dk2>
          <a:srgbClr val="FFFFFF"/>
        </a:dk2>
        <a:lt2>
          <a:srgbClr val="5B91C8"/>
        </a:lt2>
        <a:accent1>
          <a:srgbClr val="FFFFFF"/>
        </a:accent1>
        <a:accent2>
          <a:srgbClr val="EDF3F9"/>
        </a:accent2>
        <a:accent3>
          <a:srgbClr val="FFFFFF"/>
        </a:accent3>
        <a:accent4>
          <a:srgbClr val="000000"/>
        </a:accent4>
        <a:accent5>
          <a:srgbClr val="FFFFFF"/>
        </a:accent5>
        <a:accent6>
          <a:srgbClr val="D7DCE2"/>
        </a:accent6>
        <a:hlink>
          <a:srgbClr val="61634F"/>
        </a:hlink>
        <a:folHlink>
          <a:srgbClr val="9DBDDE"/>
        </a:folHlink>
      </a:clrScheme>
      <a:clrMap bg1="lt1" tx1="dk1" bg2="lt2" tx2="dk2" accent1="accent1" accent2="accent2" accent3="accent3" accent4="accent4" accent5="accent5" accent6="accent6" hlink="hlink" folHlink="folHlink"/>
    </a:extraClrScheme>
    <a:extraClrScheme>
      <a:clrScheme name="Systems (e) 7">
        <a:dk1>
          <a:srgbClr val="000000"/>
        </a:dk1>
        <a:lt1>
          <a:srgbClr val="FFFFFF"/>
        </a:lt1>
        <a:dk2>
          <a:srgbClr val="FFFFFF"/>
        </a:dk2>
        <a:lt2>
          <a:srgbClr val="586972"/>
        </a:lt2>
        <a:accent1>
          <a:srgbClr val="FFFFFF"/>
        </a:accent1>
        <a:accent2>
          <a:srgbClr val="FFFFFF"/>
        </a:accent2>
        <a:accent3>
          <a:srgbClr val="FFFFFF"/>
        </a:accent3>
        <a:accent4>
          <a:srgbClr val="000000"/>
        </a:accent4>
        <a:accent5>
          <a:srgbClr val="FFFFFF"/>
        </a:accent5>
        <a:accent6>
          <a:srgbClr val="E7E7E7"/>
        </a:accent6>
        <a:hlink>
          <a:srgbClr val="61634F"/>
        </a:hlink>
        <a:folHlink>
          <a:srgbClr val="8299A6"/>
        </a:folHlink>
      </a:clrScheme>
      <a:clrMap bg1="lt1" tx1="dk1" bg2="lt2" tx2="dk2" accent1="accent1" accent2="accent2" accent3="accent3" accent4="accent4" accent5="accent5" accent6="accent6" hlink="hlink" folHlink="folHlink"/>
    </a:extraClrScheme>
    <a:extraClrScheme>
      <a:clrScheme name="Systems (e) 8">
        <a:dk1>
          <a:srgbClr val="000000"/>
        </a:dk1>
        <a:lt1>
          <a:srgbClr val="FFFFFF"/>
        </a:lt1>
        <a:dk2>
          <a:srgbClr val="000000"/>
        </a:dk2>
        <a:lt2>
          <a:srgbClr val="DFE3E6"/>
        </a:lt2>
        <a:accent1>
          <a:srgbClr val="FFFFFF"/>
        </a:accent1>
        <a:accent2>
          <a:srgbClr val="FFFFFF"/>
        </a:accent2>
        <a:accent3>
          <a:srgbClr val="FFFFFF"/>
        </a:accent3>
        <a:accent4>
          <a:srgbClr val="000000"/>
        </a:accent4>
        <a:accent5>
          <a:srgbClr val="FFFFFF"/>
        </a:accent5>
        <a:accent6>
          <a:srgbClr val="E7E7E7"/>
        </a:accent6>
        <a:hlink>
          <a:srgbClr val="61634F"/>
        </a:hlink>
        <a:folHlink>
          <a:srgbClr val="8299A6"/>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Template Ammann Group">
  <a:themeElements>
    <a:clrScheme name="Template Ammann Group 2">
      <a:dk1>
        <a:srgbClr val="000000"/>
      </a:dk1>
      <a:lt1>
        <a:srgbClr val="FFFFFF"/>
      </a:lt1>
      <a:dk2>
        <a:srgbClr val="FFFFFF"/>
      </a:dk2>
      <a:lt2>
        <a:srgbClr val="586972"/>
      </a:lt2>
      <a:accent1>
        <a:srgbClr val="586972"/>
      </a:accent1>
      <a:accent2>
        <a:srgbClr val="F0F2F4"/>
      </a:accent2>
      <a:accent3>
        <a:srgbClr val="FFFFFF"/>
      </a:accent3>
      <a:accent4>
        <a:srgbClr val="000000"/>
      </a:accent4>
      <a:accent5>
        <a:srgbClr val="FFFFFF"/>
      </a:accent5>
      <a:accent6>
        <a:srgbClr val="D9DBDD"/>
      </a:accent6>
      <a:hlink>
        <a:srgbClr val="61634F"/>
      </a:hlink>
      <a:folHlink>
        <a:srgbClr val="8299A6"/>
      </a:folHlink>
    </a:clrScheme>
    <a:fontScheme name="Template Ammann Group">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mplate Ammann Group 1">
        <a:dk1>
          <a:srgbClr val="000000"/>
        </a:dk1>
        <a:lt1>
          <a:srgbClr val="FFFFFF"/>
        </a:lt1>
        <a:dk2>
          <a:srgbClr val="FFFFFF"/>
        </a:dk2>
        <a:lt2>
          <a:srgbClr val="61634F"/>
        </a:lt2>
        <a:accent1>
          <a:srgbClr val="FFFFFF"/>
        </a:accent1>
        <a:accent2>
          <a:srgbClr val="F2F3ED"/>
        </a:accent2>
        <a:accent3>
          <a:srgbClr val="FFFFFF"/>
        </a:accent3>
        <a:accent4>
          <a:srgbClr val="000000"/>
        </a:accent4>
        <a:accent5>
          <a:srgbClr val="FFFFFF"/>
        </a:accent5>
        <a:accent6>
          <a:srgbClr val="DBDCD7"/>
        </a:accent6>
        <a:hlink>
          <a:srgbClr val="61634F"/>
        </a:hlink>
        <a:folHlink>
          <a:srgbClr val="9D9F87"/>
        </a:folHlink>
      </a:clrScheme>
      <a:clrMap bg1="lt1" tx1="dk1" bg2="lt2" tx2="dk2" accent1="accent1" accent2="accent2" accent3="accent3" accent4="accent4" accent5="accent5" accent6="accent6" hlink="hlink" folHlink="folHlink"/>
    </a:extraClrScheme>
    <a:extraClrScheme>
      <a:clrScheme name="Template Ammann Group 2">
        <a:dk1>
          <a:srgbClr val="000000"/>
        </a:dk1>
        <a:lt1>
          <a:srgbClr val="FFFFFF"/>
        </a:lt1>
        <a:dk2>
          <a:srgbClr val="FFFFFF"/>
        </a:dk2>
        <a:lt2>
          <a:srgbClr val="586972"/>
        </a:lt2>
        <a:accent1>
          <a:srgbClr val="FFFFFF"/>
        </a:accent1>
        <a:accent2>
          <a:srgbClr val="F0F2F4"/>
        </a:accent2>
        <a:accent3>
          <a:srgbClr val="FFFFFF"/>
        </a:accent3>
        <a:accent4>
          <a:srgbClr val="000000"/>
        </a:accent4>
        <a:accent5>
          <a:srgbClr val="FFFFFF"/>
        </a:accent5>
        <a:accent6>
          <a:srgbClr val="D9DBDD"/>
        </a:accent6>
        <a:hlink>
          <a:srgbClr val="61634F"/>
        </a:hlink>
        <a:folHlink>
          <a:srgbClr val="8299A6"/>
        </a:folHlink>
      </a:clrScheme>
      <a:clrMap bg1="lt1" tx1="dk1" bg2="lt2" tx2="dk2" accent1="accent1" accent2="accent2" accent3="accent3" accent4="accent4" accent5="accent5" accent6="accent6" hlink="hlink" folHlink="folHlink"/>
    </a:extraClrScheme>
    <a:extraClrScheme>
      <a:clrScheme name="Template Ammann Group 3">
        <a:dk1>
          <a:srgbClr val="000000"/>
        </a:dk1>
        <a:lt1>
          <a:srgbClr val="FFFFFF"/>
        </a:lt1>
        <a:dk2>
          <a:srgbClr val="FFFFFF"/>
        </a:dk2>
        <a:lt2>
          <a:srgbClr val="A88E0E"/>
        </a:lt2>
        <a:accent1>
          <a:srgbClr val="FFFFFF"/>
        </a:accent1>
        <a:accent2>
          <a:srgbClr val="F6F3E6"/>
        </a:accent2>
        <a:accent3>
          <a:srgbClr val="FFFFFF"/>
        </a:accent3>
        <a:accent4>
          <a:srgbClr val="000000"/>
        </a:accent4>
        <a:accent5>
          <a:srgbClr val="FFFFFF"/>
        </a:accent5>
        <a:accent6>
          <a:srgbClr val="DFDCD0"/>
        </a:accent6>
        <a:hlink>
          <a:srgbClr val="61634F"/>
        </a:hlink>
        <a:folHlink>
          <a:srgbClr val="CBBB6E"/>
        </a:folHlink>
      </a:clrScheme>
      <a:clrMap bg1="lt1" tx1="dk1" bg2="lt2" tx2="dk2" accent1="accent1" accent2="accent2" accent3="accent3" accent4="accent4" accent5="accent5" accent6="accent6" hlink="hlink" folHlink="folHlink"/>
    </a:extraClrScheme>
    <a:extraClrScheme>
      <a:clrScheme name="Template Ammann Group 4">
        <a:dk1>
          <a:srgbClr val="000000"/>
        </a:dk1>
        <a:lt1>
          <a:srgbClr val="FFFFFF"/>
        </a:lt1>
        <a:dk2>
          <a:srgbClr val="FFFFFF"/>
        </a:dk2>
        <a:lt2>
          <a:srgbClr val="69941A"/>
        </a:lt2>
        <a:accent1>
          <a:srgbClr val="FFFFFF"/>
        </a:accent1>
        <a:accent2>
          <a:srgbClr val="F6F6EA"/>
        </a:accent2>
        <a:accent3>
          <a:srgbClr val="FFFFFF"/>
        </a:accent3>
        <a:accent4>
          <a:srgbClr val="000000"/>
        </a:accent4>
        <a:accent5>
          <a:srgbClr val="FFFFFF"/>
        </a:accent5>
        <a:accent6>
          <a:srgbClr val="DFDFD4"/>
        </a:accent6>
        <a:hlink>
          <a:srgbClr val="61634F"/>
        </a:hlink>
        <a:folHlink>
          <a:srgbClr val="9FB444"/>
        </a:folHlink>
      </a:clrScheme>
      <a:clrMap bg1="lt1" tx1="dk1" bg2="lt2" tx2="dk2" accent1="accent1" accent2="accent2" accent3="accent3" accent4="accent4" accent5="accent5" accent6="accent6" hlink="hlink" folHlink="folHlink"/>
    </a:extraClrScheme>
    <a:extraClrScheme>
      <a:clrScheme name="Template Ammann Group 5">
        <a:dk1>
          <a:srgbClr val="000000"/>
        </a:dk1>
        <a:lt1>
          <a:srgbClr val="FFFFFF"/>
        </a:lt1>
        <a:dk2>
          <a:srgbClr val="FFFFFF"/>
        </a:dk2>
        <a:lt2>
          <a:srgbClr val="8CA89B"/>
        </a:lt2>
        <a:accent1>
          <a:srgbClr val="FFFFFF"/>
        </a:accent1>
        <a:accent2>
          <a:srgbClr val="F1F5F3"/>
        </a:accent2>
        <a:accent3>
          <a:srgbClr val="FFFFFF"/>
        </a:accent3>
        <a:accent4>
          <a:srgbClr val="000000"/>
        </a:accent4>
        <a:accent5>
          <a:srgbClr val="FFFFFF"/>
        </a:accent5>
        <a:accent6>
          <a:srgbClr val="DADEDC"/>
        </a:accent6>
        <a:hlink>
          <a:srgbClr val="61634F"/>
        </a:hlink>
        <a:folHlink>
          <a:srgbClr val="BACBC3"/>
        </a:folHlink>
      </a:clrScheme>
      <a:clrMap bg1="lt1" tx1="dk1" bg2="lt2" tx2="dk2" accent1="accent1" accent2="accent2" accent3="accent3" accent4="accent4" accent5="accent5" accent6="accent6" hlink="hlink" folHlink="folHlink"/>
    </a:extraClrScheme>
    <a:extraClrScheme>
      <a:clrScheme name="Template Ammann Group 6">
        <a:dk1>
          <a:srgbClr val="000000"/>
        </a:dk1>
        <a:lt1>
          <a:srgbClr val="FFFFFF"/>
        </a:lt1>
        <a:dk2>
          <a:srgbClr val="FFFFFF"/>
        </a:dk2>
        <a:lt2>
          <a:srgbClr val="5B91C8"/>
        </a:lt2>
        <a:accent1>
          <a:srgbClr val="FFFFFF"/>
        </a:accent1>
        <a:accent2>
          <a:srgbClr val="EDF3F9"/>
        </a:accent2>
        <a:accent3>
          <a:srgbClr val="FFFFFF"/>
        </a:accent3>
        <a:accent4>
          <a:srgbClr val="000000"/>
        </a:accent4>
        <a:accent5>
          <a:srgbClr val="FFFFFF"/>
        </a:accent5>
        <a:accent6>
          <a:srgbClr val="D7DCE2"/>
        </a:accent6>
        <a:hlink>
          <a:srgbClr val="61634F"/>
        </a:hlink>
        <a:folHlink>
          <a:srgbClr val="9DBDDE"/>
        </a:folHlink>
      </a:clrScheme>
      <a:clrMap bg1="lt1" tx1="dk1" bg2="lt2" tx2="dk2" accent1="accent1" accent2="accent2" accent3="accent3" accent4="accent4" accent5="accent5" accent6="accent6" hlink="hlink" folHlink="folHlink"/>
    </a:extraClrScheme>
    <a:extraClrScheme>
      <a:clrScheme name="Template Ammann Group 7">
        <a:dk1>
          <a:srgbClr val="000000"/>
        </a:dk1>
        <a:lt1>
          <a:srgbClr val="FFFFFF"/>
        </a:lt1>
        <a:dk2>
          <a:srgbClr val="FFFFFF"/>
        </a:dk2>
        <a:lt2>
          <a:srgbClr val="586972"/>
        </a:lt2>
        <a:accent1>
          <a:srgbClr val="FFFFFF"/>
        </a:accent1>
        <a:accent2>
          <a:srgbClr val="FFFFFF"/>
        </a:accent2>
        <a:accent3>
          <a:srgbClr val="FFFFFF"/>
        </a:accent3>
        <a:accent4>
          <a:srgbClr val="000000"/>
        </a:accent4>
        <a:accent5>
          <a:srgbClr val="FFFFFF"/>
        </a:accent5>
        <a:accent6>
          <a:srgbClr val="E7E7E7"/>
        </a:accent6>
        <a:hlink>
          <a:srgbClr val="61634F"/>
        </a:hlink>
        <a:folHlink>
          <a:srgbClr val="8299A6"/>
        </a:folHlink>
      </a:clrScheme>
      <a:clrMap bg1="lt1" tx1="dk1" bg2="lt2" tx2="dk2" accent1="accent1" accent2="accent2" accent3="accent3" accent4="accent4" accent5="accent5" accent6="accent6" hlink="hlink" folHlink="folHlink"/>
    </a:extraClrScheme>
    <a:extraClrScheme>
      <a:clrScheme name="Template Ammann Group 8">
        <a:dk1>
          <a:srgbClr val="000000"/>
        </a:dk1>
        <a:lt1>
          <a:srgbClr val="FFFFFF"/>
        </a:lt1>
        <a:dk2>
          <a:srgbClr val="000000"/>
        </a:dk2>
        <a:lt2>
          <a:srgbClr val="DFE3E6"/>
        </a:lt2>
        <a:accent1>
          <a:srgbClr val="FFFFFF"/>
        </a:accent1>
        <a:accent2>
          <a:srgbClr val="FFFFFF"/>
        </a:accent2>
        <a:accent3>
          <a:srgbClr val="FFFFFF"/>
        </a:accent3>
        <a:accent4>
          <a:srgbClr val="000000"/>
        </a:accent4>
        <a:accent5>
          <a:srgbClr val="FFFFFF"/>
        </a:accent5>
        <a:accent6>
          <a:srgbClr val="E7E7E7"/>
        </a:accent6>
        <a:hlink>
          <a:srgbClr val="61634F"/>
        </a:hlink>
        <a:folHlink>
          <a:srgbClr val="8299A6"/>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4_Standarddesign">
  <a:themeElements>
    <a:clrScheme name="1_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Arial" charset="0"/>
          </a:defRPr>
        </a:defPPr>
      </a:lstStyle>
    </a:lnDef>
  </a:objectDefaults>
  <a:extraClrSchemeLst>
    <a:extraClrScheme>
      <a:clrScheme name="1_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1_Systems (e)">
  <a:themeElements>
    <a:clrScheme name="Template Ammann Group 2">
      <a:dk1>
        <a:srgbClr val="000000"/>
      </a:dk1>
      <a:lt1>
        <a:srgbClr val="FFFFFF"/>
      </a:lt1>
      <a:dk2>
        <a:srgbClr val="FFFFFF"/>
      </a:dk2>
      <a:lt2>
        <a:srgbClr val="586972"/>
      </a:lt2>
      <a:accent1>
        <a:srgbClr val="586972"/>
      </a:accent1>
      <a:accent2>
        <a:srgbClr val="F0F2F4"/>
      </a:accent2>
      <a:accent3>
        <a:srgbClr val="FFFFFF"/>
      </a:accent3>
      <a:accent4>
        <a:srgbClr val="000000"/>
      </a:accent4>
      <a:accent5>
        <a:srgbClr val="FFFFFF"/>
      </a:accent5>
      <a:accent6>
        <a:srgbClr val="D9DBDD"/>
      </a:accent6>
      <a:hlink>
        <a:srgbClr val="61634F"/>
      </a:hlink>
      <a:folHlink>
        <a:srgbClr val="8299A6"/>
      </a:folHlink>
    </a:clrScheme>
    <a:fontScheme name="Systems (e)">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1800" b="0" i="0" u="none" strike="noStrike" cap="none" normalizeH="0" baseline="0" smtClean="0">
            <a:ln>
              <a:noFill/>
            </a:ln>
            <a:solidFill>
              <a:schemeClr val="tx1"/>
            </a:solidFill>
            <a:effectLst/>
            <a:latin typeface="Arial" charset="0"/>
          </a:defRPr>
        </a:defPPr>
      </a:lstStyle>
    </a:lnDef>
  </a:objectDefaults>
  <a:extraClrSchemeLst>
    <a:extraClrScheme>
      <a:clrScheme name="Systems (e) 1">
        <a:dk1>
          <a:srgbClr val="000000"/>
        </a:dk1>
        <a:lt1>
          <a:srgbClr val="FFFFFF"/>
        </a:lt1>
        <a:dk2>
          <a:srgbClr val="FFFFFF"/>
        </a:dk2>
        <a:lt2>
          <a:srgbClr val="61634F"/>
        </a:lt2>
        <a:accent1>
          <a:srgbClr val="FFFFFF"/>
        </a:accent1>
        <a:accent2>
          <a:srgbClr val="F2F3ED"/>
        </a:accent2>
        <a:accent3>
          <a:srgbClr val="FFFFFF"/>
        </a:accent3>
        <a:accent4>
          <a:srgbClr val="000000"/>
        </a:accent4>
        <a:accent5>
          <a:srgbClr val="FFFFFF"/>
        </a:accent5>
        <a:accent6>
          <a:srgbClr val="DBDCD7"/>
        </a:accent6>
        <a:hlink>
          <a:srgbClr val="61634F"/>
        </a:hlink>
        <a:folHlink>
          <a:srgbClr val="9D9F87"/>
        </a:folHlink>
      </a:clrScheme>
      <a:clrMap bg1="lt1" tx1="dk1" bg2="lt2" tx2="dk2" accent1="accent1" accent2="accent2" accent3="accent3" accent4="accent4" accent5="accent5" accent6="accent6" hlink="hlink" folHlink="folHlink"/>
    </a:extraClrScheme>
    <a:extraClrScheme>
      <a:clrScheme name="Systems (e) 2">
        <a:dk1>
          <a:srgbClr val="000000"/>
        </a:dk1>
        <a:lt1>
          <a:srgbClr val="FFFFFF"/>
        </a:lt1>
        <a:dk2>
          <a:srgbClr val="FFFFFF"/>
        </a:dk2>
        <a:lt2>
          <a:srgbClr val="586972"/>
        </a:lt2>
        <a:accent1>
          <a:srgbClr val="FFFFFF"/>
        </a:accent1>
        <a:accent2>
          <a:srgbClr val="F0F2F4"/>
        </a:accent2>
        <a:accent3>
          <a:srgbClr val="FFFFFF"/>
        </a:accent3>
        <a:accent4>
          <a:srgbClr val="000000"/>
        </a:accent4>
        <a:accent5>
          <a:srgbClr val="FFFFFF"/>
        </a:accent5>
        <a:accent6>
          <a:srgbClr val="D9DBDD"/>
        </a:accent6>
        <a:hlink>
          <a:srgbClr val="61634F"/>
        </a:hlink>
        <a:folHlink>
          <a:srgbClr val="8299A6"/>
        </a:folHlink>
      </a:clrScheme>
      <a:clrMap bg1="lt1" tx1="dk1" bg2="lt2" tx2="dk2" accent1="accent1" accent2="accent2" accent3="accent3" accent4="accent4" accent5="accent5" accent6="accent6" hlink="hlink" folHlink="folHlink"/>
    </a:extraClrScheme>
    <a:extraClrScheme>
      <a:clrScheme name="Systems (e) 3">
        <a:dk1>
          <a:srgbClr val="000000"/>
        </a:dk1>
        <a:lt1>
          <a:srgbClr val="FFFFFF"/>
        </a:lt1>
        <a:dk2>
          <a:srgbClr val="FFFFFF"/>
        </a:dk2>
        <a:lt2>
          <a:srgbClr val="A88E0E"/>
        </a:lt2>
        <a:accent1>
          <a:srgbClr val="FFFFFF"/>
        </a:accent1>
        <a:accent2>
          <a:srgbClr val="F6F3E6"/>
        </a:accent2>
        <a:accent3>
          <a:srgbClr val="FFFFFF"/>
        </a:accent3>
        <a:accent4>
          <a:srgbClr val="000000"/>
        </a:accent4>
        <a:accent5>
          <a:srgbClr val="FFFFFF"/>
        </a:accent5>
        <a:accent6>
          <a:srgbClr val="DFDCD0"/>
        </a:accent6>
        <a:hlink>
          <a:srgbClr val="61634F"/>
        </a:hlink>
        <a:folHlink>
          <a:srgbClr val="CBBB6E"/>
        </a:folHlink>
      </a:clrScheme>
      <a:clrMap bg1="lt1" tx1="dk1" bg2="lt2" tx2="dk2" accent1="accent1" accent2="accent2" accent3="accent3" accent4="accent4" accent5="accent5" accent6="accent6" hlink="hlink" folHlink="folHlink"/>
    </a:extraClrScheme>
    <a:extraClrScheme>
      <a:clrScheme name="Systems (e) 4">
        <a:dk1>
          <a:srgbClr val="000000"/>
        </a:dk1>
        <a:lt1>
          <a:srgbClr val="FFFFFF"/>
        </a:lt1>
        <a:dk2>
          <a:srgbClr val="FFFFFF"/>
        </a:dk2>
        <a:lt2>
          <a:srgbClr val="69941A"/>
        </a:lt2>
        <a:accent1>
          <a:srgbClr val="FFFFFF"/>
        </a:accent1>
        <a:accent2>
          <a:srgbClr val="F6F6EA"/>
        </a:accent2>
        <a:accent3>
          <a:srgbClr val="FFFFFF"/>
        </a:accent3>
        <a:accent4>
          <a:srgbClr val="000000"/>
        </a:accent4>
        <a:accent5>
          <a:srgbClr val="FFFFFF"/>
        </a:accent5>
        <a:accent6>
          <a:srgbClr val="DFDFD4"/>
        </a:accent6>
        <a:hlink>
          <a:srgbClr val="61634F"/>
        </a:hlink>
        <a:folHlink>
          <a:srgbClr val="9FB444"/>
        </a:folHlink>
      </a:clrScheme>
      <a:clrMap bg1="lt1" tx1="dk1" bg2="lt2" tx2="dk2" accent1="accent1" accent2="accent2" accent3="accent3" accent4="accent4" accent5="accent5" accent6="accent6" hlink="hlink" folHlink="folHlink"/>
    </a:extraClrScheme>
    <a:extraClrScheme>
      <a:clrScheme name="Systems (e) 5">
        <a:dk1>
          <a:srgbClr val="000000"/>
        </a:dk1>
        <a:lt1>
          <a:srgbClr val="FFFFFF"/>
        </a:lt1>
        <a:dk2>
          <a:srgbClr val="FFFFFF"/>
        </a:dk2>
        <a:lt2>
          <a:srgbClr val="8CA89B"/>
        </a:lt2>
        <a:accent1>
          <a:srgbClr val="FFFFFF"/>
        </a:accent1>
        <a:accent2>
          <a:srgbClr val="F1F5F3"/>
        </a:accent2>
        <a:accent3>
          <a:srgbClr val="FFFFFF"/>
        </a:accent3>
        <a:accent4>
          <a:srgbClr val="000000"/>
        </a:accent4>
        <a:accent5>
          <a:srgbClr val="FFFFFF"/>
        </a:accent5>
        <a:accent6>
          <a:srgbClr val="DADEDC"/>
        </a:accent6>
        <a:hlink>
          <a:srgbClr val="61634F"/>
        </a:hlink>
        <a:folHlink>
          <a:srgbClr val="BACBC3"/>
        </a:folHlink>
      </a:clrScheme>
      <a:clrMap bg1="lt1" tx1="dk1" bg2="lt2" tx2="dk2" accent1="accent1" accent2="accent2" accent3="accent3" accent4="accent4" accent5="accent5" accent6="accent6" hlink="hlink" folHlink="folHlink"/>
    </a:extraClrScheme>
    <a:extraClrScheme>
      <a:clrScheme name="Systems (e) 6">
        <a:dk1>
          <a:srgbClr val="000000"/>
        </a:dk1>
        <a:lt1>
          <a:srgbClr val="FFFFFF"/>
        </a:lt1>
        <a:dk2>
          <a:srgbClr val="FFFFFF"/>
        </a:dk2>
        <a:lt2>
          <a:srgbClr val="5B91C8"/>
        </a:lt2>
        <a:accent1>
          <a:srgbClr val="FFFFFF"/>
        </a:accent1>
        <a:accent2>
          <a:srgbClr val="EDF3F9"/>
        </a:accent2>
        <a:accent3>
          <a:srgbClr val="FFFFFF"/>
        </a:accent3>
        <a:accent4>
          <a:srgbClr val="000000"/>
        </a:accent4>
        <a:accent5>
          <a:srgbClr val="FFFFFF"/>
        </a:accent5>
        <a:accent6>
          <a:srgbClr val="D7DCE2"/>
        </a:accent6>
        <a:hlink>
          <a:srgbClr val="61634F"/>
        </a:hlink>
        <a:folHlink>
          <a:srgbClr val="9DBDDE"/>
        </a:folHlink>
      </a:clrScheme>
      <a:clrMap bg1="lt1" tx1="dk1" bg2="lt2" tx2="dk2" accent1="accent1" accent2="accent2" accent3="accent3" accent4="accent4" accent5="accent5" accent6="accent6" hlink="hlink" folHlink="folHlink"/>
    </a:extraClrScheme>
    <a:extraClrScheme>
      <a:clrScheme name="Systems (e) 7">
        <a:dk1>
          <a:srgbClr val="000000"/>
        </a:dk1>
        <a:lt1>
          <a:srgbClr val="FFFFFF"/>
        </a:lt1>
        <a:dk2>
          <a:srgbClr val="FFFFFF"/>
        </a:dk2>
        <a:lt2>
          <a:srgbClr val="586972"/>
        </a:lt2>
        <a:accent1>
          <a:srgbClr val="FFFFFF"/>
        </a:accent1>
        <a:accent2>
          <a:srgbClr val="FFFFFF"/>
        </a:accent2>
        <a:accent3>
          <a:srgbClr val="FFFFFF"/>
        </a:accent3>
        <a:accent4>
          <a:srgbClr val="000000"/>
        </a:accent4>
        <a:accent5>
          <a:srgbClr val="FFFFFF"/>
        </a:accent5>
        <a:accent6>
          <a:srgbClr val="E7E7E7"/>
        </a:accent6>
        <a:hlink>
          <a:srgbClr val="61634F"/>
        </a:hlink>
        <a:folHlink>
          <a:srgbClr val="8299A6"/>
        </a:folHlink>
      </a:clrScheme>
      <a:clrMap bg1="lt1" tx1="dk1" bg2="lt2" tx2="dk2" accent1="accent1" accent2="accent2" accent3="accent3" accent4="accent4" accent5="accent5" accent6="accent6" hlink="hlink" folHlink="folHlink"/>
    </a:extraClrScheme>
    <a:extraClrScheme>
      <a:clrScheme name="Systems (e) 8">
        <a:dk1>
          <a:srgbClr val="000000"/>
        </a:dk1>
        <a:lt1>
          <a:srgbClr val="FFFFFF"/>
        </a:lt1>
        <a:dk2>
          <a:srgbClr val="000000"/>
        </a:dk2>
        <a:lt2>
          <a:srgbClr val="DFE3E6"/>
        </a:lt2>
        <a:accent1>
          <a:srgbClr val="FFFFFF"/>
        </a:accent1>
        <a:accent2>
          <a:srgbClr val="FFFFFF"/>
        </a:accent2>
        <a:accent3>
          <a:srgbClr val="FFFFFF"/>
        </a:accent3>
        <a:accent4>
          <a:srgbClr val="000000"/>
        </a:accent4>
        <a:accent5>
          <a:srgbClr val="FFFFFF"/>
        </a:accent5>
        <a:accent6>
          <a:srgbClr val="E7E7E7"/>
        </a:accent6>
        <a:hlink>
          <a:srgbClr val="61634F"/>
        </a:hlink>
        <a:folHlink>
          <a:srgbClr val="8299A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plate Ammann Group">
  <a:themeElements>
    <a:clrScheme name="Template Ammann Group 2">
      <a:dk1>
        <a:srgbClr val="000000"/>
      </a:dk1>
      <a:lt1>
        <a:srgbClr val="FFFFFF"/>
      </a:lt1>
      <a:dk2>
        <a:srgbClr val="FFFFFF"/>
      </a:dk2>
      <a:lt2>
        <a:srgbClr val="586972"/>
      </a:lt2>
      <a:accent1>
        <a:srgbClr val="586972"/>
      </a:accent1>
      <a:accent2>
        <a:srgbClr val="F0F2F4"/>
      </a:accent2>
      <a:accent3>
        <a:srgbClr val="FFFFFF"/>
      </a:accent3>
      <a:accent4>
        <a:srgbClr val="000000"/>
      </a:accent4>
      <a:accent5>
        <a:srgbClr val="FFFFFF"/>
      </a:accent5>
      <a:accent6>
        <a:srgbClr val="D9DBDD"/>
      </a:accent6>
      <a:hlink>
        <a:srgbClr val="61634F"/>
      </a:hlink>
      <a:folHlink>
        <a:srgbClr val="8299A6"/>
      </a:folHlink>
    </a:clrScheme>
    <a:fontScheme name="Template Ammann Group">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mplate Ammann Group 1">
        <a:dk1>
          <a:srgbClr val="000000"/>
        </a:dk1>
        <a:lt1>
          <a:srgbClr val="FFFFFF"/>
        </a:lt1>
        <a:dk2>
          <a:srgbClr val="FFFFFF"/>
        </a:dk2>
        <a:lt2>
          <a:srgbClr val="61634F"/>
        </a:lt2>
        <a:accent1>
          <a:srgbClr val="FFFFFF"/>
        </a:accent1>
        <a:accent2>
          <a:srgbClr val="F2F3ED"/>
        </a:accent2>
        <a:accent3>
          <a:srgbClr val="FFFFFF"/>
        </a:accent3>
        <a:accent4>
          <a:srgbClr val="000000"/>
        </a:accent4>
        <a:accent5>
          <a:srgbClr val="FFFFFF"/>
        </a:accent5>
        <a:accent6>
          <a:srgbClr val="DBDCD7"/>
        </a:accent6>
        <a:hlink>
          <a:srgbClr val="61634F"/>
        </a:hlink>
        <a:folHlink>
          <a:srgbClr val="9D9F87"/>
        </a:folHlink>
      </a:clrScheme>
      <a:clrMap bg1="lt1" tx1="dk1" bg2="lt2" tx2="dk2" accent1="accent1" accent2="accent2" accent3="accent3" accent4="accent4" accent5="accent5" accent6="accent6" hlink="hlink" folHlink="folHlink"/>
    </a:extraClrScheme>
    <a:extraClrScheme>
      <a:clrScheme name="Template Ammann Group 2">
        <a:dk1>
          <a:srgbClr val="000000"/>
        </a:dk1>
        <a:lt1>
          <a:srgbClr val="FFFFFF"/>
        </a:lt1>
        <a:dk2>
          <a:srgbClr val="FFFFFF"/>
        </a:dk2>
        <a:lt2>
          <a:srgbClr val="586972"/>
        </a:lt2>
        <a:accent1>
          <a:srgbClr val="FFFFFF"/>
        </a:accent1>
        <a:accent2>
          <a:srgbClr val="F0F2F4"/>
        </a:accent2>
        <a:accent3>
          <a:srgbClr val="FFFFFF"/>
        </a:accent3>
        <a:accent4>
          <a:srgbClr val="000000"/>
        </a:accent4>
        <a:accent5>
          <a:srgbClr val="FFFFFF"/>
        </a:accent5>
        <a:accent6>
          <a:srgbClr val="D9DBDD"/>
        </a:accent6>
        <a:hlink>
          <a:srgbClr val="61634F"/>
        </a:hlink>
        <a:folHlink>
          <a:srgbClr val="8299A6"/>
        </a:folHlink>
      </a:clrScheme>
      <a:clrMap bg1="lt1" tx1="dk1" bg2="lt2" tx2="dk2" accent1="accent1" accent2="accent2" accent3="accent3" accent4="accent4" accent5="accent5" accent6="accent6" hlink="hlink" folHlink="folHlink"/>
    </a:extraClrScheme>
    <a:extraClrScheme>
      <a:clrScheme name="Template Ammann Group 3">
        <a:dk1>
          <a:srgbClr val="000000"/>
        </a:dk1>
        <a:lt1>
          <a:srgbClr val="FFFFFF"/>
        </a:lt1>
        <a:dk2>
          <a:srgbClr val="FFFFFF"/>
        </a:dk2>
        <a:lt2>
          <a:srgbClr val="A88E0E"/>
        </a:lt2>
        <a:accent1>
          <a:srgbClr val="FFFFFF"/>
        </a:accent1>
        <a:accent2>
          <a:srgbClr val="F6F3E6"/>
        </a:accent2>
        <a:accent3>
          <a:srgbClr val="FFFFFF"/>
        </a:accent3>
        <a:accent4>
          <a:srgbClr val="000000"/>
        </a:accent4>
        <a:accent5>
          <a:srgbClr val="FFFFFF"/>
        </a:accent5>
        <a:accent6>
          <a:srgbClr val="DFDCD0"/>
        </a:accent6>
        <a:hlink>
          <a:srgbClr val="61634F"/>
        </a:hlink>
        <a:folHlink>
          <a:srgbClr val="CBBB6E"/>
        </a:folHlink>
      </a:clrScheme>
      <a:clrMap bg1="lt1" tx1="dk1" bg2="lt2" tx2="dk2" accent1="accent1" accent2="accent2" accent3="accent3" accent4="accent4" accent5="accent5" accent6="accent6" hlink="hlink" folHlink="folHlink"/>
    </a:extraClrScheme>
    <a:extraClrScheme>
      <a:clrScheme name="Template Ammann Group 4">
        <a:dk1>
          <a:srgbClr val="000000"/>
        </a:dk1>
        <a:lt1>
          <a:srgbClr val="FFFFFF"/>
        </a:lt1>
        <a:dk2>
          <a:srgbClr val="FFFFFF"/>
        </a:dk2>
        <a:lt2>
          <a:srgbClr val="69941A"/>
        </a:lt2>
        <a:accent1>
          <a:srgbClr val="FFFFFF"/>
        </a:accent1>
        <a:accent2>
          <a:srgbClr val="F6F6EA"/>
        </a:accent2>
        <a:accent3>
          <a:srgbClr val="FFFFFF"/>
        </a:accent3>
        <a:accent4>
          <a:srgbClr val="000000"/>
        </a:accent4>
        <a:accent5>
          <a:srgbClr val="FFFFFF"/>
        </a:accent5>
        <a:accent6>
          <a:srgbClr val="DFDFD4"/>
        </a:accent6>
        <a:hlink>
          <a:srgbClr val="61634F"/>
        </a:hlink>
        <a:folHlink>
          <a:srgbClr val="9FB444"/>
        </a:folHlink>
      </a:clrScheme>
      <a:clrMap bg1="lt1" tx1="dk1" bg2="lt2" tx2="dk2" accent1="accent1" accent2="accent2" accent3="accent3" accent4="accent4" accent5="accent5" accent6="accent6" hlink="hlink" folHlink="folHlink"/>
    </a:extraClrScheme>
    <a:extraClrScheme>
      <a:clrScheme name="Template Ammann Group 5">
        <a:dk1>
          <a:srgbClr val="000000"/>
        </a:dk1>
        <a:lt1>
          <a:srgbClr val="FFFFFF"/>
        </a:lt1>
        <a:dk2>
          <a:srgbClr val="FFFFFF"/>
        </a:dk2>
        <a:lt2>
          <a:srgbClr val="8CA89B"/>
        </a:lt2>
        <a:accent1>
          <a:srgbClr val="FFFFFF"/>
        </a:accent1>
        <a:accent2>
          <a:srgbClr val="F1F5F3"/>
        </a:accent2>
        <a:accent3>
          <a:srgbClr val="FFFFFF"/>
        </a:accent3>
        <a:accent4>
          <a:srgbClr val="000000"/>
        </a:accent4>
        <a:accent5>
          <a:srgbClr val="FFFFFF"/>
        </a:accent5>
        <a:accent6>
          <a:srgbClr val="DADEDC"/>
        </a:accent6>
        <a:hlink>
          <a:srgbClr val="61634F"/>
        </a:hlink>
        <a:folHlink>
          <a:srgbClr val="BACBC3"/>
        </a:folHlink>
      </a:clrScheme>
      <a:clrMap bg1="lt1" tx1="dk1" bg2="lt2" tx2="dk2" accent1="accent1" accent2="accent2" accent3="accent3" accent4="accent4" accent5="accent5" accent6="accent6" hlink="hlink" folHlink="folHlink"/>
    </a:extraClrScheme>
    <a:extraClrScheme>
      <a:clrScheme name="Template Ammann Group 6">
        <a:dk1>
          <a:srgbClr val="000000"/>
        </a:dk1>
        <a:lt1>
          <a:srgbClr val="FFFFFF"/>
        </a:lt1>
        <a:dk2>
          <a:srgbClr val="FFFFFF"/>
        </a:dk2>
        <a:lt2>
          <a:srgbClr val="5B91C8"/>
        </a:lt2>
        <a:accent1>
          <a:srgbClr val="FFFFFF"/>
        </a:accent1>
        <a:accent2>
          <a:srgbClr val="EDF3F9"/>
        </a:accent2>
        <a:accent3>
          <a:srgbClr val="FFFFFF"/>
        </a:accent3>
        <a:accent4>
          <a:srgbClr val="000000"/>
        </a:accent4>
        <a:accent5>
          <a:srgbClr val="FFFFFF"/>
        </a:accent5>
        <a:accent6>
          <a:srgbClr val="D7DCE2"/>
        </a:accent6>
        <a:hlink>
          <a:srgbClr val="61634F"/>
        </a:hlink>
        <a:folHlink>
          <a:srgbClr val="9DBDDE"/>
        </a:folHlink>
      </a:clrScheme>
      <a:clrMap bg1="lt1" tx1="dk1" bg2="lt2" tx2="dk2" accent1="accent1" accent2="accent2" accent3="accent3" accent4="accent4" accent5="accent5" accent6="accent6" hlink="hlink" folHlink="folHlink"/>
    </a:extraClrScheme>
    <a:extraClrScheme>
      <a:clrScheme name="Template Ammann Group 7">
        <a:dk1>
          <a:srgbClr val="000000"/>
        </a:dk1>
        <a:lt1>
          <a:srgbClr val="FFFFFF"/>
        </a:lt1>
        <a:dk2>
          <a:srgbClr val="FFFFFF"/>
        </a:dk2>
        <a:lt2>
          <a:srgbClr val="586972"/>
        </a:lt2>
        <a:accent1>
          <a:srgbClr val="FFFFFF"/>
        </a:accent1>
        <a:accent2>
          <a:srgbClr val="FFFFFF"/>
        </a:accent2>
        <a:accent3>
          <a:srgbClr val="FFFFFF"/>
        </a:accent3>
        <a:accent4>
          <a:srgbClr val="000000"/>
        </a:accent4>
        <a:accent5>
          <a:srgbClr val="FFFFFF"/>
        </a:accent5>
        <a:accent6>
          <a:srgbClr val="E7E7E7"/>
        </a:accent6>
        <a:hlink>
          <a:srgbClr val="61634F"/>
        </a:hlink>
        <a:folHlink>
          <a:srgbClr val="8299A6"/>
        </a:folHlink>
      </a:clrScheme>
      <a:clrMap bg1="lt1" tx1="dk1" bg2="lt2" tx2="dk2" accent1="accent1" accent2="accent2" accent3="accent3" accent4="accent4" accent5="accent5" accent6="accent6" hlink="hlink" folHlink="folHlink"/>
    </a:extraClrScheme>
    <a:extraClrScheme>
      <a:clrScheme name="Template Ammann Group 8">
        <a:dk1>
          <a:srgbClr val="000000"/>
        </a:dk1>
        <a:lt1>
          <a:srgbClr val="FFFFFF"/>
        </a:lt1>
        <a:dk2>
          <a:srgbClr val="000000"/>
        </a:dk2>
        <a:lt2>
          <a:srgbClr val="DFE3E6"/>
        </a:lt2>
        <a:accent1>
          <a:srgbClr val="FFFFFF"/>
        </a:accent1>
        <a:accent2>
          <a:srgbClr val="FFFFFF"/>
        </a:accent2>
        <a:accent3>
          <a:srgbClr val="FFFFFF"/>
        </a:accent3>
        <a:accent4>
          <a:srgbClr val="000000"/>
        </a:accent4>
        <a:accent5>
          <a:srgbClr val="FFFFFF"/>
        </a:accent5>
        <a:accent6>
          <a:srgbClr val="E7E7E7"/>
        </a:accent6>
        <a:hlink>
          <a:srgbClr val="61634F"/>
        </a:hlink>
        <a:folHlink>
          <a:srgbClr val="8299A6"/>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2_Systems (e)">
  <a:themeElements>
    <a:clrScheme name="Template Ammann Group 2">
      <a:dk1>
        <a:srgbClr val="000000"/>
      </a:dk1>
      <a:lt1>
        <a:srgbClr val="FFFFFF"/>
      </a:lt1>
      <a:dk2>
        <a:srgbClr val="FFFFFF"/>
      </a:dk2>
      <a:lt2>
        <a:srgbClr val="586972"/>
      </a:lt2>
      <a:accent1>
        <a:srgbClr val="586972"/>
      </a:accent1>
      <a:accent2>
        <a:srgbClr val="F0F2F4"/>
      </a:accent2>
      <a:accent3>
        <a:srgbClr val="FFFFFF"/>
      </a:accent3>
      <a:accent4>
        <a:srgbClr val="000000"/>
      </a:accent4>
      <a:accent5>
        <a:srgbClr val="FFFFFF"/>
      </a:accent5>
      <a:accent6>
        <a:srgbClr val="D9DBDD"/>
      </a:accent6>
      <a:hlink>
        <a:srgbClr val="61634F"/>
      </a:hlink>
      <a:folHlink>
        <a:srgbClr val="8299A6"/>
      </a:folHlink>
    </a:clrScheme>
    <a:fontScheme name="Systems (e)">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1800" b="0" i="0" u="none" strike="noStrike" cap="none" normalizeH="0" baseline="0" smtClean="0">
            <a:ln>
              <a:noFill/>
            </a:ln>
            <a:solidFill>
              <a:schemeClr val="tx1"/>
            </a:solidFill>
            <a:effectLst/>
            <a:latin typeface="Arial" charset="0"/>
          </a:defRPr>
        </a:defPPr>
      </a:lstStyle>
    </a:lnDef>
  </a:objectDefaults>
  <a:extraClrSchemeLst>
    <a:extraClrScheme>
      <a:clrScheme name="Systems (e) 1">
        <a:dk1>
          <a:srgbClr val="000000"/>
        </a:dk1>
        <a:lt1>
          <a:srgbClr val="FFFFFF"/>
        </a:lt1>
        <a:dk2>
          <a:srgbClr val="FFFFFF"/>
        </a:dk2>
        <a:lt2>
          <a:srgbClr val="61634F"/>
        </a:lt2>
        <a:accent1>
          <a:srgbClr val="FFFFFF"/>
        </a:accent1>
        <a:accent2>
          <a:srgbClr val="F2F3ED"/>
        </a:accent2>
        <a:accent3>
          <a:srgbClr val="FFFFFF"/>
        </a:accent3>
        <a:accent4>
          <a:srgbClr val="000000"/>
        </a:accent4>
        <a:accent5>
          <a:srgbClr val="FFFFFF"/>
        </a:accent5>
        <a:accent6>
          <a:srgbClr val="DBDCD7"/>
        </a:accent6>
        <a:hlink>
          <a:srgbClr val="61634F"/>
        </a:hlink>
        <a:folHlink>
          <a:srgbClr val="9D9F87"/>
        </a:folHlink>
      </a:clrScheme>
      <a:clrMap bg1="lt1" tx1="dk1" bg2="lt2" tx2="dk2" accent1="accent1" accent2="accent2" accent3="accent3" accent4="accent4" accent5="accent5" accent6="accent6" hlink="hlink" folHlink="folHlink"/>
    </a:extraClrScheme>
    <a:extraClrScheme>
      <a:clrScheme name="Systems (e) 2">
        <a:dk1>
          <a:srgbClr val="000000"/>
        </a:dk1>
        <a:lt1>
          <a:srgbClr val="FFFFFF"/>
        </a:lt1>
        <a:dk2>
          <a:srgbClr val="FFFFFF"/>
        </a:dk2>
        <a:lt2>
          <a:srgbClr val="586972"/>
        </a:lt2>
        <a:accent1>
          <a:srgbClr val="FFFFFF"/>
        </a:accent1>
        <a:accent2>
          <a:srgbClr val="F0F2F4"/>
        </a:accent2>
        <a:accent3>
          <a:srgbClr val="FFFFFF"/>
        </a:accent3>
        <a:accent4>
          <a:srgbClr val="000000"/>
        </a:accent4>
        <a:accent5>
          <a:srgbClr val="FFFFFF"/>
        </a:accent5>
        <a:accent6>
          <a:srgbClr val="D9DBDD"/>
        </a:accent6>
        <a:hlink>
          <a:srgbClr val="61634F"/>
        </a:hlink>
        <a:folHlink>
          <a:srgbClr val="8299A6"/>
        </a:folHlink>
      </a:clrScheme>
      <a:clrMap bg1="lt1" tx1="dk1" bg2="lt2" tx2="dk2" accent1="accent1" accent2="accent2" accent3="accent3" accent4="accent4" accent5="accent5" accent6="accent6" hlink="hlink" folHlink="folHlink"/>
    </a:extraClrScheme>
    <a:extraClrScheme>
      <a:clrScheme name="Systems (e) 3">
        <a:dk1>
          <a:srgbClr val="000000"/>
        </a:dk1>
        <a:lt1>
          <a:srgbClr val="FFFFFF"/>
        </a:lt1>
        <a:dk2>
          <a:srgbClr val="FFFFFF"/>
        </a:dk2>
        <a:lt2>
          <a:srgbClr val="A88E0E"/>
        </a:lt2>
        <a:accent1>
          <a:srgbClr val="FFFFFF"/>
        </a:accent1>
        <a:accent2>
          <a:srgbClr val="F6F3E6"/>
        </a:accent2>
        <a:accent3>
          <a:srgbClr val="FFFFFF"/>
        </a:accent3>
        <a:accent4>
          <a:srgbClr val="000000"/>
        </a:accent4>
        <a:accent5>
          <a:srgbClr val="FFFFFF"/>
        </a:accent5>
        <a:accent6>
          <a:srgbClr val="DFDCD0"/>
        </a:accent6>
        <a:hlink>
          <a:srgbClr val="61634F"/>
        </a:hlink>
        <a:folHlink>
          <a:srgbClr val="CBBB6E"/>
        </a:folHlink>
      </a:clrScheme>
      <a:clrMap bg1="lt1" tx1="dk1" bg2="lt2" tx2="dk2" accent1="accent1" accent2="accent2" accent3="accent3" accent4="accent4" accent5="accent5" accent6="accent6" hlink="hlink" folHlink="folHlink"/>
    </a:extraClrScheme>
    <a:extraClrScheme>
      <a:clrScheme name="Systems (e) 4">
        <a:dk1>
          <a:srgbClr val="000000"/>
        </a:dk1>
        <a:lt1>
          <a:srgbClr val="FFFFFF"/>
        </a:lt1>
        <a:dk2>
          <a:srgbClr val="FFFFFF"/>
        </a:dk2>
        <a:lt2>
          <a:srgbClr val="69941A"/>
        </a:lt2>
        <a:accent1>
          <a:srgbClr val="FFFFFF"/>
        </a:accent1>
        <a:accent2>
          <a:srgbClr val="F6F6EA"/>
        </a:accent2>
        <a:accent3>
          <a:srgbClr val="FFFFFF"/>
        </a:accent3>
        <a:accent4>
          <a:srgbClr val="000000"/>
        </a:accent4>
        <a:accent5>
          <a:srgbClr val="FFFFFF"/>
        </a:accent5>
        <a:accent6>
          <a:srgbClr val="DFDFD4"/>
        </a:accent6>
        <a:hlink>
          <a:srgbClr val="61634F"/>
        </a:hlink>
        <a:folHlink>
          <a:srgbClr val="9FB444"/>
        </a:folHlink>
      </a:clrScheme>
      <a:clrMap bg1="lt1" tx1="dk1" bg2="lt2" tx2="dk2" accent1="accent1" accent2="accent2" accent3="accent3" accent4="accent4" accent5="accent5" accent6="accent6" hlink="hlink" folHlink="folHlink"/>
    </a:extraClrScheme>
    <a:extraClrScheme>
      <a:clrScheme name="Systems (e) 5">
        <a:dk1>
          <a:srgbClr val="000000"/>
        </a:dk1>
        <a:lt1>
          <a:srgbClr val="FFFFFF"/>
        </a:lt1>
        <a:dk2>
          <a:srgbClr val="FFFFFF"/>
        </a:dk2>
        <a:lt2>
          <a:srgbClr val="8CA89B"/>
        </a:lt2>
        <a:accent1>
          <a:srgbClr val="FFFFFF"/>
        </a:accent1>
        <a:accent2>
          <a:srgbClr val="F1F5F3"/>
        </a:accent2>
        <a:accent3>
          <a:srgbClr val="FFFFFF"/>
        </a:accent3>
        <a:accent4>
          <a:srgbClr val="000000"/>
        </a:accent4>
        <a:accent5>
          <a:srgbClr val="FFFFFF"/>
        </a:accent5>
        <a:accent6>
          <a:srgbClr val="DADEDC"/>
        </a:accent6>
        <a:hlink>
          <a:srgbClr val="61634F"/>
        </a:hlink>
        <a:folHlink>
          <a:srgbClr val="BACBC3"/>
        </a:folHlink>
      </a:clrScheme>
      <a:clrMap bg1="lt1" tx1="dk1" bg2="lt2" tx2="dk2" accent1="accent1" accent2="accent2" accent3="accent3" accent4="accent4" accent5="accent5" accent6="accent6" hlink="hlink" folHlink="folHlink"/>
    </a:extraClrScheme>
    <a:extraClrScheme>
      <a:clrScheme name="Systems (e) 6">
        <a:dk1>
          <a:srgbClr val="000000"/>
        </a:dk1>
        <a:lt1>
          <a:srgbClr val="FFFFFF"/>
        </a:lt1>
        <a:dk2>
          <a:srgbClr val="FFFFFF"/>
        </a:dk2>
        <a:lt2>
          <a:srgbClr val="5B91C8"/>
        </a:lt2>
        <a:accent1>
          <a:srgbClr val="FFFFFF"/>
        </a:accent1>
        <a:accent2>
          <a:srgbClr val="EDF3F9"/>
        </a:accent2>
        <a:accent3>
          <a:srgbClr val="FFFFFF"/>
        </a:accent3>
        <a:accent4>
          <a:srgbClr val="000000"/>
        </a:accent4>
        <a:accent5>
          <a:srgbClr val="FFFFFF"/>
        </a:accent5>
        <a:accent6>
          <a:srgbClr val="D7DCE2"/>
        </a:accent6>
        <a:hlink>
          <a:srgbClr val="61634F"/>
        </a:hlink>
        <a:folHlink>
          <a:srgbClr val="9DBDDE"/>
        </a:folHlink>
      </a:clrScheme>
      <a:clrMap bg1="lt1" tx1="dk1" bg2="lt2" tx2="dk2" accent1="accent1" accent2="accent2" accent3="accent3" accent4="accent4" accent5="accent5" accent6="accent6" hlink="hlink" folHlink="folHlink"/>
    </a:extraClrScheme>
    <a:extraClrScheme>
      <a:clrScheme name="Systems (e) 7">
        <a:dk1>
          <a:srgbClr val="000000"/>
        </a:dk1>
        <a:lt1>
          <a:srgbClr val="FFFFFF"/>
        </a:lt1>
        <a:dk2>
          <a:srgbClr val="FFFFFF"/>
        </a:dk2>
        <a:lt2>
          <a:srgbClr val="586972"/>
        </a:lt2>
        <a:accent1>
          <a:srgbClr val="FFFFFF"/>
        </a:accent1>
        <a:accent2>
          <a:srgbClr val="FFFFFF"/>
        </a:accent2>
        <a:accent3>
          <a:srgbClr val="FFFFFF"/>
        </a:accent3>
        <a:accent4>
          <a:srgbClr val="000000"/>
        </a:accent4>
        <a:accent5>
          <a:srgbClr val="FFFFFF"/>
        </a:accent5>
        <a:accent6>
          <a:srgbClr val="E7E7E7"/>
        </a:accent6>
        <a:hlink>
          <a:srgbClr val="61634F"/>
        </a:hlink>
        <a:folHlink>
          <a:srgbClr val="8299A6"/>
        </a:folHlink>
      </a:clrScheme>
      <a:clrMap bg1="lt1" tx1="dk1" bg2="lt2" tx2="dk2" accent1="accent1" accent2="accent2" accent3="accent3" accent4="accent4" accent5="accent5" accent6="accent6" hlink="hlink" folHlink="folHlink"/>
    </a:extraClrScheme>
    <a:extraClrScheme>
      <a:clrScheme name="Systems (e) 8">
        <a:dk1>
          <a:srgbClr val="000000"/>
        </a:dk1>
        <a:lt1>
          <a:srgbClr val="FFFFFF"/>
        </a:lt1>
        <a:dk2>
          <a:srgbClr val="000000"/>
        </a:dk2>
        <a:lt2>
          <a:srgbClr val="DFE3E6"/>
        </a:lt2>
        <a:accent1>
          <a:srgbClr val="FFFFFF"/>
        </a:accent1>
        <a:accent2>
          <a:srgbClr val="FFFFFF"/>
        </a:accent2>
        <a:accent3>
          <a:srgbClr val="FFFFFF"/>
        </a:accent3>
        <a:accent4>
          <a:srgbClr val="000000"/>
        </a:accent4>
        <a:accent5>
          <a:srgbClr val="FFFFFF"/>
        </a:accent5>
        <a:accent6>
          <a:srgbClr val="E7E7E7"/>
        </a:accent6>
        <a:hlink>
          <a:srgbClr val="61634F"/>
        </a:hlink>
        <a:folHlink>
          <a:srgbClr val="8299A6"/>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presentation_group_d_2009-02">
  <a:themeElements>
    <a:clrScheme name="presentation_group_d_2009-02 2">
      <a:dk1>
        <a:srgbClr val="000000"/>
      </a:dk1>
      <a:lt1>
        <a:srgbClr val="FFFFFF"/>
      </a:lt1>
      <a:dk2>
        <a:srgbClr val="FFFFFF"/>
      </a:dk2>
      <a:lt2>
        <a:srgbClr val="586972"/>
      </a:lt2>
      <a:accent1>
        <a:srgbClr val="FFFFFF"/>
      </a:accent1>
      <a:accent2>
        <a:srgbClr val="F0F2F4"/>
      </a:accent2>
      <a:accent3>
        <a:srgbClr val="FFFFFF"/>
      </a:accent3>
      <a:accent4>
        <a:srgbClr val="000000"/>
      </a:accent4>
      <a:accent5>
        <a:srgbClr val="FFFFFF"/>
      </a:accent5>
      <a:accent6>
        <a:srgbClr val="D9DBDD"/>
      </a:accent6>
      <a:hlink>
        <a:srgbClr val="61634F"/>
      </a:hlink>
      <a:folHlink>
        <a:srgbClr val="8299A6"/>
      </a:folHlink>
    </a:clrScheme>
    <a:fontScheme name="presentation_group_d_2009-02">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1800" b="0" i="0" u="none" strike="noStrike" cap="none" normalizeH="0" baseline="0" smtClean="0">
            <a:ln>
              <a:noFill/>
            </a:ln>
            <a:solidFill>
              <a:schemeClr val="tx1"/>
            </a:solidFill>
            <a:effectLst/>
            <a:latin typeface="Arial" charset="0"/>
          </a:defRPr>
        </a:defPPr>
      </a:lstStyle>
    </a:lnDef>
  </a:objectDefaults>
  <a:extraClrSchemeLst>
    <a:extraClrScheme>
      <a:clrScheme name="presentation_group_d_2009-02 1">
        <a:dk1>
          <a:srgbClr val="000000"/>
        </a:dk1>
        <a:lt1>
          <a:srgbClr val="FFFFFF"/>
        </a:lt1>
        <a:dk2>
          <a:srgbClr val="FFFFFF"/>
        </a:dk2>
        <a:lt2>
          <a:srgbClr val="61634F"/>
        </a:lt2>
        <a:accent1>
          <a:srgbClr val="FFFFFF"/>
        </a:accent1>
        <a:accent2>
          <a:srgbClr val="F2F3ED"/>
        </a:accent2>
        <a:accent3>
          <a:srgbClr val="FFFFFF"/>
        </a:accent3>
        <a:accent4>
          <a:srgbClr val="000000"/>
        </a:accent4>
        <a:accent5>
          <a:srgbClr val="FFFFFF"/>
        </a:accent5>
        <a:accent6>
          <a:srgbClr val="DBDCD7"/>
        </a:accent6>
        <a:hlink>
          <a:srgbClr val="61634F"/>
        </a:hlink>
        <a:folHlink>
          <a:srgbClr val="9D9F87"/>
        </a:folHlink>
      </a:clrScheme>
      <a:clrMap bg1="lt1" tx1="dk1" bg2="lt2" tx2="dk2" accent1="accent1" accent2="accent2" accent3="accent3" accent4="accent4" accent5="accent5" accent6="accent6" hlink="hlink" folHlink="folHlink"/>
    </a:extraClrScheme>
    <a:extraClrScheme>
      <a:clrScheme name="presentation_group_d_2009-02 2">
        <a:dk1>
          <a:srgbClr val="000000"/>
        </a:dk1>
        <a:lt1>
          <a:srgbClr val="FFFFFF"/>
        </a:lt1>
        <a:dk2>
          <a:srgbClr val="FFFFFF"/>
        </a:dk2>
        <a:lt2>
          <a:srgbClr val="586972"/>
        </a:lt2>
        <a:accent1>
          <a:srgbClr val="FFFFFF"/>
        </a:accent1>
        <a:accent2>
          <a:srgbClr val="F0F2F4"/>
        </a:accent2>
        <a:accent3>
          <a:srgbClr val="FFFFFF"/>
        </a:accent3>
        <a:accent4>
          <a:srgbClr val="000000"/>
        </a:accent4>
        <a:accent5>
          <a:srgbClr val="FFFFFF"/>
        </a:accent5>
        <a:accent6>
          <a:srgbClr val="D9DBDD"/>
        </a:accent6>
        <a:hlink>
          <a:srgbClr val="61634F"/>
        </a:hlink>
        <a:folHlink>
          <a:srgbClr val="8299A6"/>
        </a:folHlink>
      </a:clrScheme>
      <a:clrMap bg1="lt1" tx1="dk1" bg2="lt2" tx2="dk2" accent1="accent1" accent2="accent2" accent3="accent3" accent4="accent4" accent5="accent5" accent6="accent6" hlink="hlink" folHlink="folHlink"/>
    </a:extraClrScheme>
    <a:extraClrScheme>
      <a:clrScheme name="presentation_group_d_2009-02 3">
        <a:dk1>
          <a:srgbClr val="000000"/>
        </a:dk1>
        <a:lt1>
          <a:srgbClr val="FFFFFF"/>
        </a:lt1>
        <a:dk2>
          <a:srgbClr val="FFFFFF"/>
        </a:dk2>
        <a:lt2>
          <a:srgbClr val="A88E0E"/>
        </a:lt2>
        <a:accent1>
          <a:srgbClr val="FFFFFF"/>
        </a:accent1>
        <a:accent2>
          <a:srgbClr val="F6F3E6"/>
        </a:accent2>
        <a:accent3>
          <a:srgbClr val="FFFFFF"/>
        </a:accent3>
        <a:accent4>
          <a:srgbClr val="000000"/>
        </a:accent4>
        <a:accent5>
          <a:srgbClr val="FFFFFF"/>
        </a:accent5>
        <a:accent6>
          <a:srgbClr val="DFDCD0"/>
        </a:accent6>
        <a:hlink>
          <a:srgbClr val="61634F"/>
        </a:hlink>
        <a:folHlink>
          <a:srgbClr val="CBBB6E"/>
        </a:folHlink>
      </a:clrScheme>
      <a:clrMap bg1="lt1" tx1="dk1" bg2="lt2" tx2="dk2" accent1="accent1" accent2="accent2" accent3="accent3" accent4="accent4" accent5="accent5" accent6="accent6" hlink="hlink" folHlink="folHlink"/>
    </a:extraClrScheme>
    <a:extraClrScheme>
      <a:clrScheme name="presentation_group_d_2009-02 4">
        <a:dk1>
          <a:srgbClr val="000000"/>
        </a:dk1>
        <a:lt1>
          <a:srgbClr val="FFFFFF"/>
        </a:lt1>
        <a:dk2>
          <a:srgbClr val="FFFFFF"/>
        </a:dk2>
        <a:lt2>
          <a:srgbClr val="69941A"/>
        </a:lt2>
        <a:accent1>
          <a:srgbClr val="FFFFFF"/>
        </a:accent1>
        <a:accent2>
          <a:srgbClr val="F6F6EA"/>
        </a:accent2>
        <a:accent3>
          <a:srgbClr val="FFFFFF"/>
        </a:accent3>
        <a:accent4>
          <a:srgbClr val="000000"/>
        </a:accent4>
        <a:accent5>
          <a:srgbClr val="FFFFFF"/>
        </a:accent5>
        <a:accent6>
          <a:srgbClr val="DFDFD4"/>
        </a:accent6>
        <a:hlink>
          <a:srgbClr val="61634F"/>
        </a:hlink>
        <a:folHlink>
          <a:srgbClr val="9FB444"/>
        </a:folHlink>
      </a:clrScheme>
      <a:clrMap bg1="lt1" tx1="dk1" bg2="lt2" tx2="dk2" accent1="accent1" accent2="accent2" accent3="accent3" accent4="accent4" accent5="accent5" accent6="accent6" hlink="hlink" folHlink="folHlink"/>
    </a:extraClrScheme>
    <a:extraClrScheme>
      <a:clrScheme name="presentation_group_d_2009-02 5">
        <a:dk1>
          <a:srgbClr val="000000"/>
        </a:dk1>
        <a:lt1>
          <a:srgbClr val="FFFFFF"/>
        </a:lt1>
        <a:dk2>
          <a:srgbClr val="FFFFFF"/>
        </a:dk2>
        <a:lt2>
          <a:srgbClr val="8CA89B"/>
        </a:lt2>
        <a:accent1>
          <a:srgbClr val="FFFFFF"/>
        </a:accent1>
        <a:accent2>
          <a:srgbClr val="F1F5F3"/>
        </a:accent2>
        <a:accent3>
          <a:srgbClr val="FFFFFF"/>
        </a:accent3>
        <a:accent4>
          <a:srgbClr val="000000"/>
        </a:accent4>
        <a:accent5>
          <a:srgbClr val="FFFFFF"/>
        </a:accent5>
        <a:accent6>
          <a:srgbClr val="DADEDC"/>
        </a:accent6>
        <a:hlink>
          <a:srgbClr val="61634F"/>
        </a:hlink>
        <a:folHlink>
          <a:srgbClr val="BACBC3"/>
        </a:folHlink>
      </a:clrScheme>
      <a:clrMap bg1="lt1" tx1="dk1" bg2="lt2" tx2="dk2" accent1="accent1" accent2="accent2" accent3="accent3" accent4="accent4" accent5="accent5" accent6="accent6" hlink="hlink" folHlink="folHlink"/>
    </a:extraClrScheme>
    <a:extraClrScheme>
      <a:clrScheme name="presentation_group_d_2009-02 6">
        <a:dk1>
          <a:srgbClr val="000000"/>
        </a:dk1>
        <a:lt1>
          <a:srgbClr val="FFFFFF"/>
        </a:lt1>
        <a:dk2>
          <a:srgbClr val="FFFFFF"/>
        </a:dk2>
        <a:lt2>
          <a:srgbClr val="5B91C8"/>
        </a:lt2>
        <a:accent1>
          <a:srgbClr val="FFFFFF"/>
        </a:accent1>
        <a:accent2>
          <a:srgbClr val="EDF3F9"/>
        </a:accent2>
        <a:accent3>
          <a:srgbClr val="FFFFFF"/>
        </a:accent3>
        <a:accent4>
          <a:srgbClr val="000000"/>
        </a:accent4>
        <a:accent5>
          <a:srgbClr val="FFFFFF"/>
        </a:accent5>
        <a:accent6>
          <a:srgbClr val="D7DCE2"/>
        </a:accent6>
        <a:hlink>
          <a:srgbClr val="61634F"/>
        </a:hlink>
        <a:folHlink>
          <a:srgbClr val="9DBDDE"/>
        </a:folHlink>
      </a:clrScheme>
      <a:clrMap bg1="lt1" tx1="dk1" bg2="lt2" tx2="dk2" accent1="accent1" accent2="accent2" accent3="accent3" accent4="accent4" accent5="accent5" accent6="accent6" hlink="hlink" folHlink="folHlink"/>
    </a:extraClrScheme>
    <a:extraClrScheme>
      <a:clrScheme name="presentation_group_d_2009-02 7">
        <a:dk1>
          <a:srgbClr val="000000"/>
        </a:dk1>
        <a:lt1>
          <a:srgbClr val="FFFFFF"/>
        </a:lt1>
        <a:dk2>
          <a:srgbClr val="FFFFFF"/>
        </a:dk2>
        <a:lt2>
          <a:srgbClr val="586972"/>
        </a:lt2>
        <a:accent1>
          <a:srgbClr val="FFFFFF"/>
        </a:accent1>
        <a:accent2>
          <a:srgbClr val="FFFFFF"/>
        </a:accent2>
        <a:accent3>
          <a:srgbClr val="FFFFFF"/>
        </a:accent3>
        <a:accent4>
          <a:srgbClr val="000000"/>
        </a:accent4>
        <a:accent5>
          <a:srgbClr val="FFFFFF"/>
        </a:accent5>
        <a:accent6>
          <a:srgbClr val="E7E7E7"/>
        </a:accent6>
        <a:hlink>
          <a:srgbClr val="61634F"/>
        </a:hlink>
        <a:folHlink>
          <a:srgbClr val="8299A6"/>
        </a:folHlink>
      </a:clrScheme>
      <a:clrMap bg1="lt1" tx1="dk1" bg2="lt2" tx2="dk2" accent1="accent1" accent2="accent2" accent3="accent3" accent4="accent4" accent5="accent5" accent6="accent6" hlink="hlink" folHlink="folHlink"/>
    </a:extraClrScheme>
    <a:extraClrScheme>
      <a:clrScheme name="presentation_group_d_2009-02 8">
        <a:dk1>
          <a:srgbClr val="000000"/>
        </a:dk1>
        <a:lt1>
          <a:srgbClr val="FFFFFF"/>
        </a:lt1>
        <a:dk2>
          <a:srgbClr val="000000"/>
        </a:dk2>
        <a:lt2>
          <a:srgbClr val="DFE3E6"/>
        </a:lt2>
        <a:accent1>
          <a:srgbClr val="FFFFFF"/>
        </a:accent1>
        <a:accent2>
          <a:srgbClr val="FFFFFF"/>
        </a:accent2>
        <a:accent3>
          <a:srgbClr val="FFFFFF"/>
        </a:accent3>
        <a:accent4>
          <a:srgbClr val="000000"/>
        </a:accent4>
        <a:accent5>
          <a:srgbClr val="FFFFFF"/>
        </a:accent5>
        <a:accent6>
          <a:srgbClr val="E7E7E7"/>
        </a:accent6>
        <a:hlink>
          <a:srgbClr val="61634F"/>
        </a:hlink>
        <a:folHlink>
          <a:srgbClr val="8299A6"/>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Systems (e)">
  <a:themeElements>
    <a:clrScheme name="Template Ammann Group 2">
      <a:dk1>
        <a:srgbClr val="000000"/>
      </a:dk1>
      <a:lt1>
        <a:srgbClr val="FFFFFF"/>
      </a:lt1>
      <a:dk2>
        <a:srgbClr val="FFFFFF"/>
      </a:dk2>
      <a:lt2>
        <a:srgbClr val="586972"/>
      </a:lt2>
      <a:accent1>
        <a:srgbClr val="586972"/>
      </a:accent1>
      <a:accent2>
        <a:srgbClr val="F0F2F4"/>
      </a:accent2>
      <a:accent3>
        <a:srgbClr val="FFFFFF"/>
      </a:accent3>
      <a:accent4>
        <a:srgbClr val="000000"/>
      </a:accent4>
      <a:accent5>
        <a:srgbClr val="FFFFFF"/>
      </a:accent5>
      <a:accent6>
        <a:srgbClr val="D9DBDD"/>
      </a:accent6>
      <a:hlink>
        <a:srgbClr val="61634F"/>
      </a:hlink>
      <a:folHlink>
        <a:srgbClr val="8299A6"/>
      </a:folHlink>
    </a:clrScheme>
    <a:fontScheme name="Systems (e)">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1800" b="0" i="0" u="none" strike="noStrike" cap="none" normalizeH="0" baseline="0" smtClean="0">
            <a:ln>
              <a:noFill/>
            </a:ln>
            <a:solidFill>
              <a:schemeClr val="tx1"/>
            </a:solidFill>
            <a:effectLst/>
            <a:latin typeface="Arial" charset="0"/>
          </a:defRPr>
        </a:defPPr>
      </a:lstStyle>
    </a:lnDef>
  </a:objectDefaults>
  <a:extraClrSchemeLst>
    <a:extraClrScheme>
      <a:clrScheme name="Systems (e) 1">
        <a:dk1>
          <a:srgbClr val="000000"/>
        </a:dk1>
        <a:lt1>
          <a:srgbClr val="FFFFFF"/>
        </a:lt1>
        <a:dk2>
          <a:srgbClr val="FFFFFF"/>
        </a:dk2>
        <a:lt2>
          <a:srgbClr val="61634F"/>
        </a:lt2>
        <a:accent1>
          <a:srgbClr val="FFFFFF"/>
        </a:accent1>
        <a:accent2>
          <a:srgbClr val="F2F3ED"/>
        </a:accent2>
        <a:accent3>
          <a:srgbClr val="FFFFFF"/>
        </a:accent3>
        <a:accent4>
          <a:srgbClr val="000000"/>
        </a:accent4>
        <a:accent5>
          <a:srgbClr val="FFFFFF"/>
        </a:accent5>
        <a:accent6>
          <a:srgbClr val="DBDCD7"/>
        </a:accent6>
        <a:hlink>
          <a:srgbClr val="61634F"/>
        </a:hlink>
        <a:folHlink>
          <a:srgbClr val="9D9F87"/>
        </a:folHlink>
      </a:clrScheme>
      <a:clrMap bg1="lt1" tx1="dk1" bg2="lt2" tx2="dk2" accent1="accent1" accent2="accent2" accent3="accent3" accent4="accent4" accent5="accent5" accent6="accent6" hlink="hlink" folHlink="folHlink"/>
    </a:extraClrScheme>
    <a:extraClrScheme>
      <a:clrScheme name="Systems (e) 2">
        <a:dk1>
          <a:srgbClr val="000000"/>
        </a:dk1>
        <a:lt1>
          <a:srgbClr val="FFFFFF"/>
        </a:lt1>
        <a:dk2>
          <a:srgbClr val="FFFFFF"/>
        </a:dk2>
        <a:lt2>
          <a:srgbClr val="586972"/>
        </a:lt2>
        <a:accent1>
          <a:srgbClr val="FFFFFF"/>
        </a:accent1>
        <a:accent2>
          <a:srgbClr val="F0F2F4"/>
        </a:accent2>
        <a:accent3>
          <a:srgbClr val="FFFFFF"/>
        </a:accent3>
        <a:accent4>
          <a:srgbClr val="000000"/>
        </a:accent4>
        <a:accent5>
          <a:srgbClr val="FFFFFF"/>
        </a:accent5>
        <a:accent6>
          <a:srgbClr val="D9DBDD"/>
        </a:accent6>
        <a:hlink>
          <a:srgbClr val="61634F"/>
        </a:hlink>
        <a:folHlink>
          <a:srgbClr val="8299A6"/>
        </a:folHlink>
      </a:clrScheme>
      <a:clrMap bg1="lt1" tx1="dk1" bg2="lt2" tx2="dk2" accent1="accent1" accent2="accent2" accent3="accent3" accent4="accent4" accent5="accent5" accent6="accent6" hlink="hlink" folHlink="folHlink"/>
    </a:extraClrScheme>
    <a:extraClrScheme>
      <a:clrScheme name="Systems (e) 3">
        <a:dk1>
          <a:srgbClr val="000000"/>
        </a:dk1>
        <a:lt1>
          <a:srgbClr val="FFFFFF"/>
        </a:lt1>
        <a:dk2>
          <a:srgbClr val="FFFFFF"/>
        </a:dk2>
        <a:lt2>
          <a:srgbClr val="A88E0E"/>
        </a:lt2>
        <a:accent1>
          <a:srgbClr val="FFFFFF"/>
        </a:accent1>
        <a:accent2>
          <a:srgbClr val="F6F3E6"/>
        </a:accent2>
        <a:accent3>
          <a:srgbClr val="FFFFFF"/>
        </a:accent3>
        <a:accent4>
          <a:srgbClr val="000000"/>
        </a:accent4>
        <a:accent5>
          <a:srgbClr val="FFFFFF"/>
        </a:accent5>
        <a:accent6>
          <a:srgbClr val="DFDCD0"/>
        </a:accent6>
        <a:hlink>
          <a:srgbClr val="61634F"/>
        </a:hlink>
        <a:folHlink>
          <a:srgbClr val="CBBB6E"/>
        </a:folHlink>
      </a:clrScheme>
      <a:clrMap bg1="lt1" tx1="dk1" bg2="lt2" tx2="dk2" accent1="accent1" accent2="accent2" accent3="accent3" accent4="accent4" accent5="accent5" accent6="accent6" hlink="hlink" folHlink="folHlink"/>
    </a:extraClrScheme>
    <a:extraClrScheme>
      <a:clrScheme name="Systems (e) 4">
        <a:dk1>
          <a:srgbClr val="000000"/>
        </a:dk1>
        <a:lt1>
          <a:srgbClr val="FFFFFF"/>
        </a:lt1>
        <a:dk2>
          <a:srgbClr val="FFFFFF"/>
        </a:dk2>
        <a:lt2>
          <a:srgbClr val="69941A"/>
        </a:lt2>
        <a:accent1>
          <a:srgbClr val="FFFFFF"/>
        </a:accent1>
        <a:accent2>
          <a:srgbClr val="F6F6EA"/>
        </a:accent2>
        <a:accent3>
          <a:srgbClr val="FFFFFF"/>
        </a:accent3>
        <a:accent4>
          <a:srgbClr val="000000"/>
        </a:accent4>
        <a:accent5>
          <a:srgbClr val="FFFFFF"/>
        </a:accent5>
        <a:accent6>
          <a:srgbClr val="DFDFD4"/>
        </a:accent6>
        <a:hlink>
          <a:srgbClr val="61634F"/>
        </a:hlink>
        <a:folHlink>
          <a:srgbClr val="9FB444"/>
        </a:folHlink>
      </a:clrScheme>
      <a:clrMap bg1="lt1" tx1="dk1" bg2="lt2" tx2="dk2" accent1="accent1" accent2="accent2" accent3="accent3" accent4="accent4" accent5="accent5" accent6="accent6" hlink="hlink" folHlink="folHlink"/>
    </a:extraClrScheme>
    <a:extraClrScheme>
      <a:clrScheme name="Systems (e) 5">
        <a:dk1>
          <a:srgbClr val="000000"/>
        </a:dk1>
        <a:lt1>
          <a:srgbClr val="FFFFFF"/>
        </a:lt1>
        <a:dk2>
          <a:srgbClr val="FFFFFF"/>
        </a:dk2>
        <a:lt2>
          <a:srgbClr val="8CA89B"/>
        </a:lt2>
        <a:accent1>
          <a:srgbClr val="FFFFFF"/>
        </a:accent1>
        <a:accent2>
          <a:srgbClr val="F1F5F3"/>
        </a:accent2>
        <a:accent3>
          <a:srgbClr val="FFFFFF"/>
        </a:accent3>
        <a:accent4>
          <a:srgbClr val="000000"/>
        </a:accent4>
        <a:accent5>
          <a:srgbClr val="FFFFFF"/>
        </a:accent5>
        <a:accent6>
          <a:srgbClr val="DADEDC"/>
        </a:accent6>
        <a:hlink>
          <a:srgbClr val="61634F"/>
        </a:hlink>
        <a:folHlink>
          <a:srgbClr val="BACBC3"/>
        </a:folHlink>
      </a:clrScheme>
      <a:clrMap bg1="lt1" tx1="dk1" bg2="lt2" tx2="dk2" accent1="accent1" accent2="accent2" accent3="accent3" accent4="accent4" accent5="accent5" accent6="accent6" hlink="hlink" folHlink="folHlink"/>
    </a:extraClrScheme>
    <a:extraClrScheme>
      <a:clrScheme name="Systems (e) 6">
        <a:dk1>
          <a:srgbClr val="000000"/>
        </a:dk1>
        <a:lt1>
          <a:srgbClr val="FFFFFF"/>
        </a:lt1>
        <a:dk2>
          <a:srgbClr val="FFFFFF"/>
        </a:dk2>
        <a:lt2>
          <a:srgbClr val="5B91C8"/>
        </a:lt2>
        <a:accent1>
          <a:srgbClr val="FFFFFF"/>
        </a:accent1>
        <a:accent2>
          <a:srgbClr val="EDF3F9"/>
        </a:accent2>
        <a:accent3>
          <a:srgbClr val="FFFFFF"/>
        </a:accent3>
        <a:accent4>
          <a:srgbClr val="000000"/>
        </a:accent4>
        <a:accent5>
          <a:srgbClr val="FFFFFF"/>
        </a:accent5>
        <a:accent6>
          <a:srgbClr val="D7DCE2"/>
        </a:accent6>
        <a:hlink>
          <a:srgbClr val="61634F"/>
        </a:hlink>
        <a:folHlink>
          <a:srgbClr val="9DBDDE"/>
        </a:folHlink>
      </a:clrScheme>
      <a:clrMap bg1="lt1" tx1="dk1" bg2="lt2" tx2="dk2" accent1="accent1" accent2="accent2" accent3="accent3" accent4="accent4" accent5="accent5" accent6="accent6" hlink="hlink" folHlink="folHlink"/>
    </a:extraClrScheme>
    <a:extraClrScheme>
      <a:clrScheme name="Systems (e) 7">
        <a:dk1>
          <a:srgbClr val="000000"/>
        </a:dk1>
        <a:lt1>
          <a:srgbClr val="FFFFFF"/>
        </a:lt1>
        <a:dk2>
          <a:srgbClr val="FFFFFF"/>
        </a:dk2>
        <a:lt2>
          <a:srgbClr val="586972"/>
        </a:lt2>
        <a:accent1>
          <a:srgbClr val="FFFFFF"/>
        </a:accent1>
        <a:accent2>
          <a:srgbClr val="FFFFFF"/>
        </a:accent2>
        <a:accent3>
          <a:srgbClr val="FFFFFF"/>
        </a:accent3>
        <a:accent4>
          <a:srgbClr val="000000"/>
        </a:accent4>
        <a:accent5>
          <a:srgbClr val="FFFFFF"/>
        </a:accent5>
        <a:accent6>
          <a:srgbClr val="E7E7E7"/>
        </a:accent6>
        <a:hlink>
          <a:srgbClr val="61634F"/>
        </a:hlink>
        <a:folHlink>
          <a:srgbClr val="8299A6"/>
        </a:folHlink>
      </a:clrScheme>
      <a:clrMap bg1="lt1" tx1="dk1" bg2="lt2" tx2="dk2" accent1="accent1" accent2="accent2" accent3="accent3" accent4="accent4" accent5="accent5" accent6="accent6" hlink="hlink" folHlink="folHlink"/>
    </a:extraClrScheme>
    <a:extraClrScheme>
      <a:clrScheme name="Systems (e) 8">
        <a:dk1>
          <a:srgbClr val="000000"/>
        </a:dk1>
        <a:lt1>
          <a:srgbClr val="FFFFFF"/>
        </a:lt1>
        <a:dk2>
          <a:srgbClr val="000000"/>
        </a:dk2>
        <a:lt2>
          <a:srgbClr val="DFE3E6"/>
        </a:lt2>
        <a:accent1>
          <a:srgbClr val="FFFFFF"/>
        </a:accent1>
        <a:accent2>
          <a:srgbClr val="FFFFFF"/>
        </a:accent2>
        <a:accent3>
          <a:srgbClr val="FFFFFF"/>
        </a:accent3>
        <a:accent4>
          <a:srgbClr val="000000"/>
        </a:accent4>
        <a:accent5>
          <a:srgbClr val="FFFFFF"/>
        </a:accent5>
        <a:accent6>
          <a:srgbClr val="E7E7E7"/>
        </a:accent6>
        <a:hlink>
          <a:srgbClr val="61634F"/>
        </a:hlink>
        <a:folHlink>
          <a:srgbClr val="8299A6"/>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Standarddesign">
  <a:themeElements>
    <a:clrScheme name="1_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Arial" charset="0"/>
          </a:defRPr>
        </a:defPPr>
      </a:lstStyle>
    </a:lnDef>
  </a:objectDefaults>
  <a:extraClrSchemeLst>
    <a:extraClrScheme>
      <a:clrScheme name="1_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Standarddesign">
  <a:themeElements>
    <a:clrScheme name="1_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Arial" charset="0"/>
          </a:defRPr>
        </a:defPPr>
      </a:lstStyle>
    </a:lnDef>
  </a:objectDefaults>
  <a:extraClrSchemeLst>
    <a:extraClrScheme>
      <a:clrScheme name="1_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Standarddesign">
  <a:themeElements>
    <a:clrScheme name="1_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Arial" charset="0"/>
          </a:defRPr>
        </a:defPPr>
      </a:lstStyle>
    </a:lnDef>
  </a:objectDefaults>
  <a:extraClrSchemeLst>
    <a:extraClrScheme>
      <a:clrScheme name="1_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Systems (e)">
  <a:themeElements>
    <a:clrScheme name="Systems (e) 2">
      <a:dk1>
        <a:srgbClr val="000000"/>
      </a:dk1>
      <a:lt1>
        <a:srgbClr val="FFFFFF"/>
      </a:lt1>
      <a:dk2>
        <a:srgbClr val="FFFFFF"/>
      </a:dk2>
      <a:lt2>
        <a:srgbClr val="586972"/>
      </a:lt2>
      <a:accent1>
        <a:srgbClr val="FFFFFF"/>
      </a:accent1>
      <a:accent2>
        <a:srgbClr val="F0F2F4"/>
      </a:accent2>
      <a:accent3>
        <a:srgbClr val="FFFFFF"/>
      </a:accent3>
      <a:accent4>
        <a:srgbClr val="000000"/>
      </a:accent4>
      <a:accent5>
        <a:srgbClr val="FFFFFF"/>
      </a:accent5>
      <a:accent6>
        <a:srgbClr val="D9DBDD"/>
      </a:accent6>
      <a:hlink>
        <a:srgbClr val="61634F"/>
      </a:hlink>
      <a:folHlink>
        <a:srgbClr val="8299A6"/>
      </a:folHlink>
    </a:clrScheme>
    <a:fontScheme name="Systems (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CH" altLang="en-US" sz="18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CH" altLang="en-US" sz="18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Systems (e) 1">
        <a:dk1>
          <a:srgbClr val="000000"/>
        </a:dk1>
        <a:lt1>
          <a:srgbClr val="FFFFFF"/>
        </a:lt1>
        <a:dk2>
          <a:srgbClr val="FFFFFF"/>
        </a:dk2>
        <a:lt2>
          <a:srgbClr val="61634F"/>
        </a:lt2>
        <a:accent1>
          <a:srgbClr val="FFFFFF"/>
        </a:accent1>
        <a:accent2>
          <a:srgbClr val="F2F3ED"/>
        </a:accent2>
        <a:accent3>
          <a:srgbClr val="FFFFFF"/>
        </a:accent3>
        <a:accent4>
          <a:srgbClr val="000000"/>
        </a:accent4>
        <a:accent5>
          <a:srgbClr val="FFFFFF"/>
        </a:accent5>
        <a:accent6>
          <a:srgbClr val="DBDCD7"/>
        </a:accent6>
        <a:hlink>
          <a:srgbClr val="61634F"/>
        </a:hlink>
        <a:folHlink>
          <a:srgbClr val="9D9F87"/>
        </a:folHlink>
      </a:clrScheme>
      <a:clrMap bg1="lt1" tx1="dk1" bg2="lt2" tx2="dk2" accent1="accent1" accent2="accent2" accent3="accent3" accent4="accent4" accent5="accent5" accent6="accent6" hlink="hlink" folHlink="folHlink"/>
    </a:extraClrScheme>
    <a:extraClrScheme>
      <a:clrScheme name="Systems (e) 2">
        <a:dk1>
          <a:srgbClr val="000000"/>
        </a:dk1>
        <a:lt1>
          <a:srgbClr val="FFFFFF"/>
        </a:lt1>
        <a:dk2>
          <a:srgbClr val="FFFFFF"/>
        </a:dk2>
        <a:lt2>
          <a:srgbClr val="586972"/>
        </a:lt2>
        <a:accent1>
          <a:srgbClr val="FFFFFF"/>
        </a:accent1>
        <a:accent2>
          <a:srgbClr val="F0F2F4"/>
        </a:accent2>
        <a:accent3>
          <a:srgbClr val="FFFFFF"/>
        </a:accent3>
        <a:accent4>
          <a:srgbClr val="000000"/>
        </a:accent4>
        <a:accent5>
          <a:srgbClr val="FFFFFF"/>
        </a:accent5>
        <a:accent6>
          <a:srgbClr val="D9DBDD"/>
        </a:accent6>
        <a:hlink>
          <a:srgbClr val="61634F"/>
        </a:hlink>
        <a:folHlink>
          <a:srgbClr val="8299A6"/>
        </a:folHlink>
      </a:clrScheme>
      <a:clrMap bg1="lt1" tx1="dk1" bg2="lt2" tx2="dk2" accent1="accent1" accent2="accent2" accent3="accent3" accent4="accent4" accent5="accent5" accent6="accent6" hlink="hlink" folHlink="folHlink"/>
    </a:extraClrScheme>
    <a:extraClrScheme>
      <a:clrScheme name="Systems (e) 3">
        <a:dk1>
          <a:srgbClr val="000000"/>
        </a:dk1>
        <a:lt1>
          <a:srgbClr val="FFFFFF"/>
        </a:lt1>
        <a:dk2>
          <a:srgbClr val="FFFFFF"/>
        </a:dk2>
        <a:lt2>
          <a:srgbClr val="A88E0E"/>
        </a:lt2>
        <a:accent1>
          <a:srgbClr val="FFFFFF"/>
        </a:accent1>
        <a:accent2>
          <a:srgbClr val="F6F3E6"/>
        </a:accent2>
        <a:accent3>
          <a:srgbClr val="FFFFFF"/>
        </a:accent3>
        <a:accent4>
          <a:srgbClr val="000000"/>
        </a:accent4>
        <a:accent5>
          <a:srgbClr val="FFFFFF"/>
        </a:accent5>
        <a:accent6>
          <a:srgbClr val="DFDCD0"/>
        </a:accent6>
        <a:hlink>
          <a:srgbClr val="61634F"/>
        </a:hlink>
        <a:folHlink>
          <a:srgbClr val="CBBB6E"/>
        </a:folHlink>
      </a:clrScheme>
      <a:clrMap bg1="lt1" tx1="dk1" bg2="lt2" tx2="dk2" accent1="accent1" accent2="accent2" accent3="accent3" accent4="accent4" accent5="accent5" accent6="accent6" hlink="hlink" folHlink="folHlink"/>
    </a:extraClrScheme>
    <a:extraClrScheme>
      <a:clrScheme name="Systems (e) 4">
        <a:dk1>
          <a:srgbClr val="000000"/>
        </a:dk1>
        <a:lt1>
          <a:srgbClr val="FFFFFF"/>
        </a:lt1>
        <a:dk2>
          <a:srgbClr val="FFFFFF"/>
        </a:dk2>
        <a:lt2>
          <a:srgbClr val="69941A"/>
        </a:lt2>
        <a:accent1>
          <a:srgbClr val="FFFFFF"/>
        </a:accent1>
        <a:accent2>
          <a:srgbClr val="F6F6EA"/>
        </a:accent2>
        <a:accent3>
          <a:srgbClr val="FFFFFF"/>
        </a:accent3>
        <a:accent4>
          <a:srgbClr val="000000"/>
        </a:accent4>
        <a:accent5>
          <a:srgbClr val="FFFFFF"/>
        </a:accent5>
        <a:accent6>
          <a:srgbClr val="DFDFD4"/>
        </a:accent6>
        <a:hlink>
          <a:srgbClr val="61634F"/>
        </a:hlink>
        <a:folHlink>
          <a:srgbClr val="9FB444"/>
        </a:folHlink>
      </a:clrScheme>
      <a:clrMap bg1="lt1" tx1="dk1" bg2="lt2" tx2="dk2" accent1="accent1" accent2="accent2" accent3="accent3" accent4="accent4" accent5="accent5" accent6="accent6" hlink="hlink" folHlink="folHlink"/>
    </a:extraClrScheme>
    <a:extraClrScheme>
      <a:clrScheme name="Systems (e) 5">
        <a:dk1>
          <a:srgbClr val="000000"/>
        </a:dk1>
        <a:lt1>
          <a:srgbClr val="FFFFFF"/>
        </a:lt1>
        <a:dk2>
          <a:srgbClr val="FFFFFF"/>
        </a:dk2>
        <a:lt2>
          <a:srgbClr val="8CA89B"/>
        </a:lt2>
        <a:accent1>
          <a:srgbClr val="FFFFFF"/>
        </a:accent1>
        <a:accent2>
          <a:srgbClr val="F1F5F3"/>
        </a:accent2>
        <a:accent3>
          <a:srgbClr val="FFFFFF"/>
        </a:accent3>
        <a:accent4>
          <a:srgbClr val="000000"/>
        </a:accent4>
        <a:accent5>
          <a:srgbClr val="FFFFFF"/>
        </a:accent5>
        <a:accent6>
          <a:srgbClr val="DADEDC"/>
        </a:accent6>
        <a:hlink>
          <a:srgbClr val="61634F"/>
        </a:hlink>
        <a:folHlink>
          <a:srgbClr val="BACBC3"/>
        </a:folHlink>
      </a:clrScheme>
      <a:clrMap bg1="lt1" tx1="dk1" bg2="lt2" tx2="dk2" accent1="accent1" accent2="accent2" accent3="accent3" accent4="accent4" accent5="accent5" accent6="accent6" hlink="hlink" folHlink="folHlink"/>
    </a:extraClrScheme>
    <a:extraClrScheme>
      <a:clrScheme name="Systems (e) 6">
        <a:dk1>
          <a:srgbClr val="000000"/>
        </a:dk1>
        <a:lt1>
          <a:srgbClr val="FFFFFF"/>
        </a:lt1>
        <a:dk2>
          <a:srgbClr val="FFFFFF"/>
        </a:dk2>
        <a:lt2>
          <a:srgbClr val="5B91C8"/>
        </a:lt2>
        <a:accent1>
          <a:srgbClr val="FFFFFF"/>
        </a:accent1>
        <a:accent2>
          <a:srgbClr val="EDF3F9"/>
        </a:accent2>
        <a:accent3>
          <a:srgbClr val="FFFFFF"/>
        </a:accent3>
        <a:accent4>
          <a:srgbClr val="000000"/>
        </a:accent4>
        <a:accent5>
          <a:srgbClr val="FFFFFF"/>
        </a:accent5>
        <a:accent6>
          <a:srgbClr val="D7DCE2"/>
        </a:accent6>
        <a:hlink>
          <a:srgbClr val="61634F"/>
        </a:hlink>
        <a:folHlink>
          <a:srgbClr val="9DBDDE"/>
        </a:folHlink>
      </a:clrScheme>
      <a:clrMap bg1="lt1" tx1="dk1" bg2="lt2" tx2="dk2" accent1="accent1" accent2="accent2" accent3="accent3" accent4="accent4" accent5="accent5" accent6="accent6" hlink="hlink" folHlink="folHlink"/>
    </a:extraClrScheme>
    <a:extraClrScheme>
      <a:clrScheme name="Systems (e) 7">
        <a:dk1>
          <a:srgbClr val="000000"/>
        </a:dk1>
        <a:lt1>
          <a:srgbClr val="FFFFFF"/>
        </a:lt1>
        <a:dk2>
          <a:srgbClr val="FFFFFF"/>
        </a:dk2>
        <a:lt2>
          <a:srgbClr val="586972"/>
        </a:lt2>
        <a:accent1>
          <a:srgbClr val="FFFFFF"/>
        </a:accent1>
        <a:accent2>
          <a:srgbClr val="FFFFFF"/>
        </a:accent2>
        <a:accent3>
          <a:srgbClr val="FFFFFF"/>
        </a:accent3>
        <a:accent4>
          <a:srgbClr val="000000"/>
        </a:accent4>
        <a:accent5>
          <a:srgbClr val="FFFFFF"/>
        </a:accent5>
        <a:accent6>
          <a:srgbClr val="E7E7E7"/>
        </a:accent6>
        <a:hlink>
          <a:srgbClr val="61634F"/>
        </a:hlink>
        <a:folHlink>
          <a:srgbClr val="8299A6"/>
        </a:folHlink>
      </a:clrScheme>
      <a:clrMap bg1="lt1" tx1="dk1" bg2="lt2" tx2="dk2" accent1="accent1" accent2="accent2" accent3="accent3" accent4="accent4" accent5="accent5" accent6="accent6" hlink="hlink" folHlink="folHlink"/>
    </a:extraClrScheme>
    <a:extraClrScheme>
      <a:clrScheme name="Systems (e) 8">
        <a:dk1>
          <a:srgbClr val="000000"/>
        </a:dk1>
        <a:lt1>
          <a:srgbClr val="FFFFFF"/>
        </a:lt1>
        <a:dk2>
          <a:srgbClr val="000000"/>
        </a:dk2>
        <a:lt2>
          <a:srgbClr val="DFE3E6"/>
        </a:lt2>
        <a:accent1>
          <a:srgbClr val="FFFFFF"/>
        </a:accent1>
        <a:accent2>
          <a:srgbClr val="FFFFFF"/>
        </a:accent2>
        <a:accent3>
          <a:srgbClr val="FFFFFF"/>
        </a:accent3>
        <a:accent4>
          <a:srgbClr val="000000"/>
        </a:accent4>
        <a:accent5>
          <a:srgbClr val="FFFFFF"/>
        </a:accent5>
        <a:accent6>
          <a:srgbClr val="E7E7E7"/>
        </a:accent6>
        <a:hlink>
          <a:srgbClr val="61634F"/>
        </a:hlink>
        <a:folHlink>
          <a:srgbClr val="8299A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4_Systems (e)">
  <a:themeElements>
    <a:clrScheme name="Systems (e) 2">
      <a:dk1>
        <a:srgbClr val="000000"/>
      </a:dk1>
      <a:lt1>
        <a:srgbClr val="FFFFFF"/>
      </a:lt1>
      <a:dk2>
        <a:srgbClr val="FFFFFF"/>
      </a:dk2>
      <a:lt2>
        <a:srgbClr val="586972"/>
      </a:lt2>
      <a:accent1>
        <a:srgbClr val="FFFFFF"/>
      </a:accent1>
      <a:accent2>
        <a:srgbClr val="F0F2F4"/>
      </a:accent2>
      <a:accent3>
        <a:srgbClr val="FFFFFF"/>
      </a:accent3>
      <a:accent4>
        <a:srgbClr val="000000"/>
      </a:accent4>
      <a:accent5>
        <a:srgbClr val="FFFFFF"/>
      </a:accent5>
      <a:accent6>
        <a:srgbClr val="D9DBDD"/>
      </a:accent6>
      <a:hlink>
        <a:srgbClr val="61634F"/>
      </a:hlink>
      <a:folHlink>
        <a:srgbClr val="8299A6"/>
      </a:folHlink>
    </a:clrScheme>
    <a:fontScheme name="Systems (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CH" altLang="en-US" sz="18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CH" altLang="en-US" sz="18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Systems (e) 1">
        <a:dk1>
          <a:srgbClr val="000000"/>
        </a:dk1>
        <a:lt1>
          <a:srgbClr val="FFFFFF"/>
        </a:lt1>
        <a:dk2>
          <a:srgbClr val="FFFFFF"/>
        </a:dk2>
        <a:lt2>
          <a:srgbClr val="61634F"/>
        </a:lt2>
        <a:accent1>
          <a:srgbClr val="FFFFFF"/>
        </a:accent1>
        <a:accent2>
          <a:srgbClr val="F2F3ED"/>
        </a:accent2>
        <a:accent3>
          <a:srgbClr val="FFFFFF"/>
        </a:accent3>
        <a:accent4>
          <a:srgbClr val="000000"/>
        </a:accent4>
        <a:accent5>
          <a:srgbClr val="FFFFFF"/>
        </a:accent5>
        <a:accent6>
          <a:srgbClr val="DBDCD7"/>
        </a:accent6>
        <a:hlink>
          <a:srgbClr val="61634F"/>
        </a:hlink>
        <a:folHlink>
          <a:srgbClr val="9D9F87"/>
        </a:folHlink>
      </a:clrScheme>
      <a:clrMap bg1="lt1" tx1="dk1" bg2="lt2" tx2="dk2" accent1="accent1" accent2="accent2" accent3="accent3" accent4="accent4" accent5="accent5" accent6="accent6" hlink="hlink" folHlink="folHlink"/>
    </a:extraClrScheme>
    <a:extraClrScheme>
      <a:clrScheme name="Systems (e) 2">
        <a:dk1>
          <a:srgbClr val="000000"/>
        </a:dk1>
        <a:lt1>
          <a:srgbClr val="FFFFFF"/>
        </a:lt1>
        <a:dk2>
          <a:srgbClr val="FFFFFF"/>
        </a:dk2>
        <a:lt2>
          <a:srgbClr val="586972"/>
        </a:lt2>
        <a:accent1>
          <a:srgbClr val="FFFFFF"/>
        </a:accent1>
        <a:accent2>
          <a:srgbClr val="F0F2F4"/>
        </a:accent2>
        <a:accent3>
          <a:srgbClr val="FFFFFF"/>
        </a:accent3>
        <a:accent4>
          <a:srgbClr val="000000"/>
        </a:accent4>
        <a:accent5>
          <a:srgbClr val="FFFFFF"/>
        </a:accent5>
        <a:accent6>
          <a:srgbClr val="D9DBDD"/>
        </a:accent6>
        <a:hlink>
          <a:srgbClr val="61634F"/>
        </a:hlink>
        <a:folHlink>
          <a:srgbClr val="8299A6"/>
        </a:folHlink>
      </a:clrScheme>
      <a:clrMap bg1="lt1" tx1="dk1" bg2="lt2" tx2="dk2" accent1="accent1" accent2="accent2" accent3="accent3" accent4="accent4" accent5="accent5" accent6="accent6" hlink="hlink" folHlink="folHlink"/>
    </a:extraClrScheme>
    <a:extraClrScheme>
      <a:clrScheme name="Systems (e) 3">
        <a:dk1>
          <a:srgbClr val="000000"/>
        </a:dk1>
        <a:lt1>
          <a:srgbClr val="FFFFFF"/>
        </a:lt1>
        <a:dk2>
          <a:srgbClr val="FFFFFF"/>
        </a:dk2>
        <a:lt2>
          <a:srgbClr val="A88E0E"/>
        </a:lt2>
        <a:accent1>
          <a:srgbClr val="FFFFFF"/>
        </a:accent1>
        <a:accent2>
          <a:srgbClr val="F6F3E6"/>
        </a:accent2>
        <a:accent3>
          <a:srgbClr val="FFFFFF"/>
        </a:accent3>
        <a:accent4>
          <a:srgbClr val="000000"/>
        </a:accent4>
        <a:accent5>
          <a:srgbClr val="FFFFFF"/>
        </a:accent5>
        <a:accent6>
          <a:srgbClr val="DFDCD0"/>
        </a:accent6>
        <a:hlink>
          <a:srgbClr val="61634F"/>
        </a:hlink>
        <a:folHlink>
          <a:srgbClr val="CBBB6E"/>
        </a:folHlink>
      </a:clrScheme>
      <a:clrMap bg1="lt1" tx1="dk1" bg2="lt2" tx2="dk2" accent1="accent1" accent2="accent2" accent3="accent3" accent4="accent4" accent5="accent5" accent6="accent6" hlink="hlink" folHlink="folHlink"/>
    </a:extraClrScheme>
    <a:extraClrScheme>
      <a:clrScheme name="Systems (e) 4">
        <a:dk1>
          <a:srgbClr val="000000"/>
        </a:dk1>
        <a:lt1>
          <a:srgbClr val="FFFFFF"/>
        </a:lt1>
        <a:dk2>
          <a:srgbClr val="FFFFFF"/>
        </a:dk2>
        <a:lt2>
          <a:srgbClr val="69941A"/>
        </a:lt2>
        <a:accent1>
          <a:srgbClr val="FFFFFF"/>
        </a:accent1>
        <a:accent2>
          <a:srgbClr val="F6F6EA"/>
        </a:accent2>
        <a:accent3>
          <a:srgbClr val="FFFFFF"/>
        </a:accent3>
        <a:accent4>
          <a:srgbClr val="000000"/>
        </a:accent4>
        <a:accent5>
          <a:srgbClr val="FFFFFF"/>
        </a:accent5>
        <a:accent6>
          <a:srgbClr val="DFDFD4"/>
        </a:accent6>
        <a:hlink>
          <a:srgbClr val="61634F"/>
        </a:hlink>
        <a:folHlink>
          <a:srgbClr val="9FB444"/>
        </a:folHlink>
      </a:clrScheme>
      <a:clrMap bg1="lt1" tx1="dk1" bg2="lt2" tx2="dk2" accent1="accent1" accent2="accent2" accent3="accent3" accent4="accent4" accent5="accent5" accent6="accent6" hlink="hlink" folHlink="folHlink"/>
    </a:extraClrScheme>
    <a:extraClrScheme>
      <a:clrScheme name="Systems (e) 5">
        <a:dk1>
          <a:srgbClr val="000000"/>
        </a:dk1>
        <a:lt1>
          <a:srgbClr val="FFFFFF"/>
        </a:lt1>
        <a:dk2>
          <a:srgbClr val="FFFFFF"/>
        </a:dk2>
        <a:lt2>
          <a:srgbClr val="8CA89B"/>
        </a:lt2>
        <a:accent1>
          <a:srgbClr val="FFFFFF"/>
        </a:accent1>
        <a:accent2>
          <a:srgbClr val="F1F5F3"/>
        </a:accent2>
        <a:accent3>
          <a:srgbClr val="FFFFFF"/>
        </a:accent3>
        <a:accent4>
          <a:srgbClr val="000000"/>
        </a:accent4>
        <a:accent5>
          <a:srgbClr val="FFFFFF"/>
        </a:accent5>
        <a:accent6>
          <a:srgbClr val="DADEDC"/>
        </a:accent6>
        <a:hlink>
          <a:srgbClr val="61634F"/>
        </a:hlink>
        <a:folHlink>
          <a:srgbClr val="BACBC3"/>
        </a:folHlink>
      </a:clrScheme>
      <a:clrMap bg1="lt1" tx1="dk1" bg2="lt2" tx2="dk2" accent1="accent1" accent2="accent2" accent3="accent3" accent4="accent4" accent5="accent5" accent6="accent6" hlink="hlink" folHlink="folHlink"/>
    </a:extraClrScheme>
    <a:extraClrScheme>
      <a:clrScheme name="Systems (e) 6">
        <a:dk1>
          <a:srgbClr val="000000"/>
        </a:dk1>
        <a:lt1>
          <a:srgbClr val="FFFFFF"/>
        </a:lt1>
        <a:dk2>
          <a:srgbClr val="FFFFFF"/>
        </a:dk2>
        <a:lt2>
          <a:srgbClr val="5B91C8"/>
        </a:lt2>
        <a:accent1>
          <a:srgbClr val="FFFFFF"/>
        </a:accent1>
        <a:accent2>
          <a:srgbClr val="EDF3F9"/>
        </a:accent2>
        <a:accent3>
          <a:srgbClr val="FFFFFF"/>
        </a:accent3>
        <a:accent4>
          <a:srgbClr val="000000"/>
        </a:accent4>
        <a:accent5>
          <a:srgbClr val="FFFFFF"/>
        </a:accent5>
        <a:accent6>
          <a:srgbClr val="D7DCE2"/>
        </a:accent6>
        <a:hlink>
          <a:srgbClr val="61634F"/>
        </a:hlink>
        <a:folHlink>
          <a:srgbClr val="9DBDDE"/>
        </a:folHlink>
      </a:clrScheme>
      <a:clrMap bg1="lt1" tx1="dk1" bg2="lt2" tx2="dk2" accent1="accent1" accent2="accent2" accent3="accent3" accent4="accent4" accent5="accent5" accent6="accent6" hlink="hlink" folHlink="folHlink"/>
    </a:extraClrScheme>
    <a:extraClrScheme>
      <a:clrScheme name="Systems (e) 7">
        <a:dk1>
          <a:srgbClr val="000000"/>
        </a:dk1>
        <a:lt1>
          <a:srgbClr val="FFFFFF"/>
        </a:lt1>
        <a:dk2>
          <a:srgbClr val="FFFFFF"/>
        </a:dk2>
        <a:lt2>
          <a:srgbClr val="586972"/>
        </a:lt2>
        <a:accent1>
          <a:srgbClr val="FFFFFF"/>
        </a:accent1>
        <a:accent2>
          <a:srgbClr val="FFFFFF"/>
        </a:accent2>
        <a:accent3>
          <a:srgbClr val="FFFFFF"/>
        </a:accent3>
        <a:accent4>
          <a:srgbClr val="000000"/>
        </a:accent4>
        <a:accent5>
          <a:srgbClr val="FFFFFF"/>
        </a:accent5>
        <a:accent6>
          <a:srgbClr val="E7E7E7"/>
        </a:accent6>
        <a:hlink>
          <a:srgbClr val="61634F"/>
        </a:hlink>
        <a:folHlink>
          <a:srgbClr val="8299A6"/>
        </a:folHlink>
      </a:clrScheme>
      <a:clrMap bg1="lt1" tx1="dk1" bg2="lt2" tx2="dk2" accent1="accent1" accent2="accent2" accent3="accent3" accent4="accent4" accent5="accent5" accent6="accent6" hlink="hlink" folHlink="folHlink"/>
    </a:extraClrScheme>
    <a:extraClrScheme>
      <a:clrScheme name="Systems (e) 8">
        <a:dk1>
          <a:srgbClr val="000000"/>
        </a:dk1>
        <a:lt1>
          <a:srgbClr val="FFFFFF"/>
        </a:lt1>
        <a:dk2>
          <a:srgbClr val="000000"/>
        </a:dk2>
        <a:lt2>
          <a:srgbClr val="DFE3E6"/>
        </a:lt2>
        <a:accent1>
          <a:srgbClr val="FFFFFF"/>
        </a:accent1>
        <a:accent2>
          <a:srgbClr val="FFFFFF"/>
        </a:accent2>
        <a:accent3>
          <a:srgbClr val="FFFFFF"/>
        </a:accent3>
        <a:accent4>
          <a:srgbClr val="000000"/>
        </a:accent4>
        <a:accent5>
          <a:srgbClr val="FFFFFF"/>
        </a:accent5>
        <a:accent6>
          <a:srgbClr val="E7E7E7"/>
        </a:accent6>
        <a:hlink>
          <a:srgbClr val="61634F"/>
        </a:hlink>
        <a:folHlink>
          <a:srgbClr val="8299A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1832</Words>
  <Application>Microsoft Office PowerPoint</Application>
  <PresentationFormat>Prilagođeno</PresentationFormat>
  <Paragraphs>589</Paragraphs>
  <Slides>55</Slides>
  <Notes>23</Notes>
  <HiddenSlides>0</HiddenSlides>
  <MMClips>0</MMClips>
  <ScaleCrop>false</ScaleCrop>
  <HeadingPairs>
    <vt:vector size="6" baseType="variant">
      <vt:variant>
        <vt:lpstr>Tema</vt:lpstr>
      </vt:variant>
      <vt:variant>
        <vt:i4>36</vt:i4>
      </vt:variant>
      <vt:variant>
        <vt:lpstr>Uloženi OLE poslužitelji</vt:lpstr>
      </vt:variant>
      <vt:variant>
        <vt:i4>3</vt:i4>
      </vt:variant>
      <vt:variant>
        <vt:lpstr>Naslovi slajdova</vt:lpstr>
      </vt:variant>
      <vt:variant>
        <vt:i4>55</vt:i4>
      </vt:variant>
    </vt:vector>
  </HeadingPairs>
  <TitlesOfParts>
    <vt:vector size="94" baseType="lpstr">
      <vt:lpstr>1_Systems (e)</vt:lpstr>
      <vt:lpstr>2_Systems (e)</vt:lpstr>
      <vt:lpstr>Template Ammann Group</vt:lpstr>
      <vt:lpstr>3_Systems (e)</vt:lpstr>
      <vt:lpstr>1_Standarddesign</vt:lpstr>
      <vt:lpstr>2_Standarddesign</vt:lpstr>
      <vt:lpstr>3_Standarddesign</vt:lpstr>
      <vt:lpstr>Systems (e)</vt:lpstr>
      <vt:lpstr>4_Systems (e)</vt:lpstr>
      <vt:lpstr>5_Systems (e)</vt:lpstr>
      <vt:lpstr>6_Systems (e)</vt:lpstr>
      <vt:lpstr>7_Systems (e)</vt:lpstr>
      <vt:lpstr>8_Systems (e)</vt:lpstr>
      <vt:lpstr>9_Systems (e)</vt:lpstr>
      <vt:lpstr>1_Template Ammann Group</vt:lpstr>
      <vt:lpstr>10_Systems (e)</vt:lpstr>
      <vt:lpstr>11_Systems (e)</vt:lpstr>
      <vt:lpstr>12_Systems (e)</vt:lpstr>
      <vt:lpstr>13_Systems (e)</vt:lpstr>
      <vt:lpstr>14_Systems (e)</vt:lpstr>
      <vt:lpstr>15_Systems (e)</vt:lpstr>
      <vt:lpstr>16_Systems (e)</vt:lpstr>
      <vt:lpstr>17_Systems (e)</vt:lpstr>
      <vt:lpstr>18_Systems (e)</vt:lpstr>
      <vt:lpstr>19_Systems (e)</vt:lpstr>
      <vt:lpstr>20_Systems (e)</vt:lpstr>
      <vt:lpstr>2_Template Ammann Group</vt:lpstr>
      <vt:lpstr>4_Standarddesign</vt:lpstr>
      <vt:lpstr>21_Systems (e)</vt:lpstr>
      <vt:lpstr>22_Systems (e)</vt:lpstr>
      <vt:lpstr>presentation_group_d_2009-02</vt:lpstr>
      <vt:lpstr>Default Design</vt:lpstr>
      <vt:lpstr>1_Default Design</vt:lpstr>
      <vt:lpstr>2_Default Design</vt:lpstr>
      <vt:lpstr>3_Default Design</vt:lpstr>
      <vt:lpstr>5_Default Design</vt:lpstr>
      <vt:lpstr>Photo Editor Photo</vt:lpstr>
      <vt:lpstr>Image</vt:lpstr>
      <vt:lpstr>Bilddokument</vt:lpstr>
      <vt:lpstr>PowerPointova prezentacija</vt:lpstr>
      <vt:lpstr>Asphalt recycling</vt:lpstr>
      <vt:lpstr>Intact Living Space</vt:lpstr>
      <vt:lpstr>Road Construction Evolution</vt:lpstr>
      <vt:lpstr>Modern Plants reduce CO2 Emissions</vt:lpstr>
      <vt:lpstr>Modern Plants run with lower operating costs</vt:lpstr>
      <vt:lpstr>Ecological = Economical</vt:lpstr>
      <vt:lpstr>Road Construction - Keeping the Asphalt in the Road</vt:lpstr>
      <vt:lpstr>Asphalt Recycling Opens Up Huge Potentials</vt:lpstr>
      <vt:lpstr>Various Methods of Asphalt Recycling</vt:lpstr>
      <vt:lpstr>Alowed Content of Recalimed Asphalt</vt:lpstr>
      <vt:lpstr>True Recycling = Future of Asphalt</vt:lpstr>
      <vt:lpstr>Joint Efforts to bring Innovation into Reality</vt:lpstr>
      <vt:lpstr>Asphalt Recycling – Material Handling</vt:lpstr>
      <vt:lpstr>Requirements for High Rates of RA Addition</vt:lpstr>
      <vt:lpstr>Waste of Asphalt Next Due To Start-Up and Shut-Down</vt:lpstr>
      <vt:lpstr>Processing and Handling of RA Material</vt:lpstr>
      <vt:lpstr>Processing and Handling of RA Material</vt:lpstr>
      <vt:lpstr>Cost Benefits</vt:lpstr>
      <vt:lpstr>Typical Asphalt Recipe</vt:lpstr>
      <vt:lpstr>Reclaimed Asphalt + Fresh Bitumen</vt:lpstr>
      <vt:lpstr>Action Force Mixer For Homogeneity of the Mastic</vt:lpstr>
      <vt:lpstr>RAP-Feeder</vt:lpstr>
      <vt:lpstr>Roofing for Deposits and Cold Feeders</vt:lpstr>
      <vt:lpstr>Roofing for Deposits and Cold Feeders</vt:lpstr>
      <vt:lpstr>Storage: well separated recycling material fractions</vt:lpstr>
      <vt:lpstr>CO2 Reduction through Smart Stockpiles and Loading</vt:lpstr>
      <vt:lpstr>Asphalt Recycling – Plant Technologies</vt:lpstr>
      <vt:lpstr>Typical Batch Process</vt:lpstr>
      <vt:lpstr>Different Techniques To Keep the Asphalt in the Road</vt:lpstr>
      <vt:lpstr>RA Cold Addition via Hot Elevator</vt:lpstr>
      <vt:lpstr>RAC – Cold RA (directly into mixer)</vt:lpstr>
      <vt:lpstr>Cold recycling in Mixer</vt:lpstr>
      <vt:lpstr>RAC – Cold RA (directly into mixer)</vt:lpstr>
      <vt:lpstr>RAC – Coold RA (directly into mixer)</vt:lpstr>
      <vt:lpstr>Cold Recycling,  up to 30% recycling material</vt:lpstr>
      <vt:lpstr>RAC Feeding and dosing in Mixer</vt:lpstr>
      <vt:lpstr>Ammann RAH50 Drum</vt:lpstr>
      <vt:lpstr>Cold recycling via Ring in Drum</vt:lpstr>
      <vt:lpstr>Operation of the dryer</vt:lpstr>
      <vt:lpstr>PowerPointova prezentacija</vt:lpstr>
      <vt:lpstr>PowerPointova prezentacija</vt:lpstr>
      <vt:lpstr>PowerPointova prezentacija</vt:lpstr>
      <vt:lpstr>PowerPointova prezentacija</vt:lpstr>
      <vt:lpstr>PowerPointova prezentacija</vt:lpstr>
      <vt:lpstr>PowerPointova prezentacija</vt:lpstr>
      <vt:lpstr>Recycling Drums  (Parallel flow)</vt:lpstr>
      <vt:lpstr>Recycling Drums  (Parallel flow)</vt:lpstr>
      <vt:lpstr>Recycling Drums  (Parallel flow)</vt:lpstr>
      <vt:lpstr>Recycling Drums  (Parallel flow)</vt:lpstr>
      <vt:lpstr>100% Recycling Device</vt:lpstr>
      <vt:lpstr>100% Recycling Device (protected)</vt:lpstr>
      <vt:lpstr>as1 Dynamic RA addition –  RAP usage made easy</vt:lpstr>
      <vt:lpstr>as1 Dynamic RA addition –  arguments </vt:lpstr>
      <vt:lpstr>Productivity Partnership for a Lifetime</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Road Construction - Keeping the Asphalt in the Road</dc:title>
  <dc:creator>Peter Maurer</dc:creator>
  <cp:lastModifiedBy>Korisnik</cp:lastModifiedBy>
  <cp:revision>56</cp:revision>
  <dcterms:created xsi:type="dcterms:W3CDTF">2014-12-09T04:10:01Z</dcterms:created>
  <dcterms:modified xsi:type="dcterms:W3CDTF">2015-03-11T08:40:56Z</dcterms:modified>
</cp:coreProperties>
</file>