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51"/>
  </p:notesMasterIdLst>
  <p:sldIdLst>
    <p:sldId id="257" r:id="rId3"/>
    <p:sldId id="258" r:id="rId4"/>
    <p:sldId id="259" r:id="rId5"/>
    <p:sldId id="260" r:id="rId6"/>
    <p:sldId id="261" r:id="rId7"/>
    <p:sldId id="262" r:id="rId8"/>
    <p:sldId id="263" r:id="rId9"/>
    <p:sldId id="264" r:id="rId10"/>
    <p:sldId id="273" r:id="rId11"/>
    <p:sldId id="265" r:id="rId12"/>
    <p:sldId id="266" r:id="rId13"/>
    <p:sldId id="275" r:id="rId14"/>
    <p:sldId id="276" r:id="rId15"/>
    <p:sldId id="292" r:id="rId16"/>
    <p:sldId id="277" r:id="rId17"/>
    <p:sldId id="278" r:id="rId18"/>
    <p:sldId id="279" r:id="rId19"/>
    <p:sldId id="281" r:id="rId20"/>
    <p:sldId id="294" r:id="rId21"/>
    <p:sldId id="293" r:id="rId22"/>
    <p:sldId id="280" r:id="rId23"/>
    <p:sldId id="283" r:id="rId24"/>
    <p:sldId id="284" r:id="rId25"/>
    <p:sldId id="285" r:id="rId26"/>
    <p:sldId id="290" r:id="rId27"/>
    <p:sldId id="282" r:id="rId28"/>
    <p:sldId id="295" r:id="rId29"/>
    <p:sldId id="296" r:id="rId30"/>
    <p:sldId id="289" r:id="rId31"/>
    <p:sldId id="291" r:id="rId32"/>
    <p:sldId id="303" r:id="rId33"/>
    <p:sldId id="304" r:id="rId34"/>
    <p:sldId id="306" r:id="rId35"/>
    <p:sldId id="286" r:id="rId36"/>
    <p:sldId id="308" r:id="rId37"/>
    <p:sldId id="305" r:id="rId38"/>
    <p:sldId id="310" r:id="rId39"/>
    <p:sldId id="311" r:id="rId40"/>
    <p:sldId id="312" r:id="rId41"/>
    <p:sldId id="313" r:id="rId42"/>
    <p:sldId id="314" r:id="rId43"/>
    <p:sldId id="315" r:id="rId44"/>
    <p:sldId id="270" r:id="rId45"/>
    <p:sldId id="309" r:id="rId46"/>
    <p:sldId id="299" r:id="rId47"/>
    <p:sldId id="300" r:id="rId48"/>
    <p:sldId id="301" r:id="rId49"/>
    <p:sldId id="302" r:id="rId50"/>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SimSun"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SimSun"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SimSun"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SimSun"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SimSun"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SimSun"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SimSun"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SimSun"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SimSun"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63AF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showGuides="1">
      <p:cViewPr varScale="1">
        <p:scale>
          <a:sx n="91" d="100"/>
          <a:sy n="91" d="100"/>
        </p:scale>
        <p:origin x="108" y="60"/>
      </p:cViewPr>
      <p:guideLst>
        <p:guide orient="horz" pos="2160"/>
        <p:guide pos="384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ea typeface="+mn-ea"/>
              </a:defRPr>
            </a:lvl1pPr>
          </a:lstStyle>
          <a:p>
            <a:fld id="{3EFD42F7-718C-4B98-AAEC-167E6DDD60A7}" type="datetimeFigureOut">
              <a:rPr lang="en-US"/>
              <a:pPr/>
              <a:t>5/8/2025</a:t>
            </a:fld>
            <a:endParaRPr lang="en-US">
              <a:ea typeface="SimSun" panose="02010600030101010101" pitchFamily="2" charset="-122"/>
            </a:endParaRPr>
          </a:p>
        </p:txBody>
      </p:sp>
      <p:sp>
        <p:nvSpPr>
          <p:cNvPr id="3076" name="Slide Image Placeholder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077" name="Notes Placeholder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noProof="1"/>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noProof="1" smtClean="0">
                <a:ea typeface="+mn-ea"/>
              </a:defRPr>
            </a:lvl1pPr>
          </a:lstStyle>
          <a:p>
            <a:fld id="{202D59A1-50A7-4786-B671-C071A854B49D}" type="slidenum">
              <a:rPr lang="en-US"/>
              <a:pPr/>
              <a:t>‹Nr.›</a:t>
            </a:fld>
            <a:endParaRPr lang="en-US">
              <a:ea typeface="SimSun" panose="02010600030101010101" pitchFamily="2" charset="-122"/>
            </a:endParaRPr>
          </a:p>
        </p:txBody>
      </p:sp>
    </p:spTree>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Slide Image Placeholder 1"/>
          <p:cNvSpPr>
            <a:spLocks noGrp="1" noRot="1" noChangeAspect="1" noChangeArrowheads="1" noTextEdit="1"/>
          </p:cNvSpPr>
          <p:nvPr>
            <p:ph type="sldImg" idx="4294967295"/>
          </p:nvPr>
        </p:nvSpPr>
        <p:spPr>
          <a:ln>
            <a:miter lim="800000"/>
          </a:ln>
        </p:spPr>
      </p:sp>
      <p:sp>
        <p:nvSpPr>
          <p:cNvPr id="5122" name="Notes Placeholder 2"/>
          <p:cNvSpPr>
            <a:spLocks noGrp="1" noChangeArrowheads="1"/>
          </p:cNvSpPr>
          <p:nvPr>
            <p:ph type="body" idx="4294967295"/>
          </p:nvPr>
        </p:nvSpPr>
        <p:spPr/>
        <p:txBody>
          <a:bodyPr/>
          <a:lstStyle/>
          <a:p>
            <a:endParaRPr lang="en-US" altLang="en-US" smtClean="0"/>
          </a:p>
        </p:txBody>
      </p:sp>
      <p:sp>
        <p:nvSpPr>
          <p:cNvPr id="512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fld id="{09B4FDD6-B367-41D5-91AA-C7E666905068}" type="slidenum">
              <a:rPr lang="en-US" altLang="en-US">
                <a:latin typeface="Tahoma" panose="020B0604030504040204" pitchFamily="34" charset="0"/>
                <a:ea typeface="SimSun" panose="02010600030101010101" pitchFamily="2" charset="-122"/>
              </a:rPr>
              <a:pPr/>
              <a:t>1</a:t>
            </a:fld>
            <a:endParaRPr lang="en-US" altLang="en-US">
              <a:latin typeface="Tahoma" panose="020B0604030504040204" pitchFamily="34" charset="0"/>
              <a:ea typeface="SimSun"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noChangeAspect="1"/>
          </p:cNvGrpSpPr>
          <p:nvPr/>
        </p:nvGrpSpPr>
        <p:grpSpPr bwMode="auto">
          <a:xfrm>
            <a:off x="2255838" y="4411663"/>
            <a:ext cx="2489200" cy="2330450"/>
            <a:chOff x="0" y="0"/>
            <a:chExt cx="1188" cy="1367"/>
          </a:xfrm>
        </p:grpSpPr>
        <p:sp>
          <p:nvSpPr>
            <p:cNvPr id="5" name="未知"/>
            <p:cNvSpPr>
              <a:spLocks noChangeAspect="1" noChangeArrowheads="1"/>
            </p:cNvSpPr>
            <p:nvPr/>
          </p:nvSpPr>
          <p:spPr bwMode="auto">
            <a:xfrm>
              <a:off x="698" y="345"/>
              <a:ext cx="490" cy="530"/>
            </a:xfrm>
            <a:custGeom>
              <a:avLst/>
              <a:gdLst>
                <a:gd name="T0" fmla="*/ 7199 w 21600"/>
                <a:gd name="T1" fmla="*/ 5168 h 21600"/>
                <a:gd name="T2" fmla="*/ 7399 w 21600"/>
                <a:gd name="T3" fmla="*/ 2861 h 21600"/>
                <a:gd name="T4" fmla="*/ 7899 w 21600"/>
                <a:gd name="T5" fmla="*/ 1569 h 21600"/>
                <a:gd name="T6" fmla="*/ 8399 w 21600"/>
                <a:gd name="T7" fmla="*/ 738 h 21600"/>
                <a:gd name="T8" fmla="*/ 8999 w 21600"/>
                <a:gd name="T9" fmla="*/ 0 h 21600"/>
                <a:gd name="T10" fmla="*/ 8100 w 21600"/>
                <a:gd name="T11" fmla="*/ 738 h 21600"/>
                <a:gd name="T12" fmla="*/ 6899 w 21600"/>
                <a:gd name="T13" fmla="*/ 2215 h 21600"/>
                <a:gd name="T14" fmla="*/ 5599 w 21600"/>
                <a:gd name="T15" fmla="*/ 4061 h 21600"/>
                <a:gd name="T16" fmla="*/ 4399 w 21600"/>
                <a:gd name="T17" fmla="*/ 4522 h 21600"/>
                <a:gd name="T18" fmla="*/ 2799 w 21600"/>
                <a:gd name="T19" fmla="*/ 3692 h 21600"/>
                <a:gd name="T20" fmla="*/ 1099 w 21600"/>
                <a:gd name="T21" fmla="*/ 2584 h 21600"/>
                <a:gd name="T22" fmla="*/ 99 w 21600"/>
                <a:gd name="T23" fmla="*/ 2122 h 21600"/>
                <a:gd name="T24" fmla="*/ 299 w 21600"/>
                <a:gd name="T25" fmla="*/ 2676 h 21600"/>
                <a:gd name="T26" fmla="*/ 1799 w 21600"/>
                <a:gd name="T27" fmla="*/ 4153 h 21600"/>
                <a:gd name="T28" fmla="*/ 3499 w 21600"/>
                <a:gd name="T29" fmla="*/ 5261 h 21600"/>
                <a:gd name="T30" fmla="*/ 4899 w 21600"/>
                <a:gd name="T31" fmla="*/ 6276 h 21600"/>
                <a:gd name="T32" fmla="*/ 5799 w 21600"/>
                <a:gd name="T33" fmla="*/ 8584 h 21600"/>
                <a:gd name="T34" fmla="*/ 6699 w 21600"/>
                <a:gd name="T35" fmla="*/ 11538 h 21600"/>
                <a:gd name="T36" fmla="*/ 8100 w 21600"/>
                <a:gd name="T37" fmla="*/ 14676 h 21600"/>
                <a:gd name="T38" fmla="*/ 9799 w 21600"/>
                <a:gd name="T39" fmla="*/ 17630 h 21600"/>
                <a:gd name="T40" fmla="*/ 12199 w 21600"/>
                <a:gd name="T41" fmla="*/ 20030 h 21600"/>
                <a:gd name="T42" fmla="*/ 15499 w 21600"/>
                <a:gd name="T43" fmla="*/ 21507 h 21600"/>
                <a:gd name="T44" fmla="*/ 18199 w 21600"/>
                <a:gd name="T45" fmla="*/ 21322 h 21600"/>
                <a:gd name="T46" fmla="*/ 20099 w 21600"/>
                <a:gd name="T47" fmla="*/ 20215 h 21600"/>
                <a:gd name="T48" fmla="*/ 21199 w 21600"/>
                <a:gd name="T49" fmla="*/ 18092 h 21600"/>
                <a:gd name="T50" fmla="*/ 21600 w 21600"/>
                <a:gd name="T51" fmla="*/ 15322 h 21600"/>
                <a:gd name="T52" fmla="*/ 21299 w 21600"/>
                <a:gd name="T53" fmla="*/ 12553 h 21600"/>
                <a:gd name="T54" fmla="*/ 20799 w 21600"/>
                <a:gd name="T55" fmla="*/ 11076 h 21600"/>
                <a:gd name="T56" fmla="*/ 20099 w 21600"/>
                <a:gd name="T57" fmla="*/ 9322 h 21600"/>
                <a:gd name="T58" fmla="*/ 19299 w 21600"/>
                <a:gd name="T59" fmla="*/ 7569 h 21600"/>
                <a:gd name="T60" fmla="*/ 18299 w 21600"/>
                <a:gd name="T61" fmla="*/ 5815 h 21600"/>
                <a:gd name="T62" fmla="*/ 17099 w 21600"/>
                <a:gd name="T63" fmla="*/ 4153 h 21600"/>
                <a:gd name="T64" fmla="*/ 16999 w 21600"/>
                <a:gd name="T65" fmla="*/ 4153 h 21600"/>
                <a:gd name="T66" fmla="*/ 17999 w 21600"/>
                <a:gd name="T67" fmla="*/ 5907 h 21600"/>
                <a:gd name="T68" fmla="*/ 19099 w 21600"/>
                <a:gd name="T69" fmla="*/ 7753 h 21600"/>
                <a:gd name="T70" fmla="*/ 20399 w 21600"/>
                <a:gd name="T71" fmla="*/ 11445 h 21600"/>
                <a:gd name="T72" fmla="*/ 20599 w 21600"/>
                <a:gd name="T73" fmla="*/ 15230 h 21600"/>
                <a:gd name="T74" fmla="*/ 19799 w 21600"/>
                <a:gd name="T75" fmla="*/ 18369 h 21600"/>
                <a:gd name="T76" fmla="*/ 17699 w 21600"/>
                <a:gd name="T77" fmla="*/ 19753 h 21600"/>
                <a:gd name="T78" fmla="*/ 14299 w 21600"/>
                <a:gd name="T79" fmla="*/ 18830 h 21600"/>
                <a:gd name="T80" fmla="*/ 12799 w 21600"/>
                <a:gd name="T81" fmla="*/ 17630 h 21600"/>
                <a:gd name="T82" fmla="*/ 11699 w 21600"/>
                <a:gd name="T83" fmla="*/ 16430 h 21600"/>
                <a:gd name="T84" fmla="*/ 10699 w 21600"/>
                <a:gd name="T85" fmla="*/ 15046 h 21600"/>
                <a:gd name="T86" fmla="*/ 9899 w 21600"/>
                <a:gd name="T87" fmla="*/ 13753 h 21600"/>
                <a:gd name="T88" fmla="*/ 9299 w 21600"/>
                <a:gd name="T89" fmla="*/ 12461 h 21600"/>
                <a:gd name="T90" fmla="*/ 8999 w 21600"/>
                <a:gd name="T91" fmla="*/ 11445 h 21600"/>
                <a:gd name="T92" fmla="*/ 8199 w 21600"/>
                <a:gd name="T93" fmla="*/ 9784 h 21600"/>
                <a:gd name="T94" fmla="*/ 7799 w 21600"/>
                <a:gd name="T95" fmla="*/ 8492 h 21600"/>
                <a:gd name="T96" fmla="*/ 7799 w 21600"/>
                <a:gd name="T97" fmla="*/ 8123 h 21600"/>
                <a:gd name="T98" fmla="*/ 8499 w 21600"/>
                <a:gd name="T99" fmla="*/ 8492 h 21600"/>
                <a:gd name="T100" fmla="*/ 9999 w 21600"/>
                <a:gd name="T101" fmla="*/ 9784 h 21600"/>
                <a:gd name="T102" fmla="*/ 10899 w 21600"/>
                <a:gd name="T103" fmla="*/ 10153 h 21600"/>
                <a:gd name="T104" fmla="*/ 10499 w 21600"/>
                <a:gd name="T105" fmla="*/ 8861 h 21600"/>
                <a:gd name="T106" fmla="*/ 8899 w 21600"/>
                <a:gd name="T107" fmla="*/ 775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00" h="21600">
                  <a:moveTo>
                    <a:pt x="7799" y="6830"/>
                  </a:moveTo>
                  <a:lnTo>
                    <a:pt x="7499" y="6645"/>
                  </a:lnTo>
                  <a:lnTo>
                    <a:pt x="7399" y="6276"/>
                  </a:lnTo>
                  <a:lnTo>
                    <a:pt x="7299" y="5999"/>
                  </a:lnTo>
                  <a:lnTo>
                    <a:pt x="7299" y="5630"/>
                  </a:lnTo>
                  <a:lnTo>
                    <a:pt x="7199" y="5168"/>
                  </a:lnTo>
                  <a:lnTo>
                    <a:pt x="7199" y="4799"/>
                  </a:lnTo>
                  <a:lnTo>
                    <a:pt x="7199" y="4430"/>
                  </a:lnTo>
                  <a:lnTo>
                    <a:pt x="7299" y="4061"/>
                  </a:lnTo>
                  <a:lnTo>
                    <a:pt x="7399" y="3599"/>
                  </a:lnTo>
                  <a:lnTo>
                    <a:pt x="7399" y="3230"/>
                  </a:lnTo>
                  <a:lnTo>
                    <a:pt x="7399" y="2861"/>
                  </a:lnTo>
                  <a:lnTo>
                    <a:pt x="7499" y="2584"/>
                  </a:lnTo>
                  <a:lnTo>
                    <a:pt x="7599" y="2215"/>
                  </a:lnTo>
                  <a:lnTo>
                    <a:pt x="7699" y="2030"/>
                  </a:lnTo>
                  <a:lnTo>
                    <a:pt x="7799" y="1846"/>
                  </a:lnTo>
                  <a:lnTo>
                    <a:pt x="7799" y="1661"/>
                  </a:lnTo>
                  <a:lnTo>
                    <a:pt x="7899" y="1569"/>
                  </a:lnTo>
                  <a:lnTo>
                    <a:pt x="7999" y="1476"/>
                  </a:lnTo>
                  <a:lnTo>
                    <a:pt x="7999" y="1199"/>
                  </a:lnTo>
                  <a:lnTo>
                    <a:pt x="8199" y="1107"/>
                  </a:lnTo>
                  <a:lnTo>
                    <a:pt x="8299" y="1015"/>
                  </a:lnTo>
                  <a:lnTo>
                    <a:pt x="8499" y="830"/>
                  </a:lnTo>
                  <a:lnTo>
                    <a:pt x="8399" y="738"/>
                  </a:lnTo>
                  <a:lnTo>
                    <a:pt x="8599" y="553"/>
                  </a:lnTo>
                  <a:lnTo>
                    <a:pt x="8599" y="369"/>
                  </a:lnTo>
                  <a:lnTo>
                    <a:pt x="8799" y="276"/>
                  </a:lnTo>
                  <a:lnTo>
                    <a:pt x="8899" y="92"/>
                  </a:lnTo>
                  <a:lnTo>
                    <a:pt x="8999" y="0"/>
                  </a:lnTo>
                  <a:lnTo>
                    <a:pt x="8899" y="0"/>
                  </a:lnTo>
                  <a:lnTo>
                    <a:pt x="8599" y="276"/>
                  </a:lnTo>
                  <a:lnTo>
                    <a:pt x="8399" y="553"/>
                  </a:lnTo>
                  <a:lnTo>
                    <a:pt x="8100" y="738"/>
                  </a:lnTo>
                  <a:lnTo>
                    <a:pt x="7899" y="1015"/>
                  </a:lnTo>
                  <a:lnTo>
                    <a:pt x="7699" y="1107"/>
                  </a:lnTo>
                  <a:lnTo>
                    <a:pt x="7399" y="1384"/>
                  </a:lnTo>
                  <a:lnTo>
                    <a:pt x="7199" y="1661"/>
                  </a:lnTo>
                  <a:lnTo>
                    <a:pt x="7099" y="1938"/>
                  </a:lnTo>
                  <a:lnTo>
                    <a:pt x="6899" y="2215"/>
                  </a:lnTo>
                  <a:lnTo>
                    <a:pt x="6699" y="2492"/>
                  </a:lnTo>
                  <a:lnTo>
                    <a:pt x="6499" y="2769"/>
                  </a:lnTo>
                  <a:lnTo>
                    <a:pt x="6299" y="3046"/>
                  </a:lnTo>
                  <a:lnTo>
                    <a:pt x="6099" y="3322"/>
                  </a:lnTo>
                  <a:lnTo>
                    <a:pt x="5699" y="3784"/>
                  </a:lnTo>
                  <a:lnTo>
                    <a:pt x="5599" y="4061"/>
                  </a:lnTo>
                  <a:lnTo>
                    <a:pt x="5299" y="4430"/>
                  </a:lnTo>
                  <a:lnTo>
                    <a:pt x="5099" y="4522"/>
                  </a:lnTo>
                  <a:lnTo>
                    <a:pt x="4999" y="4615"/>
                  </a:lnTo>
                  <a:lnTo>
                    <a:pt x="4799" y="4615"/>
                  </a:lnTo>
                  <a:lnTo>
                    <a:pt x="4699" y="4522"/>
                  </a:lnTo>
                  <a:lnTo>
                    <a:pt x="4399" y="4522"/>
                  </a:lnTo>
                  <a:lnTo>
                    <a:pt x="4099" y="4338"/>
                  </a:lnTo>
                  <a:lnTo>
                    <a:pt x="3999" y="4338"/>
                  </a:lnTo>
                  <a:lnTo>
                    <a:pt x="3699" y="4061"/>
                  </a:lnTo>
                  <a:lnTo>
                    <a:pt x="3399" y="3968"/>
                  </a:lnTo>
                  <a:lnTo>
                    <a:pt x="3099" y="3784"/>
                  </a:lnTo>
                  <a:lnTo>
                    <a:pt x="2799" y="3692"/>
                  </a:lnTo>
                  <a:lnTo>
                    <a:pt x="2399" y="3599"/>
                  </a:lnTo>
                  <a:lnTo>
                    <a:pt x="2299" y="3322"/>
                  </a:lnTo>
                  <a:lnTo>
                    <a:pt x="1899" y="3230"/>
                  </a:lnTo>
                  <a:lnTo>
                    <a:pt x="1699" y="2953"/>
                  </a:lnTo>
                  <a:lnTo>
                    <a:pt x="1299" y="2861"/>
                  </a:lnTo>
                  <a:lnTo>
                    <a:pt x="1099" y="2584"/>
                  </a:lnTo>
                  <a:lnTo>
                    <a:pt x="799" y="2492"/>
                  </a:lnTo>
                  <a:lnTo>
                    <a:pt x="499" y="2399"/>
                  </a:lnTo>
                  <a:lnTo>
                    <a:pt x="399" y="2399"/>
                  </a:lnTo>
                  <a:lnTo>
                    <a:pt x="299" y="2215"/>
                  </a:lnTo>
                  <a:lnTo>
                    <a:pt x="199" y="2122"/>
                  </a:lnTo>
                  <a:lnTo>
                    <a:pt x="99" y="2122"/>
                  </a:lnTo>
                  <a:lnTo>
                    <a:pt x="0" y="2122"/>
                  </a:lnTo>
                  <a:lnTo>
                    <a:pt x="0" y="2215"/>
                  </a:lnTo>
                  <a:lnTo>
                    <a:pt x="0" y="2399"/>
                  </a:lnTo>
                  <a:lnTo>
                    <a:pt x="199" y="2584"/>
                  </a:lnTo>
                  <a:lnTo>
                    <a:pt x="299" y="2676"/>
                  </a:lnTo>
                  <a:lnTo>
                    <a:pt x="499" y="3046"/>
                  </a:lnTo>
                  <a:lnTo>
                    <a:pt x="699" y="3322"/>
                  </a:lnTo>
                  <a:lnTo>
                    <a:pt x="1099" y="3692"/>
                  </a:lnTo>
                  <a:lnTo>
                    <a:pt x="1299" y="3876"/>
                  </a:lnTo>
                  <a:lnTo>
                    <a:pt x="1499" y="4061"/>
                  </a:lnTo>
                  <a:lnTo>
                    <a:pt x="1799" y="4153"/>
                  </a:lnTo>
                  <a:lnTo>
                    <a:pt x="2099" y="4430"/>
                  </a:lnTo>
                  <a:lnTo>
                    <a:pt x="2299" y="4522"/>
                  </a:lnTo>
                  <a:lnTo>
                    <a:pt x="2599" y="4799"/>
                  </a:lnTo>
                  <a:lnTo>
                    <a:pt x="2899" y="4892"/>
                  </a:lnTo>
                  <a:lnTo>
                    <a:pt x="3299" y="5076"/>
                  </a:lnTo>
                  <a:lnTo>
                    <a:pt x="3499" y="5261"/>
                  </a:lnTo>
                  <a:lnTo>
                    <a:pt x="3899" y="5353"/>
                  </a:lnTo>
                  <a:lnTo>
                    <a:pt x="4099" y="5630"/>
                  </a:lnTo>
                  <a:lnTo>
                    <a:pt x="4499" y="5722"/>
                  </a:lnTo>
                  <a:lnTo>
                    <a:pt x="4599" y="5999"/>
                  </a:lnTo>
                  <a:lnTo>
                    <a:pt x="4799" y="6092"/>
                  </a:lnTo>
                  <a:lnTo>
                    <a:pt x="4899" y="6276"/>
                  </a:lnTo>
                  <a:lnTo>
                    <a:pt x="4999" y="6461"/>
                  </a:lnTo>
                  <a:lnTo>
                    <a:pt x="5199" y="6830"/>
                  </a:lnTo>
                  <a:lnTo>
                    <a:pt x="5299" y="7292"/>
                  </a:lnTo>
                  <a:lnTo>
                    <a:pt x="5499" y="7661"/>
                  </a:lnTo>
                  <a:lnTo>
                    <a:pt x="5599" y="8123"/>
                  </a:lnTo>
                  <a:lnTo>
                    <a:pt x="5799" y="8584"/>
                  </a:lnTo>
                  <a:lnTo>
                    <a:pt x="5999" y="9138"/>
                  </a:lnTo>
                  <a:lnTo>
                    <a:pt x="6199" y="9507"/>
                  </a:lnTo>
                  <a:lnTo>
                    <a:pt x="6299" y="10061"/>
                  </a:lnTo>
                  <a:lnTo>
                    <a:pt x="6499" y="10615"/>
                  </a:lnTo>
                  <a:lnTo>
                    <a:pt x="6599" y="11076"/>
                  </a:lnTo>
                  <a:lnTo>
                    <a:pt x="6699" y="11538"/>
                  </a:lnTo>
                  <a:lnTo>
                    <a:pt x="6999" y="12091"/>
                  </a:lnTo>
                  <a:lnTo>
                    <a:pt x="7199" y="12553"/>
                  </a:lnTo>
                  <a:lnTo>
                    <a:pt x="7399" y="13107"/>
                  </a:lnTo>
                  <a:lnTo>
                    <a:pt x="7599" y="13661"/>
                  </a:lnTo>
                  <a:lnTo>
                    <a:pt x="7799" y="14122"/>
                  </a:lnTo>
                  <a:lnTo>
                    <a:pt x="8100" y="14676"/>
                  </a:lnTo>
                  <a:lnTo>
                    <a:pt x="8299" y="15138"/>
                  </a:lnTo>
                  <a:lnTo>
                    <a:pt x="8499" y="15692"/>
                  </a:lnTo>
                  <a:lnTo>
                    <a:pt x="8699" y="16246"/>
                  </a:lnTo>
                  <a:lnTo>
                    <a:pt x="8999" y="16615"/>
                  </a:lnTo>
                  <a:lnTo>
                    <a:pt x="9399" y="17168"/>
                  </a:lnTo>
                  <a:lnTo>
                    <a:pt x="9799" y="17630"/>
                  </a:lnTo>
                  <a:lnTo>
                    <a:pt x="10199" y="17999"/>
                  </a:lnTo>
                  <a:lnTo>
                    <a:pt x="10599" y="18461"/>
                  </a:lnTo>
                  <a:lnTo>
                    <a:pt x="10999" y="18923"/>
                  </a:lnTo>
                  <a:lnTo>
                    <a:pt x="11299" y="19292"/>
                  </a:lnTo>
                  <a:lnTo>
                    <a:pt x="11699" y="19661"/>
                  </a:lnTo>
                  <a:lnTo>
                    <a:pt x="12199" y="20030"/>
                  </a:lnTo>
                  <a:lnTo>
                    <a:pt x="12799" y="20399"/>
                  </a:lnTo>
                  <a:lnTo>
                    <a:pt x="13199" y="20584"/>
                  </a:lnTo>
                  <a:lnTo>
                    <a:pt x="13799" y="20953"/>
                  </a:lnTo>
                  <a:lnTo>
                    <a:pt x="14499" y="21138"/>
                  </a:lnTo>
                  <a:lnTo>
                    <a:pt x="14899" y="21322"/>
                  </a:lnTo>
                  <a:lnTo>
                    <a:pt x="15499" y="21507"/>
                  </a:lnTo>
                  <a:lnTo>
                    <a:pt x="15999" y="21600"/>
                  </a:lnTo>
                  <a:lnTo>
                    <a:pt x="16499" y="21507"/>
                  </a:lnTo>
                  <a:lnTo>
                    <a:pt x="16799" y="21600"/>
                  </a:lnTo>
                  <a:lnTo>
                    <a:pt x="17299" y="21600"/>
                  </a:lnTo>
                  <a:lnTo>
                    <a:pt x="17699" y="21507"/>
                  </a:lnTo>
                  <a:lnTo>
                    <a:pt x="18199" y="21322"/>
                  </a:lnTo>
                  <a:lnTo>
                    <a:pt x="18499" y="21230"/>
                  </a:lnTo>
                  <a:lnTo>
                    <a:pt x="18900" y="21045"/>
                  </a:lnTo>
                  <a:lnTo>
                    <a:pt x="19199" y="20953"/>
                  </a:lnTo>
                  <a:lnTo>
                    <a:pt x="19599" y="20769"/>
                  </a:lnTo>
                  <a:lnTo>
                    <a:pt x="19699" y="20399"/>
                  </a:lnTo>
                  <a:lnTo>
                    <a:pt x="20099" y="20215"/>
                  </a:lnTo>
                  <a:lnTo>
                    <a:pt x="20299" y="19845"/>
                  </a:lnTo>
                  <a:lnTo>
                    <a:pt x="20499" y="19569"/>
                  </a:lnTo>
                  <a:lnTo>
                    <a:pt x="20799" y="19199"/>
                  </a:lnTo>
                  <a:lnTo>
                    <a:pt x="20999" y="18830"/>
                  </a:lnTo>
                  <a:lnTo>
                    <a:pt x="20999" y="18461"/>
                  </a:lnTo>
                  <a:lnTo>
                    <a:pt x="21199" y="18092"/>
                  </a:lnTo>
                  <a:lnTo>
                    <a:pt x="21299" y="17630"/>
                  </a:lnTo>
                  <a:lnTo>
                    <a:pt x="21499" y="17261"/>
                  </a:lnTo>
                  <a:lnTo>
                    <a:pt x="21499" y="16799"/>
                  </a:lnTo>
                  <a:lnTo>
                    <a:pt x="21499" y="16338"/>
                  </a:lnTo>
                  <a:lnTo>
                    <a:pt x="21600" y="15784"/>
                  </a:lnTo>
                  <a:lnTo>
                    <a:pt x="21600" y="15322"/>
                  </a:lnTo>
                  <a:lnTo>
                    <a:pt x="21600" y="14861"/>
                  </a:lnTo>
                  <a:lnTo>
                    <a:pt x="21600" y="14307"/>
                  </a:lnTo>
                  <a:lnTo>
                    <a:pt x="21499" y="13846"/>
                  </a:lnTo>
                  <a:lnTo>
                    <a:pt x="21399" y="13292"/>
                  </a:lnTo>
                  <a:lnTo>
                    <a:pt x="21299" y="12738"/>
                  </a:lnTo>
                  <a:lnTo>
                    <a:pt x="21299" y="12553"/>
                  </a:lnTo>
                  <a:lnTo>
                    <a:pt x="21099" y="12369"/>
                  </a:lnTo>
                  <a:lnTo>
                    <a:pt x="21099" y="12091"/>
                  </a:lnTo>
                  <a:lnTo>
                    <a:pt x="20999" y="11815"/>
                  </a:lnTo>
                  <a:lnTo>
                    <a:pt x="20899" y="11538"/>
                  </a:lnTo>
                  <a:lnTo>
                    <a:pt x="20899" y="11169"/>
                  </a:lnTo>
                  <a:lnTo>
                    <a:pt x="20799" y="11076"/>
                  </a:lnTo>
                  <a:lnTo>
                    <a:pt x="20699" y="10800"/>
                  </a:lnTo>
                  <a:lnTo>
                    <a:pt x="20599" y="10430"/>
                  </a:lnTo>
                  <a:lnTo>
                    <a:pt x="20499" y="10153"/>
                  </a:lnTo>
                  <a:lnTo>
                    <a:pt x="20399" y="9969"/>
                  </a:lnTo>
                  <a:lnTo>
                    <a:pt x="20299" y="9692"/>
                  </a:lnTo>
                  <a:lnTo>
                    <a:pt x="20099" y="9322"/>
                  </a:lnTo>
                  <a:lnTo>
                    <a:pt x="20099" y="9045"/>
                  </a:lnTo>
                  <a:lnTo>
                    <a:pt x="19899" y="8676"/>
                  </a:lnTo>
                  <a:lnTo>
                    <a:pt x="19699" y="8492"/>
                  </a:lnTo>
                  <a:lnTo>
                    <a:pt x="19599" y="8215"/>
                  </a:lnTo>
                  <a:lnTo>
                    <a:pt x="19499" y="7938"/>
                  </a:lnTo>
                  <a:lnTo>
                    <a:pt x="19299" y="7569"/>
                  </a:lnTo>
                  <a:lnTo>
                    <a:pt x="19099" y="7384"/>
                  </a:lnTo>
                  <a:lnTo>
                    <a:pt x="18999" y="7015"/>
                  </a:lnTo>
                  <a:lnTo>
                    <a:pt x="18799" y="6738"/>
                  </a:lnTo>
                  <a:lnTo>
                    <a:pt x="18599" y="6461"/>
                  </a:lnTo>
                  <a:lnTo>
                    <a:pt x="18499" y="6184"/>
                  </a:lnTo>
                  <a:lnTo>
                    <a:pt x="18299" y="5815"/>
                  </a:lnTo>
                  <a:lnTo>
                    <a:pt x="17999" y="5538"/>
                  </a:lnTo>
                  <a:lnTo>
                    <a:pt x="17899" y="5353"/>
                  </a:lnTo>
                  <a:lnTo>
                    <a:pt x="17699" y="4984"/>
                  </a:lnTo>
                  <a:lnTo>
                    <a:pt x="17499" y="4707"/>
                  </a:lnTo>
                  <a:lnTo>
                    <a:pt x="17199" y="4430"/>
                  </a:lnTo>
                  <a:lnTo>
                    <a:pt x="17099" y="4153"/>
                  </a:lnTo>
                  <a:lnTo>
                    <a:pt x="16799" y="3968"/>
                  </a:lnTo>
                  <a:lnTo>
                    <a:pt x="16699" y="3876"/>
                  </a:lnTo>
                  <a:lnTo>
                    <a:pt x="16699" y="3968"/>
                  </a:lnTo>
                  <a:lnTo>
                    <a:pt x="16899" y="4153"/>
                  </a:lnTo>
                  <a:lnTo>
                    <a:pt x="16999" y="4153"/>
                  </a:lnTo>
                  <a:lnTo>
                    <a:pt x="17099" y="4430"/>
                  </a:lnTo>
                  <a:lnTo>
                    <a:pt x="17299" y="4707"/>
                  </a:lnTo>
                  <a:lnTo>
                    <a:pt x="17499" y="4984"/>
                  </a:lnTo>
                  <a:lnTo>
                    <a:pt x="17599" y="5261"/>
                  </a:lnTo>
                  <a:lnTo>
                    <a:pt x="17799" y="5538"/>
                  </a:lnTo>
                  <a:lnTo>
                    <a:pt x="17999" y="5907"/>
                  </a:lnTo>
                  <a:lnTo>
                    <a:pt x="18199" y="6184"/>
                  </a:lnTo>
                  <a:lnTo>
                    <a:pt x="18399" y="6553"/>
                  </a:lnTo>
                  <a:lnTo>
                    <a:pt x="18599" y="6830"/>
                  </a:lnTo>
                  <a:lnTo>
                    <a:pt x="18699" y="7015"/>
                  </a:lnTo>
                  <a:lnTo>
                    <a:pt x="18799" y="7199"/>
                  </a:lnTo>
                  <a:lnTo>
                    <a:pt x="19099" y="7753"/>
                  </a:lnTo>
                  <a:lnTo>
                    <a:pt x="19399" y="8307"/>
                  </a:lnTo>
                  <a:lnTo>
                    <a:pt x="19699" y="8953"/>
                  </a:lnTo>
                  <a:lnTo>
                    <a:pt x="19999" y="9599"/>
                  </a:lnTo>
                  <a:lnTo>
                    <a:pt x="20099" y="10153"/>
                  </a:lnTo>
                  <a:lnTo>
                    <a:pt x="20299" y="10892"/>
                  </a:lnTo>
                  <a:lnTo>
                    <a:pt x="20399" y="11445"/>
                  </a:lnTo>
                  <a:lnTo>
                    <a:pt x="20599" y="12091"/>
                  </a:lnTo>
                  <a:lnTo>
                    <a:pt x="20599" y="12738"/>
                  </a:lnTo>
                  <a:lnTo>
                    <a:pt x="20699" y="13384"/>
                  </a:lnTo>
                  <a:lnTo>
                    <a:pt x="20699" y="14122"/>
                  </a:lnTo>
                  <a:lnTo>
                    <a:pt x="20599" y="14584"/>
                  </a:lnTo>
                  <a:lnTo>
                    <a:pt x="20599" y="15230"/>
                  </a:lnTo>
                  <a:lnTo>
                    <a:pt x="20499" y="15876"/>
                  </a:lnTo>
                  <a:lnTo>
                    <a:pt x="20399" y="16430"/>
                  </a:lnTo>
                  <a:lnTo>
                    <a:pt x="20399" y="16984"/>
                  </a:lnTo>
                  <a:lnTo>
                    <a:pt x="20199" y="17538"/>
                  </a:lnTo>
                  <a:lnTo>
                    <a:pt x="19999" y="17907"/>
                  </a:lnTo>
                  <a:lnTo>
                    <a:pt x="19799" y="18369"/>
                  </a:lnTo>
                  <a:lnTo>
                    <a:pt x="19499" y="18830"/>
                  </a:lnTo>
                  <a:lnTo>
                    <a:pt x="19199" y="19107"/>
                  </a:lnTo>
                  <a:lnTo>
                    <a:pt x="18900" y="19384"/>
                  </a:lnTo>
                  <a:lnTo>
                    <a:pt x="18499" y="19569"/>
                  </a:lnTo>
                  <a:lnTo>
                    <a:pt x="17999" y="19753"/>
                  </a:lnTo>
                  <a:lnTo>
                    <a:pt x="17699" y="19753"/>
                  </a:lnTo>
                  <a:lnTo>
                    <a:pt x="17199" y="19845"/>
                  </a:lnTo>
                  <a:lnTo>
                    <a:pt x="16699" y="19845"/>
                  </a:lnTo>
                  <a:lnTo>
                    <a:pt x="16200" y="19845"/>
                  </a:lnTo>
                  <a:lnTo>
                    <a:pt x="15599" y="19569"/>
                  </a:lnTo>
                  <a:lnTo>
                    <a:pt x="14999" y="19292"/>
                  </a:lnTo>
                  <a:lnTo>
                    <a:pt x="14299" y="18830"/>
                  </a:lnTo>
                  <a:lnTo>
                    <a:pt x="13699" y="18553"/>
                  </a:lnTo>
                  <a:lnTo>
                    <a:pt x="13500" y="18369"/>
                  </a:lnTo>
                  <a:lnTo>
                    <a:pt x="13299" y="18184"/>
                  </a:lnTo>
                  <a:lnTo>
                    <a:pt x="13099" y="18092"/>
                  </a:lnTo>
                  <a:lnTo>
                    <a:pt x="12899" y="17815"/>
                  </a:lnTo>
                  <a:lnTo>
                    <a:pt x="12799" y="17630"/>
                  </a:lnTo>
                  <a:lnTo>
                    <a:pt x="12499" y="17538"/>
                  </a:lnTo>
                  <a:lnTo>
                    <a:pt x="12399" y="17353"/>
                  </a:lnTo>
                  <a:lnTo>
                    <a:pt x="12199" y="17076"/>
                  </a:lnTo>
                  <a:lnTo>
                    <a:pt x="12099" y="16984"/>
                  </a:lnTo>
                  <a:lnTo>
                    <a:pt x="11899" y="16707"/>
                  </a:lnTo>
                  <a:lnTo>
                    <a:pt x="11699" y="16430"/>
                  </a:lnTo>
                  <a:lnTo>
                    <a:pt x="11499" y="16246"/>
                  </a:lnTo>
                  <a:lnTo>
                    <a:pt x="11499" y="16061"/>
                  </a:lnTo>
                  <a:lnTo>
                    <a:pt x="11299" y="15784"/>
                  </a:lnTo>
                  <a:lnTo>
                    <a:pt x="11099" y="15507"/>
                  </a:lnTo>
                  <a:lnTo>
                    <a:pt x="10999" y="15322"/>
                  </a:lnTo>
                  <a:lnTo>
                    <a:pt x="10699" y="15046"/>
                  </a:lnTo>
                  <a:lnTo>
                    <a:pt x="10599" y="14768"/>
                  </a:lnTo>
                  <a:lnTo>
                    <a:pt x="10399" y="14676"/>
                  </a:lnTo>
                  <a:lnTo>
                    <a:pt x="10299" y="14399"/>
                  </a:lnTo>
                  <a:lnTo>
                    <a:pt x="10199" y="14122"/>
                  </a:lnTo>
                  <a:lnTo>
                    <a:pt x="10099" y="13938"/>
                  </a:lnTo>
                  <a:lnTo>
                    <a:pt x="9899" y="13753"/>
                  </a:lnTo>
                  <a:lnTo>
                    <a:pt x="9699" y="13476"/>
                  </a:lnTo>
                  <a:lnTo>
                    <a:pt x="9699" y="13292"/>
                  </a:lnTo>
                  <a:lnTo>
                    <a:pt x="9699" y="13107"/>
                  </a:lnTo>
                  <a:lnTo>
                    <a:pt x="9499" y="12830"/>
                  </a:lnTo>
                  <a:lnTo>
                    <a:pt x="9499" y="12646"/>
                  </a:lnTo>
                  <a:lnTo>
                    <a:pt x="9299" y="12461"/>
                  </a:lnTo>
                  <a:lnTo>
                    <a:pt x="9299" y="12276"/>
                  </a:lnTo>
                  <a:lnTo>
                    <a:pt x="9199" y="12091"/>
                  </a:lnTo>
                  <a:lnTo>
                    <a:pt x="9099" y="11907"/>
                  </a:lnTo>
                  <a:lnTo>
                    <a:pt x="8999" y="11815"/>
                  </a:lnTo>
                  <a:lnTo>
                    <a:pt x="8999" y="11630"/>
                  </a:lnTo>
                  <a:lnTo>
                    <a:pt x="8999" y="11445"/>
                  </a:lnTo>
                  <a:lnTo>
                    <a:pt x="8799" y="11169"/>
                  </a:lnTo>
                  <a:lnTo>
                    <a:pt x="8599" y="10984"/>
                  </a:lnTo>
                  <a:lnTo>
                    <a:pt x="8499" y="10615"/>
                  </a:lnTo>
                  <a:lnTo>
                    <a:pt x="8399" y="10430"/>
                  </a:lnTo>
                  <a:lnTo>
                    <a:pt x="8299" y="10061"/>
                  </a:lnTo>
                  <a:lnTo>
                    <a:pt x="8199" y="9784"/>
                  </a:lnTo>
                  <a:lnTo>
                    <a:pt x="8100" y="9415"/>
                  </a:lnTo>
                  <a:lnTo>
                    <a:pt x="7999" y="9138"/>
                  </a:lnTo>
                  <a:lnTo>
                    <a:pt x="7999" y="8953"/>
                  </a:lnTo>
                  <a:lnTo>
                    <a:pt x="7899" y="8676"/>
                  </a:lnTo>
                  <a:lnTo>
                    <a:pt x="7899" y="8584"/>
                  </a:lnTo>
                  <a:lnTo>
                    <a:pt x="7799" y="8492"/>
                  </a:lnTo>
                  <a:lnTo>
                    <a:pt x="7899" y="8307"/>
                  </a:lnTo>
                  <a:lnTo>
                    <a:pt x="7899" y="8215"/>
                  </a:lnTo>
                  <a:lnTo>
                    <a:pt x="7899" y="8123"/>
                  </a:lnTo>
                  <a:lnTo>
                    <a:pt x="7799" y="8123"/>
                  </a:lnTo>
                  <a:lnTo>
                    <a:pt x="7999" y="8123"/>
                  </a:lnTo>
                  <a:lnTo>
                    <a:pt x="8199" y="8307"/>
                  </a:lnTo>
                  <a:lnTo>
                    <a:pt x="8499" y="8492"/>
                  </a:lnTo>
                  <a:lnTo>
                    <a:pt x="8599" y="8769"/>
                  </a:lnTo>
                  <a:lnTo>
                    <a:pt x="8999" y="8861"/>
                  </a:lnTo>
                  <a:lnTo>
                    <a:pt x="9199" y="9138"/>
                  </a:lnTo>
                  <a:lnTo>
                    <a:pt x="9499" y="9322"/>
                  </a:lnTo>
                  <a:lnTo>
                    <a:pt x="9699" y="9599"/>
                  </a:lnTo>
                  <a:lnTo>
                    <a:pt x="9999" y="9784"/>
                  </a:lnTo>
                  <a:lnTo>
                    <a:pt x="10199" y="9969"/>
                  </a:lnTo>
                  <a:lnTo>
                    <a:pt x="10499" y="10061"/>
                  </a:lnTo>
                  <a:lnTo>
                    <a:pt x="10599" y="10153"/>
                  </a:lnTo>
                  <a:lnTo>
                    <a:pt x="10699" y="10153"/>
                  </a:lnTo>
                  <a:lnTo>
                    <a:pt x="10800" y="10245"/>
                  </a:lnTo>
                  <a:lnTo>
                    <a:pt x="10899" y="10153"/>
                  </a:lnTo>
                  <a:lnTo>
                    <a:pt x="10999" y="9969"/>
                  </a:lnTo>
                  <a:lnTo>
                    <a:pt x="10999" y="9692"/>
                  </a:lnTo>
                  <a:lnTo>
                    <a:pt x="10999" y="9507"/>
                  </a:lnTo>
                  <a:lnTo>
                    <a:pt x="10800" y="9322"/>
                  </a:lnTo>
                  <a:lnTo>
                    <a:pt x="10599" y="9045"/>
                  </a:lnTo>
                  <a:lnTo>
                    <a:pt x="10499" y="8861"/>
                  </a:lnTo>
                  <a:lnTo>
                    <a:pt x="10199" y="8676"/>
                  </a:lnTo>
                  <a:lnTo>
                    <a:pt x="10099" y="8492"/>
                  </a:lnTo>
                  <a:lnTo>
                    <a:pt x="9799" y="8399"/>
                  </a:lnTo>
                  <a:lnTo>
                    <a:pt x="9499" y="8123"/>
                  </a:lnTo>
                  <a:lnTo>
                    <a:pt x="9299" y="7938"/>
                  </a:lnTo>
                  <a:lnTo>
                    <a:pt x="8899" y="7753"/>
                  </a:lnTo>
                  <a:lnTo>
                    <a:pt x="8699" y="7569"/>
                  </a:lnTo>
                  <a:lnTo>
                    <a:pt x="8299" y="7384"/>
                  </a:lnTo>
                  <a:lnTo>
                    <a:pt x="8199" y="7384"/>
                  </a:lnTo>
                  <a:lnTo>
                    <a:pt x="7899" y="7107"/>
                  </a:lnTo>
                  <a:lnTo>
                    <a:pt x="7799" y="6830"/>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a:p>
          </p:txBody>
        </p:sp>
        <p:sp>
          <p:nvSpPr>
            <p:cNvPr id="6" name="未知"/>
            <p:cNvSpPr>
              <a:spLocks noChangeAspect="1" noChangeArrowheads="1"/>
            </p:cNvSpPr>
            <p:nvPr/>
          </p:nvSpPr>
          <p:spPr bwMode="auto">
            <a:xfrm>
              <a:off x="592" y="513"/>
              <a:ext cx="163" cy="530"/>
            </a:xfrm>
            <a:custGeom>
              <a:avLst/>
              <a:gdLst>
                <a:gd name="T0" fmla="*/ 20699 w 21600"/>
                <a:gd name="T1" fmla="*/ 7384 h 21600"/>
                <a:gd name="T2" fmla="*/ 20699 w 21600"/>
                <a:gd name="T3" fmla="*/ 6645 h 21600"/>
                <a:gd name="T4" fmla="*/ 20699 w 21600"/>
                <a:gd name="T5" fmla="*/ 5815 h 21600"/>
                <a:gd name="T6" fmla="*/ 20699 w 21600"/>
                <a:gd name="T7" fmla="*/ 4984 h 21600"/>
                <a:gd name="T8" fmla="*/ 20699 w 21600"/>
                <a:gd name="T9" fmla="*/ 4061 h 21600"/>
                <a:gd name="T10" fmla="*/ 20699 w 21600"/>
                <a:gd name="T11" fmla="*/ 3230 h 21600"/>
                <a:gd name="T12" fmla="*/ 20399 w 21600"/>
                <a:gd name="T13" fmla="*/ 2307 h 21600"/>
                <a:gd name="T14" fmla="*/ 19799 w 21600"/>
                <a:gd name="T15" fmla="*/ 1569 h 21600"/>
                <a:gd name="T16" fmla="*/ 18299 w 21600"/>
                <a:gd name="T17" fmla="*/ 830 h 21600"/>
                <a:gd name="T18" fmla="*/ 16799 w 21600"/>
                <a:gd name="T19" fmla="*/ 461 h 21600"/>
                <a:gd name="T20" fmla="*/ 14399 w 21600"/>
                <a:gd name="T21" fmla="*/ 0 h 21600"/>
                <a:gd name="T22" fmla="*/ 13199 w 21600"/>
                <a:gd name="T23" fmla="*/ 92 h 21600"/>
                <a:gd name="T24" fmla="*/ 12299 w 21600"/>
                <a:gd name="T25" fmla="*/ 645 h 21600"/>
                <a:gd name="T26" fmla="*/ 11399 w 21600"/>
                <a:gd name="T27" fmla="*/ 1384 h 21600"/>
                <a:gd name="T28" fmla="*/ 11699 w 21600"/>
                <a:gd name="T29" fmla="*/ 2492 h 21600"/>
                <a:gd name="T30" fmla="*/ 11999 w 21600"/>
                <a:gd name="T31" fmla="*/ 3784 h 21600"/>
                <a:gd name="T32" fmla="*/ 12599 w 21600"/>
                <a:gd name="T33" fmla="*/ 5076 h 21600"/>
                <a:gd name="T34" fmla="*/ 13199 w 21600"/>
                <a:gd name="T35" fmla="*/ 6461 h 21600"/>
                <a:gd name="T36" fmla="*/ 13799 w 21600"/>
                <a:gd name="T37" fmla="*/ 7845 h 21600"/>
                <a:gd name="T38" fmla="*/ 14399 w 21600"/>
                <a:gd name="T39" fmla="*/ 9045 h 21600"/>
                <a:gd name="T40" fmla="*/ 15299 w 21600"/>
                <a:gd name="T41" fmla="*/ 10245 h 21600"/>
                <a:gd name="T42" fmla="*/ 15599 w 21600"/>
                <a:gd name="T43" fmla="*/ 11261 h 21600"/>
                <a:gd name="T44" fmla="*/ 16200 w 21600"/>
                <a:gd name="T45" fmla="*/ 12553 h 21600"/>
                <a:gd name="T46" fmla="*/ 16499 w 21600"/>
                <a:gd name="T47" fmla="*/ 13661 h 21600"/>
                <a:gd name="T48" fmla="*/ 16200 w 21600"/>
                <a:gd name="T49" fmla="*/ 14768 h 21600"/>
                <a:gd name="T50" fmla="*/ 15599 w 21600"/>
                <a:gd name="T51" fmla="*/ 15599 h 21600"/>
                <a:gd name="T52" fmla="*/ 15299 w 21600"/>
                <a:gd name="T53" fmla="*/ 16522 h 21600"/>
                <a:gd name="T54" fmla="*/ 14099 w 21600"/>
                <a:gd name="T55" fmla="*/ 17168 h 21600"/>
                <a:gd name="T56" fmla="*/ 12899 w 21600"/>
                <a:gd name="T57" fmla="*/ 17907 h 21600"/>
                <a:gd name="T58" fmla="*/ 11399 w 21600"/>
                <a:gd name="T59" fmla="*/ 18461 h 21600"/>
                <a:gd name="T60" fmla="*/ 9299 w 21600"/>
                <a:gd name="T61" fmla="*/ 19107 h 21600"/>
                <a:gd name="T62" fmla="*/ 7499 w 21600"/>
                <a:gd name="T63" fmla="*/ 19661 h 21600"/>
                <a:gd name="T64" fmla="*/ 5699 w 21600"/>
                <a:gd name="T65" fmla="*/ 20122 h 21600"/>
                <a:gd name="T66" fmla="*/ 3599 w 21600"/>
                <a:gd name="T67" fmla="*/ 20584 h 21600"/>
                <a:gd name="T68" fmla="*/ 1799 w 21600"/>
                <a:gd name="T69" fmla="*/ 21045 h 21600"/>
                <a:gd name="T70" fmla="*/ 599 w 21600"/>
                <a:gd name="T71" fmla="*/ 21415 h 21600"/>
                <a:gd name="T72" fmla="*/ 0 w 21600"/>
                <a:gd name="T73" fmla="*/ 21600 h 21600"/>
                <a:gd name="T74" fmla="*/ 1199 w 21600"/>
                <a:gd name="T75" fmla="*/ 21230 h 21600"/>
                <a:gd name="T76" fmla="*/ 3599 w 21600"/>
                <a:gd name="T77" fmla="*/ 20676 h 21600"/>
                <a:gd name="T78" fmla="*/ 5999 w 21600"/>
                <a:gd name="T79" fmla="*/ 20307 h 21600"/>
                <a:gd name="T80" fmla="*/ 8399 w 21600"/>
                <a:gd name="T81" fmla="*/ 19845 h 21600"/>
                <a:gd name="T82" fmla="*/ 10499 w 21600"/>
                <a:gd name="T83" fmla="*/ 19476 h 21600"/>
                <a:gd name="T84" fmla="*/ 12599 w 21600"/>
                <a:gd name="T85" fmla="*/ 18923 h 21600"/>
                <a:gd name="T86" fmla="*/ 14999 w 21600"/>
                <a:gd name="T87" fmla="*/ 18369 h 21600"/>
                <a:gd name="T88" fmla="*/ 16799 w 21600"/>
                <a:gd name="T89" fmla="*/ 17907 h 21600"/>
                <a:gd name="T90" fmla="*/ 18900 w 21600"/>
                <a:gd name="T91" fmla="*/ 17076 h 21600"/>
                <a:gd name="T92" fmla="*/ 20099 w 21600"/>
                <a:gd name="T93" fmla="*/ 16246 h 21600"/>
                <a:gd name="T94" fmla="*/ 20699 w 21600"/>
                <a:gd name="T95" fmla="*/ 15415 h 21600"/>
                <a:gd name="T96" fmla="*/ 20999 w 21600"/>
                <a:gd name="T97" fmla="*/ 14676 h 21600"/>
                <a:gd name="T98" fmla="*/ 21299 w 21600"/>
                <a:gd name="T99" fmla="*/ 14030 h 21600"/>
                <a:gd name="T100" fmla="*/ 21299 w 21600"/>
                <a:gd name="T101" fmla="*/ 13292 h 21600"/>
                <a:gd name="T102" fmla="*/ 21600 w 21600"/>
                <a:gd name="T103" fmla="*/ 12553 h 21600"/>
                <a:gd name="T104" fmla="*/ 21299 w 21600"/>
                <a:gd name="T105" fmla="*/ 11815 h 21600"/>
                <a:gd name="T106" fmla="*/ 21299 w 21600"/>
                <a:gd name="T107" fmla="*/ 11169 h 21600"/>
                <a:gd name="T108" fmla="*/ 21299 w 21600"/>
                <a:gd name="T109" fmla="*/ 10522 h 21600"/>
                <a:gd name="T110" fmla="*/ 20999 w 21600"/>
                <a:gd name="T111" fmla="*/ 9876 h 21600"/>
                <a:gd name="T112" fmla="*/ 20699 w 21600"/>
                <a:gd name="T113" fmla="*/ 9138 h 21600"/>
                <a:gd name="T114" fmla="*/ 20399 w 21600"/>
                <a:gd name="T115" fmla="*/ 8492 h 21600"/>
                <a:gd name="T116" fmla="*/ 20699 w 21600"/>
                <a:gd name="T117" fmla="*/ 7845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600" h="21600">
                  <a:moveTo>
                    <a:pt x="20699" y="7845"/>
                  </a:moveTo>
                  <a:lnTo>
                    <a:pt x="20399" y="7661"/>
                  </a:lnTo>
                  <a:lnTo>
                    <a:pt x="20699" y="7384"/>
                  </a:lnTo>
                  <a:lnTo>
                    <a:pt x="20399" y="7199"/>
                  </a:lnTo>
                  <a:lnTo>
                    <a:pt x="20699" y="6923"/>
                  </a:lnTo>
                  <a:lnTo>
                    <a:pt x="20699" y="6645"/>
                  </a:lnTo>
                  <a:lnTo>
                    <a:pt x="20699" y="6461"/>
                  </a:lnTo>
                  <a:lnTo>
                    <a:pt x="20699" y="6092"/>
                  </a:lnTo>
                  <a:lnTo>
                    <a:pt x="20699" y="5815"/>
                  </a:lnTo>
                  <a:lnTo>
                    <a:pt x="20999" y="5538"/>
                  </a:lnTo>
                  <a:lnTo>
                    <a:pt x="20999" y="5261"/>
                  </a:lnTo>
                  <a:lnTo>
                    <a:pt x="20699" y="4984"/>
                  </a:lnTo>
                  <a:lnTo>
                    <a:pt x="20999" y="4707"/>
                  </a:lnTo>
                  <a:lnTo>
                    <a:pt x="20999" y="4338"/>
                  </a:lnTo>
                  <a:lnTo>
                    <a:pt x="20699" y="4061"/>
                  </a:lnTo>
                  <a:lnTo>
                    <a:pt x="20999" y="3784"/>
                  </a:lnTo>
                  <a:lnTo>
                    <a:pt x="20999" y="3507"/>
                  </a:lnTo>
                  <a:lnTo>
                    <a:pt x="20699" y="3230"/>
                  </a:lnTo>
                  <a:lnTo>
                    <a:pt x="20399" y="2861"/>
                  </a:lnTo>
                  <a:lnTo>
                    <a:pt x="20399" y="2584"/>
                  </a:lnTo>
                  <a:lnTo>
                    <a:pt x="20399" y="2307"/>
                  </a:lnTo>
                  <a:lnTo>
                    <a:pt x="20099" y="2122"/>
                  </a:lnTo>
                  <a:lnTo>
                    <a:pt x="19799" y="1846"/>
                  </a:lnTo>
                  <a:lnTo>
                    <a:pt x="19799" y="1569"/>
                  </a:lnTo>
                  <a:lnTo>
                    <a:pt x="19199" y="1291"/>
                  </a:lnTo>
                  <a:lnTo>
                    <a:pt x="18599" y="1107"/>
                  </a:lnTo>
                  <a:lnTo>
                    <a:pt x="18299" y="830"/>
                  </a:lnTo>
                  <a:lnTo>
                    <a:pt x="17999" y="738"/>
                  </a:lnTo>
                  <a:lnTo>
                    <a:pt x="17099" y="645"/>
                  </a:lnTo>
                  <a:lnTo>
                    <a:pt x="16799" y="461"/>
                  </a:lnTo>
                  <a:lnTo>
                    <a:pt x="15899" y="276"/>
                  </a:lnTo>
                  <a:lnTo>
                    <a:pt x="15299" y="184"/>
                  </a:lnTo>
                  <a:lnTo>
                    <a:pt x="14399" y="0"/>
                  </a:lnTo>
                  <a:lnTo>
                    <a:pt x="14099" y="92"/>
                  </a:lnTo>
                  <a:lnTo>
                    <a:pt x="13799" y="92"/>
                  </a:lnTo>
                  <a:lnTo>
                    <a:pt x="13199" y="92"/>
                  </a:lnTo>
                  <a:lnTo>
                    <a:pt x="12899" y="184"/>
                  </a:lnTo>
                  <a:lnTo>
                    <a:pt x="12599" y="461"/>
                  </a:lnTo>
                  <a:lnTo>
                    <a:pt x="12299" y="645"/>
                  </a:lnTo>
                  <a:lnTo>
                    <a:pt x="11999" y="830"/>
                  </a:lnTo>
                  <a:lnTo>
                    <a:pt x="11699" y="1107"/>
                  </a:lnTo>
                  <a:lnTo>
                    <a:pt x="11399" y="1384"/>
                  </a:lnTo>
                  <a:lnTo>
                    <a:pt x="11399" y="1753"/>
                  </a:lnTo>
                  <a:lnTo>
                    <a:pt x="11399" y="2122"/>
                  </a:lnTo>
                  <a:lnTo>
                    <a:pt x="11699" y="2492"/>
                  </a:lnTo>
                  <a:lnTo>
                    <a:pt x="11699" y="2861"/>
                  </a:lnTo>
                  <a:lnTo>
                    <a:pt x="11699" y="3230"/>
                  </a:lnTo>
                  <a:lnTo>
                    <a:pt x="11999" y="3784"/>
                  </a:lnTo>
                  <a:lnTo>
                    <a:pt x="11999" y="4246"/>
                  </a:lnTo>
                  <a:lnTo>
                    <a:pt x="12299" y="4615"/>
                  </a:lnTo>
                  <a:lnTo>
                    <a:pt x="12599" y="5076"/>
                  </a:lnTo>
                  <a:lnTo>
                    <a:pt x="12899" y="5630"/>
                  </a:lnTo>
                  <a:lnTo>
                    <a:pt x="12899" y="5999"/>
                  </a:lnTo>
                  <a:lnTo>
                    <a:pt x="13199" y="6461"/>
                  </a:lnTo>
                  <a:lnTo>
                    <a:pt x="13199" y="7015"/>
                  </a:lnTo>
                  <a:lnTo>
                    <a:pt x="13500" y="7384"/>
                  </a:lnTo>
                  <a:lnTo>
                    <a:pt x="13799" y="7845"/>
                  </a:lnTo>
                  <a:lnTo>
                    <a:pt x="14099" y="8215"/>
                  </a:lnTo>
                  <a:lnTo>
                    <a:pt x="14399" y="8861"/>
                  </a:lnTo>
                  <a:lnTo>
                    <a:pt x="14399" y="9045"/>
                  </a:lnTo>
                  <a:lnTo>
                    <a:pt x="14699" y="9507"/>
                  </a:lnTo>
                  <a:lnTo>
                    <a:pt x="14999" y="9876"/>
                  </a:lnTo>
                  <a:lnTo>
                    <a:pt x="15299" y="10245"/>
                  </a:lnTo>
                  <a:lnTo>
                    <a:pt x="14999" y="10522"/>
                  </a:lnTo>
                  <a:lnTo>
                    <a:pt x="15299" y="10707"/>
                  </a:lnTo>
                  <a:lnTo>
                    <a:pt x="15599" y="11261"/>
                  </a:lnTo>
                  <a:lnTo>
                    <a:pt x="15599" y="11722"/>
                  </a:lnTo>
                  <a:lnTo>
                    <a:pt x="15899" y="12091"/>
                  </a:lnTo>
                  <a:lnTo>
                    <a:pt x="16200" y="12553"/>
                  </a:lnTo>
                  <a:lnTo>
                    <a:pt x="16200" y="12922"/>
                  </a:lnTo>
                  <a:lnTo>
                    <a:pt x="16200" y="13384"/>
                  </a:lnTo>
                  <a:lnTo>
                    <a:pt x="16499" y="13661"/>
                  </a:lnTo>
                  <a:lnTo>
                    <a:pt x="16499" y="14030"/>
                  </a:lnTo>
                  <a:lnTo>
                    <a:pt x="16499" y="14399"/>
                  </a:lnTo>
                  <a:lnTo>
                    <a:pt x="16200" y="14768"/>
                  </a:lnTo>
                  <a:lnTo>
                    <a:pt x="16200" y="15046"/>
                  </a:lnTo>
                  <a:lnTo>
                    <a:pt x="15899" y="15322"/>
                  </a:lnTo>
                  <a:lnTo>
                    <a:pt x="15599" y="15599"/>
                  </a:lnTo>
                  <a:lnTo>
                    <a:pt x="15599" y="15876"/>
                  </a:lnTo>
                  <a:lnTo>
                    <a:pt x="15299" y="16153"/>
                  </a:lnTo>
                  <a:lnTo>
                    <a:pt x="15299" y="16522"/>
                  </a:lnTo>
                  <a:lnTo>
                    <a:pt x="14699" y="16615"/>
                  </a:lnTo>
                  <a:lnTo>
                    <a:pt x="14399" y="16892"/>
                  </a:lnTo>
                  <a:lnTo>
                    <a:pt x="14099" y="17168"/>
                  </a:lnTo>
                  <a:lnTo>
                    <a:pt x="13799" y="17445"/>
                  </a:lnTo>
                  <a:lnTo>
                    <a:pt x="13500" y="17630"/>
                  </a:lnTo>
                  <a:lnTo>
                    <a:pt x="12899" y="17907"/>
                  </a:lnTo>
                  <a:lnTo>
                    <a:pt x="11999" y="18092"/>
                  </a:lnTo>
                  <a:lnTo>
                    <a:pt x="11699" y="18369"/>
                  </a:lnTo>
                  <a:lnTo>
                    <a:pt x="11399" y="18461"/>
                  </a:lnTo>
                  <a:lnTo>
                    <a:pt x="10800" y="18645"/>
                  </a:lnTo>
                  <a:lnTo>
                    <a:pt x="9899" y="18923"/>
                  </a:lnTo>
                  <a:lnTo>
                    <a:pt x="9299" y="19107"/>
                  </a:lnTo>
                  <a:lnTo>
                    <a:pt x="8699" y="19292"/>
                  </a:lnTo>
                  <a:lnTo>
                    <a:pt x="7799" y="19569"/>
                  </a:lnTo>
                  <a:lnTo>
                    <a:pt x="7499" y="19661"/>
                  </a:lnTo>
                  <a:lnTo>
                    <a:pt x="6599" y="19938"/>
                  </a:lnTo>
                  <a:lnTo>
                    <a:pt x="5999" y="20030"/>
                  </a:lnTo>
                  <a:lnTo>
                    <a:pt x="5699" y="20122"/>
                  </a:lnTo>
                  <a:lnTo>
                    <a:pt x="5099" y="20307"/>
                  </a:lnTo>
                  <a:lnTo>
                    <a:pt x="4199" y="20399"/>
                  </a:lnTo>
                  <a:lnTo>
                    <a:pt x="3599" y="20584"/>
                  </a:lnTo>
                  <a:lnTo>
                    <a:pt x="3299" y="20676"/>
                  </a:lnTo>
                  <a:lnTo>
                    <a:pt x="2700" y="20861"/>
                  </a:lnTo>
                  <a:lnTo>
                    <a:pt x="1799" y="21045"/>
                  </a:lnTo>
                  <a:lnTo>
                    <a:pt x="1499" y="21230"/>
                  </a:lnTo>
                  <a:lnTo>
                    <a:pt x="899" y="21322"/>
                  </a:lnTo>
                  <a:lnTo>
                    <a:pt x="599" y="21415"/>
                  </a:lnTo>
                  <a:lnTo>
                    <a:pt x="0" y="21507"/>
                  </a:lnTo>
                  <a:lnTo>
                    <a:pt x="0" y="21600"/>
                  </a:lnTo>
                  <a:lnTo>
                    <a:pt x="0" y="21507"/>
                  </a:lnTo>
                  <a:lnTo>
                    <a:pt x="299" y="21415"/>
                  </a:lnTo>
                  <a:lnTo>
                    <a:pt x="1199" y="21230"/>
                  </a:lnTo>
                  <a:lnTo>
                    <a:pt x="1799" y="21045"/>
                  </a:lnTo>
                  <a:lnTo>
                    <a:pt x="2700" y="20861"/>
                  </a:lnTo>
                  <a:lnTo>
                    <a:pt x="3599" y="20676"/>
                  </a:lnTo>
                  <a:lnTo>
                    <a:pt x="4199" y="20492"/>
                  </a:lnTo>
                  <a:lnTo>
                    <a:pt x="5099" y="20492"/>
                  </a:lnTo>
                  <a:lnTo>
                    <a:pt x="5999" y="20307"/>
                  </a:lnTo>
                  <a:lnTo>
                    <a:pt x="6899" y="20215"/>
                  </a:lnTo>
                  <a:lnTo>
                    <a:pt x="7799" y="20030"/>
                  </a:lnTo>
                  <a:lnTo>
                    <a:pt x="8399" y="19845"/>
                  </a:lnTo>
                  <a:lnTo>
                    <a:pt x="9299" y="19753"/>
                  </a:lnTo>
                  <a:lnTo>
                    <a:pt x="9899" y="19569"/>
                  </a:lnTo>
                  <a:lnTo>
                    <a:pt x="10499" y="19476"/>
                  </a:lnTo>
                  <a:lnTo>
                    <a:pt x="11399" y="19199"/>
                  </a:lnTo>
                  <a:lnTo>
                    <a:pt x="12299" y="19015"/>
                  </a:lnTo>
                  <a:lnTo>
                    <a:pt x="12599" y="18923"/>
                  </a:lnTo>
                  <a:lnTo>
                    <a:pt x="13799" y="18738"/>
                  </a:lnTo>
                  <a:lnTo>
                    <a:pt x="14699" y="18553"/>
                  </a:lnTo>
                  <a:lnTo>
                    <a:pt x="14999" y="18369"/>
                  </a:lnTo>
                  <a:lnTo>
                    <a:pt x="15899" y="18184"/>
                  </a:lnTo>
                  <a:lnTo>
                    <a:pt x="16799" y="17999"/>
                  </a:lnTo>
                  <a:lnTo>
                    <a:pt x="16799" y="17907"/>
                  </a:lnTo>
                  <a:lnTo>
                    <a:pt x="17699" y="17630"/>
                  </a:lnTo>
                  <a:lnTo>
                    <a:pt x="17999" y="17353"/>
                  </a:lnTo>
                  <a:lnTo>
                    <a:pt x="18900" y="17076"/>
                  </a:lnTo>
                  <a:lnTo>
                    <a:pt x="19199" y="16892"/>
                  </a:lnTo>
                  <a:lnTo>
                    <a:pt x="19799" y="16615"/>
                  </a:lnTo>
                  <a:lnTo>
                    <a:pt x="20099" y="16246"/>
                  </a:lnTo>
                  <a:lnTo>
                    <a:pt x="20099" y="16061"/>
                  </a:lnTo>
                  <a:lnTo>
                    <a:pt x="20699" y="15784"/>
                  </a:lnTo>
                  <a:lnTo>
                    <a:pt x="20699" y="15415"/>
                  </a:lnTo>
                  <a:lnTo>
                    <a:pt x="20999" y="14953"/>
                  </a:lnTo>
                  <a:lnTo>
                    <a:pt x="20999" y="14768"/>
                  </a:lnTo>
                  <a:lnTo>
                    <a:pt x="20999" y="14676"/>
                  </a:lnTo>
                  <a:lnTo>
                    <a:pt x="20999" y="14492"/>
                  </a:lnTo>
                  <a:lnTo>
                    <a:pt x="20999" y="14215"/>
                  </a:lnTo>
                  <a:lnTo>
                    <a:pt x="21299" y="14030"/>
                  </a:lnTo>
                  <a:lnTo>
                    <a:pt x="21299" y="13753"/>
                  </a:lnTo>
                  <a:lnTo>
                    <a:pt x="21299" y="13569"/>
                  </a:lnTo>
                  <a:lnTo>
                    <a:pt x="21299" y="13292"/>
                  </a:lnTo>
                  <a:lnTo>
                    <a:pt x="21299" y="13107"/>
                  </a:lnTo>
                  <a:lnTo>
                    <a:pt x="21299" y="12922"/>
                  </a:lnTo>
                  <a:lnTo>
                    <a:pt x="21600" y="12553"/>
                  </a:lnTo>
                  <a:lnTo>
                    <a:pt x="21299" y="12369"/>
                  </a:lnTo>
                  <a:lnTo>
                    <a:pt x="21600" y="12091"/>
                  </a:lnTo>
                  <a:lnTo>
                    <a:pt x="21299" y="11815"/>
                  </a:lnTo>
                  <a:lnTo>
                    <a:pt x="20999" y="11538"/>
                  </a:lnTo>
                  <a:lnTo>
                    <a:pt x="21299" y="11445"/>
                  </a:lnTo>
                  <a:lnTo>
                    <a:pt x="21299" y="11169"/>
                  </a:lnTo>
                  <a:lnTo>
                    <a:pt x="21299" y="10892"/>
                  </a:lnTo>
                  <a:lnTo>
                    <a:pt x="20999" y="10707"/>
                  </a:lnTo>
                  <a:lnTo>
                    <a:pt x="21299" y="10522"/>
                  </a:lnTo>
                  <a:lnTo>
                    <a:pt x="20999" y="10245"/>
                  </a:lnTo>
                  <a:lnTo>
                    <a:pt x="21299" y="9969"/>
                  </a:lnTo>
                  <a:lnTo>
                    <a:pt x="20999" y="9876"/>
                  </a:lnTo>
                  <a:lnTo>
                    <a:pt x="20999" y="9599"/>
                  </a:lnTo>
                  <a:lnTo>
                    <a:pt x="20699" y="9322"/>
                  </a:lnTo>
                  <a:lnTo>
                    <a:pt x="20699" y="9138"/>
                  </a:lnTo>
                  <a:lnTo>
                    <a:pt x="20699" y="8861"/>
                  </a:lnTo>
                  <a:lnTo>
                    <a:pt x="20699" y="8676"/>
                  </a:lnTo>
                  <a:lnTo>
                    <a:pt x="20399" y="8492"/>
                  </a:lnTo>
                  <a:lnTo>
                    <a:pt x="20699" y="8307"/>
                  </a:lnTo>
                  <a:lnTo>
                    <a:pt x="20399" y="8030"/>
                  </a:lnTo>
                  <a:lnTo>
                    <a:pt x="20699" y="7845"/>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a:p>
          </p:txBody>
        </p:sp>
        <p:sp>
          <p:nvSpPr>
            <p:cNvPr id="7" name="未知"/>
            <p:cNvSpPr>
              <a:spLocks noChangeAspect="1" noChangeArrowheads="1"/>
            </p:cNvSpPr>
            <p:nvPr/>
          </p:nvSpPr>
          <p:spPr bwMode="auto">
            <a:xfrm>
              <a:off x="297" y="499"/>
              <a:ext cx="352" cy="408"/>
            </a:xfrm>
            <a:custGeom>
              <a:avLst/>
              <a:gdLst>
                <a:gd name="T0" fmla="*/ 11008 w 21600"/>
                <a:gd name="T1" fmla="*/ 1799 h 21600"/>
                <a:gd name="T2" fmla="*/ 9615 w 21600"/>
                <a:gd name="T3" fmla="*/ 2519 h 21600"/>
                <a:gd name="T4" fmla="*/ 8082 w 21600"/>
                <a:gd name="T5" fmla="*/ 3239 h 21600"/>
                <a:gd name="T6" fmla="*/ 6410 w 21600"/>
                <a:gd name="T7" fmla="*/ 3959 h 21600"/>
                <a:gd name="T8" fmla="*/ 4877 w 21600"/>
                <a:gd name="T9" fmla="*/ 4799 h 21600"/>
                <a:gd name="T10" fmla="*/ 3344 w 21600"/>
                <a:gd name="T11" fmla="*/ 5519 h 21600"/>
                <a:gd name="T12" fmla="*/ 1811 w 21600"/>
                <a:gd name="T13" fmla="*/ 6239 h 21600"/>
                <a:gd name="T14" fmla="*/ 417 w 21600"/>
                <a:gd name="T15" fmla="*/ 7079 h 21600"/>
                <a:gd name="T16" fmla="*/ 417 w 21600"/>
                <a:gd name="T17" fmla="*/ 7199 h 21600"/>
                <a:gd name="T18" fmla="*/ 2090 w 21600"/>
                <a:gd name="T19" fmla="*/ 6839 h 21600"/>
                <a:gd name="T20" fmla="*/ 4180 w 21600"/>
                <a:gd name="T21" fmla="*/ 6239 h 21600"/>
                <a:gd name="T22" fmla="*/ 5991 w 21600"/>
                <a:gd name="T23" fmla="*/ 5639 h 21600"/>
                <a:gd name="T24" fmla="*/ 7106 w 21600"/>
                <a:gd name="T25" fmla="*/ 4919 h 21600"/>
                <a:gd name="T26" fmla="*/ 8221 w 21600"/>
                <a:gd name="T27" fmla="*/ 4079 h 21600"/>
                <a:gd name="T28" fmla="*/ 9754 w 21600"/>
                <a:gd name="T29" fmla="*/ 3359 h 21600"/>
                <a:gd name="T30" fmla="*/ 11148 w 21600"/>
                <a:gd name="T31" fmla="*/ 2759 h 21600"/>
                <a:gd name="T32" fmla="*/ 12541 w 21600"/>
                <a:gd name="T33" fmla="*/ 2279 h 21600"/>
                <a:gd name="T34" fmla="*/ 14074 w 21600"/>
                <a:gd name="T35" fmla="*/ 2039 h 21600"/>
                <a:gd name="T36" fmla="*/ 15189 w 21600"/>
                <a:gd name="T37" fmla="*/ 2039 h 21600"/>
                <a:gd name="T38" fmla="*/ 16304 w 21600"/>
                <a:gd name="T39" fmla="*/ 2519 h 21600"/>
                <a:gd name="T40" fmla="*/ 17279 w 21600"/>
                <a:gd name="T41" fmla="*/ 3839 h 21600"/>
                <a:gd name="T42" fmla="*/ 18115 w 21600"/>
                <a:gd name="T43" fmla="*/ 5400 h 21600"/>
                <a:gd name="T44" fmla="*/ 18534 w 21600"/>
                <a:gd name="T45" fmla="*/ 7079 h 21600"/>
                <a:gd name="T46" fmla="*/ 18812 w 21600"/>
                <a:gd name="T47" fmla="*/ 8879 h 21600"/>
                <a:gd name="T48" fmla="*/ 18812 w 21600"/>
                <a:gd name="T49" fmla="*/ 10679 h 21600"/>
                <a:gd name="T50" fmla="*/ 18673 w 21600"/>
                <a:gd name="T51" fmla="*/ 12239 h 21600"/>
                <a:gd name="T52" fmla="*/ 18394 w 21600"/>
                <a:gd name="T53" fmla="*/ 13919 h 21600"/>
                <a:gd name="T54" fmla="*/ 18115 w 21600"/>
                <a:gd name="T55" fmla="*/ 15479 h 21600"/>
                <a:gd name="T56" fmla="*/ 17419 w 21600"/>
                <a:gd name="T57" fmla="*/ 15359 h 21600"/>
                <a:gd name="T58" fmla="*/ 15607 w 21600"/>
                <a:gd name="T59" fmla="*/ 13919 h 21600"/>
                <a:gd name="T60" fmla="*/ 13656 w 21600"/>
                <a:gd name="T61" fmla="*/ 12599 h 21600"/>
                <a:gd name="T62" fmla="*/ 12680 w 21600"/>
                <a:gd name="T63" fmla="*/ 12719 h 21600"/>
                <a:gd name="T64" fmla="*/ 13378 w 21600"/>
                <a:gd name="T65" fmla="*/ 14879 h 21600"/>
                <a:gd name="T66" fmla="*/ 14632 w 21600"/>
                <a:gd name="T67" fmla="*/ 16439 h 21600"/>
                <a:gd name="T68" fmla="*/ 16165 w 21600"/>
                <a:gd name="T69" fmla="*/ 17999 h 21600"/>
                <a:gd name="T70" fmla="*/ 17140 w 21600"/>
                <a:gd name="T71" fmla="*/ 19559 h 21600"/>
                <a:gd name="T72" fmla="*/ 18115 w 21600"/>
                <a:gd name="T73" fmla="*/ 20879 h 21600"/>
                <a:gd name="T74" fmla="*/ 19509 w 21600"/>
                <a:gd name="T75" fmla="*/ 21479 h 21600"/>
                <a:gd name="T76" fmla="*/ 21181 w 21600"/>
                <a:gd name="T77" fmla="*/ 21479 h 21600"/>
                <a:gd name="T78" fmla="*/ 21600 w 21600"/>
                <a:gd name="T79" fmla="*/ 21359 h 21600"/>
                <a:gd name="T80" fmla="*/ 21321 w 21600"/>
                <a:gd name="T81" fmla="*/ 20159 h 21600"/>
                <a:gd name="T82" fmla="*/ 21321 w 21600"/>
                <a:gd name="T83" fmla="*/ 17999 h 21600"/>
                <a:gd name="T84" fmla="*/ 21460 w 21600"/>
                <a:gd name="T85" fmla="*/ 15959 h 21600"/>
                <a:gd name="T86" fmla="*/ 21460 w 21600"/>
                <a:gd name="T87" fmla="*/ 14159 h 21600"/>
                <a:gd name="T88" fmla="*/ 21460 w 21600"/>
                <a:gd name="T89" fmla="*/ 12959 h 21600"/>
                <a:gd name="T90" fmla="*/ 21321 w 21600"/>
                <a:gd name="T91" fmla="*/ 11999 h 21600"/>
                <a:gd name="T92" fmla="*/ 21181 w 21600"/>
                <a:gd name="T93" fmla="*/ 10919 h 21600"/>
                <a:gd name="T94" fmla="*/ 21042 w 21600"/>
                <a:gd name="T95" fmla="*/ 9719 h 21600"/>
                <a:gd name="T96" fmla="*/ 20902 w 21600"/>
                <a:gd name="T97" fmla="*/ 8519 h 21600"/>
                <a:gd name="T98" fmla="*/ 20763 w 21600"/>
                <a:gd name="T99" fmla="*/ 7319 h 21600"/>
                <a:gd name="T100" fmla="*/ 20484 w 21600"/>
                <a:gd name="T101" fmla="*/ 5999 h 21600"/>
                <a:gd name="T102" fmla="*/ 20345 w 21600"/>
                <a:gd name="T103" fmla="*/ 4799 h 21600"/>
                <a:gd name="T104" fmla="*/ 19091 w 21600"/>
                <a:gd name="T105" fmla="*/ 1919 h 21600"/>
                <a:gd name="T106" fmla="*/ 16861 w 21600"/>
                <a:gd name="T107" fmla="*/ 359 h 21600"/>
                <a:gd name="T108" fmla="*/ 14353 w 21600"/>
                <a:gd name="T109" fmla="*/ 119 h 21600"/>
                <a:gd name="T110" fmla="*/ 12123 w 21600"/>
                <a:gd name="T111" fmla="*/ 839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600" h="21600">
                  <a:moveTo>
                    <a:pt x="11845" y="1079"/>
                  </a:moveTo>
                  <a:lnTo>
                    <a:pt x="11705" y="1319"/>
                  </a:lnTo>
                  <a:lnTo>
                    <a:pt x="11287" y="1559"/>
                  </a:lnTo>
                  <a:lnTo>
                    <a:pt x="11008" y="1799"/>
                  </a:lnTo>
                  <a:lnTo>
                    <a:pt x="10590" y="1919"/>
                  </a:lnTo>
                  <a:lnTo>
                    <a:pt x="10172" y="2159"/>
                  </a:lnTo>
                  <a:lnTo>
                    <a:pt x="9754" y="2399"/>
                  </a:lnTo>
                  <a:lnTo>
                    <a:pt x="9615" y="2519"/>
                  </a:lnTo>
                  <a:lnTo>
                    <a:pt x="9197" y="2759"/>
                  </a:lnTo>
                  <a:lnTo>
                    <a:pt x="8779" y="2879"/>
                  </a:lnTo>
                  <a:lnTo>
                    <a:pt x="8361" y="3119"/>
                  </a:lnTo>
                  <a:lnTo>
                    <a:pt x="8082" y="3239"/>
                  </a:lnTo>
                  <a:lnTo>
                    <a:pt x="7524" y="3359"/>
                  </a:lnTo>
                  <a:lnTo>
                    <a:pt x="7246" y="3599"/>
                  </a:lnTo>
                  <a:lnTo>
                    <a:pt x="6828" y="3719"/>
                  </a:lnTo>
                  <a:lnTo>
                    <a:pt x="6410" y="3959"/>
                  </a:lnTo>
                  <a:lnTo>
                    <a:pt x="5991" y="4199"/>
                  </a:lnTo>
                  <a:lnTo>
                    <a:pt x="5574" y="4319"/>
                  </a:lnTo>
                  <a:lnTo>
                    <a:pt x="5295" y="4559"/>
                  </a:lnTo>
                  <a:lnTo>
                    <a:pt x="4877" y="4799"/>
                  </a:lnTo>
                  <a:lnTo>
                    <a:pt x="4459" y="4919"/>
                  </a:lnTo>
                  <a:lnTo>
                    <a:pt x="4041" y="5159"/>
                  </a:lnTo>
                  <a:lnTo>
                    <a:pt x="3762" y="5279"/>
                  </a:lnTo>
                  <a:lnTo>
                    <a:pt x="3344" y="5519"/>
                  </a:lnTo>
                  <a:lnTo>
                    <a:pt x="2926" y="5759"/>
                  </a:lnTo>
                  <a:lnTo>
                    <a:pt x="2508" y="5879"/>
                  </a:lnTo>
                  <a:lnTo>
                    <a:pt x="2229" y="6119"/>
                  </a:lnTo>
                  <a:lnTo>
                    <a:pt x="1811" y="6239"/>
                  </a:lnTo>
                  <a:lnTo>
                    <a:pt x="1393" y="6479"/>
                  </a:lnTo>
                  <a:lnTo>
                    <a:pt x="1114" y="6599"/>
                  </a:lnTo>
                  <a:lnTo>
                    <a:pt x="696" y="6839"/>
                  </a:lnTo>
                  <a:lnTo>
                    <a:pt x="417" y="7079"/>
                  </a:lnTo>
                  <a:lnTo>
                    <a:pt x="0" y="7319"/>
                  </a:lnTo>
                  <a:lnTo>
                    <a:pt x="139" y="7319"/>
                  </a:lnTo>
                  <a:lnTo>
                    <a:pt x="417" y="7199"/>
                  </a:lnTo>
                  <a:lnTo>
                    <a:pt x="696" y="7199"/>
                  </a:lnTo>
                  <a:lnTo>
                    <a:pt x="1254" y="7079"/>
                  </a:lnTo>
                  <a:lnTo>
                    <a:pt x="1532" y="6959"/>
                  </a:lnTo>
                  <a:lnTo>
                    <a:pt x="2090" y="6839"/>
                  </a:lnTo>
                  <a:lnTo>
                    <a:pt x="2647" y="6719"/>
                  </a:lnTo>
                  <a:lnTo>
                    <a:pt x="3344" y="6479"/>
                  </a:lnTo>
                  <a:lnTo>
                    <a:pt x="3623" y="6479"/>
                  </a:lnTo>
                  <a:lnTo>
                    <a:pt x="4180" y="6239"/>
                  </a:lnTo>
                  <a:lnTo>
                    <a:pt x="4877" y="5999"/>
                  </a:lnTo>
                  <a:lnTo>
                    <a:pt x="5434" y="5879"/>
                  </a:lnTo>
                  <a:lnTo>
                    <a:pt x="5852" y="5759"/>
                  </a:lnTo>
                  <a:lnTo>
                    <a:pt x="5991" y="5639"/>
                  </a:lnTo>
                  <a:lnTo>
                    <a:pt x="6410" y="5279"/>
                  </a:lnTo>
                  <a:lnTo>
                    <a:pt x="6689" y="5279"/>
                  </a:lnTo>
                  <a:lnTo>
                    <a:pt x="6967" y="5039"/>
                  </a:lnTo>
                  <a:lnTo>
                    <a:pt x="7106" y="4919"/>
                  </a:lnTo>
                  <a:lnTo>
                    <a:pt x="7524" y="4559"/>
                  </a:lnTo>
                  <a:lnTo>
                    <a:pt x="7803" y="4559"/>
                  </a:lnTo>
                  <a:lnTo>
                    <a:pt x="7803" y="4319"/>
                  </a:lnTo>
                  <a:lnTo>
                    <a:pt x="8221" y="4079"/>
                  </a:lnTo>
                  <a:lnTo>
                    <a:pt x="8639" y="3959"/>
                  </a:lnTo>
                  <a:lnTo>
                    <a:pt x="9057" y="3719"/>
                  </a:lnTo>
                  <a:lnTo>
                    <a:pt x="9336" y="3599"/>
                  </a:lnTo>
                  <a:lnTo>
                    <a:pt x="9754" y="3359"/>
                  </a:lnTo>
                  <a:lnTo>
                    <a:pt x="10033" y="3239"/>
                  </a:lnTo>
                  <a:lnTo>
                    <a:pt x="10451" y="3119"/>
                  </a:lnTo>
                  <a:lnTo>
                    <a:pt x="10869" y="2879"/>
                  </a:lnTo>
                  <a:lnTo>
                    <a:pt x="11148" y="2759"/>
                  </a:lnTo>
                  <a:lnTo>
                    <a:pt x="11566" y="2639"/>
                  </a:lnTo>
                  <a:lnTo>
                    <a:pt x="11845" y="2519"/>
                  </a:lnTo>
                  <a:lnTo>
                    <a:pt x="12123" y="2399"/>
                  </a:lnTo>
                  <a:lnTo>
                    <a:pt x="12541" y="2279"/>
                  </a:lnTo>
                  <a:lnTo>
                    <a:pt x="12959" y="2279"/>
                  </a:lnTo>
                  <a:lnTo>
                    <a:pt x="13378" y="2159"/>
                  </a:lnTo>
                  <a:lnTo>
                    <a:pt x="13656" y="2159"/>
                  </a:lnTo>
                  <a:lnTo>
                    <a:pt x="14074" y="2039"/>
                  </a:lnTo>
                  <a:lnTo>
                    <a:pt x="14213" y="2039"/>
                  </a:lnTo>
                  <a:lnTo>
                    <a:pt x="14632" y="2039"/>
                  </a:lnTo>
                  <a:lnTo>
                    <a:pt x="14910" y="2039"/>
                  </a:lnTo>
                  <a:lnTo>
                    <a:pt x="15189" y="2039"/>
                  </a:lnTo>
                  <a:lnTo>
                    <a:pt x="15468" y="2159"/>
                  </a:lnTo>
                  <a:lnTo>
                    <a:pt x="15746" y="2279"/>
                  </a:lnTo>
                  <a:lnTo>
                    <a:pt x="16025" y="2399"/>
                  </a:lnTo>
                  <a:lnTo>
                    <a:pt x="16304" y="2519"/>
                  </a:lnTo>
                  <a:lnTo>
                    <a:pt x="16582" y="2639"/>
                  </a:lnTo>
                  <a:lnTo>
                    <a:pt x="16861" y="3119"/>
                  </a:lnTo>
                  <a:lnTo>
                    <a:pt x="17001" y="3479"/>
                  </a:lnTo>
                  <a:lnTo>
                    <a:pt x="17279" y="3839"/>
                  </a:lnTo>
                  <a:lnTo>
                    <a:pt x="17558" y="4079"/>
                  </a:lnTo>
                  <a:lnTo>
                    <a:pt x="17697" y="4559"/>
                  </a:lnTo>
                  <a:lnTo>
                    <a:pt x="17837" y="5039"/>
                  </a:lnTo>
                  <a:lnTo>
                    <a:pt x="18115" y="5400"/>
                  </a:lnTo>
                  <a:lnTo>
                    <a:pt x="18255" y="5759"/>
                  </a:lnTo>
                  <a:lnTo>
                    <a:pt x="18255" y="6119"/>
                  </a:lnTo>
                  <a:lnTo>
                    <a:pt x="18394" y="6599"/>
                  </a:lnTo>
                  <a:lnTo>
                    <a:pt x="18534" y="7079"/>
                  </a:lnTo>
                  <a:lnTo>
                    <a:pt x="18673" y="7439"/>
                  </a:lnTo>
                  <a:lnTo>
                    <a:pt x="18673" y="7919"/>
                  </a:lnTo>
                  <a:lnTo>
                    <a:pt x="18673" y="8399"/>
                  </a:lnTo>
                  <a:lnTo>
                    <a:pt x="18812" y="8879"/>
                  </a:lnTo>
                  <a:lnTo>
                    <a:pt x="18812" y="9359"/>
                  </a:lnTo>
                  <a:lnTo>
                    <a:pt x="18812" y="9719"/>
                  </a:lnTo>
                  <a:lnTo>
                    <a:pt x="18673" y="10199"/>
                  </a:lnTo>
                  <a:lnTo>
                    <a:pt x="18812" y="10679"/>
                  </a:lnTo>
                  <a:lnTo>
                    <a:pt x="18812" y="11159"/>
                  </a:lnTo>
                  <a:lnTo>
                    <a:pt x="18812" y="11639"/>
                  </a:lnTo>
                  <a:lnTo>
                    <a:pt x="18673" y="11999"/>
                  </a:lnTo>
                  <a:lnTo>
                    <a:pt x="18673" y="12239"/>
                  </a:lnTo>
                  <a:lnTo>
                    <a:pt x="18673" y="12719"/>
                  </a:lnTo>
                  <a:lnTo>
                    <a:pt x="18673" y="13079"/>
                  </a:lnTo>
                  <a:lnTo>
                    <a:pt x="18394" y="13559"/>
                  </a:lnTo>
                  <a:lnTo>
                    <a:pt x="18394" y="13919"/>
                  </a:lnTo>
                  <a:lnTo>
                    <a:pt x="18394" y="14279"/>
                  </a:lnTo>
                  <a:lnTo>
                    <a:pt x="18115" y="14639"/>
                  </a:lnTo>
                  <a:lnTo>
                    <a:pt x="18115" y="14999"/>
                  </a:lnTo>
                  <a:lnTo>
                    <a:pt x="18115" y="15479"/>
                  </a:lnTo>
                  <a:lnTo>
                    <a:pt x="17837" y="15719"/>
                  </a:lnTo>
                  <a:lnTo>
                    <a:pt x="17558" y="15599"/>
                  </a:lnTo>
                  <a:lnTo>
                    <a:pt x="17419" y="15359"/>
                  </a:lnTo>
                  <a:lnTo>
                    <a:pt x="17001" y="15119"/>
                  </a:lnTo>
                  <a:lnTo>
                    <a:pt x="16582" y="14759"/>
                  </a:lnTo>
                  <a:lnTo>
                    <a:pt x="16025" y="14279"/>
                  </a:lnTo>
                  <a:lnTo>
                    <a:pt x="15607" y="13919"/>
                  </a:lnTo>
                  <a:lnTo>
                    <a:pt x="15050" y="13559"/>
                  </a:lnTo>
                  <a:lnTo>
                    <a:pt x="14492" y="13079"/>
                  </a:lnTo>
                  <a:lnTo>
                    <a:pt x="14074" y="12839"/>
                  </a:lnTo>
                  <a:lnTo>
                    <a:pt x="13656" y="12599"/>
                  </a:lnTo>
                  <a:lnTo>
                    <a:pt x="13378" y="12479"/>
                  </a:lnTo>
                  <a:lnTo>
                    <a:pt x="13099" y="12359"/>
                  </a:lnTo>
                  <a:lnTo>
                    <a:pt x="12820" y="12599"/>
                  </a:lnTo>
                  <a:lnTo>
                    <a:pt x="12680" y="12719"/>
                  </a:lnTo>
                  <a:lnTo>
                    <a:pt x="12820" y="13199"/>
                  </a:lnTo>
                  <a:lnTo>
                    <a:pt x="12959" y="13919"/>
                  </a:lnTo>
                  <a:lnTo>
                    <a:pt x="13099" y="14519"/>
                  </a:lnTo>
                  <a:lnTo>
                    <a:pt x="13378" y="14879"/>
                  </a:lnTo>
                  <a:lnTo>
                    <a:pt x="13656" y="15359"/>
                  </a:lnTo>
                  <a:lnTo>
                    <a:pt x="14074" y="15839"/>
                  </a:lnTo>
                  <a:lnTo>
                    <a:pt x="14353" y="16200"/>
                  </a:lnTo>
                  <a:lnTo>
                    <a:pt x="14632" y="16439"/>
                  </a:lnTo>
                  <a:lnTo>
                    <a:pt x="15189" y="16799"/>
                  </a:lnTo>
                  <a:lnTo>
                    <a:pt x="15468" y="17279"/>
                  </a:lnTo>
                  <a:lnTo>
                    <a:pt x="15746" y="17519"/>
                  </a:lnTo>
                  <a:lnTo>
                    <a:pt x="16165" y="17999"/>
                  </a:lnTo>
                  <a:lnTo>
                    <a:pt x="16304" y="18239"/>
                  </a:lnTo>
                  <a:lnTo>
                    <a:pt x="16722" y="18599"/>
                  </a:lnTo>
                  <a:lnTo>
                    <a:pt x="17001" y="19079"/>
                  </a:lnTo>
                  <a:lnTo>
                    <a:pt x="17140" y="19559"/>
                  </a:lnTo>
                  <a:lnTo>
                    <a:pt x="17419" y="19919"/>
                  </a:lnTo>
                  <a:lnTo>
                    <a:pt x="17558" y="20279"/>
                  </a:lnTo>
                  <a:lnTo>
                    <a:pt x="17837" y="20639"/>
                  </a:lnTo>
                  <a:lnTo>
                    <a:pt x="18115" y="20879"/>
                  </a:lnTo>
                  <a:lnTo>
                    <a:pt x="18394" y="21119"/>
                  </a:lnTo>
                  <a:lnTo>
                    <a:pt x="18952" y="21239"/>
                  </a:lnTo>
                  <a:lnTo>
                    <a:pt x="19091" y="21479"/>
                  </a:lnTo>
                  <a:lnTo>
                    <a:pt x="19509" y="21479"/>
                  </a:lnTo>
                  <a:lnTo>
                    <a:pt x="19927" y="21479"/>
                  </a:lnTo>
                  <a:lnTo>
                    <a:pt x="20345" y="21479"/>
                  </a:lnTo>
                  <a:lnTo>
                    <a:pt x="20763" y="21600"/>
                  </a:lnTo>
                  <a:lnTo>
                    <a:pt x="21181" y="21479"/>
                  </a:lnTo>
                  <a:lnTo>
                    <a:pt x="21460" y="21600"/>
                  </a:lnTo>
                  <a:lnTo>
                    <a:pt x="21321" y="21479"/>
                  </a:lnTo>
                  <a:lnTo>
                    <a:pt x="21600" y="21359"/>
                  </a:lnTo>
                  <a:lnTo>
                    <a:pt x="21600" y="21239"/>
                  </a:lnTo>
                  <a:lnTo>
                    <a:pt x="21600" y="20879"/>
                  </a:lnTo>
                  <a:lnTo>
                    <a:pt x="21321" y="20639"/>
                  </a:lnTo>
                  <a:lnTo>
                    <a:pt x="21321" y="20159"/>
                  </a:lnTo>
                  <a:lnTo>
                    <a:pt x="21181" y="19679"/>
                  </a:lnTo>
                  <a:lnTo>
                    <a:pt x="21181" y="19079"/>
                  </a:lnTo>
                  <a:lnTo>
                    <a:pt x="21321" y="18599"/>
                  </a:lnTo>
                  <a:lnTo>
                    <a:pt x="21321" y="17999"/>
                  </a:lnTo>
                  <a:lnTo>
                    <a:pt x="21321" y="17519"/>
                  </a:lnTo>
                  <a:lnTo>
                    <a:pt x="21321" y="17039"/>
                  </a:lnTo>
                  <a:lnTo>
                    <a:pt x="21321" y="16439"/>
                  </a:lnTo>
                  <a:lnTo>
                    <a:pt x="21460" y="15959"/>
                  </a:lnTo>
                  <a:lnTo>
                    <a:pt x="21460" y="15359"/>
                  </a:lnTo>
                  <a:lnTo>
                    <a:pt x="21460" y="14999"/>
                  </a:lnTo>
                  <a:lnTo>
                    <a:pt x="21600" y="14519"/>
                  </a:lnTo>
                  <a:lnTo>
                    <a:pt x="21460" y="14159"/>
                  </a:lnTo>
                  <a:lnTo>
                    <a:pt x="21600" y="13919"/>
                  </a:lnTo>
                  <a:lnTo>
                    <a:pt x="21460" y="13559"/>
                  </a:lnTo>
                  <a:lnTo>
                    <a:pt x="21321" y="13319"/>
                  </a:lnTo>
                  <a:lnTo>
                    <a:pt x="21460" y="12959"/>
                  </a:lnTo>
                  <a:lnTo>
                    <a:pt x="21460" y="12839"/>
                  </a:lnTo>
                  <a:lnTo>
                    <a:pt x="21460" y="12479"/>
                  </a:lnTo>
                  <a:lnTo>
                    <a:pt x="21460" y="12239"/>
                  </a:lnTo>
                  <a:lnTo>
                    <a:pt x="21321" y="11999"/>
                  </a:lnTo>
                  <a:lnTo>
                    <a:pt x="21321" y="11759"/>
                  </a:lnTo>
                  <a:lnTo>
                    <a:pt x="21181" y="11399"/>
                  </a:lnTo>
                  <a:lnTo>
                    <a:pt x="21042" y="11159"/>
                  </a:lnTo>
                  <a:lnTo>
                    <a:pt x="21181" y="10919"/>
                  </a:lnTo>
                  <a:lnTo>
                    <a:pt x="21181" y="10679"/>
                  </a:lnTo>
                  <a:lnTo>
                    <a:pt x="21042" y="10319"/>
                  </a:lnTo>
                  <a:lnTo>
                    <a:pt x="21042" y="9959"/>
                  </a:lnTo>
                  <a:lnTo>
                    <a:pt x="21042" y="9719"/>
                  </a:lnTo>
                  <a:lnTo>
                    <a:pt x="20902" y="9359"/>
                  </a:lnTo>
                  <a:lnTo>
                    <a:pt x="21042" y="9119"/>
                  </a:lnTo>
                  <a:lnTo>
                    <a:pt x="20902" y="8879"/>
                  </a:lnTo>
                  <a:lnTo>
                    <a:pt x="20902" y="8519"/>
                  </a:lnTo>
                  <a:lnTo>
                    <a:pt x="20902" y="8279"/>
                  </a:lnTo>
                  <a:lnTo>
                    <a:pt x="20902" y="7919"/>
                  </a:lnTo>
                  <a:lnTo>
                    <a:pt x="20763" y="7559"/>
                  </a:lnTo>
                  <a:lnTo>
                    <a:pt x="20763" y="7319"/>
                  </a:lnTo>
                  <a:lnTo>
                    <a:pt x="20763" y="7079"/>
                  </a:lnTo>
                  <a:lnTo>
                    <a:pt x="20763" y="6719"/>
                  </a:lnTo>
                  <a:lnTo>
                    <a:pt x="20624" y="6359"/>
                  </a:lnTo>
                  <a:lnTo>
                    <a:pt x="20484" y="5999"/>
                  </a:lnTo>
                  <a:lnTo>
                    <a:pt x="20484" y="5759"/>
                  </a:lnTo>
                  <a:lnTo>
                    <a:pt x="20345" y="5400"/>
                  </a:lnTo>
                  <a:lnTo>
                    <a:pt x="20484" y="5159"/>
                  </a:lnTo>
                  <a:lnTo>
                    <a:pt x="20345" y="4799"/>
                  </a:lnTo>
                  <a:lnTo>
                    <a:pt x="20345" y="4439"/>
                  </a:lnTo>
                  <a:lnTo>
                    <a:pt x="19927" y="3479"/>
                  </a:lnTo>
                  <a:lnTo>
                    <a:pt x="19509" y="2639"/>
                  </a:lnTo>
                  <a:lnTo>
                    <a:pt x="19091" y="1919"/>
                  </a:lnTo>
                  <a:lnTo>
                    <a:pt x="18673" y="1319"/>
                  </a:lnTo>
                  <a:lnTo>
                    <a:pt x="18115" y="959"/>
                  </a:lnTo>
                  <a:lnTo>
                    <a:pt x="17419" y="599"/>
                  </a:lnTo>
                  <a:lnTo>
                    <a:pt x="16861" y="359"/>
                  </a:lnTo>
                  <a:lnTo>
                    <a:pt x="16304" y="119"/>
                  </a:lnTo>
                  <a:lnTo>
                    <a:pt x="15607" y="0"/>
                  </a:lnTo>
                  <a:lnTo>
                    <a:pt x="14910" y="0"/>
                  </a:lnTo>
                  <a:lnTo>
                    <a:pt x="14353" y="119"/>
                  </a:lnTo>
                  <a:lnTo>
                    <a:pt x="13656" y="239"/>
                  </a:lnTo>
                  <a:lnTo>
                    <a:pt x="13238" y="359"/>
                  </a:lnTo>
                  <a:lnTo>
                    <a:pt x="12680" y="599"/>
                  </a:lnTo>
                  <a:lnTo>
                    <a:pt x="12123" y="839"/>
                  </a:lnTo>
                  <a:lnTo>
                    <a:pt x="11845" y="1079"/>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a:p>
          </p:txBody>
        </p:sp>
        <p:sp>
          <p:nvSpPr>
            <p:cNvPr id="8" name="未知"/>
            <p:cNvSpPr>
              <a:spLocks noChangeAspect="1" noChangeArrowheads="1"/>
            </p:cNvSpPr>
            <p:nvPr/>
          </p:nvSpPr>
          <p:spPr bwMode="auto">
            <a:xfrm>
              <a:off x="576" y="274"/>
              <a:ext cx="125" cy="116"/>
            </a:xfrm>
            <a:custGeom>
              <a:avLst/>
              <a:gdLst>
                <a:gd name="T0" fmla="*/ 21600 w 21600"/>
                <a:gd name="T1" fmla="*/ 0 h 21600"/>
                <a:gd name="T2" fmla="*/ 20814 w 21600"/>
                <a:gd name="T3" fmla="*/ 423 h 21600"/>
                <a:gd name="T4" fmla="*/ 20421 w 21600"/>
                <a:gd name="T5" fmla="*/ 847 h 21600"/>
                <a:gd name="T6" fmla="*/ 19636 w 21600"/>
                <a:gd name="T7" fmla="*/ 1694 h 21600"/>
                <a:gd name="T8" fmla="*/ 18458 w 21600"/>
                <a:gd name="T9" fmla="*/ 1694 h 21600"/>
                <a:gd name="T10" fmla="*/ 17672 w 21600"/>
                <a:gd name="T11" fmla="*/ 2541 h 21600"/>
                <a:gd name="T12" fmla="*/ 16887 w 21600"/>
                <a:gd name="T13" fmla="*/ 2964 h 21600"/>
                <a:gd name="T14" fmla="*/ 16494 w 21600"/>
                <a:gd name="T15" fmla="*/ 2964 h 21600"/>
                <a:gd name="T16" fmla="*/ 15316 w 21600"/>
                <a:gd name="T17" fmla="*/ 3811 h 21600"/>
                <a:gd name="T18" fmla="*/ 14138 w 21600"/>
                <a:gd name="T19" fmla="*/ 4658 h 21600"/>
                <a:gd name="T20" fmla="*/ 12959 w 21600"/>
                <a:gd name="T21" fmla="*/ 4658 h 21600"/>
                <a:gd name="T22" fmla="*/ 11781 w 21600"/>
                <a:gd name="T23" fmla="*/ 5505 h 21600"/>
                <a:gd name="T24" fmla="*/ 10996 w 21600"/>
                <a:gd name="T25" fmla="*/ 6352 h 21600"/>
                <a:gd name="T26" fmla="*/ 10210 w 21600"/>
                <a:gd name="T27" fmla="*/ 6352 h 21600"/>
                <a:gd name="T28" fmla="*/ 9032 w 21600"/>
                <a:gd name="T29" fmla="*/ 7199 h 21600"/>
                <a:gd name="T30" fmla="*/ 7854 w 21600"/>
                <a:gd name="T31" fmla="*/ 7623 h 21600"/>
                <a:gd name="T32" fmla="*/ 7069 w 21600"/>
                <a:gd name="T33" fmla="*/ 8470 h 21600"/>
                <a:gd name="T34" fmla="*/ 5890 w 21600"/>
                <a:gd name="T35" fmla="*/ 8893 h 21600"/>
                <a:gd name="T36" fmla="*/ 5105 w 21600"/>
                <a:gd name="T37" fmla="*/ 9741 h 21600"/>
                <a:gd name="T38" fmla="*/ 4319 w 21600"/>
                <a:gd name="T39" fmla="*/ 10164 h 21600"/>
                <a:gd name="T40" fmla="*/ 3534 w 21600"/>
                <a:gd name="T41" fmla="*/ 11011 h 21600"/>
                <a:gd name="T42" fmla="*/ 2748 w 21600"/>
                <a:gd name="T43" fmla="*/ 11011 h 21600"/>
                <a:gd name="T44" fmla="*/ 1963 w 21600"/>
                <a:gd name="T45" fmla="*/ 11435 h 21600"/>
                <a:gd name="T46" fmla="*/ 1177 w 21600"/>
                <a:gd name="T47" fmla="*/ 12282 h 21600"/>
                <a:gd name="T48" fmla="*/ 785 w 21600"/>
                <a:gd name="T49" fmla="*/ 12705 h 21600"/>
                <a:gd name="T50" fmla="*/ 392 w 21600"/>
                <a:gd name="T51" fmla="*/ 13976 h 21600"/>
                <a:gd name="T52" fmla="*/ 392 w 21600"/>
                <a:gd name="T53" fmla="*/ 14823 h 21600"/>
                <a:gd name="T54" fmla="*/ 0 w 21600"/>
                <a:gd name="T55" fmla="*/ 15246 h 21600"/>
                <a:gd name="T56" fmla="*/ 0 w 21600"/>
                <a:gd name="T57" fmla="*/ 16093 h 21600"/>
                <a:gd name="T58" fmla="*/ 392 w 21600"/>
                <a:gd name="T59" fmla="*/ 16940 h 21600"/>
                <a:gd name="T60" fmla="*/ 392 w 21600"/>
                <a:gd name="T61" fmla="*/ 18211 h 21600"/>
                <a:gd name="T62" fmla="*/ 392 w 21600"/>
                <a:gd name="T63" fmla="*/ 18635 h 21600"/>
                <a:gd name="T64" fmla="*/ 1570 w 21600"/>
                <a:gd name="T65" fmla="*/ 19058 h 21600"/>
                <a:gd name="T66" fmla="*/ 3141 w 21600"/>
                <a:gd name="T67" fmla="*/ 21176 h 21600"/>
                <a:gd name="T68" fmla="*/ 4712 w 21600"/>
                <a:gd name="T69" fmla="*/ 21600 h 21600"/>
                <a:gd name="T70" fmla="*/ 6283 w 21600"/>
                <a:gd name="T71" fmla="*/ 21600 h 21600"/>
                <a:gd name="T72" fmla="*/ 7854 w 21600"/>
                <a:gd name="T73" fmla="*/ 20752 h 21600"/>
                <a:gd name="T74" fmla="*/ 9425 w 21600"/>
                <a:gd name="T75" fmla="*/ 19058 h 21600"/>
                <a:gd name="T76" fmla="*/ 11388 w 21600"/>
                <a:gd name="T77" fmla="*/ 17364 h 21600"/>
                <a:gd name="T78" fmla="*/ 12959 w 21600"/>
                <a:gd name="T79" fmla="*/ 15246 h 21600"/>
                <a:gd name="T80" fmla="*/ 14530 w 21600"/>
                <a:gd name="T81" fmla="*/ 13129 h 21600"/>
                <a:gd name="T82" fmla="*/ 15708 w 21600"/>
                <a:gd name="T83" fmla="*/ 11011 h 21600"/>
                <a:gd name="T84" fmla="*/ 17279 w 21600"/>
                <a:gd name="T85" fmla="*/ 8470 h 21600"/>
                <a:gd name="T86" fmla="*/ 18458 w 21600"/>
                <a:gd name="T87" fmla="*/ 6352 h 21600"/>
                <a:gd name="T88" fmla="*/ 19243 w 21600"/>
                <a:gd name="T89" fmla="*/ 4658 h 21600"/>
                <a:gd name="T90" fmla="*/ 20814 w 21600"/>
                <a:gd name="T91" fmla="*/ 2541 h 21600"/>
                <a:gd name="T92" fmla="*/ 21207 w 21600"/>
                <a:gd name="T93" fmla="*/ 1270 h 21600"/>
                <a:gd name="T94" fmla="*/ 21207 w 21600"/>
                <a:gd name="T95" fmla="*/ 423 h 21600"/>
                <a:gd name="T96" fmla="*/ 21600 w 21600"/>
                <a:gd name="T97"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00" h="21600">
                  <a:moveTo>
                    <a:pt x="21600" y="0"/>
                  </a:moveTo>
                  <a:lnTo>
                    <a:pt x="20814" y="423"/>
                  </a:lnTo>
                  <a:lnTo>
                    <a:pt x="20421" y="847"/>
                  </a:lnTo>
                  <a:lnTo>
                    <a:pt x="19636" y="1694"/>
                  </a:lnTo>
                  <a:lnTo>
                    <a:pt x="18458" y="1694"/>
                  </a:lnTo>
                  <a:lnTo>
                    <a:pt x="17672" y="2541"/>
                  </a:lnTo>
                  <a:lnTo>
                    <a:pt x="16887" y="2964"/>
                  </a:lnTo>
                  <a:lnTo>
                    <a:pt x="16494" y="2964"/>
                  </a:lnTo>
                  <a:lnTo>
                    <a:pt x="15316" y="3811"/>
                  </a:lnTo>
                  <a:lnTo>
                    <a:pt x="14138" y="4658"/>
                  </a:lnTo>
                  <a:lnTo>
                    <a:pt x="12959" y="4658"/>
                  </a:lnTo>
                  <a:lnTo>
                    <a:pt x="11781" y="5505"/>
                  </a:lnTo>
                  <a:lnTo>
                    <a:pt x="10996" y="6352"/>
                  </a:lnTo>
                  <a:lnTo>
                    <a:pt x="10210" y="6352"/>
                  </a:lnTo>
                  <a:lnTo>
                    <a:pt x="9032" y="7199"/>
                  </a:lnTo>
                  <a:lnTo>
                    <a:pt x="7854" y="7623"/>
                  </a:lnTo>
                  <a:lnTo>
                    <a:pt x="7069" y="8470"/>
                  </a:lnTo>
                  <a:lnTo>
                    <a:pt x="5890" y="8893"/>
                  </a:lnTo>
                  <a:lnTo>
                    <a:pt x="5105" y="9741"/>
                  </a:lnTo>
                  <a:lnTo>
                    <a:pt x="4319" y="10164"/>
                  </a:lnTo>
                  <a:lnTo>
                    <a:pt x="3534" y="11011"/>
                  </a:lnTo>
                  <a:lnTo>
                    <a:pt x="2748" y="11011"/>
                  </a:lnTo>
                  <a:lnTo>
                    <a:pt x="1963" y="11435"/>
                  </a:lnTo>
                  <a:lnTo>
                    <a:pt x="1177" y="12282"/>
                  </a:lnTo>
                  <a:lnTo>
                    <a:pt x="785" y="12705"/>
                  </a:lnTo>
                  <a:lnTo>
                    <a:pt x="392" y="13976"/>
                  </a:lnTo>
                  <a:lnTo>
                    <a:pt x="392" y="14823"/>
                  </a:lnTo>
                  <a:lnTo>
                    <a:pt x="0" y="15246"/>
                  </a:lnTo>
                  <a:lnTo>
                    <a:pt x="0" y="16093"/>
                  </a:lnTo>
                  <a:lnTo>
                    <a:pt x="392" y="16940"/>
                  </a:lnTo>
                  <a:lnTo>
                    <a:pt x="392" y="18211"/>
                  </a:lnTo>
                  <a:lnTo>
                    <a:pt x="392" y="18635"/>
                  </a:lnTo>
                  <a:lnTo>
                    <a:pt x="1570" y="19058"/>
                  </a:lnTo>
                  <a:lnTo>
                    <a:pt x="3141" y="21176"/>
                  </a:lnTo>
                  <a:lnTo>
                    <a:pt x="4712" y="21600"/>
                  </a:lnTo>
                  <a:lnTo>
                    <a:pt x="6283" y="21600"/>
                  </a:lnTo>
                  <a:lnTo>
                    <a:pt x="7854" y="20752"/>
                  </a:lnTo>
                  <a:lnTo>
                    <a:pt x="9425" y="19058"/>
                  </a:lnTo>
                  <a:lnTo>
                    <a:pt x="11388" y="17364"/>
                  </a:lnTo>
                  <a:lnTo>
                    <a:pt x="12959" y="15246"/>
                  </a:lnTo>
                  <a:lnTo>
                    <a:pt x="14530" y="13129"/>
                  </a:lnTo>
                  <a:lnTo>
                    <a:pt x="15708" y="11011"/>
                  </a:lnTo>
                  <a:lnTo>
                    <a:pt x="17279" y="8470"/>
                  </a:lnTo>
                  <a:lnTo>
                    <a:pt x="18458" y="6352"/>
                  </a:lnTo>
                  <a:lnTo>
                    <a:pt x="19243" y="4658"/>
                  </a:lnTo>
                  <a:lnTo>
                    <a:pt x="20814" y="2541"/>
                  </a:lnTo>
                  <a:lnTo>
                    <a:pt x="21207" y="1270"/>
                  </a:lnTo>
                  <a:lnTo>
                    <a:pt x="21207" y="423"/>
                  </a:lnTo>
                  <a:lnTo>
                    <a:pt x="21600" y="0"/>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a:p>
          </p:txBody>
        </p:sp>
        <p:sp>
          <p:nvSpPr>
            <p:cNvPr id="9" name="未知"/>
            <p:cNvSpPr>
              <a:spLocks noChangeAspect="1" noChangeArrowheads="1"/>
            </p:cNvSpPr>
            <p:nvPr/>
          </p:nvSpPr>
          <p:spPr bwMode="auto">
            <a:xfrm>
              <a:off x="556" y="175"/>
              <a:ext cx="161" cy="70"/>
            </a:xfrm>
            <a:custGeom>
              <a:avLst/>
              <a:gdLst>
                <a:gd name="T0" fmla="*/ 15211 w 21600"/>
                <a:gd name="T1" fmla="*/ 1393 h 21600"/>
                <a:gd name="T2" fmla="*/ 14907 w 21600"/>
                <a:gd name="T3" fmla="*/ 0 h 21600"/>
                <a:gd name="T4" fmla="*/ 14298 w 21600"/>
                <a:gd name="T5" fmla="*/ 1393 h 21600"/>
                <a:gd name="T6" fmla="*/ 12472 w 21600"/>
                <a:gd name="T7" fmla="*/ 3483 h 21600"/>
                <a:gd name="T8" fmla="*/ 10951 w 21600"/>
                <a:gd name="T9" fmla="*/ 4877 h 21600"/>
                <a:gd name="T10" fmla="*/ 9126 w 21600"/>
                <a:gd name="T11" fmla="*/ 5574 h 21600"/>
                <a:gd name="T12" fmla="*/ 6692 w 21600"/>
                <a:gd name="T13" fmla="*/ 5574 h 21600"/>
                <a:gd name="T14" fmla="*/ 4867 w 21600"/>
                <a:gd name="T15" fmla="*/ 6270 h 21600"/>
                <a:gd name="T16" fmla="*/ 2737 w 21600"/>
                <a:gd name="T17" fmla="*/ 5574 h 21600"/>
                <a:gd name="T18" fmla="*/ 912 w 21600"/>
                <a:gd name="T19" fmla="*/ 5574 h 21600"/>
                <a:gd name="T20" fmla="*/ 0 w 21600"/>
                <a:gd name="T21" fmla="*/ 6270 h 21600"/>
                <a:gd name="T22" fmla="*/ 304 w 21600"/>
                <a:gd name="T23" fmla="*/ 7664 h 21600"/>
                <a:gd name="T24" fmla="*/ 1216 w 21600"/>
                <a:gd name="T25" fmla="*/ 9754 h 21600"/>
                <a:gd name="T26" fmla="*/ 2737 w 21600"/>
                <a:gd name="T27" fmla="*/ 13238 h 21600"/>
                <a:gd name="T28" fmla="*/ 4258 w 21600"/>
                <a:gd name="T29" fmla="*/ 15328 h 21600"/>
                <a:gd name="T30" fmla="*/ 6388 w 21600"/>
                <a:gd name="T31" fmla="*/ 18115 h 21600"/>
                <a:gd name="T32" fmla="*/ 7909 w 21600"/>
                <a:gd name="T33" fmla="*/ 20206 h 21600"/>
                <a:gd name="T34" fmla="*/ 9735 w 21600"/>
                <a:gd name="T35" fmla="*/ 21600 h 21600"/>
                <a:gd name="T36" fmla="*/ 10951 w 21600"/>
                <a:gd name="T37" fmla="*/ 20902 h 21600"/>
                <a:gd name="T38" fmla="*/ 11864 w 21600"/>
                <a:gd name="T39" fmla="*/ 20206 h 21600"/>
                <a:gd name="T40" fmla="*/ 12777 w 21600"/>
                <a:gd name="T41" fmla="*/ 20206 h 21600"/>
                <a:gd name="T42" fmla="*/ 14298 w 21600"/>
                <a:gd name="T43" fmla="*/ 20206 h 21600"/>
                <a:gd name="T44" fmla="*/ 15819 w 21600"/>
                <a:gd name="T45" fmla="*/ 18812 h 21600"/>
                <a:gd name="T46" fmla="*/ 17036 w 21600"/>
                <a:gd name="T47" fmla="*/ 18812 h 21600"/>
                <a:gd name="T48" fmla="*/ 18253 w 21600"/>
                <a:gd name="T49" fmla="*/ 17419 h 21600"/>
                <a:gd name="T50" fmla="*/ 19165 w 21600"/>
                <a:gd name="T51" fmla="*/ 15328 h 21600"/>
                <a:gd name="T52" fmla="*/ 20382 w 21600"/>
                <a:gd name="T53" fmla="*/ 13238 h 21600"/>
                <a:gd name="T54" fmla="*/ 21295 w 21600"/>
                <a:gd name="T55" fmla="*/ 11148 h 21600"/>
                <a:gd name="T56" fmla="*/ 21295 w 21600"/>
                <a:gd name="T57" fmla="*/ 8361 h 21600"/>
                <a:gd name="T58" fmla="*/ 21295 w 21600"/>
                <a:gd name="T59" fmla="*/ 6967 h 21600"/>
                <a:gd name="T60" fmla="*/ 21295 w 21600"/>
                <a:gd name="T61" fmla="*/ 5574 h 21600"/>
                <a:gd name="T62" fmla="*/ 20078 w 21600"/>
                <a:gd name="T63" fmla="*/ 4180 h 21600"/>
                <a:gd name="T64" fmla="*/ 18557 w 21600"/>
                <a:gd name="T65" fmla="*/ 3483 h 21600"/>
                <a:gd name="T66" fmla="*/ 16123 w 21600"/>
                <a:gd name="T67" fmla="*/ 278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600" h="21600">
                  <a:moveTo>
                    <a:pt x="15515" y="2090"/>
                  </a:moveTo>
                  <a:lnTo>
                    <a:pt x="15211" y="1393"/>
                  </a:lnTo>
                  <a:lnTo>
                    <a:pt x="15211" y="696"/>
                  </a:lnTo>
                  <a:lnTo>
                    <a:pt x="14907" y="0"/>
                  </a:lnTo>
                  <a:lnTo>
                    <a:pt x="14602" y="696"/>
                  </a:lnTo>
                  <a:lnTo>
                    <a:pt x="14298" y="1393"/>
                  </a:lnTo>
                  <a:lnTo>
                    <a:pt x="13385" y="2787"/>
                  </a:lnTo>
                  <a:lnTo>
                    <a:pt x="12472" y="3483"/>
                  </a:lnTo>
                  <a:lnTo>
                    <a:pt x="11256" y="4180"/>
                  </a:lnTo>
                  <a:lnTo>
                    <a:pt x="10951" y="4877"/>
                  </a:lnTo>
                  <a:lnTo>
                    <a:pt x="10039" y="4877"/>
                  </a:lnTo>
                  <a:lnTo>
                    <a:pt x="9126" y="5574"/>
                  </a:lnTo>
                  <a:lnTo>
                    <a:pt x="7909" y="5574"/>
                  </a:lnTo>
                  <a:lnTo>
                    <a:pt x="6692" y="5574"/>
                  </a:lnTo>
                  <a:lnTo>
                    <a:pt x="6084" y="5574"/>
                  </a:lnTo>
                  <a:lnTo>
                    <a:pt x="4867" y="6270"/>
                  </a:lnTo>
                  <a:lnTo>
                    <a:pt x="3954" y="5574"/>
                  </a:lnTo>
                  <a:lnTo>
                    <a:pt x="2737" y="5574"/>
                  </a:lnTo>
                  <a:lnTo>
                    <a:pt x="1825" y="6270"/>
                  </a:lnTo>
                  <a:lnTo>
                    <a:pt x="912" y="5574"/>
                  </a:lnTo>
                  <a:lnTo>
                    <a:pt x="0" y="6270"/>
                  </a:lnTo>
                  <a:lnTo>
                    <a:pt x="304" y="7664"/>
                  </a:lnTo>
                  <a:lnTo>
                    <a:pt x="608" y="9057"/>
                  </a:lnTo>
                  <a:lnTo>
                    <a:pt x="1216" y="9754"/>
                  </a:lnTo>
                  <a:lnTo>
                    <a:pt x="1825" y="11148"/>
                  </a:lnTo>
                  <a:lnTo>
                    <a:pt x="2737" y="13238"/>
                  </a:lnTo>
                  <a:lnTo>
                    <a:pt x="3346" y="14632"/>
                  </a:lnTo>
                  <a:lnTo>
                    <a:pt x="4258" y="15328"/>
                  </a:lnTo>
                  <a:lnTo>
                    <a:pt x="5475" y="16722"/>
                  </a:lnTo>
                  <a:lnTo>
                    <a:pt x="6388" y="18115"/>
                  </a:lnTo>
                  <a:lnTo>
                    <a:pt x="7605" y="18812"/>
                  </a:lnTo>
                  <a:lnTo>
                    <a:pt x="7909" y="20206"/>
                  </a:lnTo>
                  <a:lnTo>
                    <a:pt x="8822" y="21600"/>
                  </a:lnTo>
                  <a:lnTo>
                    <a:pt x="9735" y="21600"/>
                  </a:lnTo>
                  <a:lnTo>
                    <a:pt x="10343" y="21600"/>
                  </a:lnTo>
                  <a:lnTo>
                    <a:pt x="10951" y="20902"/>
                  </a:lnTo>
                  <a:lnTo>
                    <a:pt x="11256" y="20902"/>
                  </a:lnTo>
                  <a:lnTo>
                    <a:pt x="11864" y="20206"/>
                  </a:lnTo>
                  <a:lnTo>
                    <a:pt x="12168" y="20206"/>
                  </a:lnTo>
                  <a:lnTo>
                    <a:pt x="12777" y="20206"/>
                  </a:lnTo>
                  <a:lnTo>
                    <a:pt x="13689" y="19509"/>
                  </a:lnTo>
                  <a:lnTo>
                    <a:pt x="14298" y="20206"/>
                  </a:lnTo>
                  <a:lnTo>
                    <a:pt x="14907" y="19509"/>
                  </a:lnTo>
                  <a:lnTo>
                    <a:pt x="15819" y="18812"/>
                  </a:lnTo>
                  <a:lnTo>
                    <a:pt x="16428" y="18812"/>
                  </a:lnTo>
                  <a:lnTo>
                    <a:pt x="17036" y="18812"/>
                  </a:lnTo>
                  <a:lnTo>
                    <a:pt x="17644" y="17419"/>
                  </a:lnTo>
                  <a:lnTo>
                    <a:pt x="18253" y="17419"/>
                  </a:lnTo>
                  <a:lnTo>
                    <a:pt x="18861" y="16025"/>
                  </a:lnTo>
                  <a:lnTo>
                    <a:pt x="19165" y="15328"/>
                  </a:lnTo>
                  <a:lnTo>
                    <a:pt x="19774" y="14632"/>
                  </a:lnTo>
                  <a:lnTo>
                    <a:pt x="20382" y="13238"/>
                  </a:lnTo>
                  <a:lnTo>
                    <a:pt x="20991" y="11845"/>
                  </a:lnTo>
                  <a:lnTo>
                    <a:pt x="21295" y="11148"/>
                  </a:lnTo>
                  <a:lnTo>
                    <a:pt x="21600" y="9754"/>
                  </a:lnTo>
                  <a:lnTo>
                    <a:pt x="21295" y="8361"/>
                  </a:lnTo>
                  <a:lnTo>
                    <a:pt x="21600" y="7664"/>
                  </a:lnTo>
                  <a:lnTo>
                    <a:pt x="21295" y="6967"/>
                  </a:lnTo>
                  <a:lnTo>
                    <a:pt x="21295" y="6270"/>
                  </a:lnTo>
                  <a:lnTo>
                    <a:pt x="21295" y="5574"/>
                  </a:lnTo>
                  <a:lnTo>
                    <a:pt x="20687" y="4877"/>
                  </a:lnTo>
                  <a:lnTo>
                    <a:pt x="20078" y="4180"/>
                  </a:lnTo>
                  <a:lnTo>
                    <a:pt x="19470" y="4180"/>
                  </a:lnTo>
                  <a:lnTo>
                    <a:pt x="18557" y="3483"/>
                  </a:lnTo>
                  <a:lnTo>
                    <a:pt x="17340" y="2787"/>
                  </a:lnTo>
                  <a:lnTo>
                    <a:pt x="16123" y="2787"/>
                  </a:lnTo>
                  <a:lnTo>
                    <a:pt x="15515" y="2090"/>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a:p>
          </p:txBody>
        </p:sp>
        <p:sp>
          <p:nvSpPr>
            <p:cNvPr id="10" name="未知"/>
            <p:cNvSpPr>
              <a:spLocks noChangeAspect="1" noChangeArrowheads="1"/>
            </p:cNvSpPr>
            <p:nvPr/>
          </p:nvSpPr>
          <p:spPr bwMode="auto">
            <a:xfrm>
              <a:off x="279" y="2"/>
              <a:ext cx="186" cy="216"/>
            </a:xfrm>
            <a:custGeom>
              <a:avLst/>
              <a:gdLst>
                <a:gd name="T0" fmla="*/ 20282 w 21600"/>
                <a:gd name="T1" fmla="*/ 7048 h 21600"/>
                <a:gd name="T2" fmla="*/ 17121 w 21600"/>
                <a:gd name="T3" fmla="*/ 3182 h 21600"/>
                <a:gd name="T4" fmla="*/ 13697 w 21600"/>
                <a:gd name="T5" fmla="*/ 1136 h 21600"/>
                <a:gd name="T6" fmla="*/ 9482 w 21600"/>
                <a:gd name="T7" fmla="*/ 0 h 21600"/>
                <a:gd name="T8" fmla="*/ 6058 w 21600"/>
                <a:gd name="T9" fmla="*/ 454 h 21600"/>
                <a:gd name="T10" fmla="*/ 3951 w 21600"/>
                <a:gd name="T11" fmla="*/ 1364 h 21600"/>
                <a:gd name="T12" fmla="*/ 2897 w 21600"/>
                <a:gd name="T13" fmla="*/ 2500 h 21600"/>
                <a:gd name="T14" fmla="*/ 2107 w 21600"/>
                <a:gd name="T15" fmla="*/ 3637 h 21600"/>
                <a:gd name="T16" fmla="*/ 1317 w 21600"/>
                <a:gd name="T17" fmla="*/ 5229 h 21600"/>
                <a:gd name="T18" fmla="*/ 790 w 21600"/>
                <a:gd name="T19" fmla="*/ 6138 h 21600"/>
                <a:gd name="T20" fmla="*/ 0 w 21600"/>
                <a:gd name="T21" fmla="*/ 7048 h 21600"/>
                <a:gd name="T22" fmla="*/ 263 w 21600"/>
                <a:gd name="T23" fmla="*/ 7730 h 21600"/>
                <a:gd name="T24" fmla="*/ 1317 w 21600"/>
                <a:gd name="T25" fmla="*/ 7503 h 21600"/>
                <a:gd name="T26" fmla="*/ 3160 w 21600"/>
                <a:gd name="T27" fmla="*/ 7730 h 21600"/>
                <a:gd name="T28" fmla="*/ 5531 w 21600"/>
                <a:gd name="T29" fmla="*/ 7275 h 21600"/>
                <a:gd name="T30" fmla="*/ 6848 w 21600"/>
                <a:gd name="T31" fmla="*/ 6820 h 21600"/>
                <a:gd name="T32" fmla="*/ 7902 w 21600"/>
                <a:gd name="T33" fmla="*/ 6366 h 21600"/>
                <a:gd name="T34" fmla="*/ 8955 w 21600"/>
                <a:gd name="T35" fmla="*/ 6138 h 21600"/>
                <a:gd name="T36" fmla="*/ 10272 w 21600"/>
                <a:gd name="T37" fmla="*/ 5911 h 21600"/>
                <a:gd name="T38" fmla="*/ 11326 w 21600"/>
                <a:gd name="T39" fmla="*/ 5911 h 21600"/>
                <a:gd name="T40" fmla="*/ 12643 w 21600"/>
                <a:gd name="T41" fmla="*/ 6593 h 21600"/>
                <a:gd name="T42" fmla="*/ 13697 w 21600"/>
                <a:gd name="T43" fmla="*/ 7503 h 21600"/>
                <a:gd name="T44" fmla="*/ 14224 w 21600"/>
                <a:gd name="T45" fmla="*/ 8412 h 21600"/>
                <a:gd name="T46" fmla="*/ 14487 w 21600"/>
                <a:gd name="T47" fmla="*/ 9094 h 21600"/>
                <a:gd name="T48" fmla="*/ 15014 w 21600"/>
                <a:gd name="T49" fmla="*/ 10004 h 21600"/>
                <a:gd name="T50" fmla="*/ 15541 w 21600"/>
                <a:gd name="T51" fmla="*/ 10913 h 21600"/>
                <a:gd name="T52" fmla="*/ 15541 w 21600"/>
                <a:gd name="T53" fmla="*/ 11368 h 21600"/>
                <a:gd name="T54" fmla="*/ 16331 w 21600"/>
                <a:gd name="T55" fmla="*/ 13187 h 21600"/>
                <a:gd name="T56" fmla="*/ 16331 w 21600"/>
                <a:gd name="T57" fmla="*/ 15006 h 21600"/>
                <a:gd name="T58" fmla="*/ 15541 w 21600"/>
                <a:gd name="T59" fmla="*/ 16370 h 21600"/>
                <a:gd name="T60" fmla="*/ 14751 w 21600"/>
                <a:gd name="T61" fmla="*/ 17734 h 21600"/>
                <a:gd name="T62" fmla="*/ 13697 w 21600"/>
                <a:gd name="T63" fmla="*/ 18643 h 21600"/>
                <a:gd name="T64" fmla="*/ 13170 w 21600"/>
                <a:gd name="T65" fmla="*/ 19098 h 21600"/>
                <a:gd name="T66" fmla="*/ 12380 w 21600"/>
                <a:gd name="T67" fmla="*/ 18871 h 21600"/>
                <a:gd name="T68" fmla="*/ 11326 w 21600"/>
                <a:gd name="T69" fmla="*/ 18189 h 21600"/>
                <a:gd name="T70" fmla="*/ 10272 w 21600"/>
                <a:gd name="T71" fmla="*/ 17507 h 21600"/>
                <a:gd name="T72" fmla="*/ 8955 w 21600"/>
                <a:gd name="T73" fmla="*/ 16825 h 21600"/>
                <a:gd name="T74" fmla="*/ 8165 w 21600"/>
                <a:gd name="T75" fmla="*/ 16597 h 21600"/>
                <a:gd name="T76" fmla="*/ 8429 w 21600"/>
                <a:gd name="T77" fmla="*/ 17279 h 21600"/>
                <a:gd name="T78" fmla="*/ 8692 w 21600"/>
                <a:gd name="T79" fmla="*/ 17961 h 21600"/>
                <a:gd name="T80" fmla="*/ 11326 w 21600"/>
                <a:gd name="T81" fmla="*/ 20690 h 21600"/>
                <a:gd name="T82" fmla="*/ 15277 w 21600"/>
                <a:gd name="T83" fmla="*/ 21600 h 21600"/>
                <a:gd name="T84" fmla="*/ 18175 w 21600"/>
                <a:gd name="T85" fmla="*/ 19780 h 21600"/>
                <a:gd name="T86" fmla="*/ 20546 w 21600"/>
                <a:gd name="T87" fmla="*/ 16597 h 21600"/>
                <a:gd name="T88" fmla="*/ 21600 w 21600"/>
                <a:gd name="T89" fmla="*/ 12504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600" h="21600">
                  <a:moveTo>
                    <a:pt x="21600" y="10458"/>
                  </a:moveTo>
                  <a:lnTo>
                    <a:pt x="20809" y="8639"/>
                  </a:lnTo>
                  <a:lnTo>
                    <a:pt x="20282" y="7048"/>
                  </a:lnTo>
                  <a:lnTo>
                    <a:pt x="19229" y="5684"/>
                  </a:lnTo>
                  <a:lnTo>
                    <a:pt x="18438" y="4319"/>
                  </a:lnTo>
                  <a:lnTo>
                    <a:pt x="17121" y="3182"/>
                  </a:lnTo>
                  <a:lnTo>
                    <a:pt x="16068" y="2273"/>
                  </a:lnTo>
                  <a:lnTo>
                    <a:pt x="14751" y="1364"/>
                  </a:lnTo>
                  <a:lnTo>
                    <a:pt x="13697" y="1136"/>
                  </a:lnTo>
                  <a:lnTo>
                    <a:pt x="12117" y="454"/>
                  </a:lnTo>
                  <a:lnTo>
                    <a:pt x="11063" y="227"/>
                  </a:lnTo>
                  <a:lnTo>
                    <a:pt x="9482" y="0"/>
                  </a:lnTo>
                  <a:lnTo>
                    <a:pt x="8429" y="0"/>
                  </a:lnTo>
                  <a:lnTo>
                    <a:pt x="7111" y="227"/>
                  </a:lnTo>
                  <a:lnTo>
                    <a:pt x="6058" y="454"/>
                  </a:lnTo>
                  <a:lnTo>
                    <a:pt x="4741" y="681"/>
                  </a:lnTo>
                  <a:lnTo>
                    <a:pt x="4477" y="1136"/>
                  </a:lnTo>
                  <a:lnTo>
                    <a:pt x="3951" y="1364"/>
                  </a:lnTo>
                  <a:lnTo>
                    <a:pt x="3424" y="1818"/>
                  </a:lnTo>
                  <a:lnTo>
                    <a:pt x="3424" y="2273"/>
                  </a:lnTo>
                  <a:lnTo>
                    <a:pt x="2897" y="2500"/>
                  </a:lnTo>
                  <a:lnTo>
                    <a:pt x="2897" y="3182"/>
                  </a:lnTo>
                  <a:lnTo>
                    <a:pt x="2370" y="3410"/>
                  </a:lnTo>
                  <a:lnTo>
                    <a:pt x="2107" y="3637"/>
                  </a:lnTo>
                  <a:lnTo>
                    <a:pt x="1843" y="4092"/>
                  </a:lnTo>
                  <a:lnTo>
                    <a:pt x="1843" y="4774"/>
                  </a:lnTo>
                  <a:lnTo>
                    <a:pt x="1317" y="5229"/>
                  </a:lnTo>
                  <a:lnTo>
                    <a:pt x="1580" y="5456"/>
                  </a:lnTo>
                  <a:lnTo>
                    <a:pt x="1317" y="5911"/>
                  </a:lnTo>
                  <a:lnTo>
                    <a:pt x="790" y="6138"/>
                  </a:lnTo>
                  <a:lnTo>
                    <a:pt x="790" y="6820"/>
                  </a:lnTo>
                  <a:lnTo>
                    <a:pt x="526" y="6820"/>
                  </a:lnTo>
                  <a:lnTo>
                    <a:pt x="0" y="7048"/>
                  </a:lnTo>
                  <a:lnTo>
                    <a:pt x="0" y="7275"/>
                  </a:lnTo>
                  <a:lnTo>
                    <a:pt x="0" y="7503"/>
                  </a:lnTo>
                  <a:lnTo>
                    <a:pt x="263" y="7730"/>
                  </a:lnTo>
                  <a:lnTo>
                    <a:pt x="526" y="7730"/>
                  </a:lnTo>
                  <a:lnTo>
                    <a:pt x="1053" y="7503"/>
                  </a:lnTo>
                  <a:lnTo>
                    <a:pt x="1317" y="7503"/>
                  </a:lnTo>
                  <a:lnTo>
                    <a:pt x="2107" y="7730"/>
                  </a:lnTo>
                  <a:lnTo>
                    <a:pt x="2634" y="7503"/>
                  </a:lnTo>
                  <a:lnTo>
                    <a:pt x="3160" y="7730"/>
                  </a:lnTo>
                  <a:lnTo>
                    <a:pt x="3951" y="7503"/>
                  </a:lnTo>
                  <a:lnTo>
                    <a:pt x="4741" y="7503"/>
                  </a:lnTo>
                  <a:lnTo>
                    <a:pt x="5531" y="7275"/>
                  </a:lnTo>
                  <a:lnTo>
                    <a:pt x="6058" y="7048"/>
                  </a:lnTo>
                  <a:lnTo>
                    <a:pt x="6321" y="7048"/>
                  </a:lnTo>
                  <a:lnTo>
                    <a:pt x="6848" y="6820"/>
                  </a:lnTo>
                  <a:lnTo>
                    <a:pt x="7375" y="6593"/>
                  </a:lnTo>
                  <a:lnTo>
                    <a:pt x="7638" y="6366"/>
                  </a:lnTo>
                  <a:lnTo>
                    <a:pt x="7902" y="6366"/>
                  </a:lnTo>
                  <a:lnTo>
                    <a:pt x="8165" y="6366"/>
                  </a:lnTo>
                  <a:lnTo>
                    <a:pt x="8429" y="6138"/>
                  </a:lnTo>
                  <a:lnTo>
                    <a:pt x="8955" y="6138"/>
                  </a:lnTo>
                  <a:lnTo>
                    <a:pt x="9482" y="6138"/>
                  </a:lnTo>
                  <a:lnTo>
                    <a:pt x="9746" y="5911"/>
                  </a:lnTo>
                  <a:lnTo>
                    <a:pt x="10272" y="5911"/>
                  </a:lnTo>
                  <a:lnTo>
                    <a:pt x="10536" y="5911"/>
                  </a:lnTo>
                  <a:lnTo>
                    <a:pt x="11063" y="5684"/>
                  </a:lnTo>
                  <a:lnTo>
                    <a:pt x="11326" y="5911"/>
                  </a:lnTo>
                  <a:lnTo>
                    <a:pt x="11590" y="6138"/>
                  </a:lnTo>
                  <a:lnTo>
                    <a:pt x="12117" y="6138"/>
                  </a:lnTo>
                  <a:lnTo>
                    <a:pt x="12643" y="6593"/>
                  </a:lnTo>
                  <a:lnTo>
                    <a:pt x="13170" y="7048"/>
                  </a:lnTo>
                  <a:lnTo>
                    <a:pt x="13434" y="7275"/>
                  </a:lnTo>
                  <a:lnTo>
                    <a:pt x="13697" y="7503"/>
                  </a:lnTo>
                  <a:lnTo>
                    <a:pt x="13960" y="7730"/>
                  </a:lnTo>
                  <a:lnTo>
                    <a:pt x="13960" y="7957"/>
                  </a:lnTo>
                  <a:lnTo>
                    <a:pt x="14224" y="8412"/>
                  </a:lnTo>
                  <a:lnTo>
                    <a:pt x="14487" y="8639"/>
                  </a:lnTo>
                  <a:lnTo>
                    <a:pt x="14487" y="8867"/>
                  </a:lnTo>
                  <a:lnTo>
                    <a:pt x="14487" y="9094"/>
                  </a:lnTo>
                  <a:lnTo>
                    <a:pt x="14751" y="9321"/>
                  </a:lnTo>
                  <a:lnTo>
                    <a:pt x="15014" y="9776"/>
                  </a:lnTo>
                  <a:lnTo>
                    <a:pt x="15014" y="10004"/>
                  </a:lnTo>
                  <a:lnTo>
                    <a:pt x="15014" y="10231"/>
                  </a:lnTo>
                  <a:lnTo>
                    <a:pt x="15541" y="10686"/>
                  </a:lnTo>
                  <a:lnTo>
                    <a:pt x="15541" y="10913"/>
                  </a:lnTo>
                  <a:lnTo>
                    <a:pt x="15541" y="11140"/>
                  </a:lnTo>
                  <a:lnTo>
                    <a:pt x="15541" y="11368"/>
                  </a:lnTo>
                  <a:lnTo>
                    <a:pt x="16068" y="12050"/>
                  </a:lnTo>
                  <a:lnTo>
                    <a:pt x="16068" y="12504"/>
                  </a:lnTo>
                  <a:lnTo>
                    <a:pt x="16331" y="13187"/>
                  </a:lnTo>
                  <a:lnTo>
                    <a:pt x="16594" y="13869"/>
                  </a:lnTo>
                  <a:lnTo>
                    <a:pt x="16331" y="14323"/>
                  </a:lnTo>
                  <a:lnTo>
                    <a:pt x="16331" y="15006"/>
                  </a:lnTo>
                  <a:lnTo>
                    <a:pt x="16068" y="15460"/>
                  </a:lnTo>
                  <a:lnTo>
                    <a:pt x="16068" y="15915"/>
                  </a:lnTo>
                  <a:lnTo>
                    <a:pt x="15541" y="16370"/>
                  </a:lnTo>
                  <a:lnTo>
                    <a:pt x="15277" y="16825"/>
                  </a:lnTo>
                  <a:lnTo>
                    <a:pt x="15014" y="17279"/>
                  </a:lnTo>
                  <a:lnTo>
                    <a:pt x="14751" y="17734"/>
                  </a:lnTo>
                  <a:lnTo>
                    <a:pt x="14224" y="18189"/>
                  </a:lnTo>
                  <a:lnTo>
                    <a:pt x="14224" y="18416"/>
                  </a:lnTo>
                  <a:lnTo>
                    <a:pt x="13697" y="18643"/>
                  </a:lnTo>
                  <a:lnTo>
                    <a:pt x="13434" y="18871"/>
                  </a:lnTo>
                  <a:lnTo>
                    <a:pt x="13170" y="19098"/>
                  </a:lnTo>
                  <a:lnTo>
                    <a:pt x="12907" y="19098"/>
                  </a:lnTo>
                  <a:lnTo>
                    <a:pt x="12643" y="18871"/>
                  </a:lnTo>
                  <a:lnTo>
                    <a:pt x="12380" y="18871"/>
                  </a:lnTo>
                  <a:lnTo>
                    <a:pt x="12117" y="18871"/>
                  </a:lnTo>
                  <a:lnTo>
                    <a:pt x="11326" y="18416"/>
                  </a:lnTo>
                  <a:lnTo>
                    <a:pt x="11326" y="18189"/>
                  </a:lnTo>
                  <a:lnTo>
                    <a:pt x="11063" y="17961"/>
                  </a:lnTo>
                  <a:lnTo>
                    <a:pt x="10536" y="17734"/>
                  </a:lnTo>
                  <a:lnTo>
                    <a:pt x="10272" y="17507"/>
                  </a:lnTo>
                  <a:lnTo>
                    <a:pt x="9746" y="17279"/>
                  </a:lnTo>
                  <a:lnTo>
                    <a:pt x="9219" y="17279"/>
                  </a:lnTo>
                  <a:lnTo>
                    <a:pt x="8955" y="16825"/>
                  </a:lnTo>
                  <a:lnTo>
                    <a:pt x="8692" y="16597"/>
                  </a:lnTo>
                  <a:lnTo>
                    <a:pt x="8429" y="16370"/>
                  </a:lnTo>
                  <a:lnTo>
                    <a:pt x="8165" y="16597"/>
                  </a:lnTo>
                  <a:lnTo>
                    <a:pt x="8429" y="16825"/>
                  </a:lnTo>
                  <a:lnTo>
                    <a:pt x="8429" y="17052"/>
                  </a:lnTo>
                  <a:lnTo>
                    <a:pt x="8429" y="17279"/>
                  </a:lnTo>
                  <a:lnTo>
                    <a:pt x="8429" y="17507"/>
                  </a:lnTo>
                  <a:lnTo>
                    <a:pt x="8692" y="17734"/>
                  </a:lnTo>
                  <a:lnTo>
                    <a:pt x="8692" y="17961"/>
                  </a:lnTo>
                  <a:lnTo>
                    <a:pt x="8692" y="18189"/>
                  </a:lnTo>
                  <a:lnTo>
                    <a:pt x="10272" y="19780"/>
                  </a:lnTo>
                  <a:lnTo>
                    <a:pt x="11326" y="20690"/>
                  </a:lnTo>
                  <a:lnTo>
                    <a:pt x="12643" y="21145"/>
                  </a:lnTo>
                  <a:lnTo>
                    <a:pt x="14224" y="21600"/>
                  </a:lnTo>
                  <a:lnTo>
                    <a:pt x="15277" y="21600"/>
                  </a:lnTo>
                  <a:lnTo>
                    <a:pt x="16331" y="21145"/>
                  </a:lnTo>
                  <a:lnTo>
                    <a:pt x="17648" y="20462"/>
                  </a:lnTo>
                  <a:lnTo>
                    <a:pt x="18175" y="19780"/>
                  </a:lnTo>
                  <a:lnTo>
                    <a:pt x="19492" y="18871"/>
                  </a:lnTo>
                  <a:lnTo>
                    <a:pt x="20282" y="17734"/>
                  </a:lnTo>
                  <a:lnTo>
                    <a:pt x="20546" y="16597"/>
                  </a:lnTo>
                  <a:lnTo>
                    <a:pt x="21072" y="15233"/>
                  </a:lnTo>
                  <a:lnTo>
                    <a:pt x="21336" y="14096"/>
                  </a:lnTo>
                  <a:lnTo>
                    <a:pt x="21600" y="12504"/>
                  </a:lnTo>
                  <a:lnTo>
                    <a:pt x="21600" y="11140"/>
                  </a:lnTo>
                  <a:lnTo>
                    <a:pt x="21600" y="10458"/>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a:p>
          </p:txBody>
        </p:sp>
        <p:sp>
          <p:nvSpPr>
            <p:cNvPr id="11" name="未知"/>
            <p:cNvSpPr>
              <a:spLocks noChangeAspect="1" noChangeArrowheads="1"/>
            </p:cNvSpPr>
            <p:nvPr/>
          </p:nvSpPr>
          <p:spPr bwMode="auto">
            <a:xfrm>
              <a:off x="340" y="254"/>
              <a:ext cx="277" cy="156"/>
            </a:xfrm>
            <a:custGeom>
              <a:avLst/>
              <a:gdLst>
                <a:gd name="T0" fmla="*/ 14340 w 21600"/>
                <a:gd name="T1" fmla="*/ 6573 h 21600"/>
                <a:gd name="T2" fmla="*/ 12570 w 21600"/>
                <a:gd name="T3" fmla="*/ 8452 h 21600"/>
                <a:gd name="T4" fmla="*/ 10976 w 21600"/>
                <a:gd name="T5" fmla="*/ 9391 h 21600"/>
                <a:gd name="T6" fmla="*/ 9560 w 21600"/>
                <a:gd name="T7" fmla="*/ 10330 h 21600"/>
                <a:gd name="T8" fmla="*/ 8144 w 21600"/>
                <a:gd name="T9" fmla="*/ 11895 h 21600"/>
                <a:gd name="T10" fmla="*/ 6550 w 21600"/>
                <a:gd name="T11" fmla="*/ 13147 h 21600"/>
                <a:gd name="T12" fmla="*/ 5488 w 21600"/>
                <a:gd name="T13" fmla="*/ 13147 h 21600"/>
                <a:gd name="T14" fmla="*/ 4072 w 21600"/>
                <a:gd name="T15" fmla="*/ 12208 h 21600"/>
                <a:gd name="T16" fmla="*/ 3186 w 21600"/>
                <a:gd name="T17" fmla="*/ 10643 h 21600"/>
                <a:gd name="T18" fmla="*/ 2655 w 21600"/>
                <a:gd name="T19" fmla="*/ 8452 h 21600"/>
                <a:gd name="T20" fmla="*/ 2832 w 21600"/>
                <a:gd name="T21" fmla="*/ 6573 h 21600"/>
                <a:gd name="T22" fmla="*/ 3009 w 21600"/>
                <a:gd name="T23" fmla="*/ 5321 h 21600"/>
                <a:gd name="T24" fmla="*/ 3009 w 21600"/>
                <a:gd name="T25" fmla="*/ 3756 h 21600"/>
                <a:gd name="T26" fmla="*/ 3009 w 21600"/>
                <a:gd name="T27" fmla="*/ 1878 h 21600"/>
                <a:gd name="T28" fmla="*/ 2832 w 21600"/>
                <a:gd name="T29" fmla="*/ 1252 h 21600"/>
                <a:gd name="T30" fmla="*/ 2301 w 21600"/>
                <a:gd name="T31" fmla="*/ 0 h 21600"/>
                <a:gd name="T32" fmla="*/ 1593 w 21600"/>
                <a:gd name="T33" fmla="*/ 312 h 21600"/>
                <a:gd name="T34" fmla="*/ 707 w 21600"/>
                <a:gd name="T35" fmla="*/ 2817 h 21600"/>
                <a:gd name="T36" fmla="*/ 176 w 21600"/>
                <a:gd name="T37" fmla="*/ 7199 h 21600"/>
                <a:gd name="T38" fmla="*/ 353 w 21600"/>
                <a:gd name="T39" fmla="*/ 11895 h 21600"/>
                <a:gd name="T40" fmla="*/ 1062 w 21600"/>
                <a:gd name="T41" fmla="*/ 16591 h 21600"/>
                <a:gd name="T42" fmla="*/ 2832 w 21600"/>
                <a:gd name="T43" fmla="*/ 19408 h 21600"/>
                <a:gd name="T44" fmla="*/ 4426 w 21600"/>
                <a:gd name="T45" fmla="*/ 20660 h 21600"/>
                <a:gd name="T46" fmla="*/ 6019 w 21600"/>
                <a:gd name="T47" fmla="*/ 21286 h 21600"/>
                <a:gd name="T48" fmla="*/ 7435 w 21600"/>
                <a:gd name="T49" fmla="*/ 21600 h 21600"/>
                <a:gd name="T50" fmla="*/ 8498 w 21600"/>
                <a:gd name="T51" fmla="*/ 20660 h 21600"/>
                <a:gd name="T52" fmla="*/ 9914 w 21600"/>
                <a:gd name="T53" fmla="*/ 19721 h 21600"/>
                <a:gd name="T54" fmla="*/ 10976 w 21600"/>
                <a:gd name="T55" fmla="*/ 18469 h 21600"/>
                <a:gd name="T56" fmla="*/ 12216 w 21600"/>
                <a:gd name="T57" fmla="*/ 17217 h 21600"/>
                <a:gd name="T58" fmla="*/ 13278 w 21600"/>
                <a:gd name="T59" fmla="*/ 15651 h 21600"/>
                <a:gd name="T60" fmla="*/ 14340 w 21600"/>
                <a:gd name="T61" fmla="*/ 14712 h 21600"/>
                <a:gd name="T62" fmla="*/ 15403 w 21600"/>
                <a:gd name="T63" fmla="*/ 14399 h 21600"/>
                <a:gd name="T64" fmla="*/ 16465 w 21600"/>
                <a:gd name="T65" fmla="*/ 13773 h 21600"/>
                <a:gd name="T66" fmla="*/ 17704 w 21600"/>
                <a:gd name="T67" fmla="*/ 13147 h 21600"/>
                <a:gd name="T68" fmla="*/ 18589 w 21600"/>
                <a:gd name="T69" fmla="*/ 12208 h 21600"/>
                <a:gd name="T70" fmla="*/ 19652 w 21600"/>
                <a:gd name="T71" fmla="*/ 10643 h 21600"/>
                <a:gd name="T72" fmla="*/ 20537 w 21600"/>
                <a:gd name="T73" fmla="*/ 9078 h 21600"/>
                <a:gd name="T74" fmla="*/ 21068 w 21600"/>
                <a:gd name="T75" fmla="*/ 7513 h 21600"/>
                <a:gd name="T76" fmla="*/ 21600 w 21600"/>
                <a:gd name="T77" fmla="*/ 5634 h 21600"/>
                <a:gd name="T78" fmla="*/ 21422 w 21600"/>
                <a:gd name="T79" fmla="*/ 3756 h 21600"/>
                <a:gd name="T80" fmla="*/ 20714 w 21600"/>
                <a:gd name="T81" fmla="*/ 2504 h 21600"/>
                <a:gd name="T82" fmla="*/ 19829 w 21600"/>
                <a:gd name="T83" fmla="*/ 1878 h 21600"/>
                <a:gd name="T84" fmla="*/ 18412 w 21600"/>
                <a:gd name="T85" fmla="*/ 1878 h 21600"/>
                <a:gd name="T86" fmla="*/ 17704 w 21600"/>
                <a:gd name="T87" fmla="*/ 2504 h 21600"/>
                <a:gd name="T88" fmla="*/ 17173 w 21600"/>
                <a:gd name="T89" fmla="*/ 3130 h 21600"/>
                <a:gd name="T90" fmla="*/ 16642 w 21600"/>
                <a:gd name="T91" fmla="*/ 3756 h 21600"/>
                <a:gd name="T92" fmla="*/ 16111 w 21600"/>
                <a:gd name="T93" fmla="*/ 4695 h 21600"/>
                <a:gd name="T94" fmla="*/ 15403 w 21600"/>
                <a:gd name="T95" fmla="*/ 5321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00" h="21600">
                  <a:moveTo>
                    <a:pt x="15049" y="5634"/>
                  </a:moveTo>
                  <a:lnTo>
                    <a:pt x="14517" y="6260"/>
                  </a:lnTo>
                  <a:lnTo>
                    <a:pt x="14340" y="6573"/>
                  </a:lnTo>
                  <a:lnTo>
                    <a:pt x="13632" y="7199"/>
                  </a:lnTo>
                  <a:lnTo>
                    <a:pt x="13101" y="7825"/>
                  </a:lnTo>
                  <a:lnTo>
                    <a:pt x="12570" y="8452"/>
                  </a:lnTo>
                  <a:lnTo>
                    <a:pt x="12039" y="8452"/>
                  </a:lnTo>
                  <a:lnTo>
                    <a:pt x="11684" y="9078"/>
                  </a:lnTo>
                  <a:lnTo>
                    <a:pt x="10976" y="9391"/>
                  </a:lnTo>
                  <a:lnTo>
                    <a:pt x="10622" y="9704"/>
                  </a:lnTo>
                  <a:lnTo>
                    <a:pt x="9914" y="10017"/>
                  </a:lnTo>
                  <a:lnTo>
                    <a:pt x="9560" y="10330"/>
                  </a:lnTo>
                  <a:lnTo>
                    <a:pt x="9206" y="10956"/>
                  </a:lnTo>
                  <a:lnTo>
                    <a:pt x="8498" y="11582"/>
                  </a:lnTo>
                  <a:lnTo>
                    <a:pt x="8144" y="11895"/>
                  </a:lnTo>
                  <a:lnTo>
                    <a:pt x="7435" y="12521"/>
                  </a:lnTo>
                  <a:lnTo>
                    <a:pt x="6904" y="13147"/>
                  </a:lnTo>
                  <a:lnTo>
                    <a:pt x="6550" y="13147"/>
                  </a:lnTo>
                  <a:lnTo>
                    <a:pt x="6373" y="13147"/>
                  </a:lnTo>
                  <a:lnTo>
                    <a:pt x="5842" y="13460"/>
                  </a:lnTo>
                  <a:lnTo>
                    <a:pt x="5488" y="13147"/>
                  </a:lnTo>
                  <a:lnTo>
                    <a:pt x="5134" y="12834"/>
                  </a:lnTo>
                  <a:lnTo>
                    <a:pt x="4603" y="12521"/>
                  </a:lnTo>
                  <a:lnTo>
                    <a:pt x="4072" y="12208"/>
                  </a:lnTo>
                  <a:lnTo>
                    <a:pt x="3717" y="11582"/>
                  </a:lnTo>
                  <a:lnTo>
                    <a:pt x="3363" y="11269"/>
                  </a:lnTo>
                  <a:lnTo>
                    <a:pt x="3186" y="10643"/>
                  </a:lnTo>
                  <a:lnTo>
                    <a:pt x="2832" y="9704"/>
                  </a:lnTo>
                  <a:lnTo>
                    <a:pt x="2832" y="8765"/>
                  </a:lnTo>
                  <a:lnTo>
                    <a:pt x="2655" y="8452"/>
                  </a:lnTo>
                  <a:lnTo>
                    <a:pt x="2655" y="7513"/>
                  </a:lnTo>
                  <a:lnTo>
                    <a:pt x="2832" y="7199"/>
                  </a:lnTo>
                  <a:lnTo>
                    <a:pt x="2832" y="6573"/>
                  </a:lnTo>
                  <a:lnTo>
                    <a:pt x="3009" y="6260"/>
                  </a:lnTo>
                  <a:lnTo>
                    <a:pt x="2832" y="5634"/>
                  </a:lnTo>
                  <a:lnTo>
                    <a:pt x="3009" y="5321"/>
                  </a:lnTo>
                  <a:lnTo>
                    <a:pt x="3186" y="4695"/>
                  </a:lnTo>
                  <a:lnTo>
                    <a:pt x="3186" y="4382"/>
                  </a:lnTo>
                  <a:lnTo>
                    <a:pt x="3009" y="3756"/>
                  </a:lnTo>
                  <a:lnTo>
                    <a:pt x="3186" y="3130"/>
                  </a:lnTo>
                  <a:lnTo>
                    <a:pt x="3186" y="2504"/>
                  </a:lnTo>
                  <a:lnTo>
                    <a:pt x="3009" y="1878"/>
                  </a:lnTo>
                  <a:lnTo>
                    <a:pt x="2832" y="1564"/>
                  </a:lnTo>
                  <a:lnTo>
                    <a:pt x="2832" y="1252"/>
                  </a:lnTo>
                  <a:lnTo>
                    <a:pt x="2478" y="939"/>
                  </a:lnTo>
                  <a:lnTo>
                    <a:pt x="2478" y="312"/>
                  </a:lnTo>
                  <a:lnTo>
                    <a:pt x="2301" y="0"/>
                  </a:lnTo>
                  <a:lnTo>
                    <a:pt x="1947" y="312"/>
                  </a:lnTo>
                  <a:lnTo>
                    <a:pt x="1593" y="312"/>
                  </a:lnTo>
                  <a:lnTo>
                    <a:pt x="1239" y="939"/>
                  </a:lnTo>
                  <a:lnTo>
                    <a:pt x="1062" y="2191"/>
                  </a:lnTo>
                  <a:lnTo>
                    <a:pt x="707" y="2817"/>
                  </a:lnTo>
                  <a:lnTo>
                    <a:pt x="530" y="4382"/>
                  </a:lnTo>
                  <a:lnTo>
                    <a:pt x="353" y="5947"/>
                  </a:lnTo>
                  <a:lnTo>
                    <a:pt x="176" y="7199"/>
                  </a:lnTo>
                  <a:lnTo>
                    <a:pt x="0" y="8452"/>
                  </a:lnTo>
                  <a:lnTo>
                    <a:pt x="0" y="10330"/>
                  </a:lnTo>
                  <a:lnTo>
                    <a:pt x="353" y="11895"/>
                  </a:lnTo>
                  <a:lnTo>
                    <a:pt x="530" y="13460"/>
                  </a:lnTo>
                  <a:lnTo>
                    <a:pt x="707" y="15026"/>
                  </a:lnTo>
                  <a:lnTo>
                    <a:pt x="1062" y="16591"/>
                  </a:lnTo>
                  <a:lnTo>
                    <a:pt x="1593" y="17530"/>
                  </a:lnTo>
                  <a:lnTo>
                    <a:pt x="2124" y="18782"/>
                  </a:lnTo>
                  <a:lnTo>
                    <a:pt x="2832" y="19408"/>
                  </a:lnTo>
                  <a:lnTo>
                    <a:pt x="3363" y="19721"/>
                  </a:lnTo>
                  <a:lnTo>
                    <a:pt x="4072" y="20347"/>
                  </a:lnTo>
                  <a:lnTo>
                    <a:pt x="4426" y="20660"/>
                  </a:lnTo>
                  <a:lnTo>
                    <a:pt x="4780" y="21286"/>
                  </a:lnTo>
                  <a:lnTo>
                    <a:pt x="5311" y="21286"/>
                  </a:lnTo>
                  <a:lnTo>
                    <a:pt x="6019" y="21286"/>
                  </a:lnTo>
                  <a:lnTo>
                    <a:pt x="6373" y="21600"/>
                  </a:lnTo>
                  <a:lnTo>
                    <a:pt x="6904" y="21286"/>
                  </a:lnTo>
                  <a:lnTo>
                    <a:pt x="7435" y="21600"/>
                  </a:lnTo>
                  <a:lnTo>
                    <a:pt x="7789" y="21286"/>
                  </a:lnTo>
                  <a:lnTo>
                    <a:pt x="8144" y="20973"/>
                  </a:lnTo>
                  <a:lnTo>
                    <a:pt x="8498" y="20660"/>
                  </a:lnTo>
                  <a:lnTo>
                    <a:pt x="9029" y="20660"/>
                  </a:lnTo>
                  <a:lnTo>
                    <a:pt x="9560" y="20034"/>
                  </a:lnTo>
                  <a:lnTo>
                    <a:pt x="9914" y="19721"/>
                  </a:lnTo>
                  <a:lnTo>
                    <a:pt x="10268" y="19095"/>
                  </a:lnTo>
                  <a:lnTo>
                    <a:pt x="10622" y="19095"/>
                  </a:lnTo>
                  <a:lnTo>
                    <a:pt x="10976" y="18469"/>
                  </a:lnTo>
                  <a:lnTo>
                    <a:pt x="11330" y="18156"/>
                  </a:lnTo>
                  <a:lnTo>
                    <a:pt x="11684" y="17530"/>
                  </a:lnTo>
                  <a:lnTo>
                    <a:pt x="12216" y="17217"/>
                  </a:lnTo>
                  <a:lnTo>
                    <a:pt x="12393" y="16591"/>
                  </a:lnTo>
                  <a:lnTo>
                    <a:pt x="12747" y="16278"/>
                  </a:lnTo>
                  <a:lnTo>
                    <a:pt x="13278" y="15651"/>
                  </a:lnTo>
                  <a:lnTo>
                    <a:pt x="13632" y="15651"/>
                  </a:lnTo>
                  <a:lnTo>
                    <a:pt x="13809" y="15026"/>
                  </a:lnTo>
                  <a:lnTo>
                    <a:pt x="14340" y="14712"/>
                  </a:lnTo>
                  <a:lnTo>
                    <a:pt x="14694" y="14399"/>
                  </a:lnTo>
                  <a:lnTo>
                    <a:pt x="15049" y="14399"/>
                  </a:lnTo>
                  <a:lnTo>
                    <a:pt x="15403" y="14399"/>
                  </a:lnTo>
                  <a:lnTo>
                    <a:pt x="15757" y="14086"/>
                  </a:lnTo>
                  <a:lnTo>
                    <a:pt x="16111" y="14086"/>
                  </a:lnTo>
                  <a:lnTo>
                    <a:pt x="16465" y="13773"/>
                  </a:lnTo>
                  <a:lnTo>
                    <a:pt x="16819" y="13773"/>
                  </a:lnTo>
                  <a:lnTo>
                    <a:pt x="17350" y="13460"/>
                  </a:lnTo>
                  <a:lnTo>
                    <a:pt x="17704" y="13147"/>
                  </a:lnTo>
                  <a:lnTo>
                    <a:pt x="18058" y="12521"/>
                  </a:lnTo>
                  <a:lnTo>
                    <a:pt x="18235" y="12521"/>
                  </a:lnTo>
                  <a:lnTo>
                    <a:pt x="18589" y="12208"/>
                  </a:lnTo>
                  <a:lnTo>
                    <a:pt x="19121" y="11582"/>
                  </a:lnTo>
                  <a:lnTo>
                    <a:pt x="19298" y="11269"/>
                  </a:lnTo>
                  <a:lnTo>
                    <a:pt x="19652" y="10643"/>
                  </a:lnTo>
                  <a:lnTo>
                    <a:pt x="20006" y="10330"/>
                  </a:lnTo>
                  <a:lnTo>
                    <a:pt x="20360" y="10017"/>
                  </a:lnTo>
                  <a:lnTo>
                    <a:pt x="20537" y="9078"/>
                  </a:lnTo>
                  <a:lnTo>
                    <a:pt x="20891" y="8765"/>
                  </a:lnTo>
                  <a:lnTo>
                    <a:pt x="20891" y="8452"/>
                  </a:lnTo>
                  <a:lnTo>
                    <a:pt x="21068" y="7513"/>
                  </a:lnTo>
                  <a:lnTo>
                    <a:pt x="21422" y="6886"/>
                  </a:lnTo>
                  <a:lnTo>
                    <a:pt x="21422" y="6260"/>
                  </a:lnTo>
                  <a:lnTo>
                    <a:pt x="21600" y="5634"/>
                  </a:lnTo>
                  <a:lnTo>
                    <a:pt x="21422" y="5008"/>
                  </a:lnTo>
                  <a:lnTo>
                    <a:pt x="21600" y="4382"/>
                  </a:lnTo>
                  <a:lnTo>
                    <a:pt x="21422" y="3756"/>
                  </a:lnTo>
                  <a:lnTo>
                    <a:pt x="21245" y="3130"/>
                  </a:lnTo>
                  <a:lnTo>
                    <a:pt x="21068" y="2504"/>
                  </a:lnTo>
                  <a:lnTo>
                    <a:pt x="20714" y="2504"/>
                  </a:lnTo>
                  <a:lnTo>
                    <a:pt x="20360" y="2191"/>
                  </a:lnTo>
                  <a:lnTo>
                    <a:pt x="20006" y="1564"/>
                  </a:lnTo>
                  <a:lnTo>
                    <a:pt x="19829" y="1878"/>
                  </a:lnTo>
                  <a:lnTo>
                    <a:pt x="19298" y="1564"/>
                  </a:lnTo>
                  <a:lnTo>
                    <a:pt x="18944" y="1878"/>
                  </a:lnTo>
                  <a:lnTo>
                    <a:pt x="18412" y="1878"/>
                  </a:lnTo>
                  <a:lnTo>
                    <a:pt x="18058" y="2504"/>
                  </a:lnTo>
                  <a:lnTo>
                    <a:pt x="17881" y="2504"/>
                  </a:lnTo>
                  <a:lnTo>
                    <a:pt x="17704" y="2504"/>
                  </a:lnTo>
                  <a:lnTo>
                    <a:pt x="17704" y="2817"/>
                  </a:lnTo>
                  <a:lnTo>
                    <a:pt x="17350" y="3130"/>
                  </a:lnTo>
                  <a:lnTo>
                    <a:pt x="17173" y="3130"/>
                  </a:lnTo>
                  <a:lnTo>
                    <a:pt x="16996" y="3443"/>
                  </a:lnTo>
                  <a:lnTo>
                    <a:pt x="16819" y="3756"/>
                  </a:lnTo>
                  <a:lnTo>
                    <a:pt x="16642" y="3756"/>
                  </a:lnTo>
                  <a:lnTo>
                    <a:pt x="16288" y="4382"/>
                  </a:lnTo>
                  <a:lnTo>
                    <a:pt x="16111" y="4382"/>
                  </a:lnTo>
                  <a:lnTo>
                    <a:pt x="16111" y="4695"/>
                  </a:lnTo>
                  <a:lnTo>
                    <a:pt x="15757" y="5008"/>
                  </a:lnTo>
                  <a:lnTo>
                    <a:pt x="15580" y="5321"/>
                  </a:lnTo>
                  <a:lnTo>
                    <a:pt x="15403" y="5321"/>
                  </a:lnTo>
                  <a:lnTo>
                    <a:pt x="15049" y="5634"/>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a:p>
          </p:txBody>
        </p:sp>
        <p:sp>
          <p:nvSpPr>
            <p:cNvPr id="12" name="未知"/>
            <p:cNvSpPr>
              <a:spLocks noChangeAspect="1" noChangeArrowheads="1"/>
            </p:cNvSpPr>
            <p:nvPr/>
          </p:nvSpPr>
          <p:spPr bwMode="auto">
            <a:xfrm>
              <a:off x="2" y="120"/>
              <a:ext cx="302" cy="270"/>
            </a:xfrm>
            <a:custGeom>
              <a:avLst/>
              <a:gdLst>
                <a:gd name="T0" fmla="*/ 8282 w 21600"/>
                <a:gd name="T1" fmla="*/ 13613 h 21600"/>
                <a:gd name="T2" fmla="*/ 8769 w 21600"/>
                <a:gd name="T3" fmla="*/ 12705 h 21600"/>
                <a:gd name="T4" fmla="*/ 9256 w 21600"/>
                <a:gd name="T5" fmla="*/ 11616 h 21600"/>
                <a:gd name="T6" fmla="*/ 9906 w 21600"/>
                <a:gd name="T7" fmla="*/ 10709 h 21600"/>
                <a:gd name="T8" fmla="*/ 10718 w 21600"/>
                <a:gd name="T9" fmla="*/ 10164 h 21600"/>
                <a:gd name="T10" fmla="*/ 11043 w 21600"/>
                <a:gd name="T11" fmla="*/ 9438 h 21600"/>
                <a:gd name="T12" fmla="*/ 11693 w 21600"/>
                <a:gd name="T13" fmla="*/ 8712 h 21600"/>
                <a:gd name="T14" fmla="*/ 12342 w 21600"/>
                <a:gd name="T15" fmla="*/ 7986 h 21600"/>
                <a:gd name="T16" fmla="*/ 12829 w 21600"/>
                <a:gd name="T17" fmla="*/ 7441 h 21600"/>
                <a:gd name="T18" fmla="*/ 13317 w 21600"/>
                <a:gd name="T19" fmla="*/ 6715 h 21600"/>
                <a:gd name="T20" fmla="*/ 13966 w 21600"/>
                <a:gd name="T21" fmla="*/ 6171 h 21600"/>
                <a:gd name="T22" fmla="*/ 14778 w 21600"/>
                <a:gd name="T23" fmla="*/ 5445 h 21600"/>
                <a:gd name="T24" fmla="*/ 15428 w 21600"/>
                <a:gd name="T25" fmla="*/ 4719 h 21600"/>
                <a:gd name="T26" fmla="*/ 16565 w 21600"/>
                <a:gd name="T27" fmla="*/ 3992 h 21600"/>
                <a:gd name="T28" fmla="*/ 17539 w 21600"/>
                <a:gd name="T29" fmla="*/ 3630 h 21600"/>
                <a:gd name="T30" fmla="*/ 18839 w 21600"/>
                <a:gd name="T31" fmla="*/ 3085 h 21600"/>
                <a:gd name="T32" fmla="*/ 20300 w 21600"/>
                <a:gd name="T33" fmla="*/ 2722 h 21600"/>
                <a:gd name="T34" fmla="*/ 20950 w 21600"/>
                <a:gd name="T35" fmla="*/ 2177 h 21600"/>
                <a:gd name="T36" fmla="*/ 21437 w 21600"/>
                <a:gd name="T37" fmla="*/ 1633 h 21600"/>
                <a:gd name="T38" fmla="*/ 21600 w 21600"/>
                <a:gd name="T39" fmla="*/ 1088 h 21600"/>
                <a:gd name="T40" fmla="*/ 21112 w 21600"/>
                <a:gd name="T41" fmla="*/ 362 h 21600"/>
                <a:gd name="T42" fmla="*/ 20138 w 21600"/>
                <a:gd name="T43" fmla="*/ 0 h 21600"/>
                <a:gd name="T44" fmla="*/ 19488 w 21600"/>
                <a:gd name="T45" fmla="*/ 181 h 21600"/>
                <a:gd name="T46" fmla="*/ 18026 w 21600"/>
                <a:gd name="T47" fmla="*/ 907 h 21600"/>
                <a:gd name="T48" fmla="*/ 17052 w 21600"/>
                <a:gd name="T49" fmla="*/ 1996 h 21600"/>
                <a:gd name="T50" fmla="*/ 16078 w 21600"/>
                <a:gd name="T51" fmla="*/ 2722 h 21600"/>
                <a:gd name="T52" fmla="*/ 14941 w 21600"/>
                <a:gd name="T53" fmla="*/ 3630 h 21600"/>
                <a:gd name="T54" fmla="*/ 13966 w 21600"/>
                <a:gd name="T55" fmla="*/ 4537 h 21600"/>
                <a:gd name="T56" fmla="*/ 12667 w 21600"/>
                <a:gd name="T57" fmla="*/ 5626 h 21600"/>
                <a:gd name="T58" fmla="*/ 11368 w 21600"/>
                <a:gd name="T59" fmla="*/ 6352 h 21600"/>
                <a:gd name="T60" fmla="*/ 10068 w 21600"/>
                <a:gd name="T61" fmla="*/ 7260 h 21600"/>
                <a:gd name="T62" fmla="*/ 8607 w 21600"/>
                <a:gd name="T63" fmla="*/ 8349 h 21600"/>
                <a:gd name="T64" fmla="*/ 7307 w 21600"/>
                <a:gd name="T65" fmla="*/ 9438 h 21600"/>
                <a:gd name="T66" fmla="*/ 5846 w 21600"/>
                <a:gd name="T67" fmla="*/ 10527 h 21600"/>
                <a:gd name="T68" fmla="*/ 4709 w 21600"/>
                <a:gd name="T69" fmla="*/ 11253 h 21600"/>
                <a:gd name="T70" fmla="*/ 3572 w 21600"/>
                <a:gd name="T71" fmla="*/ 12342 h 21600"/>
                <a:gd name="T72" fmla="*/ 2598 w 21600"/>
                <a:gd name="T73" fmla="*/ 13250 h 21600"/>
                <a:gd name="T74" fmla="*/ 1786 w 21600"/>
                <a:gd name="T75" fmla="*/ 14520 h 21600"/>
                <a:gd name="T76" fmla="*/ 974 w 21600"/>
                <a:gd name="T77" fmla="*/ 15428 h 21600"/>
                <a:gd name="T78" fmla="*/ 649 w 21600"/>
                <a:gd name="T79" fmla="*/ 16154 h 21600"/>
                <a:gd name="T80" fmla="*/ 162 w 21600"/>
                <a:gd name="T81" fmla="*/ 17787 h 21600"/>
                <a:gd name="T82" fmla="*/ 0 w 21600"/>
                <a:gd name="T83" fmla="*/ 19240 h 21600"/>
                <a:gd name="T84" fmla="*/ 162 w 21600"/>
                <a:gd name="T85" fmla="*/ 20329 h 21600"/>
                <a:gd name="T86" fmla="*/ 324 w 21600"/>
                <a:gd name="T87" fmla="*/ 21055 h 21600"/>
                <a:gd name="T88" fmla="*/ 974 w 21600"/>
                <a:gd name="T89" fmla="*/ 21600 h 21600"/>
                <a:gd name="T90" fmla="*/ 1623 w 21600"/>
                <a:gd name="T91" fmla="*/ 21418 h 21600"/>
                <a:gd name="T92" fmla="*/ 2111 w 21600"/>
                <a:gd name="T93" fmla="*/ 21055 h 21600"/>
                <a:gd name="T94" fmla="*/ 2923 w 21600"/>
                <a:gd name="T95" fmla="*/ 20329 h 21600"/>
                <a:gd name="T96" fmla="*/ 3572 w 21600"/>
                <a:gd name="T97" fmla="*/ 19240 h 21600"/>
                <a:gd name="T98" fmla="*/ 4222 w 21600"/>
                <a:gd name="T99" fmla="*/ 18514 h 21600"/>
                <a:gd name="T100" fmla="*/ 4871 w 21600"/>
                <a:gd name="T101" fmla="*/ 17787 h 21600"/>
                <a:gd name="T102" fmla="*/ 5359 w 21600"/>
                <a:gd name="T103" fmla="*/ 17243 h 21600"/>
                <a:gd name="T104" fmla="*/ 6008 w 21600"/>
                <a:gd name="T105" fmla="*/ 16880 h 21600"/>
                <a:gd name="T106" fmla="*/ 6333 w 21600"/>
                <a:gd name="T107" fmla="*/ 16336 h 21600"/>
                <a:gd name="T108" fmla="*/ 6983 w 21600"/>
                <a:gd name="T109" fmla="*/ 15610 h 21600"/>
                <a:gd name="T110" fmla="*/ 7632 w 21600"/>
                <a:gd name="T111" fmla="*/ 145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600" h="21600">
                  <a:moveTo>
                    <a:pt x="7795" y="14157"/>
                  </a:moveTo>
                  <a:lnTo>
                    <a:pt x="8282" y="13613"/>
                  </a:lnTo>
                  <a:lnTo>
                    <a:pt x="8607" y="13068"/>
                  </a:lnTo>
                  <a:lnTo>
                    <a:pt x="8769" y="12705"/>
                  </a:lnTo>
                  <a:lnTo>
                    <a:pt x="9094" y="11979"/>
                  </a:lnTo>
                  <a:lnTo>
                    <a:pt x="9256" y="11616"/>
                  </a:lnTo>
                  <a:lnTo>
                    <a:pt x="9744" y="11072"/>
                  </a:lnTo>
                  <a:lnTo>
                    <a:pt x="9906" y="10709"/>
                  </a:lnTo>
                  <a:lnTo>
                    <a:pt x="10393" y="10346"/>
                  </a:lnTo>
                  <a:lnTo>
                    <a:pt x="10718" y="10164"/>
                  </a:lnTo>
                  <a:lnTo>
                    <a:pt x="10881" y="9620"/>
                  </a:lnTo>
                  <a:lnTo>
                    <a:pt x="11043" y="9438"/>
                  </a:lnTo>
                  <a:lnTo>
                    <a:pt x="11368" y="9075"/>
                  </a:lnTo>
                  <a:lnTo>
                    <a:pt x="11693" y="8712"/>
                  </a:lnTo>
                  <a:lnTo>
                    <a:pt x="12017" y="8349"/>
                  </a:lnTo>
                  <a:lnTo>
                    <a:pt x="12342" y="7986"/>
                  </a:lnTo>
                  <a:lnTo>
                    <a:pt x="12504" y="7623"/>
                  </a:lnTo>
                  <a:lnTo>
                    <a:pt x="12829" y="7441"/>
                  </a:lnTo>
                  <a:lnTo>
                    <a:pt x="13154" y="7078"/>
                  </a:lnTo>
                  <a:lnTo>
                    <a:pt x="13317" y="6715"/>
                  </a:lnTo>
                  <a:lnTo>
                    <a:pt x="13642" y="6352"/>
                  </a:lnTo>
                  <a:lnTo>
                    <a:pt x="13966" y="6171"/>
                  </a:lnTo>
                  <a:lnTo>
                    <a:pt x="14291" y="5808"/>
                  </a:lnTo>
                  <a:lnTo>
                    <a:pt x="14778" y="5445"/>
                  </a:lnTo>
                  <a:lnTo>
                    <a:pt x="15103" y="5082"/>
                  </a:lnTo>
                  <a:lnTo>
                    <a:pt x="15428" y="4719"/>
                  </a:lnTo>
                  <a:lnTo>
                    <a:pt x="15915" y="4356"/>
                  </a:lnTo>
                  <a:lnTo>
                    <a:pt x="16565" y="3992"/>
                  </a:lnTo>
                  <a:lnTo>
                    <a:pt x="16890" y="3992"/>
                  </a:lnTo>
                  <a:lnTo>
                    <a:pt x="17539" y="3630"/>
                  </a:lnTo>
                  <a:lnTo>
                    <a:pt x="18026" y="3267"/>
                  </a:lnTo>
                  <a:lnTo>
                    <a:pt x="18839" y="3085"/>
                  </a:lnTo>
                  <a:lnTo>
                    <a:pt x="19488" y="2904"/>
                  </a:lnTo>
                  <a:lnTo>
                    <a:pt x="20300" y="2722"/>
                  </a:lnTo>
                  <a:lnTo>
                    <a:pt x="20625" y="2722"/>
                  </a:lnTo>
                  <a:lnTo>
                    <a:pt x="20950" y="2177"/>
                  </a:lnTo>
                  <a:lnTo>
                    <a:pt x="21275" y="1996"/>
                  </a:lnTo>
                  <a:lnTo>
                    <a:pt x="21437" y="1633"/>
                  </a:lnTo>
                  <a:lnTo>
                    <a:pt x="21600" y="1451"/>
                  </a:lnTo>
                  <a:lnTo>
                    <a:pt x="21600" y="1088"/>
                  </a:lnTo>
                  <a:lnTo>
                    <a:pt x="21275" y="725"/>
                  </a:lnTo>
                  <a:lnTo>
                    <a:pt x="21112" y="362"/>
                  </a:lnTo>
                  <a:lnTo>
                    <a:pt x="20787" y="181"/>
                  </a:lnTo>
                  <a:lnTo>
                    <a:pt x="20138" y="0"/>
                  </a:lnTo>
                  <a:lnTo>
                    <a:pt x="19650" y="181"/>
                  </a:lnTo>
                  <a:lnTo>
                    <a:pt x="19488" y="181"/>
                  </a:lnTo>
                  <a:lnTo>
                    <a:pt x="18839" y="362"/>
                  </a:lnTo>
                  <a:lnTo>
                    <a:pt x="18026" y="907"/>
                  </a:lnTo>
                  <a:lnTo>
                    <a:pt x="17377" y="1633"/>
                  </a:lnTo>
                  <a:lnTo>
                    <a:pt x="17052" y="1996"/>
                  </a:lnTo>
                  <a:lnTo>
                    <a:pt x="16727" y="2359"/>
                  </a:lnTo>
                  <a:lnTo>
                    <a:pt x="16078" y="2722"/>
                  </a:lnTo>
                  <a:lnTo>
                    <a:pt x="15590" y="3085"/>
                  </a:lnTo>
                  <a:lnTo>
                    <a:pt x="14941" y="3630"/>
                  </a:lnTo>
                  <a:lnTo>
                    <a:pt x="14453" y="3992"/>
                  </a:lnTo>
                  <a:lnTo>
                    <a:pt x="13966" y="4537"/>
                  </a:lnTo>
                  <a:lnTo>
                    <a:pt x="13154" y="5082"/>
                  </a:lnTo>
                  <a:lnTo>
                    <a:pt x="12667" y="5626"/>
                  </a:lnTo>
                  <a:lnTo>
                    <a:pt x="12017" y="5808"/>
                  </a:lnTo>
                  <a:lnTo>
                    <a:pt x="11368" y="6352"/>
                  </a:lnTo>
                  <a:lnTo>
                    <a:pt x="10718" y="6897"/>
                  </a:lnTo>
                  <a:lnTo>
                    <a:pt x="10068" y="7260"/>
                  </a:lnTo>
                  <a:lnTo>
                    <a:pt x="9419" y="7805"/>
                  </a:lnTo>
                  <a:lnTo>
                    <a:pt x="8607" y="8349"/>
                  </a:lnTo>
                  <a:lnTo>
                    <a:pt x="7957" y="8893"/>
                  </a:lnTo>
                  <a:lnTo>
                    <a:pt x="7307" y="9438"/>
                  </a:lnTo>
                  <a:lnTo>
                    <a:pt x="6658" y="9982"/>
                  </a:lnTo>
                  <a:lnTo>
                    <a:pt x="5846" y="10527"/>
                  </a:lnTo>
                  <a:lnTo>
                    <a:pt x="5359" y="10890"/>
                  </a:lnTo>
                  <a:lnTo>
                    <a:pt x="4709" y="11253"/>
                  </a:lnTo>
                  <a:lnTo>
                    <a:pt x="4222" y="11616"/>
                  </a:lnTo>
                  <a:lnTo>
                    <a:pt x="3572" y="12342"/>
                  </a:lnTo>
                  <a:lnTo>
                    <a:pt x="2923" y="12887"/>
                  </a:lnTo>
                  <a:lnTo>
                    <a:pt x="2598" y="13250"/>
                  </a:lnTo>
                  <a:lnTo>
                    <a:pt x="2111" y="13794"/>
                  </a:lnTo>
                  <a:lnTo>
                    <a:pt x="1786" y="14520"/>
                  </a:lnTo>
                  <a:lnTo>
                    <a:pt x="1299" y="14883"/>
                  </a:lnTo>
                  <a:lnTo>
                    <a:pt x="974" y="15428"/>
                  </a:lnTo>
                  <a:lnTo>
                    <a:pt x="811" y="15791"/>
                  </a:lnTo>
                  <a:lnTo>
                    <a:pt x="649" y="16154"/>
                  </a:lnTo>
                  <a:lnTo>
                    <a:pt x="324" y="16880"/>
                  </a:lnTo>
                  <a:lnTo>
                    <a:pt x="162" y="17787"/>
                  </a:lnTo>
                  <a:lnTo>
                    <a:pt x="0" y="18514"/>
                  </a:lnTo>
                  <a:lnTo>
                    <a:pt x="0" y="19240"/>
                  </a:lnTo>
                  <a:lnTo>
                    <a:pt x="162" y="19966"/>
                  </a:lnTo>
                  <a:lnTo>
                    <a:pt x="162" y="20329"/>
                  </a:lnTo>
                  <a:lnTo>
                    <a:pt x="324" y="20692"/>
                  </a:lnTo>
                  <a:lnTo>
                    <a:pt x="324" y="21055"/>
                  </a:lnTo>
                  <a:lnTo>
                    <a:pt x="649" y="21418"/>
                  </a:lnTo>
                  <a:lnTo>
                    <a:pt x="974" y="21600"/>
                  </a:lnTo>
                  <a:lnTo>
                    <a:pt x="1299" y="21418"/>
                  </a:lnTo>
                  <a:lnTo>
                    <a:pt x="1623" y="21418"/>
                  </a:lnTo>
                  <a:lnTo>
                    <a:pt x="1948" y="21236"/>
                  </a:lnTo>
                  <a:lnTo>
                    <a:pt x="2111" y="21055"/>
                  </a:lnTo>
                  <a:lnTo>
                    <a:pt x="2598" y="20692"/>
                  </a:lnTo>
                  <a:lnTo>
                    <a:pt x="2923" y="20329"/>
                  </a:lnTo>
                  <a:lnTo>
                    <a:pt x="3248" y="19784"/>
                  </a:lnTo>
                  <a:lnTo>
                    <a:pt x="3572" y="19240"/>
                  </a:lnTo>
                  <a:lnTo>
                    <a:pt x="4059" y="18695"/>
                  </a:lnTo>
                  <a:lnTo>
                    <a:pt x="4222" y="18514"/>
                  </a:lnTo>
                  <a:lnTo>
                    <a:pt x="4384" y="18151"/>
                  </a:lnTo>
                  <a:lnTo>
                    <a:pt x="4871" y="17787"/>
                  </a:lnTo>
                  <a:lnTo>
                    <a:pt x="5196" y="17606"/>
                  </a:lnTo>
                  <a:lnTo>
                    <a:pt x="5359" y="17243"/>
                  </a:lnTo>
                  <a:lnTo>
                    <a:pt x="5684" y="17061"/>
                  </a:lnTo>
                  <a:lnTo>
                    <a:pt x="6008" y="16880"/>
                  </a:lnTo>
                  <a:lnTo>
                    <a:pt x="6333" y="16517"/>
                  </a:lnTo>
                  <a:lnTo>
                    <a:pt x="6333" y="16336"/>
                  </a:lnTo>
                  <a:lnTo>
                    <a:pt x="6658" y="15972"/>
                  </a:lnTo>
                  <a:lnTo>
                    <a:pt x="6983" y="15610"/>
                  </a:lnTo>
                  <a:lnTo>
                    <a:pt x="7145" y="15246"/>
                  </a:lnTo>
                  <a:lnTo>
                    <a:pt x="7632" y="14520"/>
                  </a:lnTo>
                  <a:lnTo>
                    <a:pt x="7795" y="14157"/>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a:p>
          </p:txBody>
        </p:sp>
        <p:sp>
          <p:nvSpPr>
            <p:cNvPr id="13" name="未知"/>
            <p:cNvSpPr>
              <a:spLocks noChangeAspect="1" noChangeArrowheads="1"/>
            </p:cNvSpPr>
            <p:nvPr/>
          </p:nvSpPr>
          <p:spPr bwMode="auto">
            <a:xfrm>
              <a:off x="206" y="630"/>
              <a:ext cx="375" cy="737"/>
            </a:xfrm>
            <a:custGeom>
              <a:avLst/>
              <a:gdLst>
                <a:gd name="T0" fmla="*/ 15054 w 21600"/>
                <a:gd name="T1" fmla="*/ 4652 h 21600"/>
                <a:gd name="T2" fmla="*/ 14923 w 21600"/>
                <a:gd name="T3" fmla="*/ 2924 h 21600"/>
                <a:gd name="T4" fmla="*/ 15970 w 21600"/>
                <a:gd name="T5" fmla="*/ 1727 h 21600"/>
                <a:gd name="T6" fmla="*/ 18850 w 21600"/>
                <a:gd name="T7" fmla="*/ 465 h 21600"/>
                <a:gd name="T8" fmla="*/ 19897 w 21600"/>
                <a:gd name="T9" fmla="*/ 66 h 21600"/>
                <a:gd name="T10" fmla="*/ 16756 w 21600"/>
                <a:gd name="T11" fmla="*/ 1262 h 21600"/>
                <a:gd name="T12" fmla="*/ 14661 w 21600"/>
                <a:gd name="T13" fmla="*/ 2392 h 21600"/>
                <a:gd name="T14" fmla="*/ 13352 w 21600"/>
                <a:gd name="T15" fmla="*/ 3854 h 21600"/>
                <a:gd name="T16" fmla="*/ 12959 w 21600"/>
                <a:gd name="T17" fmla="*/ 4784 h 21600"/>
                <a:gd name="T18" fmla="*/ 12698 w 21600"/>
                <a:gd name="T19" fmla="*/ 5981 h 21600"/>
                <a:gd name="T20" fmla="*/ 12567 w 21600"/>
                <a:gd name="T21" fmla="*/ 7177 h 21600"/>
                <a:gd name="T22" fmla="*/ 12828 w 21600"/>
                <a:gd name="T23" fmla="*/ 8373 h 21600"/>
                <a:gd name="T24" fmla="*/ 13090 w 21600"/>
                <a:gd name="T25" fmla="*/ 9902 h 21600"/>
                <a:gd name="T26" fmla="*/ 13221 w 21600"/>
                <a:gd name="T27" fmla="*/ 10832 h 21600"/>
                <a:gd name="T28" fmla="*/ 14399 w 21600"/>
                <a:gd name="T29" fmla="*/ 12560 h 21600"/>
                <a:gd name="T30" fmla="*/ 15316 w 21600"/>
                <a:gd name="T31" fmla="*/ 13092 h 21600"/>
                <a:gd name="T32" fmla="*/ 15054 w 21600"/>
                <a:gd name="T33" fmla="*/ 11697 h 21600"/>
                <a:gd name="T34" fmla="*/ 14661 w 21600"/>
                <a:gd name="T35" fmla="*/ 10101 h 21600"/>
                <a:gd name="T36" fmla="*/ 15708 w 21600"/>
                <a:gd name="T37" fmla="*/ 8706 h 21600"/>
                <a:gd name="T38" fmla="*/ 16756 w 21600"/>
                <a:gd name="T39" fmla="*/ 8972 h 21600"/>
                <a:gd name="T40" fmla="*/ 17803 w 21600"/>
                <a:gd name="T41" fmla="*/ 9902 h 21600"/>
                <a:gd name="T42" fmla="*/ 18588 w 21600"/>
                <a:gd name="T43" fmla="*/ 11298 h 21600"/>
                <a:gd name="T44" fmla="*/ 19112 w 21600"/>
                <a:gd name="T45" fmla="*/ 12361 h 21600"/>
                <a:gd name="T46" fmla="*/ 19505 w 21600"/>
                <a:gd name="T47" fmla="*/ 12959 h 21600"/>
                <a:gd name="T48" fmla="*/ 20028 w 21600"/>
                <a:gd name="T49" fmla="*/ 14488 h 21600"/>
                <a:gd name="T50" fmla="*/ 20552 w 21600"/>
                <a:gd name="T51" fmla="*/ 16017 h 21600"/>
                <a:gd name="T52" fmla="*/ 20290 w 21600"/>
                <a:gd name="T53" fmla="*/ 17479 h 21600"/>
                <a:gd name="T54" fmla="*/ 19636 w 21600"/>
                <a:gd name="T55" fmla="*/ 18675 h 21600"/>
                <a:gd name="T56" fmla="*/ 18588 w 21600"/>
                <a:gd name="T57" fmla="*/ 19605 h 21600"/>
                <a:gd name="T58" fmla="*/ 16625 w 21600"/>
                <a:gd name="T59" fmla="*/ 20337 h 21600"/>
                <a:gd name="T60" fmla="*/ 14399 w 21600"/>
                <a:gd name="T61" fmla="*/ 20137 h 21600"/>
                <a:gd name="T62" fmla="*/ 12174 w 21600"/>
                <a:gd name="T63" fmla="*/ 19406 h 21600"/>
                <a:gd name="T64" fmla="*/ 9686 w 21600"/>
                <a:gd name="T65" fmla="*/ 18143 h 21600"/>
                <a:gd name="T66" fmla="*/ 7723 w 21600"/>
                <a:gd name="T67" fmla="*/ 16748 h 21600"/>
                <a:gd name="T68" fmla="*/ 5890 w 21600"/>
                <a:gd name="T69" fmla="*/ 15153 h 21600"/>
                <a:gd name="T70" fmla="*/ 4189 w 21600"/>
                <a:gd name="T71" fmla="*/ 13026 h 21600"/>
                <a:gd name="T72" fmla="*/ 3403 w 21600"/>
                <a:gd name="T73" fmla="*/ 11098 h 21600"/>
                <a:gd name="T74" fmla="*/ 3141 w 21600"/>
                <a:gd name="T75" fmla="*/ 9238 h 21600"/>
                <a:gd name="T76" fmla="*/ 3534 w 21600"/>
                <a:gd name="T77" fmla="*/ 7576 h 21600"/>
                <a:gd name="T78" fmla="*/ 4581 w 21600"/>
                <a:gd name="T79" fmla="*/ 6313 h 21600"/>
                <a:gd name="T80" fmla="*/ 4319 w 21600"/>
                <a:gd name="T81" fmla="*/ 6313 h 21600"/>
                <a:gd name="T82" fmla="*/ 2356 w 21600"/>
                <a:gd name="T83" fmla="*/ 7111 h 21600"/>
                <a:gd name="T84" fmla="*/ 785 w 21600"/>
                <a:gd name="T85" fmla="*/ 7842 h 21600"/>
                <a:gd name="T86" fmla="*/ 130 w 21600"/>
                <a:gd name="T87" fmla="*/ 9238 h 21600"/>
                <a:gd name="T88" fmla="*/ 0 w 21600"/>
                <a:gd name="T89" fmla="*/ 11231 h 21600"/>
                <a:gd name="T90" fmla="*/ 916 w 21600"/>
                <a:gd name="T91" fmla="*/ 13425 h 21600"/>
                <a:gd name="T92" fmla="*/ 2617 w 21600"/>
                <a:gd name="T93" fmla="*/ 15751 h 21600"/>
                <a:gd name="T94" fmla="*/ 4974 w 21600"/>
                <a:gd name="T95" fmla="*/ 17877 h 21600"/>
                <a:gd name="T96" fmla="*/ 10472 w 21600"/>
                <a:gd name="T97" fmla="*/ 20669 h 21600"/>
                <a:gd name="T98" fmla="*/ 15316 w 21600"/>
                <a:gd name="T99" fmla="*/ 21600 h 21600"/>
                <a:gd name="T100" fmla="*/ 18850 w 21600"/>
                <a:gd name="T101" fmla="*/ 20735 h 21600"/>
                <a:gd name="T102" fmla="*/ 20945 w 21600"/>
                <a:gd name="T103" fmla="*/ 18742 h 21600"/>
                <a:gd name="T104" fmla="*/ 21468 w 21600"/>
                <a:gd name="T105" fmla="*/ 16149 h 21600"/>
                <a:gd name="T106" fmla="*/ 20945 w 21600"/>
                <a:gd name="T107" fmla="*/ 14289 h 21600"/>
                <a:gd name="T108" fmla="*/ 20290 w 21600"/>
                <a:gd name="T109" fmla="*/ 13225 h 21600"/>
                <a:gd name="T110" fmla="*/ 19374 w 21600"/>
                <a:gd name="T111" fmla="*/ 12029 h 21600"/>
                <a:gd name="T112" fmla="*/ 18327 w 21600"/>
                <a:gd name="T113" fmla="*/ 10899 h 21600"/>
                <a:gd name="T114" fmla="*/ 17018 w 21600"/>
                <a:gd name="T115" fmla="*/ 9769 h 21600"/>
                <a:gd name="T116" fmla="*/ 15578 w 21600"/>
                <a:gd name="T117" fmla="*/ 8706 h 21600"/>
                <a:gd name="T118" fmla="*/ 14923 w 21600"/>
                <a:gd name="T119" fmla="*/ 7510 h 21600"/>
                <a:gd name="T120" fmla="*/ 14792 w 21600"/>
                <a:gd name="T121" fmla="*/ 624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600" h="21600">
                  <a:moveTo>
                    <a:pt x="14792" y="5781"/>
                  </a:moveTo>
                  <a:lnTo>
                    <a:pt x="15054" y="5582"/>
                  </a:lnTo>
                  <a:lnTo>
                    <a:pt x="15054" y="5383"/>
                  </a:lnTo>
                  <a:lnTo>
                    <a:pt x="15054" y="5117"/>
                  </a:lnTo>
                  <a:lnTo>
                    <a:pt x="15185" y="4918"/>
                  </a:lnTo>
                  <a:lnTo>
                    <a:pt x="15054" y="4652"/>
                  </a:lnTo>
                  <a:lnTo>
                    <a:pt x="15054" y="4386"/>
                  </a:lnTo>
                  <a:lnTo>
                    <a:pt x="14923" y="4053"/>
                  </a:lnTo>
                  <a:lnTo>
                    <a:pt x="14923" y="3788"/>
                  </a:lnTo>
                  <a:lnTo>
                    <a:pt x="14923" y="3522"/>
                  </a:lnTo>
                  <a:lnTo>
                    <a:pt x="14792" y="3190"/>
                  </a:lnTo>
                  <a:lnTo>
                    <a:pt x="14923" y="2924"/>
                  </a:lnTo>
                  <a:lnTo>
                    <a:pt x="15054" y="2658"/>
                  </a:lnTo>
                  <a:lnTo>
                    <a:pt x="14923" y="2459"/>
                  </a:lnTo>
                  <a:lnTo>
                    <a:pt x="15054" y="2193"/>
                  </a:lnTo>
                  <a:lnTo>
                    <a:pt x="15316" y="2060"/>
                  </a:lnTo>
                  <a:lnTo>
                    <a:pt x="15578" y="1860"/>
                  </a:lnTo>
                  <a:lnTo>
                    <a:pt x="15970" y="1727"/>
                  </a:lnTo>
                  <a:lnTo>
                    <a:pt x="16494" y="1594"/>
                  </a:lnTo>
                  <a:lnTo>
                    <a:pt x="17018" y="1328"/>
                  </a:lnTo>
                  <a:lnTo>
                    <a:pt x="17410" y="1129"/>
                  </a:lnTo>
                  <a:lnTo>
                    <a:pt x="18065" y="863"/>
                  </a:lnTo>
                  <a:lnTo>
                    <a:pt x="18588" y="664"/>
                  </a:lnTo>
                  <a:lnTo>
                    <a:pt x="18850" y="465"/>
                  </a:lnTo>
                  <a:lnTo>
                    <a:pt x="19374" y="265"/>
                  </a:lnTo>
                  <a:lnTo>
                    <a:pt x="19767" y="132"/>
                  </a:lnTo>
                  <a:lnTo>
                    <a:pt x="19897" y="66"/>
                  </a:lnTo>
                  <a:lnTo>
                    <a:pt x="20159" y="0"/>
                  </a:lnTo>
                  <a:lnTo>
                    <a:pt x="20028" y="66"/>
                  </a:lnTo>
                  <a:lnTo>
                    <a:pt x="19897" y="66"/>
                  </a:lnTo>
                  <a:lnTo>
                    <a:pt x="19505" y="199"/>
                  </a:lnTo>
                  <a:lnTo>
                    <a:pt x="18850" y="398"/>
                  </a:lnTo>
                  <a:lnTo>
                    <a:pt x="18196" y="731"/>
                  </a:lnTo>
                  <a:lnTo>
                    <a:pt x="17803" y="930"/>
                  </a:lnTo>
                  <a:lnTo>
                    <a:pt x="17148" y="1129"/>
                  </a:lnTo>
                  <a:lnTo>
                    <a:pt x="16756" y="1262"/>
                  </a:lnTo>
                  <a:lnTo>
                    <a:pt x="16494" y="1462"/>
                  </a:lnTo>
                  <a:lnTo>
                    <a:pt x="16101" y="1594"/>
                  </a:lnTo>
                  <a:lnTo>
                    <a:pt x="15578" y="1794"/>
                  </a:lnTo>
                  <a:lnTo>
                    <a:pt x="15316" y="1993"/>
                  </a:lnTo>
                  <a:lnTo>
                    <a:pt x="14792" y="2259"/>
                  </a:lnTo>
                  <a:lnTo>
                    <a:pt x="14661" y="2392"/>
                  </a:lnTo>
                  <a:lnTo>
                    <a:pt x="14268" y="2658"/>
                  </a:lnTo>
                  <a:lnTo>
                    <a:pt x="14007" y="2857"/>
                  </a:lnTo>
                  <a:lnTo>
                    <a:pt x="13876" y="2990"/>
                  </a:lnTo>
                  <a:lnTo>
                    <a:pt x="13483" y="3322"/>
                  </a:lnTo>
                  <a:lnTo>
                    <a:pt x="13352" y="3588"/>
                  </a:lnTo>
                  <a:lnTo>
                    <a:pt x="13352" y="3854"/>
                  </a:lnTo>
                  <a:lnTo>
                    <a:pt x="13352" y="4186"/>
                  </a:lnTo>
                  <a:lnTo>
                    <a:pt x="13221" y="4253"/>
                  </a:lnTo>
                  <a:lnTo>
                    <a:pt x="13221" y="4386"/>
                  </a:lnTo>
                  <a:lnTo>
                    <a:pt x="13221" y="4519"/>
                  </a:lnTo>
                  <a:lnTo>
                    <a:pt x="13221" y="4652"/>
                  </a:lnTo>
                  <a:lnTo>
                    <a:pt x="12959" y="4784"/>
                  </a:lnTo>
                  <a:lnTo>
                    <a:pt x="12959" y="5050"/>
                  </a:lnTo>
                  <a:lnTo>
                    <a:pt x="12828" y="5183"/>
                  </a:lnTo>
                  <a:lnTo>
                    <a:pt x="12828" y="5383"/>
                  </a:lnTo>
                  <a:lnTo>
                    <a:pt x="12698" y="5516"/>
                  </a:lnTo>
                  <a:lnTo>
                    <a:pt x="12698" y="5715"/>
                  </a:lnTo>
                  <a:lnTo>
                    <a:pt x="12698" y="5981"/>
                  </a:lnTo>
                  <a:lnTo>
                    <a:pt x="12567" y="6180"/>
                  </a:lnTo>
                  <a:lnTo>
                    <a:pt x="12567" y="6446"/>
                  </a:lnTo>
                  <a:lnTo>
                    <a:pt x="12567" y="6645"/>
                  </a:lnTo>
                  <a:lnTo>
                    <a:pt x="12436" y="6845"/>
                  </a:lnTo>
                  <a:lnTo>
                    <a:pt x="12567" y="7111"/>
                  </a:lnTo>
                  <a:lnTo>
                    <a:pt x="12567" y="7177"/>
                  </a:lnTo>
                  <a:lnTo>
                    <a:pt x="12567" y="7310"/>
                  </a:lnTo>
                  <a:lnTo>
                    <a:pt x="12567" y="7443"/>
                  </a:lnTo>
                  <a:lnTo>
                    <a:pt x="12698" y="7642"/>
                  </a:lnTo>
                  <a:lnTo>
                    <a:pt x="12698" y="7842"/>
                  </a:lnTo>
                  <a:lnTo>
                    <a:pt x="12828" y="8108"/>
                  </a:lnTo>
                  <a:lnTo>
                    <a:pt x="12828" y="8373"/>
                  </a:lnTo>
                  <a:lnTo>
                    <a:pt x="12828" y="8639"/>
                  </a:lnTo>
                  <a:lnTo>
                    <a:pt x="12959" y="8839"/>
                  </a:lnTo>
                  <a:lnTo>
                    <a:pt x="12828" y="9104"/>
                  </a:lnTo>
                  <a:lnTo>
                    <a:pt x="12959" y="9370"/>
                  </a:lnTo>
                  <a:lnTo>
                    <a:pt x="12959" y="9636"/>
                  </a:lnTo>
                  <a:lnTo>
                    <a:pt x="13090" y="9902"/>
                  </a:lnTo>
                  <a:lnTo>
                    <a:pt x="12959" y="9969"/>
                  </a:lnTo>
                  <a:lnTo>
                    <a:pt x="13090" y="10168"/>
                  </a:lnTo>
                  <a:lnTo>
                    <a:pt x="12959" y="10234"/>
                  </a:lnTo>
                  <a:lnTo>
                    <a:pt x="12959" y="10367"/>
                  </a:lnTo>
                  <a:lnTo>
                    <a:pt x="13090" y="10567"/>
                  </a:lnTo>
                  <a:lnTo>
                    <a:pt x="13221" y="10832"/>
                  </a:lnTo>
                  <a:lnTo>
                    <a:pt x="13352" y="11098"/>
                  </a:lnTo>
                  <a:lnTo>
                    <a:pt x="13483" y="11364"/>
                  </a:lnTo>
                  <a:lnTo>
                    <a:pt x="13745" y="11630"/>
                  </a:lnTo>
                  <a:lnTo>
                    <a:pt x="13876" y="11962"/>
                  </a:lnTo>
                  <a:lnTo>
                    <a:pt x="14138" y="12228"/>
                  </a:lnTo>
                  <a:lnTo>
                    <a:pt x="14399" y="12560"/>
                  </a:lnTo>
                  <a:lnTo>
                    <a:pt x="14530" y="12760"/>
                  </a:lnTo>
                  <a:lnTo>
                    <a:pt x="14792" y="13026"/>
                  </a:lnTo>
                  <a:lnTo>
                    <a:pt x="14923" y="13159"/>
                  </a:lnTo>
                  <a:lnTo>
                    <a:pt x="15054" y="13225"/>
                  </a:lnTo>
                  <a:lnTo>
                    <a:pt x="15185" y="13225"/>
                  </a:lnTo>
                  <a:lnTo>
                    <a:pt x="15316" y="13092"/>
                  </a:lnTo>
                  <a:lnTo>
                    <a:pt x="15316" y="12959"/>
                  </a:lnTo>
                  <a:lnTo>
                    <a:pt x="15316" y="12694"/>
                  </a:lnTo>
                  <a:lnTo>
                    <a:pt x="15447" y="12494"/>
                  </a:lnTo>
                  <a:lnTo>
                    <a:pt x="15316" y="12228"/>
                  </a:lnTo>
                  <a:lnTo>
                    <a:pt x="15185" y="11896"/>
                  </a:lnTo>
                  <a:lnTo>
                    <a:pt x="15054" y="11697"/>
                  </a:lnTo>
                  <a:lnTo>
                    <a:pt x="14923" y="11431"/>
                  </a:lnTo>
                  <a:lnTo>
                    <a:pt x="14792" y="11231"/>
                  </a:lnTo>
                  <a:lnTo>
                    <a:pt x="14661" y="10966"/>
                  </a:lnTo>
                  <a:lnTo>
                    <a:pt x="14792" y="10633"/>
                  </a:lnTo>
                  <a:lnTo>
                    <a:pt x="14661" y="10434"/>
                  </a:lnTo>
                  <a:lnTo>
                    <a:pt x="14661" y="10101"/>
                  </a:lnTo>
                  <a:lnTo>
                    <a:pt x="14661" y="9836"/>
                  </a:lnTo>
                  <a:lnTo>
                    <a:pt x="14792" y="9636"/>
                  </a:lnTo>
                  <a:lnTo>
                    <a:pt x="15054" y="9370"/>
                  </a:lnTo>
                  <a:lnTo>
                    <a:pt x="15316" y="9104"/>
                  </a:lnTo>
                  <a:lnTo>
                    <a:pt x="15447" y="8839"/>
                  </a:lnTo>
                  <a:lnTo>
                    <a:pt x="15708" y="8706"/>
                  </a:lnTo>
                  <a:lnTo>
                    <a:pt x="15839" y="8706"/>
                  </a:lnTo>
                  <a:lnTo>
                    <a:pt x="15970" y="8706"/>
                  </a:lnTo>
                  <a:lnTo>
                    <a:pt x="16232" y="8772"/>
                  </a:lnTo>
                  <a:lnTo>
                    <a:pt x="16363" y="8772"/>
                  </a:lnTo>
                  <a:lnTo>
                    <a:pt x="16494" y="8839"/>
                  </a:lnTo>
                  <a:lnTo>
                    <a:pt x="16756" y="8972"/>
                  </a:lnTo>
                  <a:lnTo>
                    <a:pt x="16887" y="9104"/>
                  </a:lnTo>
                  <a:lnTo>
                    <a:pt x="17148" y="9238"/>
                  </a:lnTo>
                  <a:lnTo>
                    <a:pt x="17279" y="9437"/>
                  </a:lnTo>
                  <a:lnTo>
                    <a:pt x="17279" y="9503"/>
                  </a:lnTo>
                  <a:lnTo>
                    <a:pt x="17541" y="9769"/>
                  </a:lnTo>
                  <a:lnTo>
                    <a:pt x="17803" y="9902"/>
                  </a:lnTo>
                  <a:lnTo>
                    <a:pt x="17803" y="10101"/>
                  </a:lnTo>
                  <a:lnTo>
                    <a:pt x="18065" y="10367"/>
                  </a:lnTo>
                  <a:lnTo>
                    <a:pt x="18196" y="10567"/>
                  </a:lnTo>
                  <a:lnTo>
                    <a:pt x="18327" y="10766"/>
                  </a:lnTo>
                  <a:lnTo>
                    <a:pt x="18458" y="11032"/>
                  </a:lnTo>
                  <a:lnTo>
                    <a:pt x="18588" y="11298"/>
                  </a:lnTo>
                  <a:lnTo>
                    <a:pt x="18719" y="11364"/>
                  </a:lnTo>
                  <a:lnTo>
                    <a:pt x="18719" y="11563"/>
                  </a:lnTo>
                  <a:lnTo>
                    <a:pt x="18850" y="11763"/>
                  </a:lnTo>
                  <a:lnTo>
                    <a:pt x="18981" y="11962"/>
                  </a:lnTo>
                  <a:lnTo>
                    <a:pt x="18981" y="12162"/>
                  </a:lnTo>
                  <a:lnTo>
                    <a:pt x="19112" y="12361"/>
                  </a:lnTo>
                  <a:lnTo>
                    <a:pt x="19243" y="12560"/>
                  </a:lnTo>
                  <a:lnTo>
                    <a:pt x="19374" y="12627"/>
                  </a:lnTo>
                  <a:lnTo>
                    <a:pt x="19374" y="12760"/>
                  </a:lnTo>
                  <a:lnTo>
                    <a:pt x="19374" y="12826"/>
                  </a:lnTo>
                  <a:lnTo>
                    <a:pt x="19505" y="12959"/>
                  </a:lnTo>
                  <a:lnTo>
                    <a:pt x="19505" y="13026"/>
                  </a:lnTo>
                  <a:lnTo>
                    <a:pt x="19636" y="13358"/>
                  </a:lnTo>
                  <a:lnTo>
                    <a:pt x="19767" y="13690"/>
                  </a:lnTo>
                  <a:lnTo>
                    <a:pt x="19897" y="13823"/>
                  </a:lnTo>
                  <a:lnTo>
                    <a:pt x="20028" y="14156"/>
                  </a:lnTo>
                  <a:lnTo>
                    <a:pt x="20028" y="14488"/>
                  </a:lnTo>
                  <a:lnTo>
                    <a:pt x="20159" y="14754"/>
                  </a:lnTo>
                  <a:lnTo>
                    <a:pt x="20159" y="15020"/>
                  </a:lnTo>
                  <a:lnTo>
                    <a:pt x="20290" y="15286"/>
                  </a:lnTo>
                  <a:lnTo>
                    <a:pt x="20421" y="15551"/>
                  </a:lnTo>
                  <a:lnTo>
                    <a:pt x="20421" y="15817"/>
                  </a:lnTo>
                  <a:lnTo>
                    <a:pt x="20552" y="16017"/>
                  </a:lnTo>
                  <a:lnTo>
                    <a:pt x="20421" y="16283"/>
                  </a:lnTo>
                  <a:lnTo>
                    <a:pt x="20421" y="16548"/>
                  </a:lnTo>
                  <a:lnTo>
                    <a:pt x="20421" y="16880"/>
                  </a:lnTo>
                  <a:lnTo>
                    <a:pt x="20421" y="17080"/>
                  </a:lnTo>
                  <a:lnTo>
                    <a:pt x="20290" y="17279"/>
                  </a:lnTo>
                  <a:lnTo>
                    <a:pt x="20290" y="17479"/>
                  </a:lnTo>
                  <a:lnTo>
                    <a:pt x="20290" y="17678"/>
                  </a:lnTo>
                  <a:lnTo>
                    <a:pt x="20159" y="17944"/>
                  </a:lnTo>
                  <a:lnTo>
                    <a:pt x="20028" y="18210"/>
                  </a:lnTo>
                  <a:lnTo>
                    <a:pt x="19897" y="18343"/>
                  </a:lnTo>
                  <a:lnTo>
                    <a:pt x="19767" y="18476"/>
                  </a:lnTo>
                  <a:lnTo>
                    <a:pt x="19636" y="18675"/>
                  </a:lnTo>
                  <a:lnTo>
                    <a:pt x="19505" y="18941"/>
                  </a:lnTo>
                  <a:lnTo>
                    <a:pt x="19374" y="19074"/>
                  </a:lnTo>
                  <a:lnTo>
                    <a:pt x="19112" y="19207"/>
                  </a:lnTo>
                  <a:lnTo>
                    <a:pt x="18981" y="19406"/>
                  </a:lnTo>
                  <a:lnTo>
                    <a:pt x="18719" y="19539"/>
                  </a:lnTo>
                  <a:lnTo>
                    <a:pt x="18588" y="19605"/>
                  </a:lnTo>
                  <a:lnTo>
                    <a:pt x="18196" y="19805"/>
                  </a:lnTo>
                  <a:lnTo>
                    <a:pt x="17803" y="20004"/>
                  </a:lnTo>
                  <a:lnTo>
                    <a:pt x="17803" y="20071"/>
                  </a:lnTo>
                  <a:lnTo>
                    <a:pt x="17410" y="20137"/>
                  </a:lnTo>
                  <a:lnTo>
                    <a:pt x="17018" y="20270"/>
                  </a:lnTo>
                  <a:lnTo>
                    <a:pt x="16625" y="20337"/>
                  </a:lnTo>
                  <a:lnTo>
                    <a:pt x="16363" y="20337"/>
                  </a:lnTo>
                  <a:lnTo>
                    <a:pt x="15970" y="20403"/>
                  </a:lnTo>
                  <a:lnTo>
                    <a:pt x="15708" y="20337"/>
                  </a:lnTo>
                  <a:lnTo>
                    <a:pt x="15316" y="20337"/>
                  </a:lnTo>
                  <a:lnTo>
                    <a:pt x="14923" y="20204"/>
                  </a:lnTo>
                  <a:lnTo>
                    <a:pt x="14399" y="20137"/>
                  </a:lnTo>
                  <a:lnTo>
                    <a:pt x="14007" y="20071"/>
                  </a:lnTo>
                  <a:lnTo>
                    <a:pt x="13745" y="20004"/>
                  </a:lnTo>
                  <a:lnTo>
                    <a:pt x="13352" y="19871"/>
                  </a:lnTo>
                  <a:lnTo>
                    <a:pt x="12959" y="19672"/>
                  </a:lnTo>
                  <a:lnTo>
                    <a:pt x="12436" y="19539"/>
                  </a:lnTo>
                  <a:lnTo>
                    <a:pt x="12174" y="19406"/>
                  </a:lnTo>
                  <a:lnTo>
                    <a:pt x="11781" y="19207"/>
                  </a:lnTo>
                  <a:lnTo>
                    <a:pt x="11388" y="19074"/>
                  </a:lnTo>
                  <a:lnTo>
                    <a:pt x="10996" y="18808"/>
                  </a:lnTo>
                  <a:lnTo>
                    <a:pt x="10603" y="18608"/>
                  </a:lnTo>
                  <a:lnTo>
                    <a:pt x="10210" y="18343"/>
                  </a:lnTo>
                  <a:lnTo>
                    <a:pt x="9686" y="18143"/>
                  </a:lnTo>
                  <a:lnTo>
                    <a:pt x="9425" y="18010"/>
                  </a:lnTo>
                  <a:lnTo>
                    <a:pt x="9032" y="17745"/>
                  </a:lnTo>
                  <a:lnTo>
                    <a:pt x="8639" y="17479"/>
                  </a:lnTo>
                  <a:lnTo>
                    <a:pt x="8246" y="17213"/>
                  </a:lnTo>
                  <a:lnTo>
                    <a:pt x="7854" y="17014"/>
                  </a:lnTo>
                  <a:lnTo>
                    <a:pt x="7723" y="16748"/>
                  </a:lnTo>
                  <a:lnTo>
                    <a:pt x="7330" y="16482"/>
                  </a:lnTo>
                  <a:lnTo>
                    <a:pt x="7069" y="16216"/>
                  </a:lnTo>
                  <a:lnTo>
                    <a:pt x="6676" y="15950"/>
                  </a:lnTo>
                  <a:lnTo>
                    <a:pt x="6414" y="15751"/>
                  </a:lnTo>
                  <a:lnTo>
                    <a:pt x="6152" y="15485"/>
                  </a:lnTo>
                  <a:lnTo>
                    <a:pt x="5890" y="15153"/>
                  </a:lnTo>
                  <a:lnTo>
                    <a:pt x="5629" y="14820"/>
                  </a:lnTo>
                  <a:lnTo>
                    <a:pt x="5367" y="14421"/>
                  </a:lnTo>
                  <a:lnTo>
                    <a:pt x="5105" y="14089"/>
                  </a:lnTo>
                  <a:lnTo>
                    <a:pt x="4843" y="13757"/>
                  </a:lnTo>
                  <a:lnTo>
                    <a:pt x="4581" y="13425"/>
                  </a:lnTo>
                  <a:lnTo>
                    <a:pt x="4189" y="13026"/>
                  </a:lnTo>
                  <a:lnTo>
                    <a:pt x="4057" y="12694"/>
                  </a:lnTo>
                  <a:lnTo>
                    <a:pt x="3927" y="12361"/>
                  </a:lnTo>
                  <a:lnTo>
                    <a:pt x="3665" y="12029"/>
                  </a:lnTo>
                  <a:lnTo>
                    <a:pt x="3534" y="11763"/>
                  </a:lnTo>
                  <a:lnTo>
                    <a:pt x="3534" y="11364"/>
                  </a:lnTo>
                  <a:lnTo>
                    <a:pt x="3403" y="11098"/>
                  </a:lnTo>
                  <a:lnTo>
                    <a:pt x="3272" y="10832"/>
                  </a:lnTo>
                  <a:lnTo>
                    <a:pt x="3272" y="10500"/>
                  </a:lnTo>
                  <a:lnTo>
                    <a:pt x="3141" y="10101"/>
                  </a:lnTo>
                  <a:lnTo>
                    <a:pt x="3141" y="9836"/>
                  </a:lnTo>
                  <a:lnTo>
                    <a:pt x="3141" y="9570"/>
                  </a:lnTo>
                  <a:lnTo>
                    <a:pt x="3141" y="9238"/>
                  </a:lnTo>
                  <a:lnTo>
                    <a:pt x="3141" y="8972"/>
                  </a:lnTo>
                  <a:lnTo>
                    <a:pt x="3141" y="8639"/>
                  </a:lnTo>
                  <a:lnTo>
                    <a:pt x="3272" y="8373"/>
                  </a:lnTo>
                  <a:lnTo>
                    <a:pt x="3403" y="8108"/>
                  </a:lnTo>
                  <a:lnTo>
                    <a:pt x="3403" y="7842"/>
                  </a:lnTo>
                  <a:lnTo>
                    <a:pt x="3534" y="7576"/>
                  </a:lnTo>
                  <a:lnTo>
                    <a:pt x="3665" y="7377"/>
                  </a:lnTo>
                  <a:lnTo>
                    <a:pt x="3796" y="7177"/>
                  </a:lnTo>
                  <a:lnTo>
                    <a:pt x="3927" y="6978"/>
                  </a:lnTo>
                  <a:lnTo>
                    <a:pt x="4189" y="6712"/>
                  </a:lnTo>
                  <a:lnTo>
                    <a:pt x="4319" y="6513"/>
                  </a:lnTo>
                  <a:lnTo>
                    <a:pt x="4581" y="6313"/>
                  </a:lnTo>
                  <a:lnTo>
                    <a:pt x="4843" y="6247"/>
                  </a:lnTo>
                  <a:lnTo>
                    <a:pt x="4974" y="6180"/>
                  </a:lnTo>
                  <a:lnTo>
                    <a:pt x="4843" y="6180"/>
                  </a:lnTo>
                  <a:lnTo>
                    <a:pt x="4712" y="6247"/>
                  </a:lnTo>
                  <a:lnTo>
                    <a:pt x="4319" y="6313"/>
                  </a:lnTo>
                  <a:lnTo>
                    <a:pt x="4057" y="6380"/>
                  </a:lnTo>
                  <a:lnTo>
                    <a:pt x="3796" y="6513"/>
                  </a:lnTo>
                  <a:lnTo>
                    <a:pt x="3534" y="6645"/>
                  </a:lnTo>
                  <a:lnTo>
                    <a:pt x="3141" y="6779"/>
                  </a:lnTo>
                  <a:lnTo>
                    <a:pt x="2748" y="6978"/>
                  </a:lnTo>
                  <a:lnTo>
                    <a:pt x="2356" y="7111"/>
                  </a:lnTo>
                  <a:lnTo>
                    <a:pt x="2094" y="7310"/>
                  </a:lnTo>
                  <a:lnTo>
                    <a:pt x="1701" y="7377"/>
                  </a:lnTo>
                  <a:lnTo>
                    <a:pt x="1570" y="7576"/>
                  </a:lnTo>
                  <a:lnTo>
                    <a:pt x="1308" y="7642"/>
                  </a:lnTo>
                  <a:lnTo>
                    <a:pt x="1047" y="7775"/>
                  </a:lnTo>
                  <a:lnTo>
                    <a:pt x="785" y="7842"/>
                  </a:lnTo>
                  <a:lnTo>
                    <a:pt x="654" y="8041"/>
                  </a:lnTo>
                  <a:lnTo>
                    <a:pt x="523" y="8307"/>
                  </a:lnTo>
                  <a:lnTo>
                    <a:pt x="261" y="8507"/>
                  </a:lnTo>
                  <a:lnTo>
                    <a:pt x="130" y="8706"/>
                  </a:lnTo>
                  <a:lnTo>
                    <a:pt x="0" y="9038"/>
                  </a:lnTo>
                  <a:lnTo>
                    <a:pt x="130" y="9238"/>
                  </a:lnTo>
                  <a:lnTo>
                    <a:pt x="0" y="9570"/>
                  </a:lnTo>
                  <a:lnTo>
                    <a:pt x="0" y="9902"/>
                  </a:lnTo>
                  <a:lnTo>
                    <a:pt x="0" y="10168"/>
                  </a:lnTo>
                  <a:lnTo>
                    <a:pt x="0" y="10500"/>
                  </a:lnTo>
                  <a:lnTo>
                    <a:pt x="0" y="10832"/>
                  </a:lnTo>
                  <a:lnTo>
                    <a:pt x="0" y="11231"/>
                  </a:lnTo>
                  <a:lnTo>
                    <a:pt x="130" y="11497"/>
                  </a:lnTo>
                  <a:lnTo>
                    <a:pt x="261" y="11896"/>
                  </a:lnTo>
                  <a:lnTo>
                    <a:pt x="392" y="12295"/>
                  </a:lnTo>
                  <a:lnTo>
                    <a:pt x="654" y="12627"/>
                  </a:lnTo>
                  <a:lnTo>
                    <a:pt x="785" y="13026"/>
                  </a:lnTo>
                  <a:lnTo>
                    <a:pt x="916" y="13425"/>
                  </a:lnTo>
                  <a:lnTo>
                    <a:pt x="1047" y="13757"/>
                  </a:lnTo>
                  <a:lnTo>
                    <a:pt x="1439" y="14222"/>
                  </a:lnTo>
                  <a:lnTo>
                    <a:pt x="1701" y="14555"/>
                  </a:lnTo>
                  <a:lnTo>
                    <a:pt x="1963" y="14953"/>
                  </a:lnTo>
                  <a:lnTo>
                    <a:pt x="2225" y="15352"/>
                  </a:lnTo>
                  <a:lnTo>
                    <a:pt x="2617" y="15751"/>
                  </a:lnTo>
                  <a:lnTo>
                    <a:pt x="3010" y="16083"/>
                  </a:lnTo>
                  <a:lnTo>
                    <a:pt x="3272" y="16548"/>
                  </a:lnTo>
                  <a:lnTo>
                    <a:pt x="3665" y="16814"/>
                  </a:lnTo>
                  <a:lnTo>
                    <a:pt x="4057" y="17213"/>
                  </a:lnTo>
                  <a:lnTo>
                    <a:pt x="4581" y="17545"/>
                  </a:lnTo>
                  <a:lnTo>
                    <a:pt x="4974" y="17877"/>
                  </a:lnTo>
                  <a:lnTo>
                    <a:pt x="5497" y="18143"/>
                  </a:lnTo>
                  <a:lnTo>
                    <a:pt x="6414" y="18808"/>
                  </a:lnTo>
                  <a:lnTo>
                    <a:pt x="7592" y="19406"/>
                  </a:lnTo>
                  <a:lnTo>
                    <a:pt x="8639" y="19938"/>
                  </a:lnTo>
                  <a:lnTo>
                    <a:pt x="9556" y="20337"/>
                  </a:lnTo>
                  <a:lnTo>
                    <a:pt x="10472" y="20669"/>
                  </a:lnTo>
                  <a:lnTo>
                    <a:pt x="11388" y="20935"/>
                  </a:lnTo>
                  <a:lnTo>
                    <a:pt x="12174" y="21201"/>
                  </a:lnTo>
                  <a:lnTo>
                    <a:pt x="12959" y="21400"/>
                  </a:lnTo>
                  <a:lnTo>
                    <a:pt x="13876" y="21533"/>
                  </a:lnTo>
                  <a:lnTo>
                    <a:pt x="14530" y="21533"/>
                  </a:lnTo>
                  <a:lnTo>
                    <a:pt x="15316" y="21600"/>
                  </a:lnTo>
                  <a:lnTo>
                    <a:pt x="15970" y="21600"/>
                  </a:lnTo>
                  <a:lnTo>
                    <a:pt x="16625" y="21466"/>
                  </a:lnTo>
                  <a:lnTo>
                    <a:pt x="17279" y="21400"/>
                  </a:lnTo>
                  <a:lnTo>
                    <a:pt x="17803" y="21201"/>
                  </a:lnTo>
                  <a:lnTo>
                    <a:pt x="18327" y="21001"/>
                  </a:lnTo>
                  <a:lnTo>
                    <a:pt x="18850" y="20735"/>
                  </a:lnTo>
                  <a:lnTo>
                    <a:pt x="19243" y="20536"/>
                  </a:lnTo>
                  <a:lnTo>
                    <a:pt x="19897" y="20270"/>
                  </a:lnTo>
                  <a:lnTo>
                    <a:pt x="20159" y="19871"/>
                  </a:lnTo>
                  <a:lnTo>
                    <a:pt x="20290" y="19539"/>
                  </a:lnTo>
                  <a:lnTo>
                    <a:pt x="20683" y="19207"/>
                  </a:lnTo>
                  <a:lnTo>
                    <a:pt x="20945" y="18742"/>
                  </a:lnTo>
                  <a:lnTo>
                    <a:pt x="21207" y="18343"/>
                  </a:lnTo>
                  <a:lnTo>
                    <a:pt x="21468" y="17944"/>
                  </a:lnTo>
                  <a:lnTo>
                    <a:pt x="21337" y="17479"/>
                  </a:lnTo>
                  <a:lnTo>
                    <a:pt x="21468" y="17080"/>
                  </a:lnTo>
                  <a:lnTo>
                    <a:pt x="21600" y="16681"/>
                  </a:lnTo>
                  <a:lnTo>
                    <a:pt x="21468" y="16149"/>
                  </a:lnTo>
                  <a:lnTo>
                    <a:pt x="21468" y="15751"/>
                  </a:lnTo>
                  <a:lnTo>
                    <a:pt x="21337" y="15219"/>
                  </a:lnTo>
                  <a:lnTo>
                    <a:pt x="21207" y="14820"/>
                  </a:lnTo>
                  <a:lnTo>
                    <a:pt x="21076" y="14687"/>
                  </a:lnTo>
                  <a:lnTo>
                    <a:pt x="21076" y="14488"/>
                  </a:lnTo>
                  <a:lnTo>
                    <a:pt x="20945" y="14289"/>
                  </a:lnTo>
                  <a:lnTo>
                    <a:pt x="20945" y="14089"/>
                  </a:lnTo>
                  <a:lnTo>
                    <a:pt x="20683" y="13890"/>
                  </a:lnTo>
                  <a:lnTo>
                    <a:pt x="20552" y="13690"/>
                  </a:lnTo>
                  <a:lnTo>
                    <a:pt x="20552" y="13558"/>
                  </a:lnTo>
                  <a:lnTo>
                    <a:pt x="20421" y="13358"/>
                  </a:lnTo>
                  <a:lnTo>
                    <a:pt x="20290" y="13225"/>
                  </a:lnTo>
                  <a:lnTo>
                    <a:pt x="20159" y="12959"/>
                  </a:lnTo>
                  <a:lnTo>
                    <a:pt x="19897" y="12760"/>
                  </a:lnTo>
                  <a:lnTo>
                    <a:pt x="19897" y="12560"/>
                  </a:lnTo>
                  <a:lnTo>
                    <a:pt x="19636" y="12428"/>
                  </a:lnTo>
                  <a:lnTo>
                    <a:pt x="19505" y="12162"/>
                  </a:lnTo>
                  <a:lnTo>
                    <a:pt x="19374" y="12029"/>
                  </a:lnTo>
                  <a:lnTo>
                    <a:pt x="19112" y="11829"/>
                  </a:lnTo>
                  <a:lnTo>
                    <a:pt x="19112" y="11630"/>
                  </a:lnTo>
                  <a:lnTo>
                    <a:pt x="18850" y="11431"/>
                  </a:lnTo>
                  <a:lnTo>
                    <a:pt x="18588" y="11364"/>
                  </a:lnTo>
                  <a:lnTo>
                    <a:pt x="18588" y="11165"/>
                  </a:lnTo>
                  <a:lnTo>
                    <a:pt x="18327" y="10899"/>
                  </a:lnTo>
                  <a:lnTo>
                    <a:pt x="18065" y="10700"/>
                  </a:lnTo>
                  <a:lnTo>
                    <a:pt x="17934" y="10500"/>
                  </a:lnTo>
                  <a:lnTo>
                    <a:pt x="17672" y="10367"/>
                  </a:lnTo>
                  <a:lnTo>
                    <a:pt x="17541" y="10168"/>
                  </a:lnTo>
                  <a:lnTo>
                    <a:pt x="17279" y="9902"/>
                  </a:lnTo>
                  <a:lnTo>
                    <a:pt x="17018" y="9769"/>
                  </a:lnTo>
                  <a:lnTo>
                    <a:pt x="16625" y="9503"/>
                  </a:lnTo>
                  <a:lnTo>
                    <a:pt x="16494" y="9370"/>
                  </a:lnTo>
                  <a:lnTo>
                    <a:pt x="16101" y="9238"/>
                  </a:lnTo>
                  <a:lnTo>
                    <a:pt x="15970" y="8972"/>
                  </a:lnTo>
                  <a:lnTo>
                    <a:pt x="15708" y="8772"/>
                  </a:lnTo>
                  <a:lnTo>
                    <a:pt x="15578" y="8706"/>
                  </a:lnTo>
                  <a:lnTo>
                    <a:pt x="15316" y="8507"/>
                  </a:lnTo>
                  <a:lnTo>
                    <a:pt x="15316" y="8373"/>
                  </a:lnTo>
                  <a:lnTo>
                    <a:pt x="15185" y="8174"/>
                  </a:lnTo>
                  <a:lnTo>
                    <a:pt x="15054" y="7975"/>
                  </a:lnTo>
                  <a:lnTo>
                    <a:pt x="14923" y="7709"/>
                  </a:lnTo>
                  <a:lnTo>
                    <a:pt x="14923" y="7510"/>
                  </a:lnTo>
                  <a:lnTo>
                    <a:pt x="14792" y="7310"/>
                  </a:lnTo>
                  <a:lnTo>
                    <a:pt x="14661" y="7044"/>
                  </a:lnTo>
                  <a:lnTo>
                    <a:pt x="14661" y="6845"/>
                  </a:lnTo>
                  <a:lnTo>
                    <a:pt x="14661" y="6579"/>
                  </a:lnTo>
                  <a:lnTo>
                    <a:pt x="14661" y="6380"/>
                  </a:lnTo>
                  <a:lnTo>
                    <a:pt x="14792" y="6247"/>
                  </a:lnTo>
                  <a:lnTo>
                    <a:pt x="14661" y="6047"/>
                  </a:lnTo>
                  <a:lnTo>
                    <a:pt x="14792" y="5914"/>
                  </a:lnTo>
                  <a:lnTo>
                    <a:pt x="14792" y="5781"/>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a:p>
          </p:txBody>
        </p:sp>
      </p:grpSp>
      <p:sp>
        <p:nvSpPr>
          <p:cNvPr id="14" name="未知"/>
          <p:cNvSpPr>
            <a:spLocks noChangeAspect="1" noChangeArrowheads="1"/>
          </p:cNvSpPr>
          <p:nvPr/>
        </p:nvSpPr>
        <p:spPr bwMode="auto">
          <a:xfrm>
            <a:off x="3043238" y="2293938"/>
            <a:ext cx="9197975" cy="4591050"/>
          </a:xfrm>
          <a:custGeom>
            <a:avLst/>
            <a:gdLst>
              <a:gd name="T0" fmla="*/ 0 w 21600"/>
              <a:gd name="T1" fmla="*/ 21511 h 21600"/>
              <a:gd name="T2" fmla="*/ 18119 w 21600"/>
              <a:gd name="T3" fmla="*/ 0 h 21600"/>
              <a:gd name="T4" fmla="*/ 21552 w 21600"/>
              <a:gd name="T5" fmla="*/ 70 h 21600"/>
              <a:gd name="T6" fmla="*/ 21600 w 21600"/>
              <a:gd name="T7" fmla="*/ 21600 h 21600"/>
              <a:gd name="T8" fmla="*/ 0 w 21600"/>
              <a:gd name="T9" fmla="*/ 21511 h 21600"/>
            </a:gdLst>
            <a:ahLst/>
            <a:cxnLst>
              <a:cxn ang="0">
                <a:pos x="T0" y="T1"/>
              </a:cxn>
              <a:cxn ang="0">
                <a:pos x="T2" y="T3"/>
              </a:cxn>
              <a:cxn ang="0">
                <a:pos x="T4" y="T5"/>
              </a:cxn>
              <a:cxn ang="0">
                <a:pos x="T6" y="T7"/>
              </a:cxn>
              <a:cxn ang="0">
                <a:pos x="T8" y="T9"/>
              </a:cxn>
            </a:cxnLst>
            <a:rect l="0" t="0" r="r" b="b"/>
            <a:pathLst>
              <a:path w="21600" h="21600">
                <a:moveTo>
                  <a:pt x="0" y="21511"/>
                </a:moveTo>
                <a:lnTo>
                  <a:pt x="18119" y="0"/>
                </a:lnTo>
                <a:lnTo>
                  <a:pt x="21552" y="70"/>
                </a:lnTo>
                <a:lnTo>
                  <a:pt x="21600" y="21600"/>
                </a:lnTo>
                <a:lnTo>
                  <a:pt x="0" y="21511"/>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a:p>
        </p:txBody>
      </p:sp>
      <p:sp>
        <p:nvSpPr>
          <p:cNvPr id="2061" name="Rectangle 13"/>
          <p:cNvSpPr>
            <a:spLocks noGrp="1" noChangeArrowheads="1"/>
          </p:cNvSpPr>
          <p:nvPr>
            <p:ph type="ctrTitle" sz="quarter"/>
          </p:nvPr>
        </p:nvSpPr>
        <p:spPr>
          <a:xfrm>
            <a:off x="529167" y="2133600"/>
            <a:ext cx="11231033" cy="1470025"/>
          </a:xfrm>
        </p:spPr>
        <p:txBody>
          <a:bodyPr/>
          <a:lstStyle>
            <a:lvl1pPr algn="ctr">
              <a:defRPr/>
            </a:lvl1pPr>
          </a:lstStyle>
          <a:p>
            <a:pPr lvl="0"/>
            <a:r>
              <a:rPr lang="en-US" altLang="zh-CN" noProof="0" smtClean="0"/>
              <a:t>Click to edit Master title style</a:t>
            </a:r>
          </a:p>
        </p:txBody>
      </p:sp>
      <p:sp>
        <p:nvSpPr>
          <p:cNvPr id="2062" name="Rectangle 14"/>
          <p:cNvSpPr>
            <a:spLocks noGrp="1" noChangeArrowheads="1"/>
          </p:cNvSpPr>
          <p:nvPr>
            <p:ph type="subTitle" sz="quarter" idx="1"/>
          </p:nvPr>
        </p:nvSpPr>
        <p:spPr>
          <a:xfrm>
            <a:off x="1828800" y="3886200"/>
            <a:ext cx="8534400" cy="1198563"/>
          </a:xfrm>
        </p:spPr>
        <p:txBody>
          <a:bodyPr anchor="ctr" anchorCtr="1"/>
          <a:lstStyle>
            <a:lvl1pPr marL="0" indent="0">
              <a:buFontTx/>
              <a:buNone/>
              <a:defRPr/>
            </a:lvl1pPr>
          </a:lstStyle>
          <a:p>
            <a:pPr lvl="0"/>
            <a:r>
              <a:rPr lang="en-US" altLang="zh-CN" noProof="0" smtClean="0"/>
              <a:t>Click to edit Master subtitle style</a:t>
            </a:r>
          </a:p>
        </p:txBody>
      </p:sp>
      <p:sp>
        <p:nvSpPr>
          <p:cNvPr id="15" name="Rectangle 15"/>
          <p:cNvSpPr>
            <a:spLocks noGrp="1" noChangeArrowheads="1"/>
          </p:cNvSpPr>
          <p:nvPr>
            <p:ph type="dt" sz="quarter" idx="10"/>
          </p:nvPr>
        </p:nvSpPr>
        <p:spPr/>
        <p:txBody>
          <a:bodyPr/>
          <a:lstStyle>
            <a:lvl1pPr>
              <a:defRPr dirty="0"/>
            </a:lvl1pPr>
          </a:lstStyle>
          <a:p>
            <a:endParaRPr lang="zh-CN" altLang="en-US"/>
          </a:p>
        </p:txBody>
      </p:sp>
      <p:sp>
        <p:nvSpPr>
          <p:cNvPr id="16" name="Rectangle 16"/>
          <p:cNvSpPr>
            <a:spLocks noGrp="1" noChangeArrowheads="1"/>
          </p:cNvSpPr>
          <p:nvPr>
            <p:ph type="ftr" sz="quarter" idx="11"/>
          </p:nvPr>
        </p:nvSpPr>
        <p:spPr/>
        <p:txBody>
          <a:bodyPr/>
          <a:lstStyle>
            <a:lvl1pPr>
              <a:defRPr dirty="0"/>
            </a:lvl1pPr>
          </a:lstStyle>
          <a:p>
            <a:endParaRPr lang="zh-CN" altLang="en-US"/>
          </a:p>
        </p:txBody>
      </p:sp>
      <p:sp>
        <p:nvSpPr>
          <p:cNvPr id="17" name="Rectangle 17"/>
          <p:cNvSpPr>
            <a:spLocks noGrp="1" noChangeArrowheads="1"/>
          </p:cNvSpPr>
          <p:nvPr>
            <p:ph type="sldNum" sz="quarter" idx="12"/>
          </p:nvPr>
        </p:nvSpPr>
        <p:spPr/>
        <p:txBody>
          <a:bodyPr/>
          <a:lstStyle>
            <a:lvl1pPr>
              <a:defRPr dirty="0"/>
            </a:lvl1pPr>
          </a:lstStyle>
          <a:p>
            <a:fld id="{0CA3365F-A011-4322-B69A-5E58347EB7C2}" type="slidenum">
              <a:rPr lang="zh-CN" altLang="en-US"/>
              <a:pPr/>
              <a:t>‹Nr.›</a:t>
            </a:fld>
            <a:endParaRPr lang="zh-CN" altLang="en-US"/>
          </a:p>
        </p:txBody>
      </p:sp>
    </p:spTree>
    <p:extLst>
      <p:ext uri="{BB962C8B-B14F-4D97-AF65-F5344CB8AC3E}">
        <p14:creationId xmlns:p14="http://schemas.microsoft.com/office/powerpoint/2010/main" val="3315135861"/>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smtClean="0"/>
              <a:t>Click to edit Master title style</a:t>
            </a:r>
            <a:endParaRPr lang="en-US" noProof="1"/>
          </a:p>
        </p:txBody>
      </p:sp>
      <p:sp>
        <p:nvSpPr>
          <p:cNvPr id="3" name="Vertical Text Placeholder 2"/>
          <p:cNvSpPr>
            <a:spLocks noGrp="1"/>
          </p:cNvSpPr>
          <p:nvPr>
            <p:ph type="body" orient="vert" idx="1"/>
          </p:nvPr>
        </p:nvSpPr>
        <p:spPr/>
        <p:txBody>
          <a:bodyPr vert="eaVert"/>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4" name="Rectangle 15"/>
          <p:cNvSpPr>
            <a:spLocks noGrp="1" noChangeArrowheads="1"/>
          </p:cNvSpPr>
          <p:nvPr>
            <p:ph type="dt" sz="half" idx="10"/>
          </p:nvPr>
        </p:nvSpPr>
        <p:spPr>
          <a:ln/>
        </p:spPr>
        <p:txBody>
          <a:bodyPr/>
          <a:lstStyle>
            <a:lvl1pPr>
              <a:defRPr/>
            </a:lvl1pPr>
          </a:lstStyle>
          <a:p>
            <a:endParaRPr lang="zh-CN" altLang="en-US"/>
          </a:p>
        </p:txBody>
      </p:sp>
      <p:sp>
        <p:nvSpPr>
          <p:cNvPr id="5" name="Rectangle 16"/>
          <p:cNvSpPr>
            <a:spLocks noGrp="1" noChangeArrowheads="1"/>
          </p:cNvSpPr>
          <p:nvPr>
            <p:ph type="ftr" sz="quarter" idx="11"/>
          </p:nvPr>
        </p:nvSpPr>
        <p:spPr>
          <a:ln/>
        </p:spPr>
        <p:txBody>
          <a:bodyPr/>
          <a:lstStyle>
            <a:lvl1pPr>
              <a:defRPr/>
            </a:lvl1pPr>
          </a:lstStyle>
          <a:p>
            <a:endParaRPr lang="zh-CN" altLang="en-US"/>
          </a:p>
        </p:txBody>
      </p:sp>
      <p:sp>
        <p:nvSpPr>
          <p:cNvPr id="6" name="Rectangle 17"/>
          <p:cNvSpPr>
            <a:spLocks noGrp="1" noChangeArrowheads="1"/>
          </p:cNvSpPr>
          <p:nvPr>
            <p:ph type="sldNum" sz="quarter" idx="12"/>
          </p:nvPr>
        </p:nvSpPr>
        <p:spPr>
          <a:ln/>
        </p:spPr>
        <p:txBody>
          <a:bodyPr/>
          <a:lstStyle>
            <a:lvl1pPr>
              <a:defRPr/>
            </a:lvl1pPr>
          </a:lstStyle>
          <a:p>
            <a:fld id="{3E9595BA-F39D-40E0-9FC4-E928EAC66911}" type="slidenum">
              <a:rPr lang="zh-CN" altLang="en-US"/>
              <a:pPr/>
              <a:t>‹Nr.›</a:t>
            </a:fld>
            <a:endParaRPr lang="zh-CN" altLang="en-US"/>
          </a:p>
        </p:txBody>
      </p:sp>
    </p:spTree>
    <p:extLst>
      <p:ext uri="{BB962C8B-B14F-4D97-AF65-F5344CB8AC3E}">
        <p14:creationId xmlns:p14="http://schemas.microsoft.com/office/powerpoint/2010/main" val="4149178716"/>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8"/>
            <a:ext cx="2743200" cy="5851525"/>
          </a:xfrm>
        </p:spPr>
        <p:txBody>
          <a:bodyPr vert="eaVert"/>
          <a:lstStyle/>
          <a:p>
            <a:r>
              <a:rPr lang="en-US" noProof="1" smtClean="0"/>
              <a:t>Click to edit Master title style</a:t>
            </a:r>
            <a:endParaRPr lang="en-US" noProof="1"/>
          </a:p>
        </p:txBody>
      </p:sp>
      <p:sp>
        <p:nvSpPr>
          <p:cNvPr id="3" name="Vertical Text Placeholder 2"/>
          <p:cNvSpPr>
            <a:spLocks noGrp="1"/>
          </p:cNvSpPr>
          <p:nvPr>
            <p:ph type="body" orient="vert" idx="1"/>
          </p:nvPr>
        </p:nvSpPr>
        <p:spPr>
          <a:xfrm>
            <a:off x="609600" y="274638"/>
            <a:ext cx="8026400" cy="5851525"/>
          </a:xfrm>
        </p:spPr>
        <p:txBody>
          <a:bodyPr vert="eaVert"/>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4" name="Rectangle 15"/>
          <p:cNvSpPr>
            <a:spLocks noGrp="1" noChangeArrowheads="1"/>
          </p:cNvSpPr>
          <p:nvPr>
            <p:ph type="dt" sz="half" idx="10"/>
          </p:nvPr>
        </p:nvSpPr>
        <p:spPr>
          <a:ln/>
        </p:spPr>
        <p:txBody>
          <a:bodyPr/>
          <a:lstStyle>
            <a:lvl1pPr>
              <a:defRPr/>
            </a:lvl1pPr>
          </a:lstStyle>
          <a:p>
            <a:endParaRPr lang="zh-CN" altLang="en-US"/>
          </a:p>
        </p:txBody>
      </p:sp>
      <p:sp>
        <p:nvSpPr>
          <p:cNvPr id="5" name="Rectangle 16"/>
          <p:cNvSpPr>
            <a:spLocks noGrp="1" noChangeArrowheads="1"/>
          </p:cNvSpPr>
          <p:nvPr>
            <p:ph type="ftr" sz="quarter" idx="11"/>
          </p:nvPr>
        </p:nvSpPr>
        <p:spPr>
          <a:ln/>
        </p:spPr>
        <p:txBody>
          <a:bodyPr/>
          <a:lstStyle>
            <a:lvl1pPr>
              <a:defRPr/>
            </a:lvl1pPr>
          </a:lstStyle>
          <a:p>
            <a:endParaRPr lang="zh-CN" altLang="en-US"/>
          </a:p>
        </p:txBody>
      </p:sp>
      <p:sp>
        <p:nvSpPr>
          <p:cNvPr id="6" name="Rectangle 17"/>
          <p:cNvSpPr>
            <a:spLocks noGrp="1" noChangeArrowheads="1"/>
          </p:cNvSpPr>
          <p:nvPr>
            <p:ph type="sldNum" sz="quarter" idx="12"/>
          </p:nvPr>
        </p:nvSpPr>
        <p:spPr>
          <a:ln/>
        </p:spPr>
        <p:txBody>
          <a:bodyPr/>
          <a:lstStyle>
            <a:lvl1pPr>
              <a:defRPr/>
            </a:lvl1pPr>
          </a:lstStyle>
          <a:p>
            <a:fld id="{E4A4DA3B-B486-40A6-B908-99533C93A3FE}" type="slidenum">
              <a:rPr lang="zh-CN" altLang="en-US"/>
              <a:pPr/>
              <a:t>‹Nr.›</a:t>
            </a:fld>
            <a:endParaRPr lang="zh-CN" altLang="en-US"/>
          </a:p>
        </p:txBody>
      </p:sp>
    </p:spTree>
    <p:extLst>
      <p:ext uri="{BB962C8B-B14F-4D97-AF65-F5344CB8AC3E}">
        <p14:creationId xmlns:p14="http://schemas.microsoft.com/office/powerpoint/2010/main" val="1665995280"/>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endParaRPr lang="zh-CN" altLang="en-US"/>
          </a:p>
        </p:txBody>
      </p:sp>
      <p:sp>
        <p:nvSpPr>
          <p:cNvPr id="4" name="Fußzeilenplatzhalter 3"/>
          <p:cNvSpPr>
            <a:spLocks noGrp="1"/>
          </p:cNvSpPr>
          <p:nvPr>
            <p:ph type="ftr" sz="quarter" idx="11"/>
          </p:nvPr>
        </p:nvSpPr>
        <p:spPr/>
        <p:txBody>
          <a:bodyPr/>
          <a:lstStyle/>
          <a:p>
            <a:endParaRPr lang="zh-CN" altLang="en-US"/>
          </a:p>
        </p:txBody>
      </p:sp>
      <p:sp>
        <p:nvSpPr>
          <p:cNvPr id="5" name="Foliennummernplatzhalter 4"/>
          <p:cNvSpPr>
            <a:spLocks noGrp="1"/>
          </p:cNvSpPr>
          <p:nvPr>
            <p:ph type="sldNum" sz="quarter" idx="12"/>
          </p:nvPr>
        </p:nvSpPr>
        <p:spPr/>
        <p:txBody>
          <a:bodyPr/>
          <a:lstStyle/>
          <a:p>
            <a:fld id="{97287D5A-AE3A-4009-AA4B-DDE019498004}" type="slidenum">
              <a:rPr lang="zh-CN" altLang="en-US" smtClean="0"/>
              <a:pPr/>
              <a:t>‹Nr.›</a:t>
            </a:fld>
            <a:endParaRPr lang="zh-CN" altLang="en-US"/>
          </a:p>
        </p:txBody>
      </p:sp>
    </p:spTree>
    <p:extLst>
      <p:ext uri="{BB962C8B-B14F-4D97-AF65-F5344CB8AC3E}">
        <p14:creationId xmlns:p14="http://schemas.microsoft.com/office/powerpoint/2010/main" val="15316414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90DE87FF-3A8B-4030-9FCC-BA42A49F013E}" type="datetimeFigureOut">
              <a:rPr lang="de-DE" smtClean="0"/>
              <a:t>08.05.2025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1DB0852F-9D50-4AEC-9689-8CC605B753BC}" type="slidenum">
              <a:rPr lang="de-DE" smtClean="0"/>
              <a:t>‹Nr.›</a:t>
            </a:fld>
            <a:endParaRPr lang="de-DE"/>
          </a:p>
        </p:txBody>
      </p:sp>
    </p:spTree>
    <p:extLst>
      <p:ext uri="{BB962C8B-B14F-4D97-AF65-F5344CB8AC3E}">
        <p14:creationId xmlns:p14="http://schemas.microsoft.com/office/powerpoint/2010/main" val="36037401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90DE87FF-3A8B-4030-9FCC-BA42A49F013E}" type="datetimeFigureOut">
              <a:rPr lang="de-DE" smtClean="0"/>
              <a:t>08.05.2025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1DB0852F-9D50-4AEC-9689-8CC605B753BC}" type="slidenum">
              <a:rPr lang="de-DE" smtClean="0"/>
              <a:t>‹Nr.›</a:t>
            </a:fld>
            <a:endParaRPr lang="de-DE"/>
          </a:p>
        </p:txBody>
      </p:sp>
    </p:spTree>
    <p:extLst>
      <p:ext uri="{BB962C8B-B14F-4D97-AF65-F5344CB8AC3E}">
        <p14:creationId xmlns:p14="http://schemas.microsoft.com/office/powerpoint/2010/main" val="42275900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Formatvorlagen des Textmasters bearbeiten</a:t>
            </a:r>
          </a:p>
        </p:txBody>
      </p:sp>
      <p:sp>
        <p:nvSpPr>
          <p:cNvPr id="4" name="Datumsplatzhalter 3"/>
          <p:cNvSpPr>
            <a:spLocks noGrp="1"/>
          </p:cNvSpPr>
          <p:nvPr>
            <p:ph type="dt" sz="half" idx="10"/>
          </p:nvPr>
        </p:nvSpPr>
        <p:spPr/>
        <p:txBody>
          <a:bodyPr/>
          <a:lstStyle/>
          <a:p>
            <a:fld id="{90DE87FF-3A8B-4030-9FCC-BA42A49F013E}" type="datetimeFigureOut">
              <a:rPr lang="de-DE" smtClean="0"/>
              <a:t>08.05.2025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1DB0852F-9D50-4AEC-9689-8CC605B753BC}" type="slidenum">
              <a:rPr lang="de-DE" smtClean="0"/>
              <a:t>‹Nr.›</a:t>
            </a:fld>
            <a:endParaRPr lang="de-DE"/>
          </a:p>
        </p:txBody>
      </p:sp>
    </p:spTree>
    <p:extLst>
      <p:ext uri="{BB962C8B-B14F-4D97-AF65-F5344CB8AC3E}">
        <p14:creationId xmlns:p14="http://schemas.microsoft.com/office/powerpoint/2010/main" val="9508298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90DE87FF-3A8B-4030-9FCC-BA42A49F013E}" type="datetimeFigureOut">
              <a:rPr lang="de-DE" smtClean="0"/>
              <a:t>08.05.2025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1DB0852F-9D50-4AEC-9689-8CC605B753BC}" type="slidenum">
              <a:rPr lang="de-DE" smtClean="0"/>
              <a:t>‹Nr.›</a:t>
            </a:fld>
            <a:endParaRPr lang="de-DE"/>
          </a:p>
        </p:txBody>
      </p:sp>
    </p:spTree>
    <p:extLst>
      <p:ext uri="{BB962C8B-B14F-4D97-AF65-F5344CB8AC3E}">
        <p14:creationId xmlns:p14="http://schemas.microsoft.com/office/powerpoint/2010/main" val="24169702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Formatvorlagen des Textmasters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Formatvorlagen des Textmasters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90DE87FF-3A8B-4030-9FCC-BA42A49F013E}" type="datetimeFigureOut">
              <a:rPr lang="de-DE" smtClean="0"/>
              <a:t>08.05.2025</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1DB0852F-9D50-4AEC-9689-8CC605B753BC}" type="slidenum">
              <a:rPr lang="de-DE" smtClean="0"/>
              <a:t>‹Nr.›</a:t>
            </a:fld>
            <a:endParaRPr lang="de-DE"/>
          </a:p>
        </p:txBody>
      </p:sp>
    </p:spTree>
    <p:extLst>
      <p:ext uri="{BB962C8B-B14F-4D97-AF65-F5344CB8AC3E}">
        <p14:creationId xmlns:p14="http://schemas.microsoft.com/office/powerpoint/2010/main" val="22291057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90DE87FF-3A8B-4030-9FCC-BA42A49F013E}" type="datetimeFigureOut">
              <a:rPr lang="de-DE" smtClean="0"/>
              <a:t>08.05.2025</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1DB0852F-9D50-4AEC-9689-8CC605B753BC}" type="slidenum">
              <a:rPr lang="de-DE" smtClean="0"/>
              <a:t>‹Nr.›</a:t>
            </a:fld>
            <a:endParaRPr lang="de-DE"/>
          </a:p>
        </p:txBody>
      </p:sp>
    </p:spTree>
    <p:extLst>
      <p:ext uri="{BB962C8B-B14F-4D97-AF65-F5344CB8AC3E}">
        <p14:creationId xmlns:p14="http://schemas.microsoft.com/office/powerpoint/2010/main" val="24962010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90DE87FF-3A8B-4030-9FCC-BA42A49F013E}" type="datetimeFigureOut">
              <a:rPr lang="de-DE" smtClean="0"/>
              <a:t>08.05.2025</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1DB0852F-9D50-4AEC-9689-8CC605B753BC}" type="slidenum">
              <a:rPr lang="de-DE" smtClean="0"/>
              <a:t>‹Nr.›</a:t>
            </a:fld>
            <a:endParaRPr lang="de-DE"/>
          </a:p>
        </p:txBody>
      </p:sp>
    </p:spTree>
    <p:extLst>
      <p:ext uri="{BB962C8B-B14F-4D97-AF65-F5344CB8AC3E}">
        <p14:creationId xmlns:p14="http://schemas.microsoft.com/office/powerpoint/2010/main" val="19790502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smtClean="0"/>
              <a:t>Click to edit Master title style</a:t>
            </a:r>
            <a:endParaRPr lang="en-US" noProof="1"/>
          </a:p>
        </p:txBody>
      </p:sp>
      <p:sp>
        <p:nvSpPr>
          <p:cNvPr id="3" name="Content Placeholder 2"/>
          <p:cNvSpPr>
            <a:spLocks noGrp="1"/>
          </p:cNvSpPr>
          <p:nvPr>
            <p:ph idx="1"/>
          </p:nvPr>
        </p:nvSpPr>
        <p:spPr/>
        <p:txBody>
          <a:body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4" name="Rectangle 15"/>
          <p:cNvSpPr>
            <a:spLocks noGrp="1" noChangeArrowheads="1"/>
          </p:cNvSpPr>
          <p:nvPr>
            <p:ph type="dt" sz="half" idx="10"/>
          </p:nvPr>
        </p:nvSpPr>
        <p:spPr>
          <a:ln/>
        </p:spPr>
        <p:txBody>
          <a:bodyPr/>
          <a:lstStyle>
            <a:lvl1pPr>
              <a:defRPr/>
            </a:lvl1pPr>
          </a:lstStyle>
          <a:p>
            <a:endParaRPr lang="zh-CN" altLang="en-US"/>
          </a:p>
        </p:txBody>
      </p:sp>
      <p:sp>
        <p:nvSpPr>
          <p:cNvPr id="5" name="Rectangle 16"/>
          <p:cNvSpPr>
            <a:spLocks noGrp="1" noChangeArrowheads="1"/>
          </p:cNvSpPr>
          <p:nvPr>
            <p:ph type="ftr" sz="quarter" idx="11"/>
          </p:nvPr>
        </p:nvSpPr>
        <p:spPr>
          <a:ln/>
        </p:spPr>
        <p:txBody>
          <a:bodyPr/>
          <a:lstStyle>
            <a:lvl1pPr>
              <a:defRPr/>
            </a:lvl1pPr>
          </a:lstStyle>
          <a:p>
            <a:endParaRPr lang="zh-CN" altLang="en-US"/>
          </a:p>
        </p:txBody>
      </p:sp>
      <p:sp>
        <p:nvSpPr>
          <p:cNvPr id="6" name="Rectangle 17"/>
          <p:cNvSpPr>
            <a:spLocks noGrp="1" noChangeArrowheads="1"/>
          </p:cNvSpPr>
          <p:nvPr>
            <p:ph type="sldNum" sz="quarter" idx="12"/>
          </p:nvPr>
        </p:nvSpPr>
        <p:spPr>
          <a:ln/>
        </p:spPr>
        <p:txBody>
          <a:bodyPr/>
          <a:lstStyle>
            <a:lvl1pPr>
              <a:defRPr/>
            </a:lvl1pPr>
          </a:lstStyle>
          <a:p>
            <a:fld id="{933E73FC-D858-4EF9-BFAE-7664E889B8BF}" type="slidenum">
              <a:rPr lang="zh-CN" altLang="en-US"/>
              <a:pPr/>
              <a:t>‹Nr.›</a:t>
            </a:fld>
            <a:endParaRPr lang="zh-CN" altLang="en-US"/>
          </a:p>
        </p:txBody>
      </p:sp>
    </p:spTree>
    <p:extLst>
      <p:ext uri="{BB962C8B-B14F-4D97-AF65-F5344CB8AC3E}">
        <p14:creationId xmlns:p14="http://schemas.microsoft.com/office/powerpoint/2010/main" val="123908802"/>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Formatvorlagen des Textmasters bearbeiten</a:t>
            </a:r>
          </a:p>
        </p:txBody>
      </p:sp>
      <p:sp>
        <p:nvSpPr>
          <p:cNvPr id="5" name="Datumsplatzhalter 4"/>
          <p:cNvSpPr>
            <a:spLocks noGrp="1"/>
          </p:cNvSpPr>
          <p:nvPr>
            <p:ph type="dt" sz="half" idx="10"/>
          </p:nvPr>
        </p:nvSpPr>
        <p:spPr/>
        <p:txBody>
          <a:bodyPr/>
          <a:lstStyle/>
          <a:p>
            <a:fld id="{90DE87FF-3A8B-4030-9FCC-BA42A49F013E}" type="datetimeFigureOut">
              <a:rPr lang="de-DE" smtClean="0"/>
              <a:t>08.05.2025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1DB0852F-9D50-4AEC-9689-8CC605B753BC}" type="slidenum">
              <a:rPr lang="de-DE" smtClean="0"/>
              <a:t>‹Nr.›</a:t>
            </a:fld>
            <a:endParaRPr lang="de-DE"/>
          </a:p>
        </p:txBody>
      </p:sp>
    </p:spTree>
    <p:extLst>
      <p:ext uri="{BB962C8B-B14F-4D97-AF65-F5344CB8AC3E}">
        <p14:creationId xmlns:p14="http://schemas.microsoft.com/office/powerpoint/2010/main" val="39947913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Formatvorlagen des Textmasters bearbeiten</a:t>
            </a:r>
          </a:p>
        </p:txBody>
      </p:sp>
      <p:sp>
        <p:nvSpPr>
          <p:cNvPr id="5" name="Datumsplatzhalter 4"/>
          <p:cNvSpPr>
            <a:spLocks noGrp="1"/>
          </p:cNvSpPr>
          <p:nvPr>
            <p:ph type="dt" sz="half" idx="10"/>
          </p:nvPr>
        </p:nvSpPr>
        <p:spPr/>
        <p:txBody>
          <a:bodyPr/>
          <a:lstStyle/>
          <a:p>
            <a:fld id="{90DE87FF-3A8B-4030-9FCC-BA42A49F013E}" type="datetimeFigureOut">
              <a:rPr lang="de-DE" smtClean="0"/>
              <a:t>08.05.2025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1DB0852F-9D50-4AEC-9689-8CC605B753BC}" type="slidenum">
              <a:rPr lang="de-DE" smtClean="0"/>
              <a:t>‹Nr.›</a:t>
            </a:fld>
            <a:endParaRPr lang="de-DE"/>
          </a:p>
        </p:txBody>
      </p:sp>
    </p:spTree>
    <p:extLst>
      <p:ext uri="{BB962C8B-B14F-4D97-AF65-F5344CB8AC3E}">
        <p14:creationId xmlns:p14="http://schemas.microsoft.com/office/powerpoint/2010/main" val="39759226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90DE87FF-3A8B-4030-9FCC-BA42A49F013E}" type="datetimeFigureOut">
              <a:rPr lang="de-DE" smtClean="0"/>
              <a:t>08.05.2025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1DB0852F-9D50-4AEC-9689-8CC605B753BC}" type="slidenum">
              <a:rPr lang="de-DE" smtClean="0"/>
              <a:t>‹Nr.›</a:t>
            </a:fld>
            <a:endParaRPr lang="de-DE"/>
          </a:p>
        </p:txBody>
      </p:sp>
    </p:spTree>
    <p:extLst>
      <p:ext uri="{BB962C8B-B14F-4D97-AF65-F5344CB8AC3E}">
        <p14:creationId xmlns:p14="http://schemas.microsoft.com/office/powerpoint/2010/main" val="34174551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90DE87FF-3A8B-4030-9FCC-BA42A49F013E}" type="datetimeFigureOut">
              <a:rPr lang="de-DE" smtClean="0"/>
              <a:t>08.05.2025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1DB0852F-9D50-4AEC-9689-8CC605B753BC}" type="slidenum">
              <a:rPr lang="de-DE" smtClean="0"/>
              <a:t>‹Nr.›</a:t>
            </a:fld>
            <a:endParaRPr lang="de-DE"/>
          </a:p>
        </p:txBody>
      </p:sp>
    </p:spTree>
    <p:extLst>
      <p:ext uri="{BB962C8B-B14F-4D97-AF65-F5344CB8AC3E}">
        <p14:creationId xmlns:p14="http://schemas.microsoft.com/office/powerpoint/2010/main" val="1439974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838200" y="366185"/>
            <a:ext cx="10515600" cy="1325033"/>
          </a:xfrm>
          <a:prstGeom prst="rect">
            <a:avLst/>
          </a:prstGeom>
        </p:spPr>
        <p:txBody>
          <a:bodyPr anchor="ctr"/>
          <a:lstStyle>
            <a:lvl1pPr>
              <a:defRPr sz="4267"/>
            </a:lvl1pPr>
          </a:lstStyle>
          <a:p>
            <a:r>
              <a:rPr lang="en-GB" noProof="0" dirty="0" err="1" smtClean="0"/>
              <a:t>Titelmasterformat</a:t>
            </a:r>
            <a:r>
              <a:rPr lang="en-GB" noProof="0" dirty="0" smtClean="0"/>
              <a:t> </a:t>
            </a:r>
            <a:r>
              <a:rPr lang="en-GB" noProof="0" dirty="0" err="1" smtClean="0"/>
              <a:t>durch</a:t>
            </a:r>
            <a:r>
              <a:rPr lang="en-GB" noProof="0" dirty="0" smtClean="0"/>
              <a:t> </a:t>
            </a:r>
            <a:r>
              <a:rPr lang="en-GB" noProof="0" dirty="0" err="1" smtClean="0"/>
              <a:t>Klicken</a:t>
            </a:r>
            <a:r>
              <a:rPr lang="en-GB" noProof="0" dirty="0" smtClean="0"/>
              <a:t> </a:t>
            </a:r>
            <a:r>
              <a:rPr lang="en-GB" noProof="0" dirty="0" err="1" smtClean="0"/>
              <a:t>bearbeiten</a:t>
            </a:r>
            <a:endParaRPr lang="en-GB" noProof="0" dirty="0"/>
          </a:p>
        </p:txBody>
      </p:sp>
      <p:sp>
        <p:nvSpPr>
          <p:cNvPr id="3" name="Foliennummernplatzhalter 2"/>
          <p:cNvSpPr>
            <a:spLocks noGrp="1"/>
          </p:cNvSpPr>
          <p:nvPr>
            <p:ph type="sldNum" sz="quarter" idx="10"/>
          </p:nvPr>
        </p:nvSpPr>
        <p:spPr/>
        <p:txBody>
          <a:bodyPr/>
          <a:lstStyle/>
          <a:p>
            <a:fld id="{F0859A36-F859-4F11-9615-EE165BFA4763}" type="slidenum">
              <a:rPr lang="sl-SI" sz="1333" b="1" smtClean="0">
                <a:solidFill>
                  <a:srgbClr val="0070C0"/>
                </a:solidFill>
              </a:rPr>
              <a:pPr/>
              <a:t>‹Nr.›</a:t>
            </a:fld>
            <a:endParaRPr lang="sl-SI" sz="1333" b="1">
              <a:solidFill>
                <a:srgbClr val="0070C0"/>
              </a:solidFill>
            </a:endParaRPr>
          </a:p>
        </p:txBody>
      </p:sp>
      <p:sp>
        <p:nvSpPr>
          <p:cNvPr id="6" name="Inhaltsplatzhalter 5"/>
          <p:cNvSpPr>
            <a:spLocks noGrp="1"/>
          </p:cNvSpPr>
          <p:nvPr>
            <p:ph sz="quarter" idx="13"/>
          </p:nvPr>
        </p:nvSpPr>
        <p:spPr>
          <a:xfrm>
            <a:off x="6288021" y="2084918"/>
            <a:ext cx="5065779" cy="3551767"/>
          </a:xfrm>
          <a:prstGeom prst="rect">
            <a:avLst/>
          </a:prstGeom>
        </p:spPr>
        <p:txBody>
          <a:bodyPr/>
          <a:lstStyle>
            <a:lvl1pPr>
              <a:defRPr sz="3200"/>
            </a:lvl1pPr>
            <a:lvl2pPr>
              <a:defRPr sz="2667"/>
            </a:lvl2pPr>
            <a:lvl3pPr>
              <a:defRPr sz="2400"/>
            </a:lvl3pPr>
            <a:lvl4pPr>
              <a:defRPr sz="2133"/>
            </a:lvl4pPr>
            <a:lvl5pPr>
              <a:defRPr sz="2400"/>
            </a:lvl5pPr>
          </a:lstStyle>
          <a:p>
            <a:pPr lvl="0"/>
            <a:r>
              <a:rPr lang="en-GB" noProof="0" dirty="0" err="1" smtClean="0"/>
              <a:t>Formatvorlagen</a:t>
            </a:r>
            <a:r>
              <a:rPr lang="en-GB" noProof="0" dirty="0" smtClean="0"/>
              <a:t> des </a:t>
            </a:r>
            <a:r>
              <a:rPr lang="en-GB" noProof="0" dirty="0" err="1" smtClean="0"/>
              <a:t>Textmasters</a:t>
            </a:r>
            <a:r>
              <a:rPr lang="en-GB" noProof="0" dirty="0" smtClean="0"/>
              <a:t> </a:t>
            </a:r>
            <a:r>
              <a:rPr lang="en-GB" noProof="0" dirty="0" err="1" smtClean="0"/>
              <a:t>bearbeiten</a:t>
            </a:r>
            <a:endParaRPr lang="en-GB" noProof="0" dirty="0" smtClean="0"/>
          </a:p>
          <a:p>
            <a:pPr lvl="1"/>
            <a:r>
              <a:rPr lang="en-GB" noProof="0" dirty="0" err="1" smtClean="0"/>
              <a:t>Zweite</a:t>
            </a:r>
            <a:r>
              <a:rPr lang="en-GB" noProof="0" dirty="0" smtClean="0"/>
              <a:t> </a:t>
            </a:r>
            <a:r>
              <a:rPr lang="en-GB" noProof="0" dirty="0" err="1" smtClean="0"/>
              <a:t>Ebene</a:t>
            </a:r>
            <a:endParaRPr lang="en-GB" noProof="0" dirty="0" smtClean="0"/>
          </a:p>
          <a:p>
            <a:pPr lvl="2"/>
            <a:r>
              <a:rPr lang="en-GB" noProof="0" dirty="0" err="1" smtClean="0"/>
              <a:t>Dritte</a:t>
            </a:r>
            <a:r>
              <a:rPr lang="en-GB" noProof="0" dirty="0" smtClean="0"/>
              <a:t> </a:t>
            </a:r>
            <a:r>
              <a:rPr lang="en-GB" noProof="0" dirty="0" err="1" smtClean="0"/>
              <a:t>Ebene</a:t>
            </a:r>
            <a:endParaRPr lang="en-GB" noProof="0" dirty="0" smtClean="0"/>
          </a:p>
          <a:p>
            <a:pPr lvl="3"/>
            <a:r>
              <a:rPr lang="en-GB" noProof="0" dirty="0" err="1" smtClean="0"/>
              <a:t>Vierte</a:t>
            </a:r>
            <a:r>
              <a:rPr lang="en-GB" noProof="0" dirty="0" smtClean="0"/>
              <a:t> </a:t>
            </a:r>
            <a:r>
              <a:rPr lang="en-GB" noProof="0" dirty="0" err="1" smtClean="0"/>
              <a:t>Ebene</a:t>
            </a:r>
            <a:endParaRPr lang="en-GB" noProof="0" dirty="0"/>
          </a:p>
        </p:txBody>
      </p:sp>
      <p:sp>
        <p:nvSpPr>
          <p:cNvPr id="8" name="Ograda noge 11"/>
          <p:cNvSpPr>
            <a:spLocks noGrp="1"/>
          </p:cNvSpPr>
          <p:nvPr>
            <p:ph type="ftr" sz="quarter" idx="3"/>
          </p:nvPr>
        </p:nvSpPr>
        <p:spPr>
          <a:xfrm>
            <a:off x="1967542" y="6367231"/>
            <a:ext cx="8256917" cy="365125"/>
          </a:xfrm>
          <a:prstGeom prst="rect">
            <a:avLst/>
          </a:prstGeom>
        </p:spPr>
        <p:txBody>
          <a:bodyPr/>
          <a:lstStyle>
            <a:lvl1pPr algn="ctr">
              <a:defRPr sz="1067"/>
            </a:lvl1pPr>
          </a:lstStyle>
          <a:p>
            <a:r>
              <a:rPr lang="en-US" dirty="0" smtClean="0">
                <a:solidFill>
                  <a:srgbClr val="0070C0"/>
                </a:solidFill>
              </a:rPr>
              <a:t>Digitalization in asphalt road construction.</a:t>
            </a:r>
          </a:p>
          <a:p>
            <a:r>
              <a:rPr lang="de-DE" dirty="0" smtClean="0">
                <a:solidFill>
                  <a:srgbClr val="00B0F0"/>
                </a:solidFill>
              </a:rPr>
              <a:t>Ersun Görener</a:t>
            </a:r>
            <a:r>
              <a:rPr lang="en-US" dirty="0" smtClean="0">
                <a:solidFill>
                  <a:srgbClr val="FFC000"/>
                </a:solidFill>
                <a:latin typeface="Arial"/>
                <a:cs typeface="Arial"/>
              </a:rPr>
              <a:t> ▪</a:t>
            </a:r>
            <a:r>
              <a:rPr lang="en-US" dirty="0" smtClean="0">
                <a:solidFill>
                  <a:srgbClr val="00B0F0"/>
                </a:solidFill>
              </a:rPr>
              <a:t> </a:t>
            </a:r>
            <a:r>
              <a:rPr lang="de-DE" dirty="0" smtClean="0">
                <a:solidFill>
                  <a:srgbClr val="00B0F0"/>
                </a:solidFill>
              </a:rPr>
              <a:t>infraTest Prüftechnik GmbH</a:t>
            </a:r>
            <a:endParaRPr lang="sl-SI" dirty="0">
              <a:solidFill>
                <a:srgbClr val="00B0F0"/>
              </a:solidFill>
            </a:endParaRPr>
          </a:p>
        </p:txBody>
      </p:sp>
      <p:sp>
        <p:nvSpPr>
          <p:cNvPr id="9" name="Inhaltsplatzhalter 5"/>
          <p:cNvSpPr>
            <a:spLocks noGrp="1"/>
          </p:cNvSpPr>
          <p:nvPr>
            <p:ph sz="quarter" idx="14"/>
          </p:nvPr>
        </p:nvSpPr>
        <p:spPr>
          <a:xfrm>
            <a:off x="838200" y="2085479"/>
            <a:ext cx="5065779" cy="3551767"/>
          </a:xfrm>
          <a:prstGeom prst="rect">
            <a:avLst/>
          </a:prstGeom>
        </p:spPr>
        <p:txBody>
          <a:bodyPr/>
          <a:lstStyle>
            <a:lvl1pPr>
              <a:defRPr sz="3200"/>
            </a:lvl1pPr>
            <a:lvl2pPr>
              <a:defRPr sz="2667"/>
            </a:lvl2pPr>
            <a:lvl3pPr>
              <a:defRPr sz="2400"/>
            </a:lvl3pPr>
            <a:lvl4pPr>
              <a:defRPr sz="2133"/>
            </a:lvl4pPr>
            <a:lvl5pPr>
              <a:defRPr sz="2400"/>
            </a:lvl5pPr>
          </a:lstStyle>
          <a:p>
            <a:pPr lvl="0"/>
            <a:r>
              <a:rPr lang="en-GB" noProof="0" dirty="0" err="1" smtClean="0"/>
              <a:t>Formatvorlagen</a:t>
            </a:r>
            <a:r>
              <a:rPr lang="en-GB" noProof="0" dirty="0" smtClean="0"/>
              <a:t> des </a:t>
            </a:r>
            <a:r>
              <a:rPr lang="en-GB" noProof="0" dirty="0" err="1" smtClean="0"/>
              <a:t>Textmasters</a:t>
            </a:r>
            <a:r>
              <a:rPr lang="en-GB" noProof="0" dirty="0" smtClean="0"/>
              <a:t> </a:t>
            </a:r>
            <a:r>
              <a:rPr lang="en-GB" noProof="0" dirty="0" err="1" smtClean="0"/>
              <a:t>bearbeiten</a:t>
            </a:r>
            <a:endParaRPr lang="en-GB" noProof="0" dirty="0" smtClean="0"/>
          </a:p>
          <a:p>
            <a:pPr lvl="1"/>
            <a:r>
              <a:rPr lang="en-GB" noProof="0" dirty="0" err="1" smtClean="0"/>
              <a:t>Zweite</a:t>
            </a:r>
            <a:r>
              <a:rPr lang="en-GB" noProof="0" dirty="0" smtClean="0"/>
              <a:t> </a:t>
            </a:r>
            <a:r>
              <a:rPr lang="en-GB" noProof="0" dirty="0" err="1" smtClean="0"/>
              <a:t>Ebene</a:t>
            </a:r>
            <a:endParaRPr lang="en-GB" noProof="0" dirty="0" smtClean="0"/>
          </a:p>
          <a:p>
            <a:pPr lvl="2"/>
            <a:r>
              <a:rPr lang="en-GB" noProof="0" dirty="0" err="1" smtClean="0"/>
              <a:t>Dritte</a:t>
            </a:r>
            <a:r>
              <a:rPr lang="en-GB" noProof="0" dirty="0" smtClean="0"/>
              <a:t> </a:t>
            </a:r>
            <a:r>
              <a:rPr lang="en-GB" noProof="0" dirty="0" err="1" smtClean="0"/>
              <a:t>Ebene</a:t>
            </a:r>
            <a:endParaRPr lang="en-GB" noProof="0" dirty="0" smtClean="0"/>
          </a:p>
          <a:p>
            <a:pPr lvl="3"/>
            <a:r>
              <a:rPr lang="en-GB" noProof="0" dirty="0" err="1" smtClean="0"/>
              <a:t>Vierte</a:t>
            </a:r>
            <a:r>
              <a:rPr lang="en-GB" noProof="0" dirty="0" smtClean="0"/>
              <a:t> </a:t>
            </a:r>
            <a:r>
              <a:rPr lang="en-GB" noProof="0" dirty="0" err="1" smtClean="0"/>
              <a:t>Ebene</a:t>
            </a:r>
            <a:endParaRPr lang="en-GB" noProof="0" dirty="0"/>
          </a:p>
        </p:txBody>
      </p:sp>
      <p:pic>
        <p:nvPicPr>
          <p:cNvPr id="7" name="Grafik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20470" y="6389239"/>
            <a:ext cx="1056117" cy="276471"/>
          </a:xfrm>
          <a:prstGeom prst="rect">
            <a:avLst/>
          </a:prstGeom>
        </p:spPr>
      </p:pic>
    </p:spTree>
    <p:extLst>
      <p:ext uri="{BB962C8B-B14F-4D97-AF65-F5344CB8AC3E}">
        <p14:creationId xmlns:p14="http://schemas.microsoft.com/office/powerpoint/2010/main" val="1772088574"/>
      </p:ext>
    </p:extLst>
  </p:cSld>
  <p:clrMapOvr>
    <a:masterClrMapping/>
  </p:clrMapOvr>
  <mc:AlternateContent xmlns:mc="http://schemas.openxmlformats.org/markup-compatibility/2006" xmlns:p14="http://schemas.microsoft.com/office/powerpoint/2010/main">
    <mc:Choice Requires="p14">
      <p:transition spd="slow" p14:dur="10000" advClick="0"/>
    </mc:Choice>
    <mc:Fallback xmlns="">
      <p:transition spd="slow" advClick="0"/>
    </mc:Fallback>
  </mc:AlternateContent>
  <p:timing>
    <p:tnLst>
      <p:par>
        <p:cTn id="1" dur="indefinite" restart="never" nodeType="tmRoot"/>
      </p:par>
    </p:tnLst>
  </p:timing>
  <p:extLst mod="1">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8"/>
            <a:ext cx="10515600" cy="2852737"/>
          </a:xfrm>
        </p:spPr>
        <p:txBody>
          <a:bodyPr anchor="b"/>
          <a:lstStyle>
            <a:lvl1pPr>
              <a:defRPr sz="6000"/>
            </a:lvl1pPr>
          </a:lstStyle>
          <a:p>
            <a:r>
              <a:rPr lang="en-US" noProof="1" smtClean="0"/>
              <a:t>Click to edit Master title style</a:t>
            </a:r>
            <a:endParaRPr lang="en-US" noProof="1"/>
          </a:p>
        </p:txBody>
      </p:sp>
      <p:sp>
        <p:nvSpPr>
          <p:cNvPr id="3" name="Text Placeholder 2"/>
          <p:cNvSpPr>
            <a:spLocks noGrp="1"/>
          </p:cNvSpPr>
          <p:nvPr>
            <p:ph type="body" idx="1"/>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1" smtClean="0"/>
              <a:t>Click to edit Master text styles</a:t>
            </a:r>
          </a:p>
        </p:txBody>
      </p:sp>
      <p:sp>
        <p:nvSpPr>
          <p:cNvPr id="4" name="Rectangle 15"/>
          <p:cNvSpPr>
            <a:spLocks noGrp="1" noChangeArrowheads="1"/>
          </p:cNvSpPr>
          <p:nvPr>
            <p:ph type="dt" sz="half" idx="10"/>
          </p:nvPr>
        </p:nvSpPr>
        <p:spPr>
          <a:ln/>
        </p:spPr>
        <p:txBody>
          <a:bodyPr/>
          <a:lstStyle>
            <a:lvl1pPr>
              <a:defRPr/>
            </a:lvl1pPr>
          </a:lstStyle>
          <a:p>
            <a:endParaRPr lang="zh-CN" altLang="en-US"/>
          </a:p>
        </p:txBody>
      </p:sp>
      <p:sp>
        <p:nvSpPr>
          <p:cNvPr id="5" name="Rectangle 16"/>
          <p:cNvSpPr>
            <a:spLocks noGrp="1" noChangeArrowheads="1"/>
          </p:cNvSpPr>
          <p:nvPr>
            <p:ph type="ftr" sz="quarter" idx="11"/>
          </p:nvPr>
        </p:nvSpPr>
        <p:spPr>
          <a:ln/>
        </p:spPr>
        <p:txBody>
          <a:bodyPr/>
          <a:lstStyle>
            <a:lvl1pPr>
              <a:defRPr/>
            </a:lvl1pPr>
          </a:lstStyle>
          <a:p>
            <a:endParaRPr lang="zh-CN" altLang="en-US"/>
          </a:p>
        </p:txBody>
      </p:sp>
      <p:sp>
        <p:nvSpPr>
          <p:cNvPr id="6" name="Rectangle 17"/>
          <p:cNvSpPr>
            <a:spLocks noGrp="1" noChangeArrowheads="1"/>
          </p:cNvSpPr>
          <p:nvPr>
            <p:ph type="sldNum" sz="quarter" idx="12"/>
          </p:nvPr>
        </p:nvSpPr>
        <p:spPr>
          <a:ln/>
        </p:spPr>
        <p:txBody>
          <a:bodyPr/>
          <a:lstStyle>
            <a:lvl1pPr>
              <a:defRPr/>
            </a:lvl1pPr>
          </a:lstStyle>
          <a:p>
            <a:fld id="{39959267-D8C6-4100-9E9A-E5C053DB4FEF}" type="slidenum">
              <a:rPr lang="zh-CN" altLang="en-US"/>
              <a:pPr/>
              <a:t>‹Nr.›</a:t>
            </a:fld>
            <a:endParaRPr lang="zh-CN" altLang="en-US"/>
          </a:p>
        </p:txBody>
      </p:sp>
    </p:spTree>
    <p:extLst>
      <p:ext uri="{BB962C8B-B14F-4D97-AF65-F5344CB8AC3E}">
        <p14:creationId xmlns:p14="http://schemas.microsoft.com/office/powerpoint/2010/main" val="1296331414"/>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smtClean="0"/>
              <a:t>Click to edit Master title style</a:t>
            </a:r>
            <a:endParaRPr lang="en-US" noProof="1"/>
          </a:p>
        </p:txBody>
      </p:sp>
      <p:sp>
        <p:nvSpPr>
          <p:cNvPr id="3" name="Content Placeholder 2"/>
          <p:cNvSpPr>
            <a:spLocks noGrp="1"/>
          </p:cNvSpPr>
          <p:nvPr>
            <p:ph sz="half" idx="1"/>
          </p:nvPr>
        </p:nvSpPr>
        <p:spPr>
          <a:xfrm>
            <a:off x="609600" y="1600200"/>
            <a:ext cx="5384800" cy="4525963"/>
          </a:xfrm>
        </p:spPr>
        <p:txBody>
          <a:body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4" name="Content Placeholder 3"/>
          <p:cNvSpPr>
            <a:spLocks noGrp="1"/>
          </p:cNvSpPr>
          <p:nvPr>
            <p:ph sz="half" idx="2"/>
          </p:nvPr>
        </p:nvSpPr>
        <p:spPr>
          <a:xfrm>
            <a:off x="6197600" y="1600200"/>
            <a:ext cx="5384800" cy="4525963"/>
          </a:xfrm>
        </p:spPr>
        <p:txBody>
          <a:body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5" name="Rectangle 15"/>
          <p:cNvSpPr>
            <a:spLocks noGrp="1" noChangeArrowheads="1"/>
          </p:cNvSpPr>
          <p:nvPr>
            <p:ph type="dt" sz="half" idx="10"/>
          </p:nvPr>
        </p:nvSpPr>
        <p:spPr>
          <a:ln/>
        </p:spPr>
        <p:txBody>
          <a:bodyPr/>
          <a:lstStyle>
            <a:lvl1pPr>
              <a:defRPr/>
            </a:lvl1pPr>
          </a:lstStyle>
          <a:p>
            <a:endParaRPr lang="zh-CN" altLang="en-US"/>
          </a:p>
        </p:txBody>
      </p:sp>
      <p:sp>
        <p:nvSpPr>
          <p:cNvPr id="6" name="Rectangle 16"/>
          <p:cNvSpPr>
            <a:spLocks noGrp="1" noChangeArrowheads="1"/>
          </p:cNvSpPr>
          <p:nvPr>
            <p:ph type="ftr" sz="quarter" idx="11"/>
          </p:nvPr>
        </p:nvSpPr>
        <p:spPr>
          <a:ln/>
        </p:spPr>
        <p:txBody>
          <a:bodyPr/>
          <a:lstStyle>
            <a:lvl1pPr>
              <a:defRPr/>
            </a:lvl1pPr>
          </a:lstStyle>
          <a:p>
            <a:endParaRPr lang="zh-CN" altLang="en-US"/>
          </a:p>
        </p:txBody>
      </p:sp>
      <p:sp>
        <p:nvSpPr>
          <p:cNvPr id="7" name="Rectangle 17"/>
          <p:cNvSpPr>
            <a:spLocks noGrp="1" noChangeArrowheads="1"/>
          </p:cNvSpPr>
          <p:nvPr>
            <p:ph type="sldNum" sz="quarter" idx="12"/>
          </p:nvPr>
        </p:nvSpPr>
        <p:spPr>
          <a:ln/>
        </p:spPr>
        <p:txBody>
          <a:bodyPr/>
          <a:lstStyle>
            <a:lvl1pPr>
              <a:defRPr/>
            </a:lvl1pPr>
          </a:lstStyle>
          <a:p>
            <a:fld id="{4DFBDE11-6521-4577-A01A-C42D52306EE5}" type="slidenum">
              <a:rPr lang="zh-CN" altLang="en-US"/>
              <a:pPr/>
              <a:t>‹Nr.›</a:t>
            </a:fld>
            <a:endParaRPr lang="zh-CN" altLang="en-US"/>
          </a:p>
        </p:txBody>
      </p:sp>
    </p:spTree>
    <p:extLst>
      <p:ext uri="{BB962C8B-B14F-4D97-AF65-F5344CB8AC3E}">
        <p14:creationId xmlns:p14="http://schemas.microsoft.com/office/powerpoint/2010/main" val="4039950237"/>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5"/>
            <a:ext cx="10515600" cy="1325563"/>
          </a:xfrm>
        </p:spPr>
        <p:txBody>
          <a:bodyPr/>
          <a:lstStyle/>
          <a:p>
            <a:r>
              <a:rPr lang="en-US" noProof="1" smtClean="0"/>
              <a:t>Click to edit Master title style</a:t>
            </a:r>
            <a:endParaRPr lang="en-US" noProof="1"/>
          </a:p>
        </p:txBody>
      </p:sp>
      <p:sp>
        <p:nvSpPr>
          <p:cNvPr id="3" name="Text Placeholder 2"/>
          <p:cNvSpPr>
            <a:spLocks noGrp="1"/>
          </p:cNvSpPr>
          <p:nvPr>
            <p:ph type="body" idx="1"/>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smtClean="0"/>
              <a:t>Click to edit Master text styles</a:t>
            </a:r>
          </a:p>
        </p:txBody>
      </p:sp>
      <p:sp>
        <p:nvSpPr>
          <p:cNvPr id="4" name="Content Placeholder 3"/>
          <p:cNvSpPr>
            <a:spLocks noGrp="1"/>
          </p:cNvSpPr>
          <p:nvPr>
            <p:ph sz="half" idx="2"/>
          </p:nvPr>
        </p:nvSpPr>
        <p:spPr>
          <a:xfrm>
            <a:off x="840317" y="2505075"/>
            <a:ext cx="5158316" cy="3684588"/>
          </a:xfrm>
        </p:spPr>
        <p:txBody>
          <a:body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smtClean="0"/>
              <a:t>Click to 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7" name="Rectangle 15"/>
          <p:cNvSpPr>
            <a:spLocks noGrp="1" noChangeArrowheads="1"/>
          </p:cNvSpPr>
          <p:nvPr>
            <p:ph type="dt" sz="half" idx="10"/>
          </p:nvPr>
        </p:nvSpPr>
        <p:spPr>
          <a:ln/>
        </p:spPr>
        <p:txBody>
          <a:bodyPr/>
          <a:lstStyle>
            <a:lvl1pPr>
              <a:defRPr/>
            </a:lvl1pPr>
          </a:lstStyle>
          <a:p>
            <a:endParaRPr lang="zh-CN" altLang="en-US"/>
          </a:p>
        </p:txBody>
      </p:sp>
      <p:sp>
        <p:nvSpPr>
          <p:cNvPr id="8" name="Rectangle 16"/>
          <p:cNvSpPr>
            <a:spLocks noGrp="1" noChangeArrowheads="1"/>
          </p:cNvSpPr>
          <p:nvPr>
            <p:ph type="ftr" sz="quarter" idx="11"/>
          </p:nvPr>
        </p:nvSpPr>
        <p:spPr>
          <a:ln/>
        </p:spPr>
        <p:txBody>
          <a:bodyPr/>
          <a:lstStyle>
            <a:lvl1pPr>
              <a:defRPr/>
            </a:lvl1pPr>
          </a:lstStyle>
          <a:p>
            <a:endParaRPr lang="zh-CN" altLang="en-US"/>
          </a:p>
        </p:txBody>
      </p:sp>
      <p:sp>
        <p:nvSpPr>
          <p:cNvPr id="9" name="Rectangle 17"/>
          <p:cNvSpPr>
            <a:spLocks noGrp="1" noChangeArrowheads="1"/>
          </p:cNvSpPr>
          <p:nvPr>
            <p:ph type="sldNum" sz="quarter" idx="12"/>
          </p:nvPr>
        </p:nvSpPr>
        <p:spPr>
          <a:ln/>
        </p:spPr>
        <p:txBody>
          <a:bodyPr/>
          <a:lstStyle>
            <a:lvl1pPr>
              <a:defRPr/>
            </a:lvl1pPr>
          </a:lstStyle>
          <a:p>
            <a:fld id="{648E89FB-7DF1-4A55-8561-D6D27F4E083D}" type="slidenum">
              <a:rPr lang="zh-CN" altLang="en-US"/>
              <a:pPr/>
              <a:t>‹Nr.›</a:t>
            </a:fld>
            <a:endParaRPr lang="zh-CN" altLang="en-US"/>
          </a:p>
        </p:txBody>
      </p:sp>
    </p:spTree>
    <p:extLst>
      <p:ext uri="{BB962C8B-B14F-4D97-AF65-F5344CB8AC3E}">
        <p14:creationId xmlns:p14="http://schemas.microsoft.com/office/powerpoint/2010/main" val="884072692"/>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smtClean="0"/>
              <a:t>Click to edit Master title style</a:t>
            </a:r>
            <a:endParaRPr lang="en-US" noProof="1"/>
          </a:p>
        </p:txBody>
      </p:sp>
      <p:sp>
        <p:nvSpPr>
          <p:cNvPr id="3" name="Rectangle 15"/>
          <p:cNvSpPr>
            <a:spLocks noGrp="1" noChangeArrowheads="1"/>
          </p:cNvSpPr>
          <p:nvPr>
            <p:ph type="dt" sz="half" idx="10"/>
          </p:nvPr>
        </p:nvSpPr>
        <p:spPr>
          <a:ln/>
        </p:spPr>
        <p:txBody>
          <a:bodyPr/>
          <a:lstStyle>
            <a:lvl1pPr>
              <a:defRPr/>
            </a:lvl1pPr>
          </a:lstStyle>
          <a:p>
            <a:endParaRPr lang="zh-CN" altLang="en-US"/>
          </a:p>
        </p:txBody>
      </p:sp>
      <p:sp>
        <p:nvSpPr>
          <p:cNvPr id="4" name="Rectangle 16"/>
          <p:cNvSpPr>
            <a:spLocks noGrp="1" noChangeArrowheads="1"/>
          </p:cNvSpPr>
          <p:nvPr>
            <p:ph type="ftr" sz="quarter" idx="11"/>
          </p:nvPr>
        </p:nvSpPr>
        <p:spPr>
          <a:ln/>
        </p:spPr>
        <p:txBody>
          <a:bodyPr/>
          <a:lstStyle>
            <a:lvl1pPr>
              <a:defRPr/>
            </a:lvl1pPr>
          </a:lstStyle>
          <a:p>
            <a:endParaRPr lang="zh-CN" altLang="en-US"/>
          </a:p>
        </p:txBody>
      </p:sp>
      <p:sp>
        <p:nvSpPr>
          <p:cNvPr id="5" name="Rectangle 17"/>
          <p:cNvSpPr>
            <a:spLocks noGrp="1" noChangeArrowheads="1"/>
          </p:cNvSpPr>
          <p:nvPr>
            <p:ph type="sldNum" sz="quarter" idx="12"/>
          </p:nvPr>
        </p:nvSpPr>
        <p:spPr>
          <a:ln/>
        </p:spPr>
        <p:txBody>
          <a:bodyPr/>
          <a:lstStyle>
            <a:lvl1pPr>
              <a:defRPr/>
            </a:lvl1pPr>
          </a:lstStyle>
          <a:p>
            <a:fld id="{41912EFB-6DAF-432E-89EC-393348A9D5BF}" type="slidenum">
              <a:rPr lang="zh-CN" altLang="en-US"/>
              <a:pPr/>
              <a:t>‹Nr.›</a:t>
            </a:fld>
            <a:endParaRPr lang="zh-CN" altLang="en-US"/>
          </a:p>
        </p:txBody>
      </p:sp>
    </p:spTree>
    <p:extLst>
      <p:ext uri="{BB962C8B-B14F-4D97-AF65-F5344CB8AC3E}">
        <p14:creationId xmlns:p14="http://schemas.microsoft.com/office/powerpoint/2010/main" val="2169330265"/>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5"/>
          <p:cNvSpPr>
            <a:spLocks noGrp="1" noChangeArrowheads="1"/>
          </p:cNvSpPr>
          <p:nvPr>
            <p:ph type="dt" sz="half" idx="10"/>
          </p:nvPr>
        </p:nvSpPr>
        <p:spPr>
          <a:ln/>
        </p:spPr>
        <p:txBody>
          <a:bodyPr/>
          <a:lstStyle>
            <a:lvl1pPr>
              <a:defRPr/>
            </a:lvl1pPr>
          </a:lstStyle>
          <a:p>
            <a:endParaRPr lang="zh-CN" altLang="en-US"/>
          </a:p>
        </p:txBody>
      </p:sp>
      <p:sp>
        <p:nvSpPr>
          <p:cNvPr id="3" name="Rectangle 16"/>
          <p:cNvSpPr>
            <a:spLocks noGrp="1" noChangeArrowheads="1"/>
          </p:cNvSpPr>
          <p:nvPr>
            <p:ph type="ftr" sz="quarter" idx="11"/>
          </p:nvPr>
        </p:nvSpPr>
        <p:spPr>
          <a:ln/>
        </p:spPr>
        <p:txBody>
          <a:bodyPr/>
          <a:lstStyle>
            <a:lvl1pPr>
              <a:defRPr/>
            </a:lvl1pPr>
          </a:lstStyle>
          <a:p>
            <a:endParaRPr lang="zh-CN" altLang="en-US"/>
          </a:p>
        </p:txBody>
      </p:sp>
      <p:sp>
        <p:nvSpPr>
          <p:cNvPr id="4" name="Rectangle 17"/>
          <p:cNvSpPr>
            <a:spLocks noGrp="1" noChangeArrowheads="1"/>
          </p:cNvSpPr>
          <p:nvPr>
            <p:ph type="sldNum" sz="quarter" idx="12"/>
          </p:nvPr>
        </p:nvSpPr>
        <p:spPr>
          <a:ln/>
        </p:spPr>
        <p:txBody>
          <a:bodyPr/>
          <a:lstStyle>
            <a:lvl1pPr>
              <a:defRPr/>
            </a:lvl1pPr>
          </a:lstStyle>
          <a:p>
            <a:fld id="{2F23D761-E55B-427D-9CD9-2B2D6C52B591}" type="slidenum">
              <a:rPr lang="zh-CN" altLang="en-US"/>
              <a:pPr/>
              <a:t>‹Nr.›</a:t>
            </a:fld>
            <a:endParaRPr lang="zh-CN" altLang="en-US"/>
          </a:p>
        </p:txBody>
      </p:sp>
    </p:spTree>
    <p:extLst>
      <p:ext uri="{BB962C8B-B14F-4D97-AF65-F5344CB8AC3E}">
        <p14:creationId xmlns:p14="http://schemas.microsoft.com/office/powerpoint/2010/main" val="999015171"/>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noProof="1" smtClean="0"/>
              <a:t>Click to edit Master title style</a:t>
            </a:r>
            <a:endParaRPr lang="en-US" noProof="1"/>
          </a:p>
        </p:txBody>
      </p:sp>
      <p:sp>
        <p:nvSpPr>
          <p:cNvPr id="3" name="Content Placeholder 2"/>
          <p:cNvSpPr>
            <a:spLocks noGrp="1"/>
          </p:cNvSpPr>
          <p:nvPr>
            <p:ph idx="1"/>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1" smtClean="0"/>
              <a:t>Click to edit Master text styles</a:t>
            </a:r>
          </a:p>
        </p:txBody>
      </p:sp>
      <p:sp>
        <p:nvSpPr>
          <p:cNvPr id="5" name="Rectangle 15"/>
          <p:cNvSpPr>
            <a:spLocks noGrp="1" noChangeArrowheads="1"/>
          </p:cNvSpPr>
          <p:nvPr>
            <p:ph type="dt" sz="half" idx="10"/>
          </p:nvPr>
        </p:nvSpPr>
        <p:spPr>
          <a:ln/>
        </p:spPr>
        <p:txBody>
          <a:bodyPr/>
          <a:lstStyle>
            <a:lvl1pPr>
              <a:defRPr/>
            </a:lvl1pPr>
          </a:lstStyle>
          <a:p>
            <a:endParaRPr lang="zh-CN" altLang="en-US"/>
          </a:p>
        </p:txBody>
      </p:sp>
      <p:sp>
        <p:nvSpPr>
          <p:cNvPr id="6" name="Rectangle 16"/>
          <p:cNvSpPr>
            <a:spLocks noGrp="1" noChangeArrowheads="1"/>
          </p:cNvSpPr>
          <p:nvPr>
            <p:ph type="ftr" sz="quarter" idx="11"/>
          </p:nvPr>
        </p:nvSpPr>
        <p:spPr>
          <a:ln/>
        </p:spPr>
        <p:txBody>
          <a:bodyPr/>
          <a:lstStyle>
            <a:lvl1pPr>
              <a:defRPr/>
            </a:lvl1pPr>
          </a:lstStyle>
          <a:p>
            <a:endParaRPr lang="zh-CN" altLang="en-US"/>
          </a:p>
        </p:txBody>
      </p:sp>
      <p:sp>
        <p:nvSpPr>
          <p:cNvPr id="7" name="Rectangle 17"/>
          <p:cNvSpPr>
            <a:spLocks noGrp="1" noChangeArrowheads="1"/>
          </p:cNvSpPr>
          <p:nvPr>
            <p:ph type="sldNum" sz="quarter" idx="12"/>
          </p:nvPr>
        </p:nvSpPr>
        <p:spPr>
          <a:ln/>
        </p:spPr>
        <p:txBody>
          <a:bodyPr/>
          <a:lstStyle>
            <a:lvl1pPr>
              <a:defRPr/>
            </a:lvl1pPr>
          </a:lstStyle>
          <a:p>
            <a:fld id="{6DEC688D-C7DD-48E5-AA1F-5A20427D2CF4}" type="slidenum">
              <a:rPr lang="zh-CN" altLang="en-US"/>
              <a:pPr/>
              <a:t>‹Nr.›</a:t>
            </a:fld>
            <a:endParaRPr lang="zh-CN" altLang="en-US"/>
          </a:p>
        </p:txBody>
      </p:sp>
    </p:spTree>
    <p:extLst>
      <p:ext uri="{BB962C8B-B14F-4D97-AF65-F5344CB8AC3E}">
        <p14:creationId xmlns:p14="http://schemas.microsoft.com/office/powerpoint/2010/main" val="3347506631"/>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noProof="1" smtClean="0"/>
              <a:t>Click to edit Master title style</a:t>
            </a:r>
            <a:endParaRPr lang="en-US" noProof="1"/>
          </a:p>
        </p:txBody>
      </p:sp>
      <p:sp>
        <p:nvSpPr>
          <p:cNvPr id="3" name="Picture Placeholder 2"/>
          <p:cNvSpPr>
            <a:spLocks noGrp="1"/>
          </p:cNvSpPr>
          <p:nvPr>
            <p:ph type="pic" idx="1"/>
          </p:nvPr>
        </p:nvSpPr>
        <p:spPr>
          <a:xfrm>
            <a:off x="5183717"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1" smtClean="0"/>
              <a:t>Click to edit Master text styles</a:t>
            </a:r>
          </a:p>
        </p:txBody>
      </p:sp>
      <p:sp>
        <p:nvSpPr>
          <p:cNvPr id="5" name="Rectangle 15"/>
          <p:cNvSpPr>
            <a:spLocks noGrp="1" noChangeArrowheads="1"/>
          </p:cNvSpPr>
          <p:nvPr>
            <p:ph type="dt" sz="half" idx="10"/>
          </p:nvPr>
        </p:nvSpPr>
        <p:spPr>
          <a:ln/>
        </p:spPr>
        <p:txBody>
          <a:bodyPr/>
          <a:lstStyle>
            <a:lvl1pPr>
              <a:defRPr/>
            </a:lvl1pPr>
          </a:lstStyle>
          <a:p>
            <a:endParaRPr lang="zh-CN" altLang="en-US"/>
          </a:p>
        </p:txBody>
      </p:sp>
      <p:sp>
        <p:nvSpPr>
          <p:cNvPr id="6" name="Rectangle 16"/>
          <p:cNvSpPr>
            <a:spLocks noGrp="1" noChangeArrowheads="1"/>
          </p:cNvSpPr>
          <p:nvPr>
            <p:ph type="ftr" sz="quarter" idx="11"/>
          </p:nvPr>
        </p:nvSpPr>
        <p:spPr>
          <a:ln/>
        </p:spPr>
        <p:txBody>
          <a:bodyPr/>
          <a:lstStyle>
            <a:lvl1pPr>
              <a:defRPr/>
            </a:lvl1pPr>
          </a:lstStyle>
          <a:p>
            <a:endParaRPr lang="zh-CN" altLang="en-US"/>
          </a:p>
        </p:txBody>
      </p:sp>
      <p:sp>
        <p:nvSpPr>
          <p:cNvPr id="7" name="Rectangle 17"/>
          <p:cNvSpPr>
            <a:spLocks noGrp="1" noChangeArrowheads="1"/>
          </p:cNvSpPr>
          <p:nvPr>
            <p:ph type="sldNum" sz="quarter" idx="12"/>
          </p:nvPr>
        </p:nvSpPr>
        <p:spPr>
          <a:ln/>
        </p:spPr>
        <p:txBody>
          <a:bodyPr/>
          <a:lstStyle>
            <a:lvl1pPr>
              <a:defRPr/>
            </a:lvl1pPr>
          </a:lstStyle>
          <a:p>
            <a:fld id="{C769C3C0-E785-4412-90D9-7C51FD4047D5}" type="slidenum">
              <a:rPr lang="zh-CN" altLang="en-US"/>
              <a:pPr/>
              <a:t>‹Nr.›</a:t>
            </a:fld>
            <a:endParaRPr lang="zh-CN" altLang="en-US"/>
          </a:p>
        </p:txBody>
      </p:sp>
    </p:spTree>
    <p:extLst>
      <p:ext uri="{BB962C8B-B14F-4D97-AF65-F5344CB8AC3E}">
        <p14:creationId xmlns:p14="http://schemas.microsoft.com/office/powerpoint/2010/main" val="355159827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chemeClr val="folHlink"/>
            </a:gs>
            <a:gs pos="100000">
              <a:schemeClr val="bg1"/>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noChangeAspect="1"/>
          </p:cNvGrpSpPr>
          <p:nvPr/>
        </p:nvGrpSpPr>
        <p:grpSpPr bwMode="auto">
          <a:xfrm>
            <a:off x="7016750" y="4076700"/>
            <a:ext cx="1862138" cy="1749425"/>
            <a:chOff x="0" y="0"/>
            <a:chExt cx="796" cy="977"/>
          </a:xfrm>
        </p:grpSpPr>
        <p:sp>
          <p:nvSpPr>
            <p:cNvPr id="1027" name="未知"/>
            <p:cNvSpPr>
              <a:spLocks noChangeAspect="1" noChangeArrowheads="1"/>
            </p:cNvSpPr>
            <p:nvPr/>
          </p:nvSpPr>
          <p:spPr bwMode="auto">
            <a:xfrm>
              <a:off x="537" y="379"/>
              <a:ext cx="259" cy="451"/>
            </a:xfrm>
            <a:custGeom>
              <a:avLst/>
              <a:gdLst>
                <a:gd name="T0" fmla="*/ 7389 w 21600"/>
                <a:gd name="T1" fmla="*/ 4775 h 21600"/>
                <a:gd name="T2" fmla="*/ 9283 w 21600"/>
                <a:gd name="T3" fmla="*/ 3039 h 21600"/>
                <a:gd name="T4" fmla="*/ 10420 w 21600"/>
                <a:gd name="T5" fmla="*/ 2170 h 21600"/>
                <a:gd name="T6" fmla="*/ 11747 w 21600"/>
                <a:gd name="T7" fmla="*/ 1627 h 21600"/>
                <a:gd name="T8" fmla="*/ 12883 w 21600"/>
                <a:gd name="T9" fmla="*/ 1302 h 21600"/>
                <a:gd name="T10" fmla="*/ 11178 w 21600"/>
                <a:gd name="T11" fmla="*/ 1519 h 21600"/>
                <a:gd name="T12" fmla="*/ 8905 w 21600"/>
                <a:gd name="T13" fmla="*/ 2387 h 21600"/>
                <a:gd name="T14" fmla="*/ 6252 w 21600"/>
                <a:gd name="T15" fmla="*/ 3364 h 21600"/>
                <a:gd name="T16" fmla="*/ 4547 w 21600"/>
                <a:gd name="T17" fmla="*/ 3473 h 21600"/>
                <a:gd name="T18" fmla="*/ 2842 w 21600"/>
                <a:gd name="T19" fmla="*/ 2170 h 21600"/>
                <a:gd name="T20" fmla="*/ 1326 w 21600"/>
                <a:gd name="T21" fmla="*/ 868 h 21600"/>
                <a:gd name="T22" fmla="*/ 189 w 21600"/>
                <a:gd name="T23" fmla="*/ 0 h 21600"/>
                <a:gd name="T24" fmla="*/ 189 w 21600"/>
                <a:gd name="T25" fmla="*/ 542 h 21600"/>
                <a:gd name="T26" fmla="*/ 1326 w 21600"/>
                <a:gd name="T27" fmla="*/ 2279 h 21600"/>
                <a:gd name="T28" fmla="*/ 2842 w 21600"/>
                <a:gd name="T29" fmla="*/ 3798 h 21600"/>
                <a:gd name="T30" fmla="*/ 3978 w 21600"/>
                <a:gd name="T31" fmla="*/ 4992 h 21600"/>
                <a:gd name="T32" fmla="*/ 3599 w 21600"/>
                <a:gd name="T33" fmla="*/ 7163 h 21600"/>
                <a:gd name="T34" fmla="*/ 3031 w 21600"/>
                <a:gd name="T35" fmla="*/ 9768 h 21600"/>
                <a:gd name="T36" fmla="*/ 2652 w 21600"/>
                <a:gd name="T37" fmla="*/ 12807 h 21600"/>
                <a:gd name="T38" fmla="*/ 3031 w 21600"/>
                <a:gd name="T39" fmla="*/ 15630 h 21600"/>
                <a:gd name="T40" fmla="*/ 4736 w 21600"/>
                <a:gd name="T41" fmla="*/ 18452 h 21600"/>
                <a:gd name="T42" fmla="*/ 8147 w 21600"/>
                <a:gd name="T43" fmla="*/ 20623 h 21600"/>
                <a:gd name="T44" fmla="*/ 11368 w 21600"/>
                <a:gd name="T45" fmla="*/ 21491 h 21600"/>
                <a:gd name="T46" fmla="*/ 14589 w 21600"/>
                <a:gd name="T47" fmla="*/ 21057 h 21600"/>
                <a:gd name="T48" fmla="*/ 17431 w 21600"/>
                <a:gd name="T49" fmla="*/ 19754 h 21600"/>
                <a:gd name="T50" fmla="*/ 19515 w 21600"/>
                <a:gd name="T51" fmla="*/ 17692 h 21600"/>
                <a:gd name="T52" fmla="*/ 20841 w 21600"/>
                <a:gd name="T53" fmla="*/ 15412 h 21600"/>
                <a:gd name="T54" fmla="*/ 21220 w 21600"/>
                <a:gd name="T55" fmla="*/ 13893 h 21600"/>
                <a:gd name="T56" fmla="*/ 21410 w 21600"/>
                <a:gd name="T57" fmla="*/ 12373 h 21600"/>
                <a:gd name="T58" fmla="*/ 21410 w 21600"/>
                <a:gd name="T59" fmla="*/ 10854 h 21600"/>
                <a:gd name="T60" fmla="*/ 21220 w 21600"/>
                <a:gd name="T61" fmla="*/ 9009 h 21600"/>
                <a:gd name="T62" fmla="*/ 20652 w 21600"/>
                <a:gd name="T63" fmla="*/ 7272 h 21600"/>
                <a:gd name="T64" fmla="*/ 20652 w 21600"/>
                <a:gd name="T65" fmla="*/ 7380 h 21600"/>
                <a:gd name="T66" fmla="*/ 20841 w 21600"/>
                <a:gd name="T67" fmla="*/ 9009 h 21600"/>
                <a:gd name="T68" fmla="*/ 21220 w 21600"/>
                <a:gd name="T69" fmla="*/ 10962 h 21600"/>
                <a:gd name="T70" fmla="*/ 20462 w 21600"/>
                <a:gd name="T71" fmla="*/ 14218 h 21600"/>
                <a:gd name="T72" fmla="*/ 18189 w 21600"/>
                <a:gd name="T73" fmla="*/ 17366 h 21600"/>
                <a:gd name="T74" fmla="*/ 15347 w 21600"/>
                <a:gd name="T75" fmla="*/ 19646 h 21600"/>
                <a:gd name="T76" fmla="*/ 11747 w 21600"/>
                <a:gd name="T77" fmla="*/ 20080 h 21600"/>
                <a:gd name="T78" fmla="*/ 8336 w 21600"/>
                <a:gd name="T79" fmla="*/ 18234 h 21600"/>
                <a:gd name="T80" fmla="*/ 6820 w 21600"/>
                <a:gd name="T81" fmla="*/ 16715 h 21600"/>
                <a:gd name="T82" fmla="*/ 6252 w 21600"/>
                <a:gd name="T83" fmla="*/ 15412 h 21600"/>
                <a:gd name="T84" fmla="*/ 6063 w 21600"/>
                <a:gd name="T85" fmla="*/ 13893 h 21600"/>
                <a:gd name="T86" fmla="*/ 5684 w 21600"/>
                <a:gd name="T87" fmla="*/ 12590 h 21600"/>
                <a:gd name="T88" fmla="*/ 5684 w 21600"/>
                <a:gd name="T89" fmla="*/ 11505 h 21600"/>
                <a:gd name="T90" fmla="*/ 5684 w 21600"/>
                <a:gd name="T91" fmla="*/ 10419 h 21600"/>
                <a:gd name="T92" fmla="*/ 6063 w 21600"/>
                <a:gd name="T93" fmla="*/ 8791 h 21600"/>
                <a:gd name="T94" fmla="*/ 6441 w 21600"/>
                <a:gd name="T95" fmla="*/ 7706 h 21600"/>
                <a:gd name="T96" fmla="*/ 6441 w 21600"/>
                <a:gd name="T97" fmla="*/ 7489 h 21600"/>
                <a:gd name="T98" fmla="*/ 7010 w 21600"/>
                <a:gd name="T99" fmla="*/ 7923 h 21600"/>
                <a:gd name="T100" fmla="*/ 8336 w 21600"/>
                <a:gd name="T101" fmla="*/ 9443 h 21600"/>
                <a:gd name="T102" fmla="*/ 9283 w 21600"/>
                <a:gd name="T103" fmla="*/ 10094 h 21600"/>
                <a:gd name="T104" fmla="*/ 9283 w 21600"/>
                <a:gd name="T105" fmla="*/ 8900 h 21600"/>
                <a:gd name="T106" fmla="*/ 8147 w 21600"/>
                <a:gd name="T107" fmla="*/ 7489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00" h="21600">
                  <a:moveTo>
                    <a:pt x="7199" y="6295"/>
                  </a:moveTo>
                  <a:lnTo>
                    <a:pt x="7199" y="6186"/>
                  </a:lnTo>
                  <a:lnTo>
                    <a:pt x="7010" y="5861"/>
                  </a:lnTo>
                  <a:lnTo>
                    <a:pt x="7199" y="5535"/>
                  </a:lnTo>
                  <a:lnTo>
                    <a:pt x="7389" y="5209"/>
                  </a:lnTo>
                  <a:lnTo>
                    <a:pt x="7389" y="4775"/>
                  </a:lnTo>
                  <a:lnTo>
                    <a:pt x="7768" y="4450"/>
                  </a:lnTo>
                  <a:lnTo>
                    <a:pt x="7957" y="4341"/>
                  </a:lnTo>
                  <a:lnTo>
                    <a:pt x="8336" y="4016"/>
                  </a:lnTo>
                  <a:lnTo>
                    <a:pt x="8715" y="3581"/>
                  </a:lnTo>
                  <a:lnTo>
                    <a:pt x="8905" y="3256"/>
                  </a:lnTo>
                  <a:lnTo>
                    <a:pt x="9283" y="3039"/>
                  </a:lnTo>
                  <a:lnTo>
                    <a:pt x="9473" y="2821"/>
                  </a:lnTo>
                  <a:lnTo>
                    <a:pt x="9852" y="2713"/>
                  </a:lnTo>
                  <a:lnTo>
                    <a:pt x="10041" y="2604"/>
                  </a:lnTo>
                  <a:lnTo>
                    <a:pt x="10231" y="2387"/>
                  </a:lnTo>
                  <a:lnTo>
                    <a:pt x="10420" y="2279"/>
                  </a:lnTo>
                  <a:lnTo>
                    <a:pt x="10420" y="2170"/>
                  </a:lnTo>
                  <a:lnTo>
                    <a:pt x="10610" y="2062"/>
                  </a:lnTo>
                  <a:lnTo>
                    <a:pt x="10800" y="1953"/>
                  </a:lnTo>
                  <a:lnTo>
                    <a:pt x="10989" y="1953"/>
                  </a:lnTo>
                  <a:lnTo>
                    <a:pt x="11368" y="1845"/>
                  </a:lnTo>
                  <a:lnTo>
                    <a:pt x="11557" y="1736"/>
                  </a:lnTo>
                  <a:lnTo>
                    <a:pt x="11747" y="1627"/>
                  </a:lnTo>
                  <a:lnTo>
                    <a:pt x="11936" y="1627"/>
                  </a:lnTo>
                  <a:lnTo>
                    <a:pt x="12126" y="1410"/>
                  </a:lnTo>
                  <a:lnTo>
                    <a:pt x="12315" y="1410"/>
                  </a:lnTo>
                  <a:lnTo>
                    <a:pt x="12694" y="1302"/>
                  </a:lnTo>
                  <a:lnTo>
                    <a:pt x="12883" y="1302"/>
                  </a:lnTo>
                  <a:lnTo>
                    <a:pt x="12315" y="1302"/>
                  </a:lnTo>
                  <a:lnTo>
                    <a:pt x="11747" y="1410"/>
                  </a:lnTo>
                  <a:lnTo>
                    <a:pt x="11178" y="1519"/>
                  </a:lnTo>
                  <a:lnTo>
                    <a:pt x="10800" y="1627"/>
                  </a:lnTo>
                  <a:lnTo>
                    <a:pt x="10610" y="1736"/>
                  </a:lnTo>
                  <a:lnTo>
                    <a:pt x="10041" y="1953"/>
                  </a:lnTo>
                  <a:lnTo>
                    <a:pt x="9662" y="2062"/>
                  </a:lnTo>
                  <a:lnTo>
                    <a:pt x="9283" y="2279"/>
                  </a:lnTo>
                  <a:lnTo>
                    <a:pt x="8905" y="2387"/>
                  </a:lnTo>
                  <a:lnTo>
                    <a:pt x="8526" y="2604"/>
                  </a:lnTo>
                  <a:lnTo>
                    <a:pt x="8147" y="2604"/>
                  </a:lnTo>
                  <a:lnTo>
                    <a:pt x="7578" y="2821"/>
                  </a:lnTo>
                  <a:lnTo>
                    <a:pt x="7199" y="2930"/>
                  </a:lnTo>
                  <a:lnTo>
                    <a:pt x="6631" y="3256"/>
                  </a:lnTo>
                  <a:lnTo>
                    <a:pt x="6252" y="3364"/>
                  </a:lnTo>
                  <a:lnTo>
                    <a:pt x="5494" y="3690"/>
                  </a:lnTo>
                  <a:lnTo>
                    <a:pt x="5305" y="3690"/>
                  </a:lnTo>
                  <a:lnTo>
                    <a:pt x="5115" y="3581"/>
                  </a:lnTo>
                  <a:lnTo>
                    <a:pt x="4926" y="3581"/>
                  </a:lnTo>
                  <a:lnTo>
                    <a:pt x="4547" y="3581"/>
                  </a:lnTo>
                  <a:lnTo>
                    <a:pt x="4547" y="3473"/>
                  </a:lnTo>
                  <a:lnTo>
                    <a:pt x="4168" y="3256"/>
                  </a:lnTo>
                  <a:lnTo>
                    <a:pt x="3789" y="3039"/>
                  </a:lnTo>
                  <a:lnTo>
                    <a:pt x="3789" y="2930"/>
                  </a:lnTo>
                  <a:lnTo>
                    <a:pt x="3410" y="2604"/>
                  </a:lnTo>
                  <a:lnTo>
                    <a:pt x="3220" y="2387"/>
                  </a:lnTo>
                  <a:lnTo>
                    <a:pt x="2842" y="2170"/>
                  </a:lnTo>
                  <a:lnTo>
                    <a:pt x="2463" y="1953"/>
                  </a:lnTo>
                  <a:lnTo>
                    <a:pt x="2273" y="1845"/>
                  </a:lnTo>
                  <a:lnTo>
                    <a:pt x="1894" y="1519"/>
                  </a:lnTo>
                  <a:lnTo>
                    <a:pt x="1515" y="1302"/>
                  </a:lnTo>
                  <a:lnTo>
                    <a:pt x="1515" y="1085"/>
                  </a:lnTo>
                  <a:lnTo>
                    <a:pt x="1326" y="868"/>
                  </a:lnTo>
                  <a:lnTo>
                    <a:pt x="1136" y="650"/>
                  </a:lnTo>
                  <a:lnTo>
                    <a:pt x="947" y="434"/>
                  </a:lnTo>
                  <a:lnTo>
                    <a:pt x="568" y="325"/>
                  </a:lnTo>
                  <a:lnTo>
                    <a:pt x="378" y="216"/>
                  </a:lnTo>
                  <a:lnTo>
                    <a:pt x="378" y="0"/>
                  </a:lnTo>
                  <a:lnTo>
                    <a:pt x="189" y="0"/>
                  </a:lnTo>
                  <a:lnTo>
                    <a:pt x="189" y="108"/>
                  </a:lnTo>
                  <a:lnTo>
                    <a:pt x="0" y="216"/>
                  </a:lnTo>
                  <a:lnTo>
                    <a:pt x="189" y="325"/>
                  </a:lnTo>
                  <a:lnTo>
                    <a:pt x="189" y="542"/>
                  </a:lnTo>
                  <a:lnTo>
                    <a:pt x="378" y="976"/>
                  </a:lnTo>
                  <a:lnTo>
                    <a:pt x="378" y="1302"/>
                  </a:lnTo>
                  <a:lnTo>
                    <a:pt x="757" y="1627"/>
                  </a:lnTo>
                  <a:lnTo>
                    <a:pt x="947" y="1845"/>
                  </a:lnTo>
                  <a:lnTo>
                    <a:pt x="1136" y="2062"/>
                  </a:lnTo>
                  <a:lnTo>
                    <a:pt x="1326" y="2279"/>
                  </a:lnTo>
                  <a:lnTo>
                    <a:pt x="1326" y="2496"/>
                  </a:lnTo>
                  <a:lnTo>
                    <a:pt x="1704" y="2713"/>
                  </a:lnTo>
                  <a:lnTo>
                    <a:pt x="1894" y="3039"/>
                  </a:lnTo>
                  <a:lnTo>
                    <a:pt x="2273" y="3256"/>
                  </a:lnTo>
                  <a:lnTo>
                    <a:pt x="2463" y="3473"/>
                  </a:lnTo>
                  <a:lnTo>
                    <a:pt x="2842" y="3798"/>
                  </a:lnTo>
                  <a:lnTo>
                    <a:pt x="3220" y="3907"/>
                  </a:lnTo>
                  <a:lnTo>
                    <a:pt x="3410" y="4232"/>
                  </a:lnTo>
                  <a:lnTo>
                    <a:pt x="3599" y="4341"/>
                  </a:lnTo>
                  <a:lnTo>
                    <a:pt x="3599" y="4558"/>
                  </a:lnTo>
                  <a:lnTo>
                    <a:pt x="3789" y="4775"/>
                  </a:lnTo>
                  <a:lnTo>
                    <a:pt x="3978" y="4992"/>
                  </a:lnTo>
                  <a:lnTo>
                    <a:pt x="3978" y="5209"/>
                  </a:lnTo>
                  <a:lnTo>
                    <a:pt x="3978" y="5535"/>
                  </a:lnTo>
                  <a:lnTo>
                    <a:pt x="3978" y="5861"/>
                  </a:lnTo>
                  <a:lnTo>
                    <a:pt x="3789" y="6295"/>
                  </a:lnTo>
                  <a:lnTo>
                    <a:pt x="3599" y="6729"/>
                  </a:lnTo>
                  <a:lnTo>
                    <a:pt x="3599" y="7163"/>
                  </a:lnTo>
                  <a:lnTo>
                    <a:pt x="3599" y="7597"/>
                  </a:lnTo>
                  <a:lnTo>
                    <a:pt x="3410" y="7923"/>
                  </a:lnTo>
                  <a:lnTo>
                    <a:pt x="3410" y="8466"/>
                  </a:lnTo>
                  <a:lnTo>
                    <a:pt x="3220" y="8900"/>
                  </a:lnTo>
                  <a:lnTo>
                    <a:pt x="3031" y="9443"/>
                  </a:lnTo>
                  <a:lnTo>
                    <a:pt x="3031" y="9768"/>
                  </a:lnTo>
                  <a:lnTo>
                    <a:pt x="2842" y="10311"/>
                  </a:lnTo>
                  <a:lnTo>
                    <a:pt x="2842" y="10854"/>
                  </a:lnTo>
                  <a:lnTo>
                    <a:pt x="2652" y="11288"/>
                  </a:lnTo>
                  <a:lnTo>
                    <a:pt x="2652" y="11722"/>
                  </a:lnTo>
                  <a:lnTo>
                    <a:pt x="2652" y="12156"/>
                  </a:lnTo>
                  <a:lnTo>
                    <a:pt x="2652" y="12807"/>
                  </a:lnTo>
                  <a:lnTo>
                    <a:pt x="2842" y="13241"/>
                  </a:lnTo>
                  <a:lnTo>
                    <a:pt x="2652" y="13784"/>
                  </a:lnTo>
                  <a:lnTo>
                    <a:pt x="2842" y="14218"/>
                  </a:lnTo>
                  <a:lnTo>
                    <a:pt x="2842" y="14761"/>
                  </a:lnTo>
                  <a:lnTo>
                    <a:pt x="2842" y="15087"/>
                  </a:lnTo>
                  <a:lnTo>
                    <a:pt x="3031" y="15630"/>
                  </a:lnTo>
                  <a:lnTo>
                    <a:pt x="3220" y="16172"/>
                  </a:lnTo>
                  <a:lnTo>
                    <a:pt x="3410" y="16715"/>
                  </a:lnTo>
                  <a:lnTo>
                    <a:pt x="3599" y="17149"/>
                  </a:lnTo>
                  <a:lnTo>
                    <a:pt x="3978" y="17583"/>
                  </a:lnTo>
                  <a:lnTo>
                    <a:pt x="4357" y="18018"/>
                  </a:lnTo>
                  <a:lnTo>
                    <a:pt x="4736" y="18452"/>
                  </a:lnTo>
                  <a:lnTo>
                    <a:pt x="5305" y="18994"/>
                  </a:lnTo>
                  <a:lnTo>
                    <a:pt x="5684" y="19320"/>
                  </a:lnTo>
                  <a:lnTo>
                    <a:pt x="6441" y="19646"/>
                  </a:lnTo>
                  <a:lnTo>
                    <a:pt x="7010" y="20080"/>
                  </a:lnTo>
                  <a:lnTo>
                    <a:pt x="7389" y="20297"/>
                  </a:lnTo>
                  <a:lnTo>
                    <a:pt x="8147" y="20623"/>
                  </a:lnTo>
                  <a:lnTo>
                    <a:pt x="8526" y="20948"/>
                  </a:lnTo>
                  <a:lnTo>
                    <a:pt x="9283" y="21057"/>
                  </a:lnTo>
                  <a:lnTo>
                    <a:pt x="9662" y="21274"/>
                  </a:lnTo>
                  <a:lnTo>
                    <a:pt x="10231" y="21491"/>
                  </a:lnTo>
                  <a:lnTo>
                    <a:pt x="10800" y="21491"/>
                  </a:lnTo>
                  <a:lnTo>
                    <a:pt x="11368" y="21491"/>
                  </a:lnTo>
                  <a:lnTo>
                    <a:pt x="12126" y="21600"/>
                  </a:lnTo>
                  <a:lnTo>
                    <a:pt x="12504" y="21491"/>
                  </a:lnTo>
                  <a:lnTo>
                    <a:pt x="12883" y="21491"/>
                  </a:lnTo>
                  <a:lnTo>
                    <a:pt x="13452" y="21382"/>
                  </a:lnTo>
                  <a:lnTo>
                    <a:pt x="14020" y="21274"/>
                  </a:lnTo>
                  <a:lnTo>
                    <a:pt x="14589" y="21057"/>
                  </a:lnTo>
                  <a:lnTo>
                    <a:pt x="15157" y="20948"/>
                  </a:lnTo>
                  <a:lnTo>
                    <a:pt x="15726" y="20839"/>
                  </a:lnTo>
                  <a:lnTo>
                    <a:pt x="16105" y="20623"/>
                  </a:lnTo>
                  <a:lnTo>
                    <a:pt x="16294" y="20405"/>
                  </a:lnTo>
                  <a:lnTo>
                    <a:pt x="16863" y="20188"/>
                  </a:lnTo>
                  <a:lnTo>
                    <a:pt x="17431" y="19754"/>
                  </a:lnTo>
                  <a:lnTo>
                    <a:pt x="17620" y="19537"/>
                  </a:lnTo>
                  <a:lnTo>
                    <a:pt x="18189" y="19211"/>
                  </a:lnTo>
                  <a:lnTo>
                    <a:pt x="18378" y="18886"/>
                  </a:lnTo>
                  <a:lnTo>
                    <a:pt x="18947" y="18560"/>
                  </a:lnTo>
                  <a:lnTo>
                    <a:pt x="19326" y="18126"/>
                  </a:lnTo>
                  <a:lnTo>
                    <a:pt x="19515" y="17692"/>
                  </a:lnTo>
                  <a:lnTo>
                    <a:pt x="19894" y="17257"/>
                  </a:lnTo>
                  <a:lnTo>
                    <a:pt x="20083" y="17041"/>
                  </a:lnTo>
                  <a:lnTo>
                    <a:pt x="20273" y="16606"/>
                  </a:lnTo>
                  <a:lnTo>
                    <a:pt x="20462" y="16064"/>
                  </a:lnTo>
                  <a:lnTo>
                    <a:pt x="20841" y="15630"/>
                  </a:lnTo>
                  <a:lnTo>
                    <a:pt x="20841" y="15412"/>
                  </a:lnTo>
                  <a:lnTo>
                    <a:pt x="20841" y="15195"/>
                  </a:lnTo>
                  <a:lnTo>
                    <a:pt x="20841" y="14978"/>
                  </a:lnTo>
                  <a:lnTo>
                    <a:pt x="21031" y="14653"/>
                  </a:lnTo>
                  <a:lnTo>
                    <a:pt x="21031" y="14436"/>
                  </a:lnTo>
                  <a:lnTo>
                    <a:pt x="21220" y="14218"/>
                  </a:lnTo>
                  <a:lnTo>
                    <a:pt x="21220" y="13893"/>
                  </a:lnTo>
                  <a:lnTo>
                    <a:pt x="21410" y="13676"/>
                  </a:lnTo>
                  <a:lnTo>
                    <a:pt x="21220" y="13459"/>
                  </a:lnTo>
                  <a:lnTo>
                    <a:pt x="21410" y="13241"/>
                  </a:lnTo>
                  <a:lnTo>
                    <a:pt x="21410" y="12916"/>
                  </a:lnTo>
                  <a:lnTo>
                    <a:pt x="21410" y="12590"/>
                  </a:lnTo>
                  <a:lnTo>
                    <a:pt x="21410" y="12373"/>
                  </a:lnTo>
                  <a:lnTo>
                    <a:pt x="21600" y="12048"/>
                  </a:lnTo>
                  <a:lnTo>
                    <a:pt x="21600" y="11722"/>
                  </a:lnTo>
                  <a:lnTo>
                    <a:pt x="21600" y="11613"/>
                  </a:lnTo>
                  <a:lnTo>
                    <a:pt x="21410" y="11288"/>
                  </a:lnTo>
                  <a:lnTo>
                    <a:pt x="21600" y="11071"/>
                  </a:lnTo>
                  <a:lnTo>
                    <a:pt x="21410" y="10854"/>
                  </a:lnTo>
                  <a:lnTo>
                    <a:pt x="21410" y="10528"/>
                  </a:lnTo>
                  <a:lnTo>
                    <a:pt x="21600" y="10202"/>
                  </a:lnTo>
                  <a:lnTo>
                    <a:pt x="21410" y="9985"/>
                  </a:lnTo>
                  <a:lnTo>
                    <a:pt x="21410" y="9768"/>
                  </a:lnTo>
                  <a:lnTo>
                    <a:pt x="21220" y="9334"/>
                  </a:lnTo>
                  <a:lnTo>
                    <a:pt x="21220" y="9009"/>
                  </a:lnTo>
                  <a:lnTo>
                    <a:pt x="21031" y="8791"/>
                  </a:lnTo>
                  <a:lnTo>
                    <a:pt x="21031" y="8466"/>
                  </a:lnTo>
                  <a:lnTo>
                    <a:pt x="21031" y="8140"/>
                  </a:lnTo>
                  <a:lnTo>
                    <a:pt x="20841" y="7923"/>
                  </a:lnTo>
                  <a:lnTo>
                    <a:pt x="20841" y="7706"/>
                  </a:lnTo>
                  <a:lnTo>
                    <a:pt x="20652" y="7272"/>
                  </a:lnTo>
                  <a:lnTo>
                    <a:pt x="20652" y="6946"/>
                  </a:lnTo>
                  <a:lnTo>
                    <a:pt x="20652" y="7055"/>
                  </a:lnTo>
                  <a:lnTo>
                    <a:pt x="20462" y="7163"/>
                  </a:lnTo>
                  <a:lnTo>
                    <a:pt x="20652" y="7380"/>
                  </a:lnTo>
                  <a:lnTo>
                    <a:pt x="20652" y="7597"/>
                  </a:lnTo>
                  <a:lnTo>
                    <a:pt x="20652" y="7814"/>
                  </a:lnTo>
                  <a:lnTo>
                    <a:pt x="20841" y="8140"/>
                  </a:lnTo>
                  <a:lnTo>
                    <a:pt x="20652" y="8466"/>
                  </a:lnTo>
                  <a:lnTo>
                    <a:pt x="20841" y="8683"/>
                  </a:lnTo>
                  <a:lnTo>
                    <a:pt x="20841" y="9009"/>
                  </a:lnTo>
                  <a:lnTo>
                    <a:pt x="20841" y="9334"/>
                  </a:lnTo>
                  <a:lnTo>
                    <a:pt x="21031" y="9660"/>
                  </a:lnTo>
                  <a:lnTo>
                    <a:pt x="21031" y="9877"/>
                  </a:lnTo>
                  <a:lnTo>
                    <a:pt x="21220" y="10094"/>
                  </a:lnTo>
                  <a:lnTo>
                    <a:pt x="21031" y="10311"/>
                  </a:lnTo>
                  <a:lnTo>
                    <a:pt x="21220" y="10962"/>
                  </a:lnTo>
                  <a:lnTo>
                    <a:pt x="21220" y="11396"/>
                  </a:lnTo>
                  <a:lnTo>
                    <a:pt x="21031" y="11939"/>
                  </a:lnTo>
                  <a:lnTo>
                    <a:pt x="21031" y="12482"/>
                  </a:lnTo>
                  <a:lnTo>
                    <a:pt x="20841" y="13133"/>
                  </a:lnTo>
                  <a:lnTo>
                    <a:pt x="20841" y="13676"/>
                  </a:lnTo>
                  <a:lnTo>
                    <a:pt x="20462" y="14218"/>
                  </a:lnTo>
                  <a:lnTo>
                    <a:pt x="20273" y="14761"/>
                  </a:lnTo>
                  <a:lnTo>
                    <a:pt x="19894" y="15304"/>
                  </a:lnTo>
                  <a:lnTo>
                    <a:pt x="19515" y="15955"/>
                  </a:lnTo>
                  <a:lnTo>
                    <a:pt x="19136" y="16498"/>
                  </a:lnTo>
                  <a:lnTo>
                    <a:pt x="18757" y="16932"/>
                  </a:lnTo>
                  <a:lnTo>
                    <a:pt x="18189" y="17366"/>
                  </a:lnTo>
                  <a:lnTo>
                    <a:pt x="17810" y="17800"/>
                  </a:lnTo>
                  <a:lnTo>
                    <a:pt x="17241" y="18343"/>
                  </a:lnTo>
                  <a:lnTo>
                    <a:pt x="16863" y="18669"/>
                  </a:lnTo>
                  <a:lnTo>
                    <a:pt x="16484" y="18994"/>
                  </a:lnTo>
                  <a:lnTo>
                    <a:pt x="15915" y="19320"/>
                  </a:lnTo>
                  <a:lnTo>
                    <a:pt x="15347" y="19646"/>
                  </a:lnTo>
                  <a:lnTo>
                    <a:pt x="14589" y="19754"/>
                  </a:lnTo>
                  <a:lnTo>
                    <a:pt x="14210" y="20080"/>
                  </a:lnTo>
                  <a:lnTo>
                    <a:pt x="13452" y="20188"/>
                  </a:lnTo>
                  <a:lnTo>
                    <a:pt x="12883" y="20188"/>
                  </a:lnTo>
                  <a:lnTo>
                    <a:pt x="12315" y="20188"/>
                  </a:lnTo>
                  <a:lnTo>
                    <a:pt x="11747" y="20080"/>
                  </a:lnTo>
                  <a:lnTo>
                    <a:pt x="10989" y="19971"/>
                  </a:lnTo>
                  <a:lnTo>
                    <a:pt x="10420" y="19863"/>
                  </a:lnTo>
                  <a:lnTo>
                    <a:pt x="9852" y="19537"/>
                  </a:lnTo>
                  <a:lnTo>
                    <a:pt x="9283" y="19211"/>
                  </a:lnTo>
                  <a:lnTo>
                    <a:pt x="8905" y="18669"/>
                  </a:lnTo>
                  <a:lnTo>
                    <a:pt x="8336" y="18234"/>
                  </a:lnTo>
                  <a:lnTo>
                    <a:pt x="7768" y="17692"/>
                  </a:lnTo>
                  <a:lnTo>
                    <a:pt x="7578" y="17583"/>
                  </a:lnTo>
                  <a:lnTo>
                    <a:pt x="7389" y="17475"/>
                  </a:lnTo>
                  <a:lnTo>
                    <a:pt x="7199" y="17149"/>
                  </a:lnTo>
                  <a:lnTo>
                    <a:pt x="7199" y="16932"/>
                  </a:lnTo>
                  <a:lnTo>
                    <a:pt x="6820" y="16715"/>
                  </a:lnTo>
                  <a:lnTo>
                    <a:pt x="7010" y="16606"/>
                  </a:lnTo>
                  <a:lnTo>
                    <a:pt x="6631" y="16389"/>
                  </a:lnTo>
                  <a:lnTo>
                    <a:pt x="6441" y="16064"/>
                  </a:lnTo>
                  <a:lnTo>
                    <a:pt x="6441" y="15847"/>
                  </a:lnTo>
                  <a:lnTo>
                    <a:pt x="6252" y="15630"/>
                  </a:lnTo>
                  <a:lnTo>
                    <a:pt x="6252" y="15412"/>
                  </a:lnTo>
                  <a:lnTo>
                    <a:pt x="6063" y="15195"/>
                  </a:lnTo>
                  <a:lnTo>
                    <a:pt x="6252" y="14978"/>
                  </a:lnTo>
                  <a:lnTo>
                    <a:pt x="6063" y="14761"/>
                  </a:lnTo>
                  <a:lnTo>
                    <a:pt x="5873" y="14436"/>
                  </a:lnTo>
                  <a:lnTo>
                    <a:pt x="6063" y="14218"/>
                  </a:lnTo>
                  <a:lnTo>
                    <a:pt x="6063" y="13893"/>
                  </a:lnTo>
                  <a:lnTo>
                    <a:pt x="5873" y="13676"/>
                  </a:lnTo>
                  <a:lnTo>
                    <a:pt x="5873" y="13567"/>
                  </a:lnTo>
                  <a:lnTo>
                    <a:pt x="5873" y="13350"/>
                  </a:lnTo>
                  <a:lnTo>
                    <a:pt x="5684" y="13025"/>
                  </a:lnTo>
                  <a:lnTo>
                    <a:pt x="5873" y="12807"/>
                  </a:lnTo>
                  <a:lnTo>
                    <a:pt x="5684" y="12590"/>
                  </a:lnTo>
                  <a:lnTo>
                    <a:pt x="5873" y="12373"/>
                  </a:lnTo>
                  <a:lnTo>
                    <a:pt x="5684" y="12156"/>
                  </a:lnTo>
                  <a:lnTo>
                    <a:pt x="5684" y="11939"/>
                  </a:lnTo>
                  <a:lnTo>
                    <a:pt x="5684" y="11722"/>
                  </a:lnTo>
                  <a:lnTo>
                    <a:pt x="5684" y="11505"/>
                  </a:lnTo>
                  <a:lnTo>
                    <a:pt x="5684" y="11179"/>
                  </a:lnTo>
                  <a:lnTo>
                    <a:pt x="5684" y="11071"/>
                  </a:lnTo>
                  <a:lnTo>
                    <a:pt x="5684" y="10962"/>
                  </a:lnTo>
                  <a:lnTo>
                    <a:pt x="5684" y="10637"/>
                  </a:lnTo>
                  <a:lnTo>
                    <a:pt x="5684" y="10419"/>
                  </a:lnTo>
                  <a:lnTo>
                    <a:pt x="5873" y="10202"/>
                  </a:lnTo>
                  <a:lnTo>
                    <a:pt x="5684" y="9877"/>
                  </a:lnTo>
                  <a:lnTo>
                    <a:pt x="5873" y="9660"/>
                  </a:lnTo>
                  <a:lnTo>
                    <a:pt x="5684" y="9443"/>
                  </a:lnTo>
                  <a:lnTo>
                    <a:pt x="5873" y="9117"/>
                  </a:lnTo>
                  <a:lnTo>
                    <a:pt x="6063" y="8791"/>
                  </a:lnTo>
                  <a:lnTo>
                    <a:pt x="5873" y="8574"/>
                  </a:lnTo>
                  <a:lnTo>
                    <a:pt x="6063" y="8248"/>
                  </a:lnTo>
                  <a:lnTo>
                    <a:pt x="6063" y="8032"/>
                  </a:lnTo>
                  <a:lnTo>
                    <a:pt x="6063" y="7923"/>
                  </a:lnTo>
                  <a:lnTo>
                    <a:pt x="6063" y="7814"/>
                  </a:lnTo>
                  <a:lnTo>
                    <a:pt x="6441" y="7706"/>
                  </a:lnTo>
                  <a:lnTo>
                    <a:pt x="6441" y="7597"/>
                  </a:lnTo>
                  <a:lnTo>
                    <a:pt x="6441" y="7489"/>
                  </a:lnTo>
                  <a:lnTo>
                    <a:pt x="6441" y="7380"/>
                  </a:lnTo>
                  <a:lnTo>
                    <a:pt x="6631" y="7597"/>
                  </a:lnTo>
                  <a:lnTo>
                    <a:pt x="7010" y="7706"/>
                  </a:lnTo>
                  <a:lnTo>
                    <a:pt x="7010" y="7923"/>
                  </a:lnTo>
                  <a:lnTo>
                    <a:pt x="7389" y="8248"/>
                  </a:lnTo>
                  <a:lnTo>
                    <a:pt x="7578" y="8357"/>
                  </a:lnTo>
                  <a:lnTo>
                    <a:pt x="7768" y="8683"/>
                  </a:lnTo>
                  <a:lnTo>
                    <a:pt x="7957" y="9009"/>
                  </a:lnTo>
                  <a:lnTo>
                    <a:pt x="7957" y="9225"/>
                  </a:lnTo>
                  <a:lnTo>
                    <a:pt x="8336" y="9443"/>
                  </a:lnTo>
                  <a:lnTo>
                    <a:pt x="8336" y="9660"/>
                  </a:lnTo>
                  <a:lnTo>
                    <a:pt x="8526" y="9877"/>
                  </a:lnTo>
                  <a:lnTo>
                    <a:pt x="8715" y="10094"/>
                  </a:lnTo>
                  <a:lnTo>
                    <a:pt x="8905" y="10094"/>
                  </a:lnTo>
                  <a:lnTo>
                    <a:pt x="9094" y="10202"/>
                  </a:lnTo>
                  <a:lnTo>
                    <a:pt x="9283" y="10094"/>
                  </a:lnTo>
                  <a:lnTo>
                    <a:pt x="9283" y="9985"/>
                  </a:lnTo>
                  <a:lnTo>
                    <a:pt x="9473" y="9877"/>
                  </a:lnTo>
                  <a:lnTo>
                    <a:pt x="9283" y="9551"/>
                  </a:lnTo>
                  <a:lnTo>
                    <a:pt x="9473" y="9334"/>
                  </a:lnTo>
                  <a:lnTo>
                    <a:pt x="9283" y="9117"/>
                  </a:lnTo>
                  <a:lnTo>
                    <a:pt x="9283" y="8900"/>
                  </a:lnTo>
                  <a:lnTo>
                    <a:pt x="9283" y="8683"/>
                  </a:lnTo>
                  <a:lnTo>
                    <a:pt x="9094" y="8466"/>
                  </a:lnTo>
                  <a:lnTo>
                    <a:pt x="8905" y="8248"/>
                  </a:lnTo>
                  <a:lnTo>
                    <a:pt x="8526" y="8032"/>
                  </a:lnTo>
                  <a:lnTo>
                    <a:pt x="8526" y="7814"/>
                  </a:lnTo>
                  <a:lnTo>
                    <a:pt x="8147" y="7489"/>
                  </a:lnTo>
                  <a:lnTo>
                    <a:pt x="7957" y="7272"/>
                  </a:lnTo>
                  <a:lnTo>
                    <a:pt x="7768" y="7055"/>
                  </a:lnTo>
                  <a:lnTo>
                    <a:pt x="7578" y="6838"/>
                  </a:lnTo>
                  <a:lnTo>
                    <a:pt x="7389" y="6512"/>
                  </a:lnTo>
                  <a:lnTo>
                    <a:pt x="7199" y="6295"/>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a:p>
          </p:txBody>
        </p:sp>
        <p:sp>
          <p:nvSpPr>
            <p:cNvPr id="1028" name="未知"/>
            <p:cNvSpPr>
              <a:spLocks noChangeAspect="1" noChangeArrowheads="1"/>
            </p:cNvSpPr>
            <p:nvPr/>
          </p:nvSpPr>
          <p:spPr bwMode="auto">
            <a:xfrm>
              <a:off x="272" y="460"/>
              <a:ext cx="250" cy="329"/>
            </a:xfrm>
            <a:custGeom>
              <a:avLst/>
              <a:gdLst>
                <a:gd name="T0" fmla="*/ 18261 w 21600"/>
                <a:gd name="T1" fmla="*/ 9235 h 21600"/>
                <a:gd name="T2" fmla="*/ 18654 w 21600"/>
                <a:gd name="T3" fmla="*/ 8341 h 21600"/>
                <a:gd name="T4" fmla="*/ 19243 w 21600"/>
                <a:gd name="T5" fmla="*/ 7597 h 21600"/>
                <a:gd name="T6" fmla="*/ 19832 w 21600"/>
                <a:gd name="T7" fmla="*/ 6554 h 21600"/>
                <a:gd name="T8" fmla="*/ 20421 w 21600"/>
                <a:gd name="T9" fmla="*/ 5511 h 21600"/>
                <a:gd name="T10" fmla="*/ 21010 w 21600"/>
                <a:gd name="T11" fmla="*/ 4468 h 21600"/>
                <a:gd name="T12" fmla="*/ 21403 w 21600"/>
                <a:gd name="T13" fmla="*/ 3426 h 21600"/>
                <a:gd name="T14" fmla="*/ 21600 w 21600"/>
                <a:gd name="T15" fmla="*/ 2532 h 21600"/>
                <a:gd name="T16" fmla="*/ 21403 w 21600"/>
                <a:gd name="T17" fmla="*/ 1638 h 21600"/>
                <a:gd name="T18" fmla="*/ 21010 w 21600"/>
                <a:gd name="T19" fmla="*/ 744 h 21600"/>
                <a:gd name="T20" fmla="*/ 20421 w 21600"/>
                <a:gd name="T21" fmla="*/ 148 h 21600"/>
                <a:gd name="T22" fmla="*/ 19636 w 21600"/>
                <a:gd name="T23" fmla="*/ 0 h 21600"/>
                <a:gd name="T24" fmla="*/ 18850 w 21600"/>
                <a:gd name="T25" fmla="*/ 297 h 21600"/>
                <a:gd name="T26" fmla="*/ 18065 w 21600"/>
                <a:gd name="T27" fmla="*/ 1191 h 21600"/>
                <a:gd name="T28" fmla="*/ 17279 w 21600"/>
                <a:gd name="T29" fmla="*/ 2383 h 21600"/>
                <a:gd name="T30" fmla="*/ 16690 w 21600"/>
                <a:gd name="T31" fmla="*/ 3724 h 21600"/>
                <a:gd name="T32" fmla="*/ 16101 w 21600"/>
                <a:gd name="T33" fmla="*/ 5362 h 21600"/>
                <a:gd name="T34" fmla="*/ 15708 w 21600"/>
                <a:gd name="T35" fmla="*/ 7001 h 21600"/>
                <a:gd name="T36" fmla="*/ 14923 w 21600"/>
                <a:gd name="T37" fmla="*/ 8639 h 21600"/>
                <a:gd name="T38" fmla="*/ 14334 w 21600"/>
                <a:gd name="T39" fmla="*/ 10129 h 21600"/>
                <a:gd name="T40" fmla="*/ 13941 w 21600"/>
                <a:gd name="T41" fmla="*/ 11470 h 21600"/>
                <a:gd name="T42" fmla="*/ 13745 w 21600"/>
                <a:gd name="T43" fmla="*/ 12512 h 21600"/>
                <a:gd name="T44" fmla="*/ 12959 w 21600"/>
                <a:gd name="T45" fmla="*/ 14151 h 21600"/>
                <a:gd name="T46" fmla="*/ 12174 w 21600"/>
                <a:gd name="T47" fmla="*/ 15343 h 21600"/>
                <a:gd name="T48" fmla="*/ 11585 w 21600"/>
                <a:gd name="T49" fmla="*/ 16534 h 21600"/>
                <a:gd name="T50" fmla="*/ 10800 w 21600"/>
                <a:gd name="T51" fmla="*/ 17428 h 21600"/>
                <a:gd name="T52" fmla="*/ 10014 w 21600"/>
                <a:gd name="T53" fmla="*/ 18173 h 21600"/>
                <a:gd name="T54" fmla="*/ 9032 w 21600"/>
                <a:gd name="T55" fmla="*/ 18769 h 21600"/>
                <a:gd name="T56" fmla="*/ 8246 w 21600"/>
                <a:gd name="T57" fmla="*/ 19514 h 21600"/>
                <a:gd name="T58" fmla="*/ 7265 w 21600"/>
                <a:gd name="T59" fmla="*/ 19812 h 21600"/>
                <a:gd name="T60" fmla="*/ 5694 w 21600"/>
                <a:gd name="T61" fmla="*/ 20259 h 21600"/>
                <a:gd name="T62" fmla="*/ 4516 w 21600"/>
                <a:gd name="T63" fmla="*/ 20706 h 21600"/>
                <a:gd name="T64" fmla="*/ 3338 w 21600"/>
                <a:gd name="T65" fmla="*/ 20706 h 21600"/>
                <a:gd name="T66" fmla="*/ 2159 w 21600"/>
                <a:gd name="T67" fmla="*/ 21004 h 21600"/>
                <a:gd name="T68" fmla="*/ 1177 w 21600"/>
                <a:gd name="T69" fmla="*/ 21302 h 21600"/>
                <a:gd name="T70" fmla="*/ 392 w 21600"/>
                <a:gd name="T71" fmla="*/ 21451 h 21600"/>
                <a:gd name="T72" fmla="*/ 0 w 21600"/>
                <a:gd name="T73" fmla="*/ 21600 h 21600"/>
                <a:gd name="T74" fmla="*/ 785 w 21600"/>
                <a:gd name="T75" fmla="*/ 21451 h 21600"/>
                <a:gd name="T76" fmla="*/ 1963 w 21600"/>
                <a:gd name="T77" fmla="*/ 21153 h 21600"/>
                <a:gd name="T78" fmla="*/ 3534 w 21600"/>
                <a:gd name="T79" fmla="*/ 21004 h 21600"/>
                <a:gd name="T80" fmla="*/ 4908 w 21600"/>
                <a:gd name="T81" fmla="*/ 20855 h 21600"/>
                <a:gd name="T82" fmla="*/ 6087 w 21600"/>
                <a:gd name="T83" fmla="*/ 20855 h 21600"/>
                <a:gd name="T84" fmla="*/ 7461 w 21600"/>
                <a:gd name="T85" fmla="*/ 20706 h 21600"/>
                <a:gd name="T86" fmla="*/ 8836 w 21600"/>
                <a:gd name="T87" fmla="*/ 20408 h 21600"/>
                <a:gd name="T88" fmla="*/ 10210 w 21600"/>
                <a:gd name="T89" fmla="*/ 20110 h 21600"/>
                <a:gd name="T90" fmla="*/ 11192 w 21600"/>
                <a:gd name="T91" fmla="*/ 19514 h 21600"/>
                <a:gd name="T92" fmla="*/ 12370 w 21600"/>
                <a:gd name="T93" fmla="*/ 18918 h 21600"/>
                <a:gd name="T94" fmla="*/ 13156 w 21600"/>
                <a:gd name="T95" fmla="*/ 18024 h 21600"/>
                <a:gd name="T96" fmla="*/ 13745 w 21600"/>
                <a:gd name="T97" fmla="*/ 17130 h 21600"/>
                <a:gd name="T98" fmla="*/ 14138 w 21600"/>
                <a:gd name="T99" fmla="*/ 16534 h 21600"/>
                <a:gd name="T100" fmla="*/ 14727 w 21600"/>
                <a:gd name="T101" fmla="*/ 15790 h 21600"/>
                <a:gd name="T102" fmla="*/ 15119 w 21600"/>
                <a:gd name="T103" fmla="*/ 14896 h 21600"/>
                <a:gd name="T104" fmla="*/ 15512 w 21600"/>
                <a:gd name="T105" fmla="*/ 14300 h 21600"/>
                <a:gd name="T106" fmla="*/ 16101 w 21600"/>
                <a:gd name="T107" fmla="*/ 13257 h 21600"/>
                <a:gd name="T108" fmla="*/ 16494 w 21600"/>
                <a:gd name="T109" fmla="*/ 12363 h 21600"/>
                <a:gd name="T110" fmla="*/ 16887 w 21600"/>
                <a:gd name="T111" fmla="*/ 11768 h 21600"/>
                <a:gd name="T112" fmla="*/ 17279 w 21600"/>
                <a:gd name="T113" fmla="*/ 11023 h 21600"/>
                <a:gd name="T114" fmla="*/ 17672 w 21600"/>
                <a:gd name="T115" fmla="*/ 10278 h 21600"/>
                <a:gd name="T116" fmla="*/ 18065 w 21600"/>
                <a:gd name="T117" fmla="*/ 9831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600" h="21600">
                  <a:moveTo>
                    <a:pt x="18065" y="9831"/>
                  </a:moveTo>
                  <a:lnTo>
                    <a:pt x="18261" y="9533"/>
                  </a:lnTo>
                  <a:lnTo>
                    <a:pt x="18261" y="9235"/>
                  </a:lnTo>
                  <a:lnTo>
                    <a:pt x="18261" y="8937"/>
                  </a:lnTo>
                  <a:lnTo>
                    <a:pt x="18458" y="8639"/>
                  </a:lnTo>
                  <a:lnTo>
                    <a:pt x="18654" y="8341"/>
                  </a:lnTo>
                  <a:lnTo>
                    <a:pt x="18850" y="8043"/>
                  </a:lnTo>
                  <a:lnTo>
                    <a:pt x="19046" y="7597"/>
                  </a:lnTo>
                  <a:lnTo>
                    <a:pt x="19243" y="7597"/>
                  </a:lnTo>
                  <a:lnTo>
                    <a:pt x="19439" y="7299"/>
                  </a:lnTo>
                  <a:lnTo>
                    <a:pt x="19636" y="6852"/>
                  </a:lnTo>
                  <a:lnTo>
                    <a:pt x="19832" y="6554"/>
                  </a:lnTo>
                  <a:lnTo>
                    <a:pt x="20028" y="6107"/>
                  </a:lnTo>
                  <a:lnTo>
                    <a:pt x="20421" y="5958"/>
                  </a:lnTo>
                  <a:lnTo>
                    <a:pt x="20421" y="5511"/>
                  </a:lnTo>
                  <a:lnTo>
                    <a:pt x="20618" y="5064"/>
                  </a:lnTo>
                  <a:lnTo>
                    <a:pt x="20814" y="4915"/>
                  </a:lnTo>
                  <a:lnTo>
                    <a:pt x="21010" y="4468"/>
                  </a:lnTo>
                  <a:lnTo>
                    <a:pt x="21010" y="4170"/>
                  </a:lnTo>
                  <a:lnTo>
                    <a:pt x="21207" y="3873"/>
                  </a:lnTo>
                  <a:lnTo>
                    <a:pt x="21403" y="3426"/>
                  </a:lnTo>
                  <a:lnTo>
                    <a:pt x="21403" y="3128"/>
                  </a:lnTo>
                  <a:lnTo>
                    <a:pt x="21403" y="2830"/>
                  </a:lnTo>
                  <a:lnTo>
                    <a:pt x="21600" y="2532"/>
                  </a:lnTo>
                  <a:lnTo>
                    <a:pt x="21403" y="2234"/>
                  </a:lnTo>
                  <a:lnTo>
                    <a:pt x="21403" y="1936"/>
                  </a:lnTo>
                  <a:lnTo>
                    <a:pt x="21403" y="1638"/>
                  </a:lnTo>
                  <a:lnTo>
                    <a:pt x="21207" y="1340"/>
                  </a:lnTo>
                  <a:lnTo>
                    <a:pt x="21207" y="1191"/>
                  </a:lnTo>
                  <a:lnTo>
                    <a:pt x="21010" y="744"/>
                  </a:lnTo>
                  <a:lnTo>
                    <a:pt x="20618" y="595"/>
                  </a:lnTo>
                  <a:lnTo>
                    <a:pt x="20814" y="297"/>
                  </a:lnTo>
                  <a:lnTo>
                    <a:pt x="20421" y="148"/>
                  </a:lnTo>
                  <a:lnTo>
                    <a:pt x="20028" y="0"/>
                  </a:lnTo>
                  <a:lnTo>
                    <a:pt x="19832" y="0"/>
                  </a:lnTo>
                  <a:lnTo>
                    <a:pt x="19636" y="0"/>
                  </a:lnTo>
                  <a:lnTo>
                    <a:pt x="19439" y="148"/>
                  </a:lnTo>
                  <a:lnTo>
                    <a:pt x="19243" y="148"/>
                  </a:lnTo>
                  <a:lnTo>
                    <a:pt x="18850" y="297"/>
                  </a:lnTo>
                  <a:lnTo>
                    <a:pt x="18654" y="595"/>
                  </a:lnTo>
                  <a:lnTo>
                    <a:pt x="18458" y="893"/>
                  </a:lnTo>
                  <a:lnTo>
                    <a:pt x="18065" y="1191"/>
                  </a:lnTo>
                  <a:lnTo>
                    <a:pt x="18065" y="1489"/>
                  </a:lnTo>
                  <a:lnTo>
                    <a:pt x="17672" y="1936"/>
                  </a:lnTo>
                  <a:lnTo>
                    <a:pt x="17279" y="2383"/>
                  </a:lnTo>
                  <a:lnTo>
                    <a:pt x="17279" y="2830"/>
                  </a:lnTo>
                  <a:lnTo>
                    <a:pt x="16887" y="3277"/>
                  </a:lnTo>
                  <a:lnTo>
                    <a:pt x="16690" y="3724"/>
                  </a:lnTo>
                  <a:lnTo>
                    <a:pt x="16494" y="4319"/>
                  </a:lnTo>
                  <a:lnTo>
                    <a:pt x="16297" y="4766"/>
                  </a:lnTo>
                  <a:lnTo>
                    <a:pt x="16101" y="5362"/>
                  </a:lnTo>
                  <a:lnTo>
                    <a:pt x="15905" y="5958"/>
                  </a:lnTo>
                  <a:lnTo>
                    <a:pt x="15708" y="6554"/>
                  </a:lnTo>
                  <a:lnTo>
                    <a:pt x="15708" y="7001"/>
                  </a:lnTo>
                  <a:lnTo>
                    <a:pt x="15316" y="7448"/>
                  </a:lnTo>
                  <a:lnTo>
                    <a:pt x="15119" y="8043"/>
                  </a:lnTo>
                  <a:lnTo>
                    <a:pt x="14923" y="8639"/>
                  </a:lnTo>
                  <a:lnTo>
                    <a:pt x="14727" y="9235"/>
                  </a:lnTo>
                  <a:lnTo>
                    <a:pt x="14727" y="9682"/>
                  </a:lnTo>
                  <a:lnTo>
                    <a:pt x="14334" y="10129"/>
                  </a:lnTo>
                  <a:lnTo>
                    <a:pt x="14138" y="10725"/>
                  </a:lnTo>
                  <a:lnTo>
                    <a:pt x="14138" y="11023"/>
                  </a:lnTo>
                  <a:lnTo>
                    <a:pt x="13941" y="11470"/>
                  </a:lnTo>
                  <a:lnTo>
                    <a:pt x="13941" y="11768"/>
                  </a:lnTo>
                  <a:lnTo>
                    <a:pt x="13745" y="12065"/>
                  </a:lnTo>
                  <a:lnTo>
                    <a:pt x="13745" y="12512"/>
                  </a:lnTo>
                  <a:lnTo>
                    <a:pt x="13352" y="13108"/>
                  </a:lnTo>
                  <a:lnTo>
                    <a:pt x="13156" y="13704"/>
                  </a:lnTo>
                  <a:lnTo>
                    <a:pt x="12959" y="14151"/>
                  </a:lnTo>
                  <a:lnTo>
                    <a:pt x="12763" y="14598"/>
                  </a:lnTo>
                  <a:lnTo>
                    <a:pt x="12567" y="15045"/>
                  </a:lnTo>
                  <a:lnTo>
                    <a:pt x="12174" y="15343"/>
                  </a:lnTo>
                  <a:lnTo>
                    <a:pt x="11977" y="15790"/>
                  </a:lnTo>
                  <a:lnTo>
                    <a:pt x="11781" y="16236"/>
                  </a:lnTo>
                  <a:lnTo>
                    <a:pt x="11585" y="16534"/>
                  </a:lnTo>
                  <a:lnTo>
                    <a:pt x="11192" y="16832"/>
                  </a:lnTo>
                  <a:lnTo>
                    <a:pt x="11192" y="17130"/>
                  </a:lnTo>
                  <a:lnTo>
                    <a:pt x="10800" y="17428"/>
                  </a:lnTo>
                  <a:lnTo>
                    <a:pt x="10603" y="17726"/>
                  </a:lnTo>
                  <a:lnTo>
                    <a:pt x="10407" y="18024"/>
                  </a:lnTo>
                  <a:lnTo>
                    <a:pt x="10014" y="18173"/>
                  </a:lnTo>
                  <a:lnTo>
                    <a:pt x="9818" y="18471"/>
                  </a:lnTo>
                  <a:lnTo>
                    <a:pt x="9425" y="18769"/>
                  </a:lnTo>
                  <a:lnTo>
                    <a:pt x="9032" y="18769"/>
                  </a:lnTo>
                  <a:lnTo>
                    <a:pt x="9032" y="19067"/>
                  </a:lnTo>
                  <a:lnTo>
                    <a:pt x="8639" y="19216"/>
                  </a:lnTo>
                  <a:lnTo>
                    <a:pt x="8246" y="19514"/>
                  </a:lnTo>
                  <a:lnTo>
                    <a:pt x="7854" y="19663"/>
                  </a:lnTo>
                  <a:lnTo>
                    <a:pt x="7461" y="19812"/>
                  </a:lnTo>
                  <a:lnTo>
                    <a:pt x="7265" y="19812"/>
                  </a:lnTo>
                  <a:lnTo>
                    <a:pt x="6676" y="20110"/>
                  </a:lnTo>
                  <a:lnTo>
                    <a:pt x="6283" y="20259"/>
                  </a:lnTo>
                  <a:lnTo>
                    <a:pt x="5694" y="20259"/>
                  </a:lnTo>
                  <a:lnTo>
                    <a:pt x="5497" y="20557"/>
                  </a:lnTo>
                  <a:lnTo>
                    <a:pt x="4908" y="20557"/>
                  </a:lnTo>
                  <a:lnTo>
                    <a:pt x="4516" y="20706"/>
                  </a:lnTo>
                  <a:lnTo>
                    <a:pt x="3927" y="20706"/>
                  </a:lnTo>
                  <a:lnTo>
                    <a:pt x="3730" y="20706"/>
                  </a:lnTo>
                  <a:lnTo>
                    <a:pt x="3338" y="20706"/>
                  </a:lnTo>
                  <a:lnTo>
                    <a:pt x="3141" y="20855"/>
                  </a:lnTo>
                  <a:lnTo>
                    <a:pt x="2748" y="21004"/>
                  </a:lnTo>
                  <a:lnTo>
                    <a:pt x="2159" y="21004"/>
                  </a:lnTo>
                  <a:lnTo>
                    <a:pt x="1963" y="21153"/>
                  </a:lnTo>
                  <a:lnTo>
                    <a:pt x="1570" y="21302"/>
                  </a:lnTo>
                  <a:lnTo>
                    <a:pt x="1177" y="21302"/>
                  </a:lnTo>
                  <a:lnTo>
                    <a:pt x="981" y="21302"/>
                  </a:lnTo>
                  <a:lnTo>
                    <a:pt x="588" y="21451"/>
                  </a:lnTo>
                  <a:lnTo>
                    <a:pt x="392" y="21451"/>
                  </a:lnTo>
                  <a:lnTo>
                    <a:pt x="196" y="21451"/>
                  </a:lnTo>
                  <a:lnTo>
                    <a:pt x="0" y="21600"/>
                  </a:lnTo>
                  <a:lnTo>
                    <a:pt x="196" y="21451"/>
                  </a:lnTo>
                  <a:lnTo>
                    <a:pt x="392" y="21451"/>
                  </a:lnTo>
                  <a:lnTo>
                    <a:pt x="785" y="21451"/>
                  </a:lnTo>
                  <a:lnTo>
                    <a:pt x="1177" y="21302"/>
                  </a:lnTo>
                  <a:lnTo>
                    <a:pt x="1767" y="21302"/>
                  </a:lnTo>
                  <a:lnTo>
                    <a:pt x="1963" y="21153"/>
                  </a:lnTo>
                  <a:lnTo>
                    <a:pt x="2356" y="21153"/>
                  </a:lnTo>
                  <a:lnTo>
                    <a:pt x="2945" y="21004"/>
                  </a:lnTo>
                  <a:lnTo>
                    <a:pt x="3534" y="21004"/>
                  </a:lnTo>
                  <a:lnTo>
                    <a:pt x="3927" y="21004"/>
                  </a:lnTo>
                  <a:lnTo>
                    <a:pt x="4516" y="21004"/>
                  </a:lnTo>
                  <a:lnTo>
                    <a:pt x="4908" y="20855"/>
                  </a:lnTo>
                  <a:lnTo>
                    <a:pt x="5301" y="20855"/>
                  </a:lnTo>
                  <a:lnTo>
                    <a:pt x="5694" y="20855"/>
                  </a:lnTo>
                  <a:lnTo>
                    <a:pt x="6087" y="20855"/>
                  </a:lnTo>
                  <a:lnTo>
                    <a:pt x="6676" y="20855"/>
                  </a:lnTo>
                  <a:lnTo>
                    <a:pt x="7069" y="20855"/>
                  </a:lnTo>
                  <a:lnTo>
                    <a:pt x="7461" y="20706"/>
                  </a:lnTo>
                  <a:lnTo>
                    <a:pt x="8246" y="20706"/>
                  </a:lnTo>
                  <a:lnTo>
                    <a:pt x="8639" y="20557"/>
                  </a:lnTo>
                  <a:lnTo>
                    <a:pt x="8836" y="20408"/>
                  </a:lnTo>
                  <a:lnTo>
                    <a:pt x="9228" y="20408"/>
                  </a:lnTo>
                  <a:lnTo>
                    <a:pt x="9818" y="20110"/>
                  </a:lnTo>
                  <a:lnTo>
                    <a:pt x="10210" y="20110"/>
                  </a:lnTo>
                  <a:lnTo>
                    <a:pt x="10603" y="19812"/>
                  </a:lnTo>
                  <a:lnTo>
                    <a:pt x="10800" y="19663"/>
                  </a:lnTo>
                  <a:lnTo>
                    <a:pt x="11192" y="19514"/>
                  </a:lnTo>
                  <a:lnTo>
                    <a:pt x="11585" y="19216"/>
                  </a:lnTo>
                  <a:lnTo>
                    <a:pt x="11781" y="19067"/>
                  </a:lnTo>
                  <a:lnTo>
                    <a:pt x="12370" y="18918"/>
                  </a:lnTo>
                  <a:lnTo>
                    <a:pt x="12370" y="18620"/>
                  </a:lnTo>
                  <a:lnTo>
                    <a:pt x="12959" y="18173"/>
                  </a:lnTo>
                  <a:lnTo>
                    <a:pt x="13156" y="18024"/>
                  </a:lnTo>
                  <a:lnTo>
                    <a:pt x="13548" y="17577"/>
                  </a:lnTo>
                  <a:lnTo>
                    <a:pt x="13548" y="17279"/>
                  </a:lnTo>
                  <a:lnTo>
                    <a:pt x="13745" y="17130"/>
                  </a:lnTo>
                  <a:lnTo>
                    <a:pt x="13941" y="16832"/>
                  </a:lnTo>
                  <a:lnTo>
                    <a:pt x="14138" y="16832"/>
                  </a:lnTo>
                  <a:lnTo>
                    <a:pt x="14138" y="16534"/>
                  </a:lnTo>
                  <a:lnTo>
                    <a:pt x="14530" y="16236"/>
                  </a:lnTo>
                  <a:lnTo>
                    <a:pt x="14530" y="16088"/>
                  </a:lnTo>
                  <a:lnTo>
                    <a:pt x="14727" y="15790"/>
                  </a:lnTo>
                  <a:lnTo>
                    <a:pt x="14923" y="15492"/>
                  </a:lnTo>
                  <a:lnTo>
                    <a:pt x="15119" y="15194"/>
                  </a:lnTo>
                  <a:lnTo>
                    <a:pt x="15119" y="14896"/>
                  </a:lnTo>
                  <a:lnTo>
                    <a:pt x="15316" y="14598"/>
                  </a:lnTo>
                  <a:lnTo>
                    <a:pt x="15512" y="14598"/>
                  </a:lnTo>
                  <a:lnTo>
                    <a:pt x="15512" y="14300"/>
                  </a:lnTo>
                  <a:lnTo>
                    <a:pt x="15708" y="14002"/>
                  </a:lnTo>
                  <a:lnTo>
                    <a:pt x="15905" y="13555"/>
                  </a:lnTo>
                  <a:lnTo>
                    <a:pt x="16101" y="13257"/>
                  </a:lnTo>
                  <a:lnTo>
                    <a:pt x="16101" y="12959"/>
                  </a:lnTo>
                  <a:lnTo>
                    <a:pt x="16494" y="12661"/>
                  </a:lnTo>
                  <a:lnTo>
                    <a:pt x="16494" y="12363"/>
                  </a:lnTo>
                  <a:lnTo>
                    <a:pt x="16494" y="12065"/>
                  </a:lnTo>
                  <a:lnTo>
                    <a:pt x="16887" y="12065"/>
                  </a:lnTo>
                  <a:lnTo>
                    <a:pt x="16887" y="11768"/>
                  </a:lnTo>
                  <a:lnTo>
                    <a:pt x="16887" y="11470"/>
                  </a:lnTo>
                  <a:lnTo>
                    <a:pt x="17279" y="11172"/>
                  </a:lnTo>
                  <a:lnTo>
                    <a:pt x="17279" y="11023"/>
                  </a:lnTo>
                  <a:lnTo>
                    <a:pt x="17476" y="10725"/>
                  </a:lnTo>
                  <a:lnTo>
                    <a:pt x="17672" y="10576"/>
                  </a:lnTo>
                  <a:lnTo>
                    <a:pt x="17672" y="10278"/>
                  </a:lnTo>
                  <a:lnTo>
                    <a:pt x="17869" y="9980"/>
                  </a:lnTo>
                  <a:lnTo>
                    <a:pt x="17869" y="9831"/>
                  </a:lnTo>
                  <a:lnTo>
                    <a:pt x="18065" y="9831"/>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a:p>
          </p:txBody>
        </p:sp>
        <p:sp>
          <p:nvSpPr>
            <p:cNvPr id="1029" name="未知"/>
            <p:cNvSpPr>
              <a:spLocks noChangeAspect="1" noChangeArrowheads="1"/>
            </p:cNvSpPr>
            <p:nvPr/>
          </p:nvSpPr>
          <p:spPr bwMode="auto">
            <a:xfrm>
              <a:off x="200" y="399"/>
              <a:ext cx="238" cy="313"/>
            </a:xfrm>
            <a:custGeom>
              <a:avLst/>
              <a:gdLst>
                <a:gd name="T0" fmla="*/ 13371 w 21600"/>
                <a:gd name="T1" fmla="*/ 469 h 21600"/>
                <a:gd name="T2" fmla="*/ 11519 w 21600"/>
                <a:gd name="T3" fmla="*/ 469 h 21600"/>
                <a:gd name="T4" fmla="*/ 9874 w 21600"/>
                <a:gd name="T5" fmla="*/ 625 h 21600"/>
                <a:gd name="T6" fmla="*/ 7816 w 21600"/>
                <a:gd name="T7" fmla="*/ 782 h 21600"/>
                <a:gd name="T8" fmla="*/ 6171 w 21600"/>
                <a:gd name="T9" fmla="*/ 939 h 21600"/>
                <a:gd name="T10" fmla="*/ 3908 w 21600"/>
                <a:gd name="T11" fmla="*/ 1095 h 21600"/>
                <a:gd name="T12" fmla="*/ 2262 w 21600"/>
                <a:gd name="T13" fmla="*/ 1252 h 21600"/>
                <a:gd name="T14" fmla="*/ 616 w 21600"/>
                <a:gd name="T15" fmla="*/ 1564 h 21600"/>
                <a:gd name="T16" fmla="*/ 411 w 21600"/>
                <a:gd name="T17" fmla="*/ 1721 h 21600"/>
                <a:gd name="T18" fmla="*/ 2262 w 21600"/>
                <a:gd name="T19" fmla="*/ 1721 h 21600"/>
                <a:gd name="T20" fmla="*/ 4731 w 21600"/>
                <a:gd name="T21" fmla="*/ 2034 h 21600"/>
                <a:gd name="T22" fmla="*/ 7199 w 21600"/>
                <a:gd name="T23" fmla="*/ 2034 h 21600"/>
                <a:gd name="T24" fmla="*/ 8228 w 21600"/>
                <a:gd name="T25" fmla="*/ 1721 h 21600"/>
                <a:gd name="T26" fmla="*/ 9668 w 21600"/>
                <a:gd name="T27" fmla="*/ 1564 h 21600"/>
                <a:gd name="T28" fmla="*/ 11314 w 21600"/>
                <a:gd name="T29" fmla="*/ 1408 h 21600"/>
                <a:gd name="T30" fmla="*/ 13165 w 21600"/>
                <a:gd name="T31" fmla="*/ 1252 h 21600"/>
                <a:gd name="T32" fmla="*/ 14811 w 21600"/>
                <a:gd name="T33" fmla="*/ 1252 h 21600"/>
                <a:gd name="T34" fmla="*/ 16457 w 21600"/>
                <a:gd name="T35" fmla="*/ 1564 h 21600"/>
                <a:gd name="T36" fmla="*/ 17691 w 21600"/>
                <a:gd name="T37" fmla="*/ 2034 h 21600"/>
                <a:gd name="T38" fmla="*/ 18514 w 21600"/>
                <a:gd name="T39" fmla="*/ 2817 h 21600"/>
                <a:gd name="T40" fmla="*/ 18925 w 21600"/>
                <a:gd name="T41" fmla="*/ 4382 h 21600"/>
                <a:gd name="T42" fmla="*/ 18925 w 21600"/>
                <a:gd name="T43" fmla="*/ 5947 h 21600"/>
                <a:gd name="T44" fmla="*/ 18514 w 21600"/>
                <a:gd name="T45" fmla="*/ 7669 h 21600"/>
                <a:gd name="T46" fmla="*/ 17897 w 21600"/>
                <a:gd name="T47" fmla="*/ 9391 h 21600"/>
                <a:gd name="T48" fmla="*/ 16868 w 21600"/>
                <a:gd name="T49" fmla="*/ 10800 h 21600"/>
                <a:gd name="T50" fmla="*/ 15839 w 21600"/>
                <a:gd name="T51" fmla="*/ 12364 h 21600"/>
                <a:gd name="T52" fmla="*/ 14605 w 21600"/>
                <a:gd name="T53" fmla="*/ 13773 h 21600"/>
                <a:gd name="T54" fmla="*/ 13577 w 21600"/>
                <a:gd name="T55" fmla="*/ 14869 h 21600"/>
                <a:gd name="T56" fmla="*/ 12959 w 21600"/>
                <a:gd name="T57" fmla="*/ 14556 h 21600"/>
                <a:gd name="T58" fmla="*/ 11931 w 21600"/>
                <a:gd name="T59" fmla="*/ 12678 h 21600"/>
                <a:gd name="T60" fmla="*/ 10696 w 21600"/>
                <a:gd name="T61" fmla="*/ 10956 h 21600"/>
                <a:gd name="T62" fmla="*/ 9668 w 21600"/>
                <a:gd name="T63" fmla="*/ 10800 h 21600"/>
                <a:gd name="T64" fmla="*/ 9051 w 21600"/>
                <a:gd name="T65" fmla="*/ 12834 h 21600"/>
                <a:gd name="T66" fmla="*/ 9668 w 21600"/>
                <a:gd name="T67" fmla="*/ 14712 h 21600"/>
                <a:gd name="T68" fmla="*/ 10285 w 21600"/>
                <a:gd name="T69" fmla="*/ 16434 h 21600"/>
                <a:gd name="T70" fmla="*/ 10491 w 21600"/>
                <a:gd name="T71" fmla="*/ 18313 h 21600"/>
                <a:gd name="T72" fmla="*/ 10696 w 21600"/>
                <a:gd name="T73" fmla="*/ 19721 h 21600"/>
                <a:gd name="T74" fmla="*/ 11931 w 21600"/>
                <a:gd name="T75" fmla="*/ 20817 h 21600"/>
                <a:gd name="T76" fmla="*/ 13165 w 21600"/>
                <a:gd name="T77" fmla="*/ 21286 h 21600"/>
                <a:gd name="T78" fmla="*/ 14194 w 21600"/>
                <a:gd name="T79" fmla="*/ 21600 h 21600"/>
                <a:gd name="T80" fmla="*/ 14399 w 21600"/>
                <a:gd name="T81" fmla="*/ 20191 h 21600"/>
                <a:gd name="T82" fmla="*/ 15428 w 21600"/>
                <a:gd name="T83" fmla="*/ 18313 h 21600"/>
                <a:gd name="T84" fmla="*/ 16457 w 21600"/>
                <a:gd name="T85" fmla="*/ 16434 h 21600"/>
                <a:gd name="T86" fmla="*/ 17485 w 21600"/>
                <a:gd name="T87" fmla="*/ 14869 h 21600"/>
                <a:gd name="T88" fmla="*/ 18102 w 21600"/>
                <a:gd name="T89" fmla="*/ 13930 h 21600"/>
                <a:gd name="T90" fmla="*/ 18514 w 21600"/>
                <a:gd name="T91" fmla="*/ 12834 h 21600"/>
                <a:gd name="T92" fmla="*/ 19131 w 21600"/>
                <a:gd name="T93" fmla="*/ 11895 h 21600"/>
                <a:gd name="T94" fmla="*/ 19542 w 21600"/>
                <a:gd name="T95" fmla="*/ 10643 h 21600"/>
                <a:gd name="T96" fmla="*/ 20159 w 21600"/>
                <a:gd name="T97" fmla="*/ 9704 h 21600"/>
                <a:gd name="T98" fmla="*/ 20571 w 21600"/>
                <a:gd name="T99" fmla="*/ 8608 h 21600"/>
                <a:gd name="T100" fmla="*/ 20982 w 21600"/>
                <a:gd name="T101" fmla="*/ 7356 h 21600"/>
                <a:gd name="T102" fmla="*/ 21600 w 21600"/>
                <a:gd name="T103" fmla="*/ 6260 h 21600"/>
                <a:gd name="T104" fmla="*/ 21600 w 21600"/>
                <a:gd name="T105" fmla="*/ 3286 h 21600"/>
                <a:gd name="T106" fmla="*/ 20365 w 21600"/>
                <a:gd name="T107" fmla="*/ 1252 h 21600"/>
                <a:gd name="T108" fmla="*/ 17691 w 21600"/>
                <a:gd name="T109" fmla="*/ 156 h 21600"/>
                <a:gd name="T110" fmla="*/ 15222 w 21600"/>
                <a:gd name="T11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600" h="21600">
                  <a:moveTo>
                    <a:pt x="14811" y="156"/>
                  </a:moveTo>
                  <a:lnTo>
                    <a:pt x="14399" y="312"/>
                  </a:lnTo>
                  <a:lnTo>
                    <a:pt x="13988" y="312"/>
                  </a:lnTo>
                  <a:lnTo>
                    <a:pt x="13371" y="469"/>
                  </a:lnTo>
                  <a:lnTo>
                    <a:pt x="12959" y="469"/>
                  </a:lnTo>
                  <a:lnTo>
                    <a:pt x="12548" y="469"/>
                  </a:lnTo>
                  <a:lnTo>
                    <a:pt x="11931" y="312"/>
                  </a:lnTo>
                  <a:lnTo>
                    <a:pt x="11519" y="469"/>
                  </a:lnTo>
                  <a:lnTo>
                    <a:pt x="11108" y="469"/>
                  </a:lnTo>
                  <a:lnTo>
                    <a:pt x="10696" y="625"/>
                  </a:lnTo>
                  <a:lnTo>
                    <a:pt x="10285" y="625"/>
                  </a:lnTo>
                  <a:lnTo>
                    <a:pt x="9874" y="625"/>
                  </a:lnTo>
                  <a:lnTo>
                    <a:pt x="9462" y="782"/>
                  </a:lnTo>
                  <a:lnTo>
                    <a:pt x="9051" y="625"/>
                  </a:lnTo>
                  <a:lnTo>
                    <a:pt x="8434" y="782"/>
                  </a:lnTo>
                  <a:lnTo>
                    <a:pt x="7816" y="782"/>
                  </a:lnTo>
                  <a:lnTo>
                    <a:pt x="7405" y="939"/>
                  </a:lnTo>
                  <a:lnTo>
                    <a:pt x="7199" y="782"/>
                  </a:lnTo>
                  <a:lnTo>
                    <a:pt x="6582" y="939"/>
                  </a:lnTo>
                  <a:lnTo>
                    <a:pt x="6171" y="939"/>
                  </a:lnTo>
                  <a:lnTo>
                    <a:pt x="5554" y="939"/>
                  </a:lnTo>
                  <a:lnTo>
                    <a:pt x="5142" y="939"/>
                  </a:lnTo>
                  <a:lnTo>
                    <a:pt x="4731" y="1095"/>
                  </a:lnTo>
                  <a:lnTo>
                    <a:pt x="3908" y="1095"/>
                  </a:lnTo>
                  <a:lnTo>
                    <a:pt x="3702" y="1095"/>
                  </a:lnTo>
                  <a:lnTo>
                    <a:pt x="3085" y="1095"/>
                  </a:lnTo>
                  <a:lnTo>
                    <a:pt x="2673" y="1252"/>
                  </a:lnTo>
                  <a:lnTo>
                    <a:pt x="2262" y="1252"/>
                  </a:lnTo>
                  <a:lnTo>
                    <a:pt x="1645" y="1408"/>
                  </a:lnTo>
                  <a:lnTo>
                    <a:pt x="1233" y="1252"/>
                  </a:lnTo>
                  <a:lnTo>
                    <a:pt x="822" y="1408"/>
                  </a:lnTo>
                  <a:lnTo>
                    <a:pt x="616" y="1564"/>
                  </a:lnTo>
                  <a:lnTo>
                    <a:pt x="0" y="1564"/>
                  </a:lnTo>
                  <a:lnTo>
                    <a:pt x="205" y="1564"/>
                  </a:lnTo>
                  <a:lnTo>
                    <a:pt x="411" y="1721"/>
                  </a:lnTo>
                  <a:lnTo>
                    <a:pt x="616" y="1721"/>
                  </a:lnTo>
                  <a:lnTo>
                    <a:pt x="1028" y="1721"/>
                  </a:lnTo>
                  <a:lnTo>
                    <a:pt x="1645" y="1721"/>
                  </a:lnTo>
                  <a:lnTo>
                    <a:pt x="2262" y="1721"/>
                  </a:lnTo>
                  <a:lnTo>
                    <a:pt x="2879" y="1878"/>
                  </a:lnTo>
                  <a:lnTo>
                    <a:pt x="3496" y="2034"/>
                  </a:lnTo>
                  <a:lnTo>
                    <a:pt x="3908" y="1878"/>
                  </a:lnTo>
                  <a:lnTo>
                    <a:pt x="4731" y="2034"/>
                  </a:lnTo>
                  <a:lnTo>
                    <a:pt x="5348" y="2034"/>
                  </a:lnTo>
                  <a:lnTo>
                    <a:pt x="5965" y="2034"/>
                  </a:lnTo>
                  <a:lnTo>
                    <a:pt x="6376" y="2191"/>
                  </a:lnTo>
                  <a:lnTo>
                    <a:pt x="7199" y="2034"/>
                  </a:lnTo>
                  <a:lnTo>
                    <a:pt x="7405" y="2034"/>
                  </a:lnTo>
                  <a:lnTo>
                    <a:pt x="7611" y="2034"/>
                  </a:lnTo>
                  <a:lnTo>
                    <a:pt x="7816" y="1878"/>
                  </a:lnTo>
                  <a:lnTo>
                    <a:pt x="8228" y="1721"/>
                  </a:lnTo>
                  <a:lnTo>
                    <a:pt x="8639" y="1721"/>
                  </a:lnTo>
                  <a:lnTo>
                    <a:pt x="9051" y="1721"/>
                  </a:lnTo>
                  <a:lnTo>
                    <a:pt x="9256" y="1721"/>
                  </a:lnTo>
                  <a:lnTo>
                    <a:pt x="9668" y="1564"/>
                  </a:lnTo>
                  <a:lnTo>
                    <a:pt x="10285" y="1564"/>
                  </a:lnTo>
                  <a:lnTo>
                    <a:pt x="10491" y="1408"/>
                  </a:lnTo>
                  <a:lnTo>
                    <a:pt x="10902" y="1408"/>
                  </a:lnTo>
                  <a:lnTo>
                    <a:pt x="11314" y="1408"/>
                  </a:lnTo>
                  <a:lnTo>
                    <a:pt x="11725" y="1252"/>
                  </a:lnTo>
                  <a:lnTo>
                    <a:pt x="12342" y="1408"/>
                  </a:lnTo>
                  <a:lnTo>
                    <a:pt x="12754" y="1252"/>
                  </a:lnTo>
                  <a:lnTo>
                    <a:pt x="13165" y="1252"/>
                  </a:lnTo>
                  <a:lnTo>
                    <a:pt x="13577" y="1252"/>
                  </a:lnTo>
                  <a:lnTo>
                    <a:pt x="13988" y="1252"/>
                  </a:lnTo>
                  <a:lnTo>
                    <a:pt x="14399" y="1252"/>
                  </a:lnTo>
                  <a:lnTo>
                    <a:pt x="14811" y="1252"/>
                  </a:lnTo>
                  <a:lnTo>
                    <a:pt x="15222" y="1408"/>
                  </a:lnTo>
                  <a:lnTo>
                    <a:pt x="15634" y="1408"/>
                  </a:lnTo>
                  <a:lnTo>
                    <a:pt x="16045" y="1564"/>
                  </a:lnTo>
                  <a:lnTo>
                    <a:pt x="16457" y="1564"/>
                  </a:lnTo>
                  <a:lnTo>
                    <a:pt x="16868" y="1564"/>
                  </a:lnTo>
                  <a:lnTo>
                    <a:pt x="17279" y="1878"/>
                  </a:lnTo>
                  <a:lnTo>
                    <a:pt x="17485" y="1878"/>
                  </a:lnTo>
                  <a:lnTo>
                    <a:pt x="17691" y="2034"/>
                  </a:lnTo>
                  <a:lnTo>
                    <a:pt x="17897" y="2347"/>
                  </a:lnTo>
                  <a:lnTo>
                    <a:pt x="18102" y="2504"/>
                  </a:lnTo>
                  <a:lnTo>
                    <a:pt x="18308" y="2660"/>
                  </a:lnTo>
                  <a:lnTo>
                    <a:pt x="18514" y="2817"/>
                  </a:lnTo>
                  <a:lnTo>
                    <a:pt x="18514" y="3130"/>
                  </a:lnTo>
                  <a:lnTo>
                    <a:pt x="18719" y="3443"/>
                  </a:lnTo>
                  <a:lnTo>
                    <a:pt x="18719" y="4069"/>
                  </a:lnTo>
                  <a:lnTo>
                    <a:pt x="18925" y="4382"/>
                  </a:lnTo>
                  <a:lnTo>
                    <a:pt x="18925" y="4695"/>
                  </a:lnTo>
                  <a:lnTo>
                    <a:pt x="18925" y="5165"/>
                  </a:lnTo>
                  <a:lnTo>
                    <a:pt x="18925" y="5634"/>
                  </a:lnTo>
                  <a:lnTo>
                    <a:pt x="18925" y="5947"/>
                  </a:lnTo>
                  <a:lnTo>
                    <a:pt x="18925" y="6417"/>
                  </a:lnTo>
                  <a:lnTo>
                    <a:pt x="18719" y="6886"/>
                  </a:lnTo>
                  <a:lnTo>
                    <a:pt x="18719" y="7199"/>
                  </a:lnTo>
                  <a:lnTo>
                    <a:pt x="18514" y="7669"/>
                  </a:lnTo>
                  <a:lnTo>
                    <a:pt x="18514" y="8138"/>
                  </a:lnTo>
                  <a:lnTo>
                    <a:pt x="18102" y="8608"/>
                  </a:lnTo>
                  <a:lnTo>
                    <a:pt x="17897" y="9078"/>
                  </a:lnTo>
                  <a:lnTo>
                    <a:pt x="17897" y="9391"/>
                  </a:lnTo>
                  <a:lnTo>
                    <a:pt x="17485" y="9704"/>
                  </a:lnTo>
                  <a:lnTo>
                    <a:pt x="17485" y="10017"/>
                  </a:lnTo>
                  <a:lnTo>
                    <a:pt x="17074" y="10486"/>
                  </a:lnTo>
                  <a:lnTo>
                    <a:pt x="16868" y="10800"/>
                  </a:lnTo>
                  <a:lnTo>
                    <a:pt x="16457" y="11112"/>
                  </a:lnTo>
                  <a:lnTo>
                    <a:pt x="16457" y="11582"/>
                  </a:lnTo>
                  <a:lnTo>
                    <a:pt x="16045" y="11895"/>
                  </a:lnTo>
                  <a:lnTo>
                    <a:pt x="15839" y="12364"/>
                  </a:lnTo>
                  <a:lnTo>
                    <a:pt x="15428" y="12678"/>
                  </a:lnTo>
                  <a:lnTo>
                    <a:pt x="15222" y="12991"/>
                  </a:lnTo>
                  <a:lnTo>
                    <a:pt x="14811" y="13304"/>
                  </a:lnTo>
                  <a:lnTo>
                    <a:pt x="14605" y="13773"/>
                  </a:lnTo>
                  <a:lnTo>
                    <a:pt x="14194" y="13930"/>
                  </a:lnTo>
                  <a:lnTo>
                    <a:pt x="13988" y="14243"/>
                  </a:lnTo>
                  <a:lnTo>
                    <a:pt x="13577" y="14556"/>
                  </a:lnTo>
                  <a:lnTo>
                    <a:pt x="13577" y="14869"/>
                  </a:lnTo>
                  <a:lnTo>
                    <a:pt x="13371" y="15026"/>
                  </a:lnTo>
                  <a:lnTo>
                    <a:pt x="13165" y="14869"/>
                  </a:lnTo>
                  <a:lnTo>
                    <a:pt x="12959" y="14556"/>
                  </a:lnTo>
                  <a:lnTo>
                    <a:pt x="12754" y="14243"/>
                  </a:lnTo>
                  <a:lnTo>
                    <a:pt x="12342" y="13930"/>
                  </a:lnTo>
                  <a:lnTo>
                    <a:pt x="12136" y="13304"/>
                  </a:lnTo>
                  <a:lnTo>
                    <a:pt x="11931" y="12678"/>
                  </a:lnTo>
                  <a:lnTo>
                    <a:pt x="11519" y="12208"/>
                  </a:lnTo>
                  <a:lnTo>
                    <a:pt x="11108" y="11582"/>
                  </a:lnTo>
                  <a:lnTo>
                    <a:pt x="11108" y="11269"/>
                  </a:lnTo>
                  <a:lnTo>
                    <a:pt x="10696" y="10956"/>
                  </a:lnTo>
                  <a:lnTo>
                    <a:pt x="10285" y="10643"/>
                  </a:lnTo>
                  <a:lnTo>
                    <a:pt x="10079" y="10643"/>
                  </a:lnTo>
                  <a:lnTo>
                    <a:pt x="9874" y="10643"/>
                  </a:lnTo>
                  <a:lnTo>
                    <a:pt x="9668" y="10800"/>
                  </a:lnTo>
                  <a:lnTo>
                    <a:pt x="9462" y="11112"/>
                  </a:lnTo>
                  <a:lnTo>
                    <a:pt x="9256" y="11739"/>
                  </a:lnTo>
                  <a:lnTo>
                    <a:pt x="9256" y="12364"/>
                  </a:lnTo>
                  <a:lnTo>
                    <a:pt x="9051" y="12834"/>
                  </a:lnTo>
                  <a:lnTo>
                    <a:pt x="9051" y="13460"/>
                  </a:lnTo>
                  <a:lnTo>
                    <a:pt x="9256" y="13773"/>
                  </a:lnTo>
                  <a:lnTo>
                    <a:pt x="9462" y="14243"/>
                  </a:lnTo>
                  <a:lnTo>
                    <a:pt x="9668" y="14712"/>
                  </a:lnTo>
                  <a:lnTo>
                    <a:pt x="9874" y="15182"/>
                  </a:lnTo>
                  <a:lnTo>
                    <a:pt x="10079" y="15495"/>
                  </a:lnTo>
                  <a:lnTo>
                    <a:pt x="10079" y="16121"/>
                  </a:lnTo>
                  <a:lnTo>
                    <a:pt x="10285" y="16434"/>
                  </a:lnTo>
                  <a:lnTo>
                    <a:pt x="10285" y="16747"/>
                  </a:lnTo>
                  <a:lnTo>
                    <a:pt x="10696" y="17217"/>
                  </a:lnTo>
                  <a:lnTo>
                    <a:pt x="10696" y="17686"/>
                  </a:lnTo>
                  <a:lnTo>
                    <a:pt x="10491" y="18313"/>
                  </a:lnTo>
                  <a:lnTo>
                    <a:pt x="10491" y="18782"/>
                  </a:lnTo>
                  <a:lnTo>
                    <a:pt x="10491" y="19095"/>
                  </a:lnTo>
                  <a:lnTo>
                    <a:pt x="10696" y="19408"/>
                  </a:lnTo>
                  <a:lnTo>
                    <a:pt x="10696" y="19721"/>
                  </a:lnTo>
                  <a:lnTo>
                    <a:pt x="11108" y="20034"/>
                  </a:lnTo>
                  <a:lnTo>
                    <a:pt x="11314" y="20347"/>
                  </a:lnTo>
                  <a:lnTo>
                    <a:pt x="11725" y="20660"/>
                  </a:lnTo>
                  <a:lnTo>
                    <a:pt x="11931" y="20817"/>
                  </a:lnTo>
                  <a:lnTo>
                    <a:pt x="12342" y="20973"/>
                  </a:lnTo>
                  <a:lnTo>
                    <a:pt x="12754" y="21130"/>
                  </a:lnTo>
                  <a:lnTo>
                    <a:pt x="12959" y="21286"/>
                  </a:lnTo>
                  <a:lnTo>
                    <a:pt x="13165" y="21286"/>
                  </a:lnTo>
                  <a:lnTo>
                    <a:pt x="13577" y="21600"/>
                  </a:lnTo>
                  <a:lnTo>
                    <a:pt x="13782" y="21443"/>
                  </a:lnTo>
                  <a:lnTo>
                    <a:pt x="13988" y="21443"/>
                  </a:lnTo>
                  <a:lnTo>
                    <a:pt x="14194" y="21600"/>
                  </a:lnTo>
                  <a:lnTo>
                    <a:pt x="14194" y="21443"/>
                  </a:lnTo>
                  <a:lnTo>
                    <a:pt x="14194" y="20973"/>
                  </a:lnTo>
                  <a:lnTo>
                    <a:pt x="14399" y="20504"/>
                  </a:lnTo>
                  <a:lnTo>
                    <a:pt x="14399" y="20191"/>
                  </a:lnTo>
                  <a:lnTo>
                    <a:pt x="14605" y="19878"/>
                  </a:lnTo>
                  <a:lnTo>
                    <a:pt x="14811" y="19408"/>
                  </a:lnTo>
                  <a:lnTo>
                    <a:pt x="15017" y="18782"/>
                  </a:lnTo>
                  <a:lnTo>
                    <a:pt x="15428" y="18313"/>
                  </a:lnTo>
                  <a:lnTo>
                    <a:pt x="15634" y="17686"/>
                  </a:lnTo>
                  <a:lnTo>
                    <a:pt x="16045" y="17373"/>
                  </a:lnTo>
                  <a:lnTo>
                    <a:pt x="16251" y="17060"/>
                  </a:lnTo>
                  <a:lnTo>
                    <a:pt x="16457" y="16434"/>
                  </a:lnTo>
                  <a:lnTo>
                    <a:pt x="16868" y="15965"/>
                  </a:lnTo>
                  <a:lnTo>
                    <a:pt x="17074" y="15651"/>
                  </a:lnTo>
                  <a:lnTo>
                    <a:pt x="17279" y="15339"/>
                  </a:lnTo>
                  <a:lnTo>
                    <a:pt x="17485" y="14869"/>
                  </a:lnTo>
                  <a:lnTo>
                    <a:pt x="17691" y="14712"/>
                  </a:lnTo>
                  <a:lnTo>
                    <a:pt x="17691" y="14399"/>
                  </a:lnTo>
                  <a:lnTo>
                    <a:pt x="17897" y="14243"/>
                  </a:lnTo>
                  <a:lnTo>
                    <a:pt x="18102" y="13930"/>
                  </a:lnTo>
                  <a:lnTo>
                    <a:pt x="18102" y="13617"/>
                  </a:lnTo>
                  <a:lnTo>
                    <a:pt x="18308" y="13304"/>
                  </a:lnTo>
                  <a:lnTo>
                    <a:pt x="18514" y="13147"/>
                  </a:lnTo>
                  <a:lnTo>
                    <a:pt x="18514" y="12834"/>
                  </a:lnTo>
                  <a:lnTo>
                    <a:pt x="18719" y="12521"/>
                  </a:lnTo>
                  <a:lnTo>
                    <a:pt x="18719" y="12364"/>
                  </a:lnTo>
                  <a:lnTo>
                    <a:pt x="18925" y="12208"/>
                  </a:lnTo>
                  <a:lnTo>
                    <a:pt x="19131" y="11895"/>
                  </a:lnTo>
                  <a:lnTo>
                    <a:pt x="19131" y="11582"/>
                  </a:lnTo>
                  <a:lnTo>
                    <a:pt x="19131" y="11269"/>
                  </a:lnTo>
                  <a:lnTo>
                    <a:pt x="19542" y="10956"/>
                  </a:lnTo>
                  <a:lnTo>
                    <a:pt x="19542" y="10643"/>
                  </a:lnTo>
                  <a:lnTo>
                    <a:pt x="19748" y="10330"/>
                  </a:lnTo>
                  <a:lnTo>
                    <a:pt x="19748" y="10017"/>
                  </a:lnTo>
                  <a:lnTo>
                    <a:pt x="19954" y="9860"/>
                  </a:lnTo>
                  <a:lnTo>
                    <a:pt x="20159" y="9704"/>
                  </a:lnTo>
                  <a:lnTo>
                    <a:pt x="20159" y="9547"/>
                  </a:lnTo>
                  <a:lnTo>
                    <a:pt x="20159" y="9234"/>
                  </a:lnTo>
                  <a:lnTo>
                    <a:pt x="20571" y="8921"/>
                  </a:lnTo>
                  <a:lnTo>
                    <a:pt x="20571" y="8608"/>
                  </a:lnTo>
                  <a:lnTo>
                    <a:pt x="20777" y="8295"/>
                  </a:lnTo>
                  <a:lnTo>
                    <a:pt x="20777" y="7982"/>
                  </a:lnTo>
                  <a:lnTo>
                    <a:pt x="20982" y="7669"/>
                  </a:lnTo>
                  <a:lnTo>
                    <a:pt x="20982" y="7356"/>
                  </a:lnTo>
                  <a:lnTo>
                    <a:pt x="20982" y="7199"/>
                  </a:lnTo>
                  <a:lnTo>
                    <a:pt x="21188" y="6886"/>
                  </a:lnTo>
                  <a:lnTo>
                    <a:pt x="21394" y="6573"/>
                  </a:lnTo>
                  <a:lnTo>
                    <a:pt x="21600" y="6260"/>
                  </a:lnTo>
                  <a:lnTo>
                    <a:pt x="21600" y="5947"/>
                  </a:lnTo>
                  <a:lnTo>
                    <a:pt x="21600" y="4851"/>
                  </a:lnTo>
                  <a:lnTo>
                    <a:pt x="21600" y="4226"/>
                  </a:lnTo>
                  <a:lnTo>
                    <a:pt x="21600" y="3286"/>
                  </a:lnTo>
                  <a:lnTo>
                    <a:pt x="21394" y="2504"/>
                  </a:lnTo>
                  <a:lnTo>
                    <a:pt x="20982" y="2034"/>
                  </a:lnTo>
                  <a:lnTo>
                    <a:pt x="20777" y="1564"/>
                  </a:lnTo>
                  <a:lnTo>
                    <a:pt x="20365" y="1252"/>
                  </a:lnTo>
                  <a:lnTo>
                    <a:pt x="19748" y="782"/>
                  </a:lnTo>
                  <a:lnTo>
                    <a:pt x="19131" y="469"/>
                  </a:lnTo>
                  <a:lnTo>
                    <a:pt x="18514" y="312"/>
                  </a:lnTo>
                  <a:lnTo>
                    <a:pt x="17691" y="156"/>
                  </a:lnTo>
                  <a:lnTo>
                    <a:pt x="17279" y="156"/>
                  </a:lnTo>
                  <a:lnTo>
                    <a:pt x="16457" y="0"/>
                  </a:lnTo>
                  <a:lnTo>
                    <a:pt x="15839" y="0"/>
                  </a:lnTo>
                  <a:lnTo>
                    <a:pt x="15222" y="0"/>
                  </a:lnTo>
                  <a:lnTo>
                    <a:pt x="14811" y="156"/>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a:p>
          </p:txBody>
        </p:sp>
        <p:sp>
          <p:nvSpPr>
            <p:cNvPr id="1030" name="未知"/>
            <p:cNvSpPr>
              <a:spLocks noChangeAspect="1" noChangeArrowheads="1"/>
            </p:cNvSpPr>
            <p:nvPr/>
          </p:nvSpPr>
          <p:spPr bwMode="auto">
            <a:xfrm>
              <a:off x="469" y="299"/>
              <a:ext cx="112" cy="52"/>
            </a:xfrm>
            <a:custGeom>
              <a:avLst/>
              <a:gdLst>
                <a:gd name="T0" fmla="*/ 21600 w 21600"/>
                <a:gd name="T1" fmla="*/ 939 h 21600"/>
                <a:gd name="T2" fmla="*/ 20718 w 21600"/>
                <a:gd name="T3" fmla="*/ 0 h 21600"/>
                <a:gd name="T4" fmla="*/ 20277 w 21600"/>
                <a:gd name="T5" fmla="*/ 939 h 21600"/>
                <a:gd name="T6" fmla="*/ 19395 w 21600"/>
                <a:gd name="T7" fmla="*/ 939 h 21600"/>
                <a:gd name="T8" fmla="*/ 18955 w 21600"/>
                <a:gd name="T9" fmla="*/ 1878 h 21600"/>
                <a:gd name="T10" fmla="*/ 18073 w 21600"/>
                <a:gd name="T11" fmla="*/ 939 h 21600"/>
                <a:gd name="T12" fmla="*/ 17191 w 21600"/>
                <a:gd name="T13" fmla="*/ 1878 h 21600"/>
                <a:gd name="T14" fmla="*/ 16750 w 21600"/>
                <a:gd name="T15" fmla="*/ 939 h 21600"/>
                <a:gd name="T16" fmla="*/ 15428 w 21600"/>
                <a:gd name="T17" fmla="*/ 1878 h 21600"/>
                <a:gd name="T18" fmla="*/ 14546 w 21600"/>
                <a:gd name="T19" fmla="*/ 939 h 21600"/>
                <a:gd name="T20" fmla="*/ 13224 w 21600"/>
                <a:gd name="T21" fmla="*/ 1878 h 21600"/>
                <a:gd name="T22" fmla="*/ 12342 w 21600"/>
                <a:gd name="T23" fmla="*/ 1878 h 21600"/>
                <a:gd name="T24" fmla="*/ 11020 w 21600"/>
                <a:gd name="T25" fmla="*/ 1878 h 21600"/>
                <a:gd name="T26" fmla="*/ 10138 w 21600"/>
                <a:gd name="T27" fmla="*/ 939 h 21600"/>
                <a:gd name="T28" fmla="*/ 9697 w 21600"/>
                <a:gd name="T29" fmla="*/ 1878 h 21600"/>
                <a:gd name="T30" fmla="*/ 8816 w 21600"/>
                <a:gd name="T31" fmla="*/ 1878 h 21600"/>
                <a:gd name="T32" fmla="*/ 7934 w 21600"/>
                <a:gd name="T33" fmla="*/ 1878 h 21600"/>
                <a:gd name="T34" fmla="*/ 7052 w 21600"/>
                <a:gd name="T35" fmla="*/ 2817 h 21600"/>
                <a:gd name="T36" fmla="*/ 6171 w 21600"/>
                <a:gd name="T37" fmla="*/ 2817 h 21600"/>
                <a:gd name="T38" fmla="*/ 5289 w 21600"/>
                <a:gd name="T39" fmla="*/ 2817 h 21600"/>
                <a:gd name="T40" fmla="*/ 4407 w 21600"/>
                <a:gd name="T41" fmla="*/ 2817 h 21600"/>
                <a:gd name="T42" fmla="*/ 3526 w 21600"/>
                <a:gd name="T43" fmla="*/ 3756 h 21600"/>
                <a:gd name="T44" fmla="*/ 2644 w 21600"/>
                <a:gd name="T45" fmla="*/ 4695 h 21600"/>
                <a:gd name="T46" fmla="*/ 2203 w 21600"/>
                <a:gd name="T47" fmla="*/ 5634 h 21600"/>
                <a:gd name="T48" fmla="*/ 1762 w 21600"/>
                <a:gd name="T49" fmla="*/ 4695 h 21600"/>
                <a:gd name="T50" fmla="*/ 1322 w 21600"/>
                <a:gd name="T51" fmla="*/ 5634 h 21600"/>
                <a:gd name="T52" fmla="*/ 1322 w 21600"/>
                <a:gd name="T53" fmla="*/ 7513 h 21600"/>
                <a:gd name="T54" fmla="*/ 440 w 21600"/>
                <a:gd name="T55" fmla="*/ 8452 h 21600"/>
                <a:gd name="T56" fmla="*/ 440 w 21600"/>
                <a:gd name="T57" fmla="*/ 9391 h 21600"/>
                <a:gd name="T58" fmla="*/ 440 w 21600"/>
                <a:gd name="T59" fmla="*/ 10330 h 21600"/>
                <a:gd name="T60" fmla="*/ 0 w 21600"/>
                <a:gd name="T61" fmla="*/ 12208 h 21600"/>
                <a:gd name="T62" fmla="*/ 0 w 21600"/>
                <a:gd name="T63" fmla="*/ 13147 h 21600"/>
                <a:gd name="T64" fmla="*/ 440 w 21600"/>
                <a:gd name="T65" fmla="*/ 15026 h 21600"/>
                <a:gd name="T66" fmla="*/ 881 w 21600"/>
                <a:gd name="T67" fmla="*/ 17843 h 21600"/>
                <a:gd name="T68" fmla="*/ 1762 w 21600"/>
                <a:gd name="T69" fmla="*/ 20660 h 21600"/>
                <a:gd name="T70" fmla="*/ 3085 w 21600"/>
                <a:gd name="T71" fmla="*/ 20660 h 21600"/>
                <a:gd name="T72" fmla="*/ 4407 w 21600"/>
                <a:gd name="T73" fmla="*/ 21600 h 21600"/>
                <a:gd name="T74" fmla="*/ 6612 w 21600"/>
                <a:gd name="T75" fmla="*/ 20660 h 21600"/>
                <a:gd name="T76" fmla="*/ 7934 w 21600"/>
                <a:gd name="T77" fmla="*/ 19721 h 21600"/>
                <a:gd name="T78" fmla="*/ 10138 w 21600"/>
                <a:gd name="T79" fmla="*/ 17843 h 21600"/>
                <a:gd name="T80" fmla="*/ 11461 w 21600"/>
                <a:gd name="T81" fmla="*/ 14086 h 21600"/>
                <a:gd name="T82" fmla="*/ 13665 w 21600"/>
                <a:gd name="T83" fmla="*/ 11269 h 21600"/>
                <a:gd name="T84" fmla="*/ 15869 w 21600"/>
                <a:gd name="T85" fmla="*/ 9391 h 21600"/>
                <a:gd name="T86" fmla="*/ 16750 w 21600"/>
                <a:gd name="T87" fmla="*/ 8452 h 21600"/>
                <a:gd name="T88" fmla="*/ 18514 w 21600"/>
                <a:gd name="T89" fmla="*/ 4695 h 21600"/>
                <a:gd name="T90" fmla="*/ 19836 w 21600"/>
                <a:gd name="T91" fmla="*/ 3756 h 21600"/>
                <a:gd name="T92" fmla="*/ 20718 w 21600"/>
                <a:gd name="T93" fmla="*/ 939 h 21600"/>
                <a:gd name="T94" fmla="*/ 21159 w 21600"/>
                <a:gd name="T95" fmla="*/ 939 h 21600"/>
                <a:gd name="T96" fmla="*/ 21600 w 21600"/>
                <a:gd name="T97" fmla="*/ 939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00" h="21600">
                  <a:moveTo>
                    <a:pt x="21600" y="939"/>
                  </a:moveTo>
                  <a:lnTo>
                    <a:pt x="20718" y="0"/>
                  </a:lnTo>
                  <a:lnTo>
                    <a:pt x="20277" y="939"/>
                  </a:lnTo>
                  <a:lnTo>
                    <a:pt x="19395" y="939"/>
                  </a:lnTo>
                  <a:lnTo>
                    <a:pt x="18955" y="1878"/>
                  </a:lnTo>
                  <a:lnTo>
                    <a:pt x="18073" y="939"/>
                  </a:lnTo>
                  <a:lnTo>
                    <a:pt x="17191" y="1878"/>
                  </a:lnTo>
                  <a:lnTo>
                    <a:pt x="16750" y="939"/>
                  </a:lnTo>
                  <a:lnTo>
                    <a:pt x="15428" y="1878"/>
                  </a:lnTo>
                  <a:lnTo>
                    <a:pt x="14546" y="939"/>
                  </a:lnTo>
                  <a:lnTo>
                    <a:pt x="13224" y="1878"/>
                  </a:lnTo>
                  <a:lnTo>
                    <a:pt x="12342" y="1878"/>
                  </a:lnTo>
                  <a:lnTo>
                    <a:pt x="11020" y="1878"/>
                  </a:lnTo>
                  <a:lnTo>
                    <a:pt x="10138" y="939"/>
                  </a:lnTo>
                  <a:lnTo>
                    <a:pt x="9697" y="1878"/>
                  </a:lnTo>
                  <a:lnTo>
                    <a:pt x="8816" y="1878"/>
                  </a:lnTo>
                  <a:lnTo>
                    <a:pt x="7934" y="1878"/>
                  </a:lnTo>
                  <a:lnTo>
                    <a:pt x="7052" y="2817"/>
                  </a:lnTo>
                  <a:lnTo>
                    <a:pt x="6171" y="2817"/>
                  </a:lnTo>
                  <a:lnTo>
                    <a:pt x="5289" y="2817"/>
                  </a:lnTo>
                  <a:lnTo>
                    <a:pt x="4407" y="2817"/>
                  </a:lnTo>
                  <a:lnTo>
                    <a:pt x="3526" y="3756"/>
                  </a:lnTo>
                  <a:lnTo>
                    <a:pt x="2644" y="4695"/>
                  </a:lnTo>
                  <a:lnTo>
                    <a:pt x="2203" y="5634"/>
                  </a:lnTo>
                  <a:lnTo>
                    <a:pt x="1762" y="4695"/>
                  </a:lnTo>
                  <a:lnTo>
                    <a:pt x="1322" y="5634"/>
                  </a:lnTo>
                  <a:lnTo>
                    <a:pt x="1322" y="7513"/>
                  </a:lnTo>
                  <a:lnTo>
                    <a:pt x="440" y="8452"/>
                  </a:lnTo>
                  <a:lnTo>
                    <a:pt x="440" y="9391"/>
                  </a:lnTo>
                  <a:lnTo>
                    <a:pt x="440" y="10330"/>
                  </a:lnTo>
                  <a:lnTo>
                    <a:pt x="0" y="12208"/>
                  </a:lnTo>
                  <a:lnTo>
                    <a:pt x="0" y="13147"/>
                  </a:lnTo>
                  <a:lnTo>
                    <a:pt x="440" y="15026"/>
                  </a:lnTo>
                  <a:lnTo>
                    <a:pt x="881" y="17843"/>
                  </a:lnTo>
                  <a:lnTo>
                    <a:pt x="1762" y="20660"/>
                  </a:lnTo>
                  <a:lnTo>
                    <a:pt x="3085" y="20660"/>
                  </a:lnTo>
                  <a:lnTo>
                    <a:pt x="4407" y="21600"/>
                  </a:lnTo>
                  <a:lnTo>
                    <a:pt x="6612" y="20660"/>
                  </a:lnTo>
                  <a:lnTo>
                    <a:pt x="7934" y="19721"/>
                  </a:lnTo>
                  <a:lnTo>
                    <a:pt x="10138" y="17843"/>
                  </a:lnTo>
                  <a:lnTo>
                    <a:pt x="11461" y="14086"/>
                  </a:lnTo>
                  <a:lnTo>
                    <a:pt x="13665" y="11269"/>
                  </a:lnTo>
                  <a:lnTo>
                    <a:pt x="15869" y="9391"/>
                  </a:lnTo>
                  <a:lnTo>
                    <a:pt x="16750" y="8452"/>
                  </a:lnTo>
                  <a:lnTo>
                    <a:pt x="18514" y="4695"/>
                  </a:lnTo>
                  <a:lnTo>
                    <a:pt x="19836" y="3756"/>
                  </a:lnTo>
                  <a:lnTo>
                    <a:pt x="20718" y="939"/>
                  </a:lnTo>
                  <a:lnTo>
                    <a:pt x="21159" y="939"/>
                  </a:lnTo>
                  <a:lnTo>
                    <a:pt x="21600" y="939"/>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a:p>
          </p:txBody>
        </p:sp>
        <p:sp>
          <p:nvSpPr>
            <p:cNvPr id="1031" name="未知"/>
            <p:cNvSpPr>
              <a:spLocks noChangeAspect="1" noChangeArrowheads="1"/>
            </p:cNvSpPr>
            <p:nvPr/>
          </p:nvSpPr>
          <p:spPr bwMode="auto">
            <a:xfrm>
              <a:off x="506" y="200"/>
              <a:ext cx="109" cy="63"/>
            </a:xfrm>
            <a:custGeom>
              <a:avLst/>
              <a:gdLst>
                <a:gd name="T0" fmla="*/ 16200 w 21600"/>
                <a:gd name="T1" fmla="*/ 8485 h 21600"/>
                <a:gd name="T2" fmla="*/ 16200 w 21600"/>
                <a:gd name="T3" fmla="*/ 7714 h 21600"/>
                <a:gd name="T4" fmla="*/ 15299 w 21600"/>
                <a:gd name="T5" fmla="*/ 7714 h 21600"/>
                <a:gd name="T6" fmla="*/ 13049 w 21600"/>
                <a:gd name="T7" fmla="*/ 7714 h 21600"/>
                <a:gd name="T8" fmla="*/ 10800 w 21600"/>
                <a:gd name="T9" fmla="*/ 6942 h 21600"/>
                <a:gd name="T10" fmla="*/ 9450 w 21600"/>
                <a:gd name="T11" fmla="*/ 6171 h 21600"/>
                <a:gd name="T12" fmla="*/ 7199 w 21600"/>
                <a:gd name="T13" fmla="*/ 5400 h 21600"/>
                <a:gd name="T14" fmla="*/ 5400 w 21600"/>
                <a:gd name="T15" fmla="*/ 3856 h 21600"/>
                <a:gd name="T16" fmla="*/ 3149 w 21600"/>
                <a:gd name="T17" fmla="*/ 2314 h 21600"/>
                <a:gd name="T18" fmla="*/ 1350 w 21600"/>
                <a:gd name="T19" fmla="*/ 771 h 21600"/>
                <a:gd name="T20" fmla="*/ 0 w 21600"/>
                <a:gd name="T21" fmla="*/ 0 h 21600"/>
                <a:gd name="T22" fmla="*/ 0 w 21600"/>
                <a:gd name="T23" fmla="*/ 771 h 21600"/>
                <a:gd name="T24" fmla="*/ 449 w 21600"/>
                <a:gd name="T25" fmla="*/ 3856 h 21600"/>
                <a:gd name="T26" fmla="*/ 1799 w 21600"/>
                <a:gd name="T27" fmla="*/ 6942 h 21600"/>
                <a:gd name="T28" fmla="*/ 2700 w 21600"/>
                <a:gd name="T29" fmla="*/ 10800 h 21600"/>
                <a:gd name="T30" fmla="*/ 4050 w 21600"/>
                <a:gd name="T31" fmla="*/ 13114 h 21600"/>
                <a:gd name="T32" fmla="*/ 5400 w 21600"/>
                <a:gd name="T33" fmla="*/ 15428 h 21600"/>
                <a:gd name="T34" fmla="*/ 7199 w 21600"/>
                <a:gd name="T35" fmla="*/ 17742 h 21600"/>
                <a:gd name="T36" fmla="*/ 8100 w 21600"/>
                <a:gd name="T37" fmla="*/ 17742 h 21600"/>
                <a:gd name="T38" fmla="*/ 9450 w 21600"/>
                <a:gd name="T39" fmla="*/ 18514 h 21600"/>
                <a:gd name="T40" fmla="*/ 10800 w 21600"/>
                <a:gd name="T41" fmla="*/ 19285 h 21600"/>
                <a:gd name="T42" fmla="*/ 11699 w 21600"/>
                <a:gd name="T43" fmla="*/ 20828 h 21600"/>
                <a:gd name="T44" fmla="*/ 13500 w 21600"/>
                <a:gd name="T45" fmla="*/ 20828 h 21600"/>
                <a:gd name="T46" fmla="*/ 14850 w 21600"/>
                <a:gd name="T47" fmla="*/ 21600 h 21600"/>
                <a:gd name="T48" fmla="*/ 16200 w 21600"/>
                <a:gd name="T49" fmla="*/ 21600 h 21600"/>
                <a:gd name="T50" fmla="*/ 17550 w 21600"/>
                <a:gd name="T51" fmla="*/ 20828 h 21600"/>
                <a:gd name="T52" fmla="*/ 19349 w 21600"/>
                <a:gd name="T53" fmla="*/ 20056 h 21600"/>
                <a:gd name="T54" fmla="*/ 20699 w 21600"/>
                <a:gd name="T55" fmla="*/ 19285 h 21600"/>
                <a:gd name="T56" fmla="*/ 21600 w 21600"/>
                <a:gd name="T57" fmla="*/ 17742 h 21600"/>
                <a:gd name="T58" fmla="*/ 21600 w 21600"/>
                <a:gd name="T59" fmla="*/ 16971 h 21600"/>
                <a:gd name="T60" fmla="*/ 21149 w 21600"/>
                <a:gd name="T61" fmla="*/ 15428 h 21600"/>
                <a:gd name="T62" fmla="*/ 20699 w 21600"/>
                <a:gd name="T63" fmla="*/ 13114 h 21600"/>
                <a:gd name="T64" fmla="*/ 18900 w 21600"/>
                <a:gd name="T65" fmla="*/ 12342 h 21600"/>
                <a:gd name="T66" fmla="*/ 17550 w 21600"/>
                <a:gd name="T67" fmla="*/ 1002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600" h="21600">
                  <a:moveTo>
                    <a:pt x="16649" y="8485"/>
                  </a:moveTo>
                  <a:lnTo>
                    <a:pt x="16200" y="8485"/>
                  </a:lnTo>
                  <a:lnTo>
                    <a:pt x="16200" y="7714"/>
                  </a:lnTo>
                  <a:lnTo>
                    <a:pt x="16200" y="6942"/>
                  </a:lnTo>
                  <a:lnTo>
                    <a:pt x="15299" y="7714"/>
                  </a:lnTo>
                  <a:lnTo>
                    <a:pt x="13949" y="7714"/>
                  </a:lnTo>
                  <a:lnTo>
                    <a:pt x="13049" y="7714"/>
                  </a:lnTo>
                  <a:lnTo>
                    <a:pt x="12150" y="6942"/>
                  </a:lnTo>
                  <a:lnTo>
                    <a:pt x="10800" y="6942"/>
                  </a:lnTo>
                  <a:lnTo>
                    <a:pt x="10349" y="6171"/>
                  </a:lnTo>
                  <a:lnTo>
                    <a:pt x="9450" y="6171"/>
                  </a:lnTo>
                  <a:lnTo>
                    <a:pt x="8549" y="5400"/>
                  </a:lnTo>
                  <a:lnTo>
                    <a:pt x="7199" y="5400"/>
                  </a:lnTo>
                  <a:lnTo>
                    <a:pt x="6299" y="3856"/>
                  </a:lnTo>
                  <a:lnTo>
                    <a:pt x="5400" y="3856"/>
                  </a:lnTo>
                  <a:lnTo>
                    <a:pt x="4050" y="2314"/>
                  </a:lnTo>
                  <a:lnTo>
                    <a:pt x="3149" y="2314"/>
                  </a:lnTo>
                  <a:lnTo>
                    <a:pt x="2249" y="771"/>
                  </a:lnTo>
                  <a:lnTo>
                    <a:pt x="1350" y="771"/>
                  </a:lnTo>
                  <a:lnTo>
                    <a:pt x="0" y="0"/>
                  </a:lnTo>
                  <a:lnTo>
                    <a:pt x="0" y="771"/>
                  </a:lnTo>
                  <a:lnTo>
                    <a:pt x="449" y="2314"/>
                  </a:lnTo>
                  <a:lnTo>
                    <a:pt x="449" y="3856"/>
                  </a:lnTo>
                  <a:lnTo>
                    <a:pt x="899" y="5400"/>
                  </a:lnTo>
                  <a:lnTo>
                    <a:pt x="1799" y="6942"/>
                  </a:lnTo>
                  <a:lnTo>
                    <a:pt x="1799" y="8485"/>
                  </a:lnTo>
                  <a:lnTo>
                    <a:pt x="2700" y="10800"/>
                  </a:lnTo>
                  <a:lnTo>
                    <a:pt x="3149" y="11571"/>
                  </a:lnTo>
                  <a:lnTo>
                    <a:pt x="4050" y="13114"/>
                  </a:lnTo>
                  <a:lnTo>
                    <a:pt x="4949" y="14656"/>
                  </a:lnTo>
                  <a:lnTo>
                    <a:pt x="5400" y="15428"/>
                  </a:lnTo>
                  <a:lnTo>
                    <a:pt x="6299" y="16971"/>
                  </a:lnTo>
                  <a:lnTo>
                    <a:pt x="7199" y="17742"/>
                  </a:lnTo>
                  <a:lnTo>
                    <a:pt x="7649" y="17742"/>
                  </a:lnTo>
                  <a:lnTo>
                    <a:pt x="8100" y="17742"/>
                  </a:lnTo>
                  <a:lnTo>
                    <a:pt x="8999" y="18514"/>
                  </a:lnTo>
                  <a:lnTo>
                    <a:pt x="9450" y="18514"/>
                  </a:lnTo>
                  <a:lnTo>
                    <a:pt x="10349" y="19285"/>
                  </a:lnTo>
                  <a:lnTo>
                    <a:pt x="10800" y="19285"/>
                  </a:lnTo>
                  <a:lnTo>
                    <a:pt x="11699" y="19285"/>
                  </a:lnTo>
                  <a:lnTo>
                    <a:pt x="11699" y="20828"/>
                  </a:lnTo>
                  <a:lnTo>
                    <a:pt x="12599" y="20828"/>
                  </a:lnTo>
                  <a:lnTo>
                    <a:pt x="13500" y="20828"/>
                  </a:lnTo>
                  <a:lnTo>
                    <a:pt x="13949" y="21600"/>
                  </a:lnTo>
                  <a:lnTo>
                    <a:pt x="14850" y="21600"/>
                  </a:lnTo>
                  <a:lnTo>
                    <a:pt x="15299" y="20828"/>
                  </a:lnTo>
                  <a:lnTo>
                    <a:pt x="16200" y="21600"/>
                  </a:lnTo>
                  <a:lnTo>
                    <a:pt x="16649" y="21600"/>
                  </a:lnTo>
                  <a:lnTo>
                    <a:pt x="17550" y="20828"/>
                  </a:lnTo>
                  <a:lnTo>
                    <a:pt x="18449" y="20828"/>
                  </a:lnTo>
                  <a:lnTo>
                    <a:pt x="19349" y="20056"/>
                  </a:lnTo>
                  <a:lnTo>
                    <a:pt x="20250" y="19285"/>
                  </a:lnTo>
                  <a:lnTo>
                    <a:pt x="20699" y="19285"/>
                  </a:lnTo>
                  <a:lnTo>
                    <a:pt x="21149" y="18514"/>
                  </a:lnTo>
                  <a:lnTo>
                    <a:pt x="21600" y="17742"/>
                  </a:lnTo>
                  <a:lnTo>
                    <a:pt x="21600" y="16971"/>
                  </a:lnTo>
                  <a:lnTo>
                    <a:pt x="21600" y="16200"/>
                  </a:lnTo>
                  <a:lnTo>
                    <a:pt x="21149" y="15428"/>
                  </a:lnTo>
                  <a:lnTo>
                    <a:pt x="20699" y="14656"/>
                  </a:lnTo>
                  <a:lnTo>
                    <a:pt x="20699" y="13114"/>
                  </a:lnTo>
                  <a:lnTo>
                    <a:pt x="19799" y="12342"/>
                  </a:lnTo>
                  <a:lnTo>
                    <a:pt x="18900" y="12342"/>
                  </a:lnTo>
                  <a:lnTo>
                    <a:pt x="17999" y="10800"/>
                  </a:lnTo>
                  <a:lnTo>
                    <a:pt x="17550" y="10028"/>
                  </a:lnTo>
                  <a:lnTo>
                    <a:pt x="16649" y="8485"/>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a:p>
          </p:txBody>
        </p:sp>
        <p:sp>
          <p:nvSpPr>
            <p:cNvPr id="1032" name="未知"/>
            <p:cNvSpPr>
              <a:spLocks noChangeAspect="1" noChangeArrowheads="1"/>
            </p:cNvSpPr>
            <p:nvPr/>
          </p:nvSpPr>
          <p:spPr bwMode="auto">
            <a:xfrm>
              <a:off x="358" y="2"/>
              <a:ext cx="118" cy="168"/>
            </a:xfrm>
            <a:custGeom>
              <a:avLst/>
              <a:gdLst>
                <a:gd name="T0" fmla="*/ 21184 w 21600"/>
                <a:gd name="T1" fmla="*/ 10507 h 21600"/>
                <a:gd name="T2" fmla="*/ 19938 w 21600"/>
                <a:gd name="T3" fmla="*/ 6421 h 21600"/>
                <a:gd name="T4" fmla="*/ 17861 w 21600"/>
                <a:gd name="T5" fmla="*/ 2918 h 21600"/>
                <a:gd name="T6" fmla="*/ 13707 w 21600"/>
                <a:gd name="T7" fmla="*/ 1167 h 21600"/>
                <a:gd name="T8" fmla="*/ 9553 w 21600"/>
                <a:gd name="T9" fmla="*/ 291 h 21600"/>
                <a:gd name="T10" fmla="*/ 7061 w 21600"/>
                <a:gd name="T11" fmla="*/ 0 h 21600"/>
                <a:gd name="T12" fmla="*/ 5815 w 21600"/>
                <a:gd name="T13" fmla="*/ 875 h 21600"/>
                <a:gd name="T14" fmla="*/ 4569 w 21600"/>
                <a:gd name="T15" fmla="*/ 1751 h 21600"/>
                <a:gd name="T16" fmla="*/ 2907 w 21600"/>
                <a:gd name="T17" fmla="*/ 2626 h 21600"/>
                <a:gd name="T18" fmla="*/ 1245 w 21600"/>
                <a:gd name="T19" fmla="*/ 3502 h 21600"/>
                <a:gd name="T20" fmla="*/ 0 w 21600"/>
                <a:gd name="T21" fmla="*/ 3794 h 21600"/>
                <a:gd name="T22" fmla="*/ 0 w 21600"/>
                <a:gd name="T23" fmla="*/ 4378 h 21600"/>
                <a:gd name="T24" fmla="*/ 1245 w 21600"/>
                <a:gd name="T25" fmla="*/ 4669 h 21600"/>
                <a:gd name="T26" fmla="*/ 3322 w 21600"/>
                <a:gd name="T27" fmla="*/ 5253 h 21600"/>
                <a:gd name="T28" fmla="*/ 5400 w 21600"/>
                <a:gd name="T29" fmla="*/ 5837 h 21600"/>
                <a:gd name="T30" fmla="*/ 7476 w 21600"/>
                <a:gd name="T31" fmla="*/ 5837 h 21600"/>
                <a:gd name="T32" fmla="*/ 8722 w 21600"/>
                <a:gd name="T33" fmla="*/ 5837 h 21600"/>
                <a:gd name="T34" fmla="*/ 9553 w 21600"/>
                <a:gd name="T35" fmla="*/ 5837 h 21600"/>
                <a:gd name="T36" fmla="*/ 10800 w 21600"/>
                <a:gd name="T37" fmla="*/ 6129 h 21600"/>
                <a:gd name="T38" fmla="*/ 12461 w 21600"/>
                <a:gd name="T39" fmla="*/ 6713 h 21600"/>
                <a:gd name="T40" fmla="*/ 13292 w 21600"/>
                <a:gd name="T41" fmla="*/ 7589 h 21600"/>
                <a:gd name="T42" fmla="*/ 14122 w 21600"/>
                <a:gd name="T43" fmla="*/ 9048 h 21600"/>
                <a:gd name="T44" fmla="*/ 14538 w 21600"/>
                <a:gd name="T45" fmla="*/ 9632 h 21600"/>
                <a:gd name="T46" fmla="*/ 14122 w 21600"/>
                <a:gd name="T47" fmla="*/ 10800 h 21600"/>
                <a:gd name="T48" fmla="*/ 14122 w 21600"/>
                <a:gd name="T49" fmla="*/ 11383 h 21600"/>
                <a:gd name="T50" fmla="*/ 14122 w 21600"/>
                <a:gd name="T51" fmla="*/ 11967 h 21600"/>
                <a:gd name="T52" fmla="*/ 14122 w 21600"/>
                <a:gd name="T53" fmla="*/ 12551 h 21600"/>
                <a:gd name="T54" fmla="*/ 14122 w 21600"/>
                <a:gd name="T55" fmla="*/ 14594 h 21600"/>
                <a:gd name="T56" fmla="*/ 12876 w 21600"/>
                <a:gd name="T57" fmla="*/ 16345 h 21600"/>
                <a:gd name="T58" fmla="*/ 11215 w 21600"/>
                <a:gd name="T59" fmla="*/ 17221 h 21600"/>
                <a:gd name="T60" fmla="*/ 9553 w 21600"/>
                <a:gd name="T61" fmla="*/ 17805 h 21600"/>
                <a:gd name="T62" fmla="*/ 8307 w 21600"/>
                <a:gd name="T63" fmla="*/ 18389 h 21600"/>
                <a:gd name="T64" fmla="*/ 7476 w 21600"/>
                <a:gd name="T65" fmla="*/ 18680 h 21600"/>
                <a:gd name="T66" fmla="*/ 6645 w 21600"/>
                <a:gd name="T67" fmla="*/ 18097 h 21600"/>
                <a:gd name="T68" fmla="*/ 6230 w 21600"/>
                <a:gd name="T69" fmla="*/ 17221 h 21600"/>
                <a:gd name="T70" fmla="*/ 4984 w 21600"/>
                <a:gd name="T71" fmla="*/ 16345 h 21600"/>
                <a:gd name="T72" fmla="*/ 4153 w 21600"/>
                <a:gd name="T73" fmla="*/ 14886 h 21600"/>
                <a:gd name="T74" fmla="*/ 3322 w 21600"/>
                <a:gd name="T75" fmla="*/ 14886 h 21600"/>
                <a:gd name="T76" fmla="*/ 3322 w 21600"/>
                <a:gd name="T77" fmla="*/ 15469 h 21600"/>
                <a:gd name="T78" fmla="*/ 2907 w 21600"/>
                <a:gd name="T79" fmla="*/ 16345 h 21600"/>
                <a:gd name="T80" fmla="*/ 4984 w 21600"/>
                <a:gd name="T81" fmla="*/ 19556 h 21600"/>
                <a:gd name="T82" fmla="*/ 8722 w 21600"/>
                <a:gd name="T83" fmla="*/ 21600 h 21600"/>
                <a:gd name="T84" fmla="*/ 12045 w 21600"/>
                <a:gd name="T85" fmla="*/ 21307 h 21600"/>
                <a:gd name="T86" fmla="*/ 16615 w 21600"/>
                <a:gd name="T87" fmla="*/ 18972 h 21600"/>
                <a:gd name="T88" fmla="*/ 19522 w 21600"/>
                <a:gd name="T89" fmla="*/ 15761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600" h="21600">
                  <a:moveTo>
                    <a:pt x="21184" y="13718"/>
                  </a:moveTo>
                  <a:lnTo>
                    <a:pt x="21184" y="12259"/>
                  </a:lnTo>
                  <a:lnTo>
                    <a:pt x="21184" y="10507"/>
                  </a:lnTo>
                  <a:lnTo>
                    <a:pt x="21600" y="8756"/>
                  </a:lnTo>
                  <a:lnTo>
                    <a:pt x="20769" y="7589"/>
                  </a:lnTo>
                  <a:lnTo>
                    <a:pt x="19938" y="6421"/>
                  </a:lnTo>
                  <a:lnTo>
                    <a:pt x="19107" y="4961"/>
                  </a:lnTo>
                  <a:lnTo>
                    <a:pt x="18276" y="3794"/>
                  </a:lnTo>
                  <a:lnTo>
                    <a:pt x="17861" y="2918"/>
                  </a:lnTo>
                  <a:lnTo>
                    <a:pt x="16200" y="2043"/>
                  </a:lnTo>
                  <a:lnTo>
                    <a:pt x="15369" y="1459"/>
                  </a:lnTo>
                  <a:lnTo>
                    <a:pt x="13707" y="1167"/>
                  </a:lnTo>
                  <a:lnTo>
                    <a:pt x="12461" y="583"/>
                  </a:lnTo>
                  <a:lnTo>
                    <a:pt x="11215" y="583"/>
                  </a:lnTo>
                  <a:lnTo>
                    <a:pt x="9553" y="291"/>
                  </a:lnTo>
                  <a:lnTo>
                    <a:pt x="8722" y="0"/>
                  </a:lnTo>
                  <a:lnTo>
                    <a:pt x="7476" y="291"/>
                  </a:lnTo>
                  <a:lnTo>
                    <a:pt x="7061" y="0"/>
                  </a:lnTo>
                  <a:lnTo>
                    <a:pt x="6645" y="291"/>
                  </a:lnTo>
                  <a:lnTo>
                    <a:pt x="6230" y="583"/>
                  </a:lnTo>
                  <a:lnTo>
                    <a:pt x="5815" y="875"/>
                  </a:lnTo>
                  <a:lnTo>
                    <a:pt x="4984" y="1167"/>
                  </a:lnTo>
                  <a:lnTo>
                    <a:pt x="4569" y="1459"/>
                  </a:lnTo>
                  <a:lnTo>
                    <a:pt x="4569" y="1751"/>
                  </a:lnTo>
                  <a:lnTo>
                    <a:pt x="4153" y="2043"/>
                  </a:lnTo>
                  <a:lnTo>
                    <a:pt x="3322" y="2626"/>
                  </a:lnTo>
                  <a:lnTo>
                    <a:pt x="2907" y="2626"/>
                  </a:lnTo>
                  <a:lnTo>
                    <a:pt x="2492" y="2918"/>
                  </a:lnTo>
                  <a:lnTo>
                    <a:pt x="2076" y="3210"/>
                  </a:lnTo>
                  <a:lnTo>
                    <a:pt x="1245" y="3502"/>
                  </a:lnTo>
                  <a:lnTo>
                    <a:pt x="830" y="3794"/>
                  </a:lnTo>
                  <a:lnTo>
                    <a:pt x="415" y="3794"/>
                  </a:lnTo>
                  <a:lnTo>
                    <a:pt x="0" y="3794"/>
                  </a:lnTo>
                  <a:lnTo>
                    <a:pt x="0" y="4086"/>
                  </a:lnTo>
                  <a:lnTo>
                    <a:pt x="0" y="4378"/>
                  </a:lnTo>
                  <a:lnTo>
                    <a:pt x="415" y="4378"/>
                  </a:lnTo>
                  <a:lnTo>
                    <a:pt x="830" y="4378"/>
                  </a:lnTo>
                  <a:lnTo>
                    <a:pt x="1245" y="4669"/>
                  </a:lnTo>
                  <a:lnTo>
                    <a:pt x="1661" y="4961"/>
                  </a:lnTo>
                  <a:lnTo>
                    <a:pt x="2492" y="4961"/>
                  </a:lnTo>
                  <a:lnTo>
                    <a:pt x="3322" y="5253"/>
                  </a:lnTo>
                  <a:lnTo>
                    <a:pt x="3738" y="5545"/>
                  </a:lnTo>
                  <a:lnTo>
                    <a:pt x="4569" y="5837"/>
                  </a:lnTo>
                  <a:lnTo>
                    <a:pt x="5400" y="5837"/>
                  </a:lnTo>
                  <a:lnTo>
                    <a:pt x="6230" y="5837"/>
                  </a:lnTo>
                  <a:lnTo>
                    <a:pt x="7061" y="6129"/>
                  </a:lnTo>
                  <a:lnTo>
                    <a:pt x="7476" y="5837"/>
                  </a:lnTo>
                  <a:lnTo>
                    <a:pt x="8307" y="5837"/>
                  </a:lnTo>
                  <a:lnTo>
                    <a:pt x="8307" y="5545"/>
                  </a:lnTo>
                  <a:lnTo>
                    <a:pt x="8722" y="5837"/>
                  </a:lnTo>
                  <a:lnTo>
                    <a:pt x="9138" y="5837"/>
                  </a:lnTo>
                  <a:lnTo>
                    <a:pt x="9553" y="5837"/>
                  </a:lnTo>
                  <a:lnTo>
                    <a:pt x="9969" y="5837"/>
                  </a:lnTo>
                  <a:lnTo>
                    <a:pt x="10384" y="6129"/>
                  </a:lnTo>
                  <a:lnTo>
                    <a:pt x="10800" y="6129"/>
                  </a:lnTo>
                  <a:lnTo>
                    <a:pt x="11215" y="6129"/>
                  </a:lnTo>
                  <a:lnTo>
                    <a:pt x="12045" y="6129"/>
                  </a:lnTo>
                  <a:lnTo>
                    <a:pt x="12461" y="6713"/>
                  </a:lnTo>
                  <a:lnTo>
                    <a:pt x="12876" y="7005"/>
                  </a:lnTo>
                  <a:lnTo>
                    <a:pt x="12876" y="7297"/>
                  </a:lnTo>
                  <a:lnTo>
                    <a:pt x="13292" y="7589"/>
                  </a:lnTo>
                  <a:lnTo>
                    <a:pt x="14122" y="8172"/>
                  </a:lnTo>
                  <a:lnTo>
                    <a:pt x="14122" y="8756"/>
                  </a:lnTo>
                  <a:lnTo>
                    <a:pt x="14122" y="9048"/>
                  </a:lnTo>
                  <a:lnTo>
                    <a:pt x="14122" y="9340"/>
                  </a:lnTo>
                  <a:lnTo>
                    <a:pt x="14538" y="9632"/>
                  </a:lnTo>
                  <a:lnTo>
                    <a:pt x="14538" y="9924"/>
                  </a:lnTo>
                  <a:lnTo>
                    <a:pt x="14122" y="10215"/>
                  </a:lnTo>
                  <a:lnTo>
                    <a:pt x="14122" y="10800"/>
                  </a:lnTo>
                  <a:lnTo>
                    <a:pt x="14122" y="11091"/>
                  </a:lnTo>
                  <a:lnTo>
                    <a:pt x="14122" y="11383"/>
                  </a:lnTo>
                  <a:lnTo>
                    <a:pt x="14122" y="11675"/>
                  </a:lnTo>
                  <a:lnTo>
                    <a:pt x="14122" y="11967"/>
                  </a:lnTo>
                  <a:lnTo>
                    <a:pt x="14122" y="12259"/>
                  </a:lnTo>
                  <a:lnTo>
                    <a:pt x="14122" y="12551"/>
                  </a:lnTo>
                  <a:lnTo>
                    <a:pt x="14122" y="13134"/>
                  </a:lnTo>
                  <a:lnTo>
                    <a:pt x="14122" y="14010"/>
                  </a:lnTo>
                  <a:lnTo>
                    <a:pt x="14122" y="14594"/>
                  </a:lnTo>
                  <a:lnTo>
                    <a:pt x="13707" y="15178"/>
                  </a:lnTo>
                  <a:lnTo>
                    <a:pt x="13292" y="15761"/>
                  </a:lnTo>
                  <a:lnTo>
                    <a:pt x="12876" y="16345"/>
                  </a:lnTo>
                  <a:lnTo>
                    <a:pt x="12461" y="16053"/>
                  </a:lnTo>
                  <a:lnTo>
                    <a:pt x="11630" y="16637"/>
                  </a:lnTo>
                  <a:lnTo>
                    <a:pt x="11215" y="17221"/>
                  </a:lnTo>
                  <a:lnTo>
                    <a:pt x="10800" y="17513"/>
                  </a:lnTo>
                  <a:lnTo>
                    <a:pt x="10384" y="17513"/>
                  </a:lnTo>
                  <a:lnTo>
                    <a:pt x="9553" y="17805"/>
                  </a:lnTo>
                  <a:lnTo>
                    <a:pt x="9553" y="18097"/>
                  </a:lnTo>
                  <a:lnTo>
                    <a:pt x="8722" y="18389"/>
                  </a:lnTo>
                  <a:lnTo>
                    <a:pt x="8307" y="18389"/>
                  </a:lnTo>
                  <a:lnTo>
                    <a:pt x="8307" y="18680"/>
                  </a:lnTo>
                  <a:lnTo>
                    <a:pt x="7892" y="18680"/>
                  </a:lnTo>
                  <a:lnTo>
                    <a:pt x="7476" y="18680"/>
                  </a:lnTo>
                  <a:lnTo>
                    <a:pt x="7061" y="18389"/>
                  </a:lnTo>
                  <a:lnTo>
                    <a:pt x="6645" y="18097"/>
                  </a:lnTo>
                  <a:lnTo>
                    <a:pt x="6230" y="17805"/>
                  </a:lnTo>
                  <a:lnTo>
                    <a:pt x="6230" y="17513"/>
                  </a:lnTo>
                  <a:lnTo>
                    <a:pt x="6230" y="17221"/>
                  </a:lnTo>
                  <a:lnTo>
                    <a:pt x="5815" y="16929"/>
                  </a:lnTo>
                  <a:lnTo>
                    <a:pt x="5400" y="16637"/>
                  </a:lnTo>
                  <a:lnTo>
                    <a:pt x="4984" y="16345"/>
                  </a:lnTo>
                  <a:lnTo>
                    <a:pt x="4984" y="15761"/>
                  </a:lnTo>
                  <a:lnTo>
                    <a:pt x="4569" y="15469"/>
                  </a:lnTo>
                  <a:lnTo>
                    <a:pt x="4153" y="14886"/>
                  </a:lnTo>
                  <a:lnTo>
                    <a:pt x="3738" y="14886"/>
                  </a:lnTo>
                  <a:lnTo>
                    <a:pt x="3322" y="14886"/>
                  </a:lnTo>
                  <a:lnTo>
                    <a:pt x="3322" y="15469"/>
                  </a:lnTo>
                  <a:lnTo>
                    <a:pt x="3322" y="15761"/>
                  </a:lnTo>
                  <a:lnTo>
                    <a:pt x="2907" y="16053"/>
                  </a:lnTo>
                  <a:lnTo>
                    <a:pt x="2907" y="16345"/>
                  </a:lnTo>
                  <a:lnTo>
                    <a:pt x="3738" y="18097"/>
                  </a:lnTo>
                  <a:lnTo>
                    <a:pt x="4984" y="19556"/>
                  </a:lnTo>
                  <a:lnTo>
                    <a:pt x="5400" y="20140"/>
                  </a:lnTo>
                  <a:lnTo>
                    <a:pt x="7061" y="21015"/>
                  </a:lnTo>
                  <a:lnTo>
                    <a:pt x="8722" y="21600"/>
                  </a:lnTo>
                  <a:lnTo>
                    <a:pt x="9553" y="21307"/>
                  </a:lnTo>
                  <a:lnTo>
                    <a:pt x="11215" y="21307"/>
                  </a:lnTo>
                  <a:lnTo>
                    <a:pt x="12045" y="21307"/>
                  </a:lnTo>
                  <a:lnTo>
                    <a:pt x="13707" y="20432"/>
                  </a:lnTo>
                  <a:lnTo>
                    <a:pt x="14953" y="19848"/>
                  </a:lnTo>
                  <a:lnTo>
                    <a:pt x="16615" y="18972"/>
                  </a:lnTo>
                  <a:lnTo>
                    <a:pt x="17861" y="17805"/>
                  </a:lnTo>
                  <a:lnTo>
                    <a:pt x="18692" y="17221"/>
                  </a:lnTo>
                  <a:lnTo>
                    <a:pt x="19522" y="15761"/>
                  </a:lnTo>
                  <a:lnTo>
                    <a:pt x="20353" y="14594"/>
                  </a:lnTo>
                  <a:lnTo>
                    <a:pt x="21184" y="13718"/>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a:p>
          </p:txBody>
        </p:sp>
        <p:sp>
          <p:nvSpPr>
            <p:cNvPr id="1033" name="未知"/>
            <p:cNvSpPr>
              <a:spLocks noChangeAspect="1" noChangeArrowheads="1"/>
            </p:cNvSpPr>
            <p:nvPr/>
          </p:nvSpPr>
          <p:spPr bwMode="auto">
            <a:xfrm>
              <a:off x="313" y="184"/>
              <a:ext cx="206" cy="127"/>
            </a:xfrm>
            <a:custGeom>
              <a:avLst/>
              <a:gdLst>
                <a:gd name="T0" fmla="*/ 14241 w 21600"/>
                <a:gd name="T1" fmla="*/ 12728 h 21600"/>
                <a:gd name="T2" fmla="*/ 12342 w 21600"/>
                <a:gd name="T3" fmla="*/ 13114 h 21600"/>
                <a:gd name="T4" fmla="*/ 10918 w 21600"/>
                <a:gd name="T5" fmla="*/ 13114 h 21600"/>
                <a:gd name="T6" fmla="*/ 9256 w 21600"/>
                <a:gd name="T7" fmla="*/ 13500 h 21600"/>
                <a:gd name="T8" fmla="*/ 7120 w 21600"/>
                <a:gd name="T9" fmla="*/ 13885 h 21600"/>
                <a:gd name="T10" fmla="*/ 5696 w 21600"/>
                <a:gd name="T11" fmla="*/ 13885 h 21600"/>
                <a:gd name="T12" fmla="*/ 4984 w 21600"/>
                <a:gd name="T13" fmla="*/ 13114 h 21600"/>
                <a:gd name="T14" fmla="*/ 4034 w 21600"/>
                <a:gd name="T15" fmla="*/ 11571 h 21600"/>
                <a:gd name="T16" fmla="*/ 3322 w 21600"/>
                <a:gd name="T17" fmla="*/ 9256 h 21600"/>
                <a:gd name="T18" fmla="*/ 3322 w 21600"/>
                <a:gd name="T19" fmla="*/ 7328 h 21600"/>
                <a:gd name="T20" fmla="*/ 4034 w 21600"/>
                <a:gd name="T21" fmla="*/ 5785 h 21600"/>
                <a:gd name="T22" fmla="*/ 4509 w 21600"/>
                <a:gd name="T23" fmla="*/ 4628 h 21600"/>
                <a:gd name="T24" fmla="*/ 4984 w 21600"/>
                <a:gd name="T25" fmla="*/ 3856 h 21600"/>
                <a:gd name="T26" fmla="*/ 5221 w 21600"/>
                <a:gd name="T27" fmla="*/ 2314 h 21600"/>
                <a:gd name="T28" fmla="*/ 4984 w 21600"/>
                <a:gd name="T29" fmla="*/ 1156 h 21600"/>
                <a:gd name="T30" fmla="*/ 4984 w 21600"/>
                <a:gd name="T31" fmla="*/ 0 h 21600"/>
                <a:gd name="T32" fmla="*/ 4034 w 21600"/>
                <a:gd name="T33" fmla="*/ 0 h 21600"/>
                <a:gd name="T34" fmla="*/ 3085 w 21600"/>
                <a:gd name="T35" fmla="*/ 1542 h 21600"/>
                <a:gd name="T36" fmla="*/ 1424 w 21600"/>
                <a:gd name="T37" fmla="*/ 5014 h 21600"/>
                <a:gd name="T38" fmla="*/ 474 w 21600"/>
                <a:gd name="T39" fmla="*/ 8871 h 21600"/>
                <a:gd name="T40" fmla="*/ 0 w 21600"/>
                <a:gd name="T41" fmla="*/ 12728 h 21600"/>
                <a:gd name="T42" fmla="*/ 949 w 21600"/>
                <a:gd name="T43" fmla="*/ 16585 h 21600"/>
                <a:gd name="T44" fmla="*/ 1898 w 21600"/>
                <a:gd name="T45" fmla="*/ 18900 h 21600"/>
                <a:gd name="T46" fmla="*/ 3322 w 21600"/>
                <a:gd name="T47" fmla="*/ 20056 h 21600"/>
                <a:gd name="T48" fmla="*/ 4272 w 21600"/>
                <a:gd name="T49" fmla="*/ 20828 h 21600"/>
                <a:gd name="T50" fmla="*/ 5696 w 21600"/>
                <a:gd name="T51" fmla="*/ 21214 h 21600"/>
                <a:gd name="T52" fmla="*/ 7120 w 21600"/>
                <a:gd name="T53" fmla="*/ 21600 h 21600"/>
                <a:gd name="T54" fmla="*/ 8544 w 21600"/>
                <a:gd name="T55" fmla="*/ 21214 h 21600"/>
                <a:gd name="T56" fmla="*/ 9969 w 21600"/>
                <a:gd name="T57" fmla="*/ 20828 h 21600"/>
                <a:gd name="T58" fmla="*/ 11155 w 21600"/>
                <a:gd name="T59" fmla="*/ 20442 h 21600"/>
                <a:gd name="T60" fmla="*/ 12105 w 21600"/>
                <a:gd name="T61" fmla="*/ 20442 h 21600"/>
                <a:gd name="T62" fmla="*/ 13292 w 21600"/>
                <a:gd name="T63" fmla="*/ 20442 h 21600"/>
                <a:gd name="T64" fmla="*/ 14478 w 21600"/>
                <a:gd name="T65" fmla="*/ 20828 h 21600"/>
                <a:gd name="T66" fmla="*/ 15903 w 21600"/>
                <a:gd name="T67" fmla="*/ 21600 h 21600"/>
                <a:gd name="T68" fmla="*/ 17089 w 21600"/>
                <a:gd name="T69" fmla="*/ 20828 h 21600"/>
                <a:gd name="T70" fmla="*/ 18276 w 21600"/>
                <a:gd name="T71" fmla="*/ 20056 h 21600"/>
                <a:gd name="T72" fmla="*/ 19463 w 21600"/>
                <a:gd name="T73" fmla="*/ 19285 h 21600"/>
                <a:gd name="T74" fmla="*/ 20175 w 21600"/>
                <a:gd name="T75" fmla="*/ 18514 h 21600"/>
                <a:gd name="T76" fmla="*/ 21125 w 21600"/>
                <a:gd name="T77" fmla="*/ 16971 h 21600"/>
                <a:gd name="T78" fmla="*/ 21362 w 21600"/>
                <a:gd name="T79" fmla="*/ 15428 h 21600"/>
                <a:gd name="T80" fmla="*/ 21125 w 21600"/>
                <a:gd name="T81" fmla="*/ 13885 h 21600"/>
                <a:gd name="T82" fmla="*/ 20413 w 21600"/>
                <a:gd name="T83" fmla="*/ 12728 h 21600"/>
                <a:gd name="T84" fmla="*/ 18988 w 21600"/>
                <a:gd name="T85" fmla="*/ 12728 h 21600"/>
                <a:gd name="T86" fmla="*/ 18276 w 21600"/>
                <a:gd name="T87" fmla="*/ 12728 h 21600"/>
                <a:gd name="T88" fmla="*/ 17564 w 21600"/>
                <a:gd name="T89" fmla="*/ 12342 h 21600"/>
                <a:gd name="T90" fmla="*/ 17089 w 21600"/>
                <a:gd name="T91" fmla="*/ 12728 h 21600"/>
                <a:gd name="T92" fmla="*/ 16377 w 21600"/>
                <a:gd name="T93" fmla="*/ 12728 h 21600"/>
                <a:gd name="T94" fmla="*/ 15665 w 21600"/>
                <a:gd name="T95" fmla="*/ 1272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00" h="21600">
                  <a:moveTo>
                    <a:pt x="15428" y="13114"/>
                  </a:moveTo>
                  <a:lnTo>
                    <a:pt x="14953" y="13114"/>
                  </a:lnTo>
                  <a:lnTo>
                    <a:pt x="14241" y="12728"/>
                  </a:lnTo>
                  <a:lnTo>
                    <a:pt x="13292" y="13114"/>
                  </a:lnTo>
                  <a:lnTo>
                    <a:pt x="13054" y="13500"/>
                  </a:lnTo>
                  <a:lnTo>
                    <a:pt x="12342" y="13114"/>
                  </a:lnTo>
                  <a:lnTo>
                    <a:pt x="11867" y="13500"/>
                  </a:lnTo>
                  <a:lnTo>
                    <a:pt x="11155" y="13500"/>
                  </a:lnTo>
                  <a:lnTo>
                    <a:pt x="10918" y="13114"/>
                  </a:lnTo>
                  <a:lnTo>
                    <a:pt x="10206" y="13500"/>
                  </a:lnTo>
                  <a:lnTo>
                    <a:pt x="9731" y="13500"/>
                  </a:lnTo>
                  <a:lnTo>
                    <a:pt x="9256" y="13500"/>
                  </a:lnTo>
                  <a:lnTo>
                    <a:pt x="8544" y="13500"/>
                  </a:lnTo>
                  <a:lnTo>
                    <a:pt x="8070" y="13885"/>
                  </a:lnTo>
                  <a:lnTo>
                    <a:pt x="7120" y="13885"/>
                  </a:lnTo>
                  <a:lnTo>
                    <a:pt x="6645" y="13885"/>
                  </a:lnTo>
                  <a:lnTo>
                    <a:pt x="5933" y="13885"/>
                  </a:lnTo>
                  <a:lnTo>
                    <a:pt x="5696" y="13885"/>
                  </a:lnTo>
                  <a:lnTo>
                    <a:pt x="5221" y="13885"/>
                  </a:lnTo>
                  <a:lnTo>
                    <a:pt x="4984" y="13500"/>
                  </a:lnTo>
                  <a:lnTo>
                    <a:pt x="4984" y="13114"/>
                  </a:lnTo>
                  <a:lnTo>
                    <a:pt x="4509" y="12728"/>
                  </a:lnTo>
                  <a:lnTo>
                    <a:pt x="4034" y="12342"/>
                  </a:lnTo>
                  <a:lnTo>
                    <a:pt x="4034" y="11571"/>
                  </a:lnTo>
                  <a:lnTo>
                    <a:pt x="3560" y="11185"/>
                  </a:lnTo>
                  <a:lnTo>
                    <a:pt x="3322" y="10414"/>
                  </a:lnTo>
                  <a:lnTo>
                    <a:pt x="3322" y="9256"/>
                  </a:lnTo>
                  <a:lnTo>
                    <a:pt x="3085" y="8485"/>
                  </a:lnTo>
                  <a:lnTo>
                    <a:pt x="3322" y="7714"/>
                  </a:lnTo>
                  <a:lnTo>
                    <a:pt x="3322" y="7328"/>
                  </a:lnTo>
                  <a:lnTo>
                    <a:pt x="3322" y="6942"/>
                  </a:lnTo>
                  <a:lnTo>
                    <a:pt x="3560" y="6556"/>
                  </a:lnTo>
                  <a:lnTo>
                    <a:pt x="4034" y="5785"/>
                  </a:lnTo>
                  <a:lnTo>
                    <a:pt x="4272" y="5400"/>
                  </a:lnTo>
                  <a:lnTo>
                    <a:pt x="4272" y="5014"/>
                  </a:lnTo>
                  <a:lnTo>
                    <a:pt x="4509" y="4628"/>
                  </a:lnTo>
                  <a:lnTo>
                    <a:pt x="4747" y="4242"/>
                  </a:lnTo>
                  <a:lnTo>
                    <a:pt x="4747" y="3856"/>
                  </a:lnTo>
                  <a:lnTo>
                    <a:pt x="4984" y="3856"/>
                  </a:lnTo>
                  <a:lnTo>
                    <a:pt x="4984" y="3471"/>
                  </a:lnTo>
                  <a:lnTo>
                    <a:pt x="5221" y="2700"/>
                  </a:lnTo>
                  <a:lnTo>
                    <a:pt x="5221" y="2314"/>
                  </a:lnTo>
                  <a:lnTo>
                    <a:pt x="5221" y="1928"/>
                  </a:lnTo>
                  <a:lnTo>
                    <a:pt x="5221" y="1542"/>
                  </a:lnTo>
                  <a:lnTo>
                    <a:pt x="4984" y="1156"/>
                  </a:lnTo>
                  <a:lnTo>
                    <a:pt x="4984" y="385"/>
                  </a:lnTo>
                  <a:lnTo>
                    <a:pt x="4984" y="0"/>
                  </a:lnTo>
                  <a:lnTo>
                    <a:pt x="4747" y="0"/>
                  </a:lnTo>
                  <a:lnTo>
                    <a:pt x="4509" y="0"/>
                  </a:lnTo>
                  <a:lnTo>
                    <a:pt x="4034" y="0"/>
                  </a:lnTo>
                  <a:lnTo>
                    <a:pt x="3797" y="0"/>
                  </a:lnTo>
                  <a:lnTo>
                    <a:pt x="3322" y="385"/>
                  </a:lnTo>
                  <a:lnTo>
                    <a:pt x="3085" y="1542"/>
                  </a:lnTo>
                  <a:lnTo>
                    <a:pt x="2373" y="2314"/>
                  </a:lnTo>
                  <a:lnTo>
                    <a:pt x="1898" y="3471"/>
                  </a:lnTo>
                  <a:lnTo>
                    <a:pt x="1424" y="5014"/>
                  </a:lnTo>
                  <a:lnTo>
                    <a:pt x="949" y="6171"/>
                  </a:lnTo>
                  <a:lnTo>
                    <a:pt x="711" y="7328"/>
                  </a:lnTo>
                  <a:lnTo>
                    <a:pt x="474" y="8871"/>
                  </a:lnTo>
                  <a:lnTo>
                    <a:pt x="237" y="10414"/>
                  </a:lnTo>
                  <a:lnTo>
                    <a:pt x="0" y="11956"/>
                  </a:lnTo>
                  <a:lnTo>
                    <a:pt x="0" y="12728"/>
                  </a:lnTo>
                  <a:lnTo>
                    <a:pt x="237" y="13885"/>
                  </a:lnTo>
                  <a:lnTo>
                    <a:pt x="711" y="15428"/>
                  </a:lnTo>
                  <a:lnTo>
                    <a:pt x="949" y="16585"/>
                  </a:lnTo>
                  <a:lnTo>
                    <a:pt x="1186" y="17356"/>
                  </a:lnTo>
                  <a:lnTo>
                    <a:pt x="1661" y="18128"/>
                  </a:lnTo>
                  <a:lnTo>
                    <a:pt x="1898" y="18900"/>
                  </a:lnTo>
                  <a:lnTo>
                    <a:pt x="2373" y="19285"/>
                  </a:lnTo>
                  <a:lnTo>
                    <a:pt x="2848" y="20056"/>
                  </a:lnTo>
                  <a:lnTo>
                    <a:pt x="3322" y="20056"/>
                  </a:lnTo>
                  <a:lnTo>
                    <a:pt x="3560" y="20828"/>
                  </a:lnTo>
                  <a:lnTo>
                    <a:pt x="4034" y="20828"/>
                  </a:lnTo>
                  <a:lnTo>
                    <a:pt x="4272" y="20828"/>
                  </a:lnTo>
                  <a:lnTo>
                    <a:pt x="4747" y="21214"/>
                  </a:lnTo>
                  <a:lnTo>
                    <a:pt x="5221" y="21214"/>
                  </a:lnTo>
                  <a:lnTo>
                    <a:pt x="5696" y="21214"/>
                  </a:lnTo>
                  <a:lnTo>
                    <a:pt x="6171" y="21600"/>
                  </a:lnTo>
                  <a:lnTo>
                    <a:pt x="6645" y="21214"/>
                  </a:lnTo>
                  <a:lnTo>
                    <a:pt x="7120" y="21600"/>
                  </a:lnTo>
                  <a:lnTo>
                    <a:pt x="7595" y="21214"/>
                  </a:lnTo>
                  <a:lnTo>
                    <a:pt x="8070" y="21214"/>
                  </a:lnTo>
                  <a:lnTo>
                    <a:pt x="8544" y="21214"/>
                  </a:lnTo>
                  <a:lnTo>
                    <a:pt x="9019" y="20828"/>
                  </a:lnTo>
                  <a:lnTo>
                    <a:pt x="9494" y="21214"/>
                  </a:lnTo>
                  <a:lnTo>
                    <a:pt x="9969" y="20828"/>
                  </a:lnTo>
                  <a:lnTo>
                    <a:pt x="10443" y="20442"/>
                  </a:lnTo>
                  <a:lnTo>
                    <a:pt x="10918" y="20828"/>
                  </a:lnTo>
                  <a:lnTo>
                    <a:pt x="11155" y="20442"/>
                  </a:lnTo>
                  <a:lnTo>
                    <a:pt x="11630" y="20442"/>
                  </a:lnTo>
                  <a:lnTo>
                    <a:pt x="11867" y="20442"/>
                  </a:lnTo>
                  <a:lnTo>
                    <a:pt x="12105" y="20442"/>
                  </a:lnTo>
                  <a:lnTo>
                    <a:pt x="12580" y="20442"/>
                  </a:lnTo>
                  <a:lnTo>
                    <a:pt x="13054" y="20442"/>
                  </a:lnTo>
                  <a:lnTo>
                    <a:pt x="13292" y="20442"/>
                  </a:lnTo>
                  <a:lnTo>
                    <a:pt x="13766" y="20828"/>
                  </a:lnTo>
                  <a:lnTo>
                    <a:pt x="14241" y="21214"/>
                  </a:lnTo>
                  <a:lnTo>
                    <a:pt x="14478" y="20828"/>
                  </a:lnTo>
                  <a:lnTo>
                    <a:pt x="14953" y="21214"/>
                  </a:lnTo>
                  <a:lnTo>
                    <a:pt x="15428" y="21214"/>
                  </a:lnTo>
                  <a:lnTo>
                    <a:pt x="15903" y="21600"/>
                  </a:lnTo>
                  <a:lnTo>
                    <a:pt x="15903" y="21214"/>
                  </a:lnTo>
                  <a:lnTo>
                    <a:pt x="16615" y="20828"/>
                  </a:lnTo>
                  <a:lnTo>
                    <a:pt x="17089" y="20828"/>
                  </a:lnTo>
                  <a:lnTo>
                    <a:pt x="17564" y="20828"/>
                  </a:lnTo>
                  <a:lnTo>
                    <a:pt x="17802" y="20442"/>
                  </a:lnTo>
                  <a:lnTo>
                    <a:pt x="18276" y="20056"/>
                  </a:lnTo>
                  <a:lnTo>
                    <a:pt x="18751" y="20056"/>
                  </a:lnTo>
                  <a:lnTo>
                    <a:pt x="18988" y="19671"/>
                  </a:lnTo>
                  <a:lnTo>
                    <a:pt x="19463" y="19285"/>
                  </a:lnTo>
                  <a:lnTo>
                    <a:pt x="19938" y="19671"/>
                  </a:lnTo>
                  <a:lnTo>
                    <a:pt x="20175" y="19285"/>
                  </a:lnTo>
                  <a:lnTo>
                    <a:pt x="20175" y="18514"/>
                  </a:lnTo>
                  <a:lnTo>
                    <a:pt x="20650" y="18514"/>
                  </a:lnTo>
                  <a:lnTo>
                    <a:pt x="21125" y="17742"/>
                  </a:lnTo>
                  <a:lnTo>
                    <a:pt x="21125" y="16971"/>
                  </a:lnTo>
                  <a:lnTo>
                    <a:pt x="21125" y="16585"/>
                  </a:lnTo>
                  <a:lnTo>
                    <a:pt x="21600" y="15814"/>
                  </a:lnTo>
                  <a:lnTo>
                    <a:pt x="21362" y="15428"/>
                  </a:lnTo>
                  <a:lnTo>
                    <a:pt x="21362" y="14656"/>
                  </a:lnTo>
                  <a:lnTo>
                    <a:pt x="21362" y="14271"/>
                  </a:lnTo>
                  <a:lnTo>
                    <a:pt x="21125" y="13885"/>
                  </a:lnTo>
                  <a:lnTo>
                    <a:pt x="20887" y="13114"/>
                  </a:lnTo>
                  <a:lnTo>
                    <a:pt x="20413" y="12728"/>
                  </a:lnTo>
                  <a:lnTo>
                    <a:pt x="19938" y="12728"/>
                  </a:lnTo>
                  <a:lnTo>
                    <a:pt x="19463" y="12728"/>
                  </a:lnTo>
                  <a:lnTo>
                    <a:pt x="18988" y="12728"/>
                  </a:lnTo>
                  <a:lnTo>
                    <a:pt x="18751" y="12728"/>
                  </a:lnTo>
                  <a:lnTo>
                    <a:pt x="18514" y="12728"/>
                  </a:lnTo>
                  <a:lnTo>
                    <a:pt x="18276" y="12728"/>
                  </a:lnTo>
                  <a:lnTo>
                    <a:pt x="18039" y="12728"/>
                  </a:lnTo>
                  <a:lnTo>
                    <a:pt x="17802" y="12728"/>
                  </a:lnTo>
                  <a:lnTo>
                    <a:pt x="17564" y="12342"/>
                  </a:lnTo>
                  <a:lnTo>
                    <a:pt x="17327" y="12342"/>
                  </a:lnTo>
                  <a:lnTo>
                    <a:pt x="17089" y="12728"/>
                  </a:lnTo>
                  <a:lnTo>
                    <a:pt x="16852" y="12728"/>
                  </a:lnTo>
                  <a:lnTo>
                    <a:pt x="16615" y="12728"/>
                  </a:lnTo>
                  <a:lnTo>
                    <a:pt x="16377" y="12728"/>
                  </a:lnTo>
                  <a:lnTo>
                    <a:pt x="16140" y="12728"/>
                  </a:lnTo>
                  <a:lnTo>
                    <a:pt x="15903" y="12728"/>
                  </a:lnTo>
                  <a:lnTo>
                    <a:pt x="15665" y="12728"/>
                  </a:lnTo>
                  <a:lnTo>
                    <a:pt x="15428" y="13114"/>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a:p>
          </p:txBody>
        </p:sp>
        <p:sp>
          <p:nvSpPr>
            <p:cNvPr id="1034" name="未知"/>
            <p:cNvSpPr>
              <a:spLocks noChangeAspect="1" noChangeArrowheads="1"/>
            </p:cNvSpPr>
            <p:nvPr/>
          </p:nvSpPr>
          <p:spPr bwMode="auto">
            <a:xfrm>
              <a:off x="73" y="63"/>
              <a:ext cx="278" cy="107"/>
            </a:xfrm>
            <a:custGeom>
              <a:avLst/>
              <a:gdLst>
                <a:gd name="T0" fmla="*/ 8077 w 21600"/>
                <a:gd name="T1" fmla="*/ 13327 h 21600"/>
                <a:gd name="T2" fmla="*/ 8780 w 21600"/>
                <a:gd name="T3" fmla="*/ 11948 h 21600"/>
                <a:gd name="T4" fmla="*/ 9482 w 21600"/>
                <a:gd name="T5" fmla="*/ 11029 h 21600"/>
                <a:gd name="T6" fmla="*/ 10185 w 21600"/>
                <a:gd name="T7" fmla="*/ 10569 h 21600"/>
                <a:gd name="T8" fmla="*/ 10711 w 21600"/>
                <a:gd name="T9" fmla="*/ 9651 h 21600"/>
                <a:gd name="T10" fmla="*/ 11414 w 21600"/>
                <a:gd name="T11" fmla="*/ 8731 h 21600"/>
                <a:gd name="T12" fmla="*/ 11941 w 21600"/>
                <a:gd name="T13" fmla="*/ 7812 h 21600"/>
                <a:gd name="T14" fmla="*/ 12643 w 21600"/>
                <a:gd name="T15" fmla="*/ 7353 h 21600"/>
                <a:gd name="T16" fmla="*/ 13170 w 21600"/>
                <a:gd name="T17" fmla="*/ 6433 h 21600"/>
                <a:gd name="T18" fmla="*/ 13873 w 21600"/>
                <a:gd name="T19" fmla="*/ 5974 h 21600"/>
                <a:gd name="T20" fmla="*/ 14399 w 21600"/>
                <a:gd name="T21" fmla="*/ 5974 h 21600"/>
                <a:gd name="T22" fmla="*/ 15102 w 21600"/>
                <a:gd name="T23" fmla="*/ 4595 h 21600"/>
                <a:gd name="T24" fmla="*/ 15980 w 21600"/>
                <a:gd name="T25" fmla="*/ 4595 h 21600"/>
                <a:gd name="T26" fmla="*/ 16858 w 21600"/>
                <a:gd name="T27" fmla="*/ 4595 h 21600"/>
                <a:gd name="T28" fmla="*/ 17560 w 21600"/>
                <a:gd name="T29" fmla="*/ 4136 h 21600"/>
                <a:gd name="T30" fmla="*/ 18965 w 21600"/>
                <a:gd name="T31" fmla="*/ 4595 h 21600"/>
                <a:gd name="T32" fmla="*/ 19843 w 21600"/>
                <a:gd name="T33" fmla="*/ 5055 h 21600"/>
                <a:gd name="T34" fmla="*/ 20721 w 21600"/>
                <a:gd name="T35" fmla="*/ 5055 h 21600"/>
                <a:gd name="T36" fmla="*/ 21248 w 21600"/>
                <a:gd name="T37" fmla="*/ 4136 h 21600"/>
                <a:gd name="T38" fmla="*/ 21600 w 21600"/>
                <a:gd name="T39" fmla="*/ 2757 h 21600"/>
                <a:gd name="T40" fmla="*/ 21248 w 21600"/>
                <a:gd name="T41" fmla="*/ 1838 h 21600"/>
                <a:gd name="T42" fmla="*/ 20897 w 21600"/>
                <a:gd name="T43" fmla="*/ 459 h 21600"/>
                <a:gd name="T44" fmla="*/ 20194 w 21600"/>
                <a:gd name="T45" fmla="*/ 0 h 21600"/>
                <a:gd name="T46" fmla="*/ 18965 w 21600"/>
                <a:gd name="T47" fmla="*/ 459 h 21600"/>
                <a:gd name="T48" fmla="*/ 17736 w 21600"/>
                <a:gd name="T49" fmla="*/ 459 h 21600"/>
                <a:gd name="T50" fmla="*/ 17033 w 21600"/>
                <a:gd name="T51" fmla="*/ 1838 h 21600"/>
                <a:gd name="T52" fmla="*/ 15980 w 21600"/>
                <a:gd name="T53" fmla="*/ 1838 h 21600"/>
                <a:gd name="T54" fmla="*/ 14751 w 21600"/>
                <a:gd name="T55" fmla="*/ 2757 h 21600"/>
                <a:gd name="T56" fmla="*/ 13521 w 21600"/>
                <a:gd name="T57" fmla="*/ 3676 h 21600"/>
                <a:gd name="T58" fmla="*/ 12292 w 21600"/>
                <a:gd name="T59" fmla="*/ 3676 h 21600"/>
                <a:gd name="T60" fmla="*/ 11239 w 21600"/>
                <a:gd name="T61" fmla="*/ 4595 h 21600"/>
                <a:gd name="T62" fmla="*/ 9833 w 21600"/>
                <a:gd name="T63" fmla="*/ 4595 h 21600"/>
                <a:gd name="T64" fmla="*/ 8780 w 21600"/>
                <a:gd name="T65" fmla="*/ 5514 h 21600"/>
                <a:gd name="T66" fmla="*/ 7375 w 21600"/>
                <a:gd name="T67" fmla="*/ 5974 h 21600"/>
                <a:gd name="T68" fmla="*/ 6146 w 21600"/>
                <a:gd name="T69" fmla="*/ 6893 h 21600"/>
                <a:gd name="T70" fmla="*/ 4916 w 21600"/>
                <a:gd name="T71" fmla="*/ 7812 h 21600"/>
                <a:gd name="T72" fmla="*/ 3863 w 21600"/>
                <a:gd name="T73" fmla="*/ 8272 h 21600"/>
                <a:gd name="T74" fmla="*/ 2809 w 21600"/>
                <a:gd name="T75" fmla="*/ 9191 h 21600"/>
                <a:gd name="T76" fmla="*/ 2282 w 21600"/>
                <a:gd name="T77" fmla="*/ 10569 h 21600"/>
                <a:gd name="T78" fmla="*/ 1580 w 21600"/>
                <a:gd name="T79" fmla="*/ 11948 h 21600"/>
                <a:gd name="T80" fmla="*/ 878 w 21600"/>
                <a:gd name="T81" fmla="*/ 13787 h 21600"/>
                <a:gd name="T82" fmla="*/ 351 w 21600"/>
                <a:gd name="T83" fmla="*/ 16084 h 21600"/>
                <a:gd name="T84" fmla="*/ 175 w 21600"/>
                <a:gd name="T85" fmla="*/ 18382 h 21600"/>
                <a:gd name="T86" fmla="*/ 0 w 21600"/>
                <a:gd name="T87" fmla="*/ 19761 h 21600"/>
                <a:gd name="T88" fmla="*/ 351 w 21600"/>
                <a:gd name="T89" fmla="*/ 21140 h 21600"/>
                <a:gd name="T90" fmla="*/ 878 w 21600"/>
                <a:gd name="T91" fmla="*/ 21140 h 21600"/>
                <a:gd name="T92" fmla="*/ 1580 w 21600"/>
                <a:gd name="T93" fmla="*/ 21140 h 21600"/>
                <a:gd name="T94" fmla="*/ 2107 w 21600"/>
                <a:gd name="T95" fmla="*/ 20680 h 21600"/>
                <a:gd name="T96" fmla="*/ 2985 w 21600"/>
                <a:gd name="T97" fmla="*/ 19761 h 21600"/>
                <a:gd name="T98" fmla="*/ 3687 w 21600"/>
                <a:gd name="T99" fmla="*/ 18382 h 21600"/>
                <a:gd name="T100" fmla="*/ 4214 w 21600"/>
                <a:gd name="T101" fmla="*/ 17923 h 21600"/>
                <a:gd name="T102" fmla="*/ 4916 w 21600"/>
                <a:gd name="T103" fmla="*/ 17463 h 21600"/>
                <a:gd name="T104" fmla="*/ 5268 w 21600"/>
                <a:gd name="T105" fmla="*/ 16544 h 21600"/>
                <a:gd name="T106" fmla="*/ 5794 w 21600"/>
                <a:gd name="T107" fmla="*/ 16544 h 21600"/>
                <a:gd name="T108" fmla="*/ 6497 w 21600"/>
                <a:gd name="T109" fmla="*/ 16084 h 21600"/>
                <a:gd name="T110" fmla="*/ 7199 w 21600"/>
                <a:gd name="T111" fmla="*/ 14706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600" h="21600">
                  <a:moveTo>
                    <a:pt x="7726" y="14246"/>
                  </a:moveTo>
                  <a:lnTo>
                    <a:pt x="8077" y="13327"/>
                  </a:lnTo>
                  <a:lnTo>
                    <a:pt x="8253" y="12867"/>
                  </a:lnTo>
                  <a:lnTo>
                    <a:pt x="8780" y="11948"/>
                  </a:lnTo>
                  <a:lnTo>
                    <a:pt x="9131" y="11489"/>
                  </a:lnTo>
                  <a:lnTo>
                    <a:pt x="9482" y="11029"/>
                  </a:lnTo>
                  <a:lnTo>
                    <a:pt x="9658" y="11029"/>
                  </a:lnTo>
                  <a:lnTo>
                    <a:pt x="10185" y="10569"/>
                  </a:lnTo>
                  <a:lnTo>
                    <a:pt x="10536" y="10110"/>
                  </a:lnTo>
                  <a:lnTo>
                    <a:pt x="10711" y="9651"/>
                  </a:lnTo>
                  <a:lnTo>
                    <a:pt x="11063" y="9191"/>
                  </a:lnTo>
                  <a:lnTo>
                    <a:pt x="11414" y="8731"/>
                  </a:lnTo>
                  <a:lnTo>
                    <a:pt x="11590" y="8272"/>
                  </a:lnTo>
                  <a:lnTo>
                    <a:pt x="11941" y="7812"/>
                  </a:lnTo>
                  <a:lnTo>
                    <a:pt x="12292" y="7353"/>
                  </a:lnTo>
                  <a:lnTo>
                    <a:pt x="12643" y="7353"/>
                  </a:lnTo>
                  <a:lnTo>
                    <a:pt x="12995" y="6893"/>
                  </a:lnTo>
                  <a:lnTo>
                    <a:pt x="13170" y="6433"/>
                  </a:lnTo>
                  <a:lnTo>
                    <a:pt x="13521" y="6433"/>
                  </a:lnTo>
                  <a:lnTo>
                    <a:pt x="13873" y="5974"/>
                  </a:lnTo>
                  <a:lnTo>
                    <a:pt x="14048" y="5974"/>
                  </a:lnTo>
                  <a:lnTo>
                    <a:pt x="14399" y="5974"/>
                  </a:lnTo>
                  <a:lnTo>
                    <a:pt x="14751" y="5055"/>
                  </a:lnTo>
                  <a:lnTo>
                    <a:pt x="15102" y="4595"/>
                  </a:lnTo>
                  <a:lnTo>
                    <a:pt x="15453" y="4595"/>
                  </a:lnTo>
                  <a:lnTo>
                    <a:pt x="15980" y="4595"/>
                  </a:lnTo>
                  <a:lnTo>
                    <a:pt x="16331" y="4595"/>
                  </a:lnTo>
                  <a:lnTo>
                    <a:pt x="16858" y="4595"/>
                  </a:lnTo>
                  <a:lnTo>
                    <a:pt x="17385" y="4136"/>
                  </a:lnTo>
                  <a:lnTo>
                    <a:pt x="17560" y="4136"/>
                  </a:lnTo>
                  <a:lnTo>
                    <a:pt x="18263" y="4136"/>
                  </a:lnTo>
                  <a:lnTo>
                    <a:pt x="18965" y="4595"/>
                  </a:lnTo>
                  <a:lnTo>
                    <a:pt x="19316" y="5055"/>
                  </a:lnTo>
                  <a:lnTo>
                    <a:pt x="19843" y="5055"/>
                  </a:lnTo>
                  <a:lnTo>
                    <a:pt x="20370" y="5514"/>
                  </a:lnTo>
                  <a:lnTo>
                    <a:pt x="20721" y="5055"/>
                  </a:lnTo>
                  <a:lnTo>
                    <a:pt x="21072" y="5055"/>
                  </a:lnTo>
                  <a:lnTo>
                    <a:pt x="21248" y="4136"/>
                  </a:lnTo>
                  <a:lnTo>
                    <a:pt x="21424" y="3676"/>
                  </a:lnTo>
                  <a:lnTo>
                    <a:pt x="21600" y="2757"/>
                  </a:lnTo>
                  <a:lnTo>
                    <a:pt x="21424" y="2297"/>
                  </a:lnTo>
                  <a:lnTo>
                    <a:pt x="21248" y="1838"/>
                  </a:lnTo>
                  <a:lnTo>
                    <a:pt x="21072" y="918"/>
                  </a:lnTo>
                  <a:lnTo>
                    <a:pt x="20897" y="459"/>
                  </a:lnTo>
                  <a:lnTo>
                    <a:pt x="20721" y="459"/>
                  </a:lnTo>
                  <a:lnTo>
                    <a:pt x="20194" y="0"/>
                  </a:lnTo>
                  <a:lnTo>
                    <a:pt x="19668" y="0"/>
                  </a:lnTo>
                  <a:lnTo>
                    <a:pt x="18965" y="459"/>
                  </a:lnTo>
                  <a:lnTo>
                    <a:pt x="18263" y="459"/>
                  </a:lnTo>
                  <a:lnTo>
                    <a:pt x="17736" y="459"/>
                  </a:lnTo>
                  <a:lnTo>
                    <a:pt x="17560" y="918"/>
                  </a:lnTo>
                  <a:lnTo>
                    <a:pt x="17033" y="1838"/>
                  </a:lnTo>
                  <a:lnTo>
                    <a:pt x="16507" y="1838"/>
                  </a:lnTo>
                  <a:lnTo>
                    <a:pt x="15980" y="1838"/>
                  </a:lnTo>
                  <a:lnTo>
                    <a:pt x="15277" y="2297"/>
                  </a:lnTo>
                  <a:lnTo>
                    <a:pt x="14751" y="2757"/>
                  </a:lnTo>
                  <a:lnTo>
                    <a:pt x="14399" y="3216"/>
                  </a:lnTo>
                  <a:lnTo>
                    <a:pt x="13521" y="3676"/>
                  </a:lnTo>
                  <a:lnTo>
                    <a:pt x="12995" y="3676"/>
                  </a:lnTo>
                  <a:lnTo>
                    <a:pt x="12292" y="3676"/>
                  </a:lnTo>
                  <a:lnTo>
                    <a:pt x="11765" y="4136"/>
                  </a:lnTo>
                  <a:lnTo>
                    <a:pt x="11239" y="4595"/>
                  </a:lnTo>
                  <a:lnTo>
                    <a:pt x="10711" y="4136"/>
                  </a:lnTo>
                  <a:lnTo>
                    <a:pt x="9833" y="4595"/>
                  </a:lnTo>
                  <a:lnTo>
                    <a:pt x="9131" y="5055"/>
                  </a:lnTo>
                  <a:lnTo>
                    <a:pt x="8780" y="5514"/>
                  </a:lnTo>
                  <a:lnTo>
                    <a:pt x="8077" y="5974"/>
                  </a:lnTo>
                  <a:lnTo>
                    <a:pt x="7375" y="5974"/>
                  </a:lnTo>
                  <a:lnTo>
                    <a:pt x="6672" y="6433"/>
                  </a:lnTo>
                  <a:lnTo>
                    <a:pt x="6146" y="6893"/>
                  </a:lnTo>
                  <a:lnTo>
                    <a:pt x="5619" y="7353"/>
                  </a:lnTo>
                  <a:lnTo>
                    <a:pt x="4916" y="7812"/>
                  </a:lnTo>
                  <a:lnTo>
                    <a:pt x="4390" y="8272"/>
                  </a:lnTo>
                  <a:lnTo>
                    <a:pt x="3863" y="8272"/>
                  </a:lnTo>
                  <a:lnTo>
                    <a:pt x="3512" y="9191"/>
                  </a:lnTo>
                  <a:lnTo>
                    <a:pt x="2809" y="9191"/>
                  </a:lnTo>
                  <a:lnTo>
                    <a:pt x="2634" y="10110"/>
                  </a:lnTo>
                  <a:lnTo>
                    <a:pt x="2282" y="10569"/>
                  </a:lnTo>
                  <a:lnTo>
                    <a:pt x="1756" y="11029"/>
                  </a:lnTo>
                  <a:lnTo>
                    <a:pt x="1580" y="11948"/>
                  </a:lnTo>
                  <a:lnTo>
                    <a:pt x="1404" y="12408"/>
                  </a:lnTo>
                  <a:lnTo>
                    <a:pt x="878" y="13787"/>
                  </a:lnTo>
                  <a:lnTo>
                    <a:pt x="526" y="15165"/>
                  </a:lnTo>
                  <a:lnTo>
                    <a:pt x="351" y="16084"/>
                  </a:lnTo>
                  <a:lnTo>
                    <a:pt x="175" y="17004"/>
                  </a:lnTo>
                  <a:lnTo>
                    <a:pt x="175" y="18382"/>
                  </a:lnTo>
                  <a:lnTo>
                    <a:pt x="0" y="19302"/>
                  </a:lnTo>
                  <a:lnTo>
                    <a:pt x="0" y="19761"/>
                  </a:lnTo>
                  <a:lnTo>
                    <a:pt x="175" y="20220"/>
                  </a:lnTo>
                  <a:lnTo>
                    <a:pt x="351" y="21140"/>
                  </a:lnTo>
                  <a:lnTo>
                    <a:pt x="526" y="21140"/>
                  </a:lnTo>
                  <a:lnTo>
                    <a:pt x="878" y="21140"/>
                  </a:lnTo>
                  <a:lnTo>
                    <a:pt x="1229" y="21600"/>
                  </a:lnTo>
                  <a:lnTo>
                    <a:pt x="1580" y="21140"/>
                  </a:lnTo>
                  <a:lnTo>
                    <a:pt x="1756" y="20680"/>
                  </a:lnTo>
                  <a:lnTo>
                    <a:pt x="2107" y="20680"/>
                  </a:lnTo>
                  <a:lnTo>
                    <a:pt x="2458" y="19761"/>
                  </a:lnTo>
                  <a:lnTo>
                    <a:pt x="2985" y="19761"/>
                  </a:lnTo>
                  <a:lnTo>
                    <a:pt x="3336" y="18842"/>
                  </a:lnTo>
                  <a:lnTo>
                    <a:pt x="3687" y="18382"/>
                  </a:lnTo>
                  <a:lnTo>
                    <a:pt x="3863" y="18382"/>
                  </a:lnTo>
                  <a:lnTo>
                    <a:pt x="4214" y="17923"/>
                  </a:lnTo>
                  <a:lnTo>
                    <a:pt x="4741" y="17923"/>
                  </a:lnTo>
                  <a:lnTo>
                    <a:pt x="4916" y="17463"/>
                  </a:lnTo>
                  <a:lnTo>
                    <a:pt x="5092" y="17004"/>
                  </a:lnTo>
                  <a:lnTo>
                    <a:pt x="5268" y="16544"/>
                  </a:lnTo>
                  <a:lnTo>
                    <a:pt x="5619" y="17004"/>
                  </a:lnTo>
                  <a:lnTo>
                    <a:pt x="5794" y="16544"/>
                  </a:lnTo>
                  <a:lnTo>
                    <a:pt x="6146" y="16084"/>
                  </a:lnTo>
                  <a:lnTo>
                    <a:pt x="6497" y="16084"/>
                  </a:lnTo>
                  <a:lnTo>
                    <a:pt x="6848" y="15165"/>
                  </a:lnTo>
                  <a:lnTo>
                    <a:pt x="7199" y="14706"/>
                  </a:lnTo>
                  <a:lnTo>
                    <a:pt x="7726" y="14246"/>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a:p>
          </p:txBody>
        </p:sp>
        <p:sp>
          <p:nvSpPr>
            <p:cNvPr id="1035" name="未知"/>
            <p:cNvSpPr>
              <a:spLocks noChangeAspect="1" noChangeArrowheads="1"/>
            </p:cNvSpPr>
            <p:nvPr/>
          </p:nvSpPr>
          <p:spPr bwMode="auto">
            <a:xfrm>
              <a:off x="2" y="494"/>
              <a:ext cx="370" cy="483"/>
            </a:xfrm>
            <a:custGeom>
              <a:avLst/>
              <a:gdLst>
                <a:gd name="T0" fmla="*/ 15239 w 21600"/>
                <a:gd name="T1" fmla="*/ 3650 h 21600"/>
                <a:gd name="T2" fmla="*/ 16166 w 21600"/>
                <a:gd name="T3" fmla="*/ 1926 h 21600"/>
                <a:gd name="T4" fmla="*/ 17624 w 21600"/>
                <a:gd name="T5" fmla="*/ 811 h 21600"/>
                <a:gd name="T6" fmla="*/ 20407 w 21600"/>
                <a:gd name="T7" fmla="*/ 304 h 21600"/>
                <a:gd name="T8" fmla="*/ 21334 w 21600"/>
                <a:gd name="T9" fmla="*/ 0 h 21600"/>
                <a:gd name="T10" fmla="*/ 18419 w 21600"/>
                <a:gd name="T11" fmla="*/ 608 h 21600"/>
                <a:gd name="T12" fmla="*/ 16299 w 21600"/>
                <a:gd name="T13" fmla="*/ 1216 h 21600"/>
                <a:gd name="T14" fmla="*/ 14576 w 21600"/>
                <a:gd name="T15" fmla="*/ 2535 h 21600"/>
                <a:gd name="T16" fmla="*/ 13781 w 21600"/>
                <a:gd name="T17" fmla="*/ 3346 h 21600"/>
                <a:gd name="T18" fmla="*/ 12721 w 21600"/>
                <a:gd name="T19" fmla="*/ 4563 h 21600"/>
                <a:gd name="T20" fmla="*/ 12058 w 21600"/>
                <a:gd name="T21" fmla="*/ 5678 h 21600"/>
                <a:gd name="T22" fmla="*/ 11396 w 21600"/>
                <a:gd name="T23" fmla="*/ 6895 h 21600"/>
                <a:gd name="T24" fmla="*/ 10866 w 21600"/>
                <a:gd name="T25" fmla="*/ 8619 h 21600"/>
                <a:gd name="T26" fmla="*/ 10203 w 21600"/>
                <a:gd name="T27" fmla="*/ 9735 h 21600"/>
                <a:gd name="T28" fmla="*/ 9938 w 21600"/>
                <a:gd name="T29" fmla="*/ 11661 h 21600"/>
                <a:gd name="T30" fmla="*/ 10203 w 21600"/>
                <a:gd name="T31" fmla="*/ 12472 h 21600"/>
                <a:gd name="T32" fmla="*/ 10998 w 21600"/>
                <a:gd name="T33" fmla="*/ 10951 h 21600"/>
                <a:gd name="T34" fmla="*/ 11793 w 21600"/>
                <a:gd name="T35" fmla="*/ 9227 h 21600"/>
                <a:gd name="T36" fmla="*/ 13118 w 21600"/>
                <a:gd name="T37" fmla="*/ 8112 h 21600"/>
                <a:gd name="T38" fmla="*/ 13781 w 21600"/>
                <a:gd name="T39" fmla="*/ 8619 h 21600"/>
                <a:gd name="T40" fmla="*/ 13913 w 21600"/>
                <a:gd name="T41" fmla="*/ 9836 h 21600"/>
                <a:gd name="T42" fmla="*/ 13781 w 21600"/>
                <a:gd name="T43" fmla="*/ 11256 h 21600"/>
                <a:gd name="T44" fmla="*/ 13516 w 21600"/>
                <a:gd name="T45" fmla="*/ 12676 h 21600"/>
                <a:gd name="T46" fmla="*/ 13251 w 21600"/>
                <a:gd name="T47" fmla="*/ 13284 h 21600"/>
                <a:gd name="T48" fmla="*/ 12853 w 21600"/>
                <a:gd name="T49" fmla="*/ 15008 h 21600"/>
                <a:gd name="T50" fmla="*/ 12058 w 21600"/>
                <a:gd name="T51" fmla="*/ 16732 h 21600"/>
                <a:gd name="T52" fmla="*/ 11131 w 21600"/>
                <a:gd name="T53" fmla="*/ 18253 h 21600"/>
                <a:gd name="T54" fmla="*/ 9938 w 21600"/>
                <a:gd name="T55" fmla="*/ 19369 h 21600"/>
                <a:gd name="T56" fmla="*/ 8745 w 21600"/>
                <a:gd name="T57" fmla="*/ 20078 h 21600"/>
                <a:gd name="T58" fmla="*/ 7155 w 21600"/>
                <a:gd name="T59" fmla="*/ 20281 h 21600"/>
                <a:gd name="T60" fmla="*/ 5565 w 21600"/>
                <a:gd name="T61" fmla="*/ 19673 h 21600"/>
                <a:gd name="T62" fmla="*/ 4372 w 21600"/>
                <a:gd name="T63" fmla="*/ 18253 h 21600"/>
                <a:gd name="T64" fmla="*/ 3445 w 21600"/>
                <a:gd name="T65" fmla="*/ 16428 h 21600"/>
                <a:gd name="T66" fmla="*/ 2782 w 21600"/>
                <a:gd name="T67" fmla="*/ 14399 h 21600"/>
                <a:gd name="T68" fmla="*/ 2782 w 21600"/>
                <a:gd name="T69" fmla="*/ 12270 h 21600"/>
                <a:gd name="T70" fmla="*/ 2915 w 21600"/>
                <a:gd name="T71" fmla="*/ 9937 h 21600"/>
                <a:gd name="T72" fmla="*/ 3445 w 21600"/>
                <a:gd name="T73" fmla="*/ 7706 h 21600"/>
                <a:gd name="T74" fmla="*/ 4372 w 21600"/>
                <a:gd name="T75" fmla="*/ 5577 h 21600"/>
                <a:gd name="T76" fmla="*/ 5565 w 21600"/>
                <a:gd name="T77" fmla="*/ 3954 h 21600"/>
                <a:gd name="T78" fmla="*/ 7155 w 21600"/>
                <a:gd name="T79" fmla="*/ 2940 h 21600"/>
                <a:gd name="T80" fmla="*/ 7023 w 21600"/>
                <a:gd name="T81" fmla="*/ 2839 h 21600"/>
                <a:gd name="T82" fmla="*/ 5167 w 21600"/>
                <a:gd name="T83" fmla="*/ 3244 h 21600"/>
                <a:gd name="T84" fmla="*/ 3577 w 21600"/>
                <a:gd name="T85" fmla="*/ 3650 h 21600"/>
                <a:gd name="T86" fmla="*/ 2252 w 21600"/>
                <a:gd name="T87" fmla="*/ 4968 h 21600"/>
                <a:gd name="T88" fmla="*/ 1059 w 21600"/>
                <a:gd name="T89" fmla="*/ 6996 h 21600"/>
                <a:gd name="T90" fmla="*/ 264 w 21600"/>
                <a:gd name="T91" fmla="*/ 9532 h 21600"/>
                <a:gd name="T92" fmla="*/ 0 w 21600"/>
                <a:gd name="T93" fmla="*/ 12168 h 21600"/>
                <a:gd name="T94" fmla="*/ 397 w 21600"/>
                <a:gd name="T95" fmla="*/ 15008 h 21600"/>
                <a:gd name="T96" fmla="*/ 2385 w 21600"/>
                <a:gd name="T97" fmla="*/ 19165 h 21600"/>
                <a:gd name="T98" fmla="*/ 5300 w 21600"/>
                <a:gd name="T99" fmla="*/ 21295 h 21600"/>
                <a:gd name="T100" fmla="*/ 8215 w 21600"/>
                <a:gd name="T101" fmla="*/ 21295 h 21600"/>
                <a:gd name="T102" fmla="*/ 10733 w 21600"/>
                <a:gd name="T103" fmla="*/ 19673 h 21600"/>
                <a:gd name="T104" fmla="*/ 12721 w 21600"/>
                <a:gd name="T105" fmla="*/ 17138 h 21600"/>
                <a:gd name="T106" fmla="*/ 13383 w 21600"/>
                <a:gd name="T107" fmla="*/ 15008 h 21600"/>
                <a:gd name="T108" fmla="*/ 13781 w 21600"/>
                <a:gd name="T109" fmla="*/ 13689 h 21600"/>
                <a:gd name="T110" fmla="*/ 13913 w 21600"/>
                <a:gd name="T111" fmla="*/ 12270 h 21600"/>
                <a:gd name="T112" fmla="*/ 13781 w 21600"/>
                <a:gd name="T113" fmla="*/ 10850 h 21600"/>
                <a:gd name="T114" fmla="*/ 13516 w 21600"/>
                <a:gd name="T115" fmla="*/ 9430 h 21600"/>
                <a:gd name="T116" fmla="*/ 13118 w 21600"/>
                <a:gd name="T117" fmla="*/ 8011 h 21600"/>
                <a:gd name="T118" fmla="*/ 13383 w 21600"/>
                <a:gd name="T119" fmla="*/ 6692 h 21600"/>
                <a:gd name="T120" fmla="*/ 14046 w 21600"/>
                <a:gd name="T121" fmla="*/ 5171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600" h="21600">
                  <a:moveTo>
                    <a:pt x="14443" y="4765"/>
                  </a:moveTo>
                  <a:lnTo>
                    <a:pt x="14708" y="4664"/>
                  </a:lnTo>
                  <a:lnTo>
                    <a:pt x="14841" y="4461"/>
                  </a:lnTo>
                  <a:lnTo>
                    <a:pt x="14973" y="4258"/>
                  </a:lnTo>
                  <a:lnTo>
                    <a:pt x="15106" y="3954"/>
                  </a:lnTo>
                  <a:lnTo>
                    <a:pt x="15239" y="3650"/>
                  </a:lnTo>
                  <a:lnTo>
                    <a:pt x="15371" y="3447"/>
                  </a:lnTo>
                  <a:lnTo>
                    <a:pt x="15504" y="3143"/>
                  </a:lnTo>
                  <a:lnTo>
                    <a:pt x="15769" y="2737"/>
                  </a:lnTo>
                  <a:lnTo>
                    <a:pt x="15769" y="2433"/>
                  </a:lnTo>
                  <a:lnTo>
                    <a:pt x="16034" y="2027"/>
                  </a:lnTo>
                  <a:lnTo>
                    <a:pt x="16166" y="1926"/>
                  </a:lnTo>
                  <a:lnTo>
                    <a:pt x="16299" y="1622"/>
                  </a:lnTo>
                  <a:lnTo>
                    <a:pt x="16564" y="1419"/>
                  </a:lnTo>
                  <a:lnTo>
                    <a:pt x="16829" y="1115"/>
                  </a:lnTo>
                  <a:lnTo>
                    <a:pt x="17094" y="1115"/>
                  </a:lnTo>
                  <a:lnTo>
                    <a:pt x="17359" y="912"/>
                  </a:lnTo>
                  <a:lnTo>
                    <a:pt x="17624" y="811"/>
                  </a:lnTo>
                  <a:lnTo>
                    <a:pt x="18021" y="709"/>
                  </a:lnTo>
                  <a:lnTo>
                    <a:pt x="18551" y="608"/>
                  </a:lnTo>
                  <a:lnTo>
                    <a:pt x="19214" y="608"/>
                  </a:lnTo>
                  <a:lnTo>
                    <a:pt x="19612" y="608"/>
                  </a:lnTo>
                  <a:lnTo>
                    <a:pt x="20009" y="405"/>
                  </a:lnTo>
                  <a:lnTo>
                    <a:pt x="20407" y="304"/>
                  </a:lnTo>
                  <a:lnTo>
                    <a:pt x="20937" y="202"/>
                  </a:lnTo>
                  <a:lnTo>
                    <a:pt x="21202" y="101"/>
                  </a:lnTo>
                  <a:lnTo>
                    <a:pt x="21467" y="0"/>
                  </a:lnTo>
                  <a:lnTo>
                    <a:pt x="21600" y="101"/>
                  </a:lnTo>
                  <a:lnTo>
                    <a:pt x="21467" y="0"/>
                  </a:lnTo>
                  <a:lnTo>
                    <a:pt x="21334" y="0"/>
                  </a:lnTo>
                  <a:lnTo>
                    <a:pt x="21069" y="101"/>
                  </a:lnTo>
                  <a:lnTo>
                    <a:pt x="20539" y="202"/>
                  </a:lnTo>
                  <a:lnTo>
                    <a:pt x="19612" y="405"/>
                  </a:lnTo>
                  <a:lnTo>
                    <a:pt x="19346" y="405"/>
                  </a:lnTo>
                  <a:lnTo>
                    <a:pt x="18949" y="506"/>
                  </a:lnTo>
                  <a:lnTo>
                    <a:pt x="18419" y="608"/>
                  </a:lnTo>
                  <a:lnTo>
                    <a:pt x="18021" y="608"/>
                  </a:lnTo>
                  <a:lnTo>
                    <a:pt x="17624" y="709"/>
                  </a:lnTo>
                  <a:lnTo>
                    <a:pt x="17359" y="811"/>
                  </a:lnTo>
                  <a:lnTo>
                    <a:pt x="16961" y="1013"/>
                  </a:lnTo>
                  <a:lnTo>
                    <a:pt x="16696" y="1115"/>
                  </a:lnTo>
                  <a:lnTo>
                    <a:pt x="16299" y="1216"/>
                  </a:lnTo>
                  <a:lnTo>
                    <a:pt x="15901" y="1419"/>
                  </a:lnTo>
                  <a:lnTo>
                    <a:pt x="15636" y="1622"/>
                  </a:lnTo>
                  <a:lnTo>
                    <a:pt x="15371" y="1723"/>
                  </a:lnTo>
                  <a:lnTo>
                    <a:pt x="14973" y="1926"/>
                  </a:lnTo>
                  <a:lnTo>
                    <a:pt x="14841" y="2129"/>
                  </a:lnTo>
                  <a:lnTo>
                    <a:pt x="14576" y="2535"/>
                  </a:lnTo>
                  <a:lnTo>
                    <a:pt x="14311" y="2839"/>
                  </a:lnTo>
                  <a:lnTo>
                    <a:pt x="14311" y="2940"/>
                  </a:lnTo>
                  <a:lnTo>
                    <a:pt x="14178" y="3042"/>
                  </a:lnTo>
                  <a:lnTo>
                    <a:pt x="14046" y="3143"/>
                  </a:lnTo>
                  <a:lnTo>
                    <a:pt x="13913" y="3244"/>
                  </a:lnTo>
                  <a:lnTo>
                    <a:pt x="13781" y="3346"/>
                  </a:lnTo>
                  <a:lnTo>
                    <a:pt x="13648" y="3549"/>
                  </a:lnTo>
                  <a:lnTo>
                    <a:pt x="13383" y="3752"/>
                  </a:lnTo>
                  <a:lnTo>
                    <a:pt x="13251" y="3853"/>
                  </a:lnTo>
                  <a:lnTo>
                    <a:pt x="13118" y="4056"/>
                  </a:lnTo>
                  <a:lnTo>
                    <a:pt x="12986" y="4258"/>
                  </a:lnTo>
                  <a:lnTo>
                    <a:pt x="12721" y="4563"/>
                  </a:lnTo>
                  <a:lnTo>
                    <a:pt x="12588" y="4664"/>
                  </a:lnTo>
                  <a:lnTo>
                    <a:pt x="12588" y="4867"/>
                  </a:lnTo>
                  <a:lnTo>
                    <a:pt x="12323" y="5070"/>
                  </a:lnTo>
                  <a:lnTo>
                    <a:pt x="12191" y="5374"/>
                  </a:lnTo>
                  <a:lnTo>
                    <a:pt x="12058" y="5577"/>
                  </a:lnTo>
                  <a:lnTo>
                    <a:pt x="12058" y="5678"/>
                  </a:lnTo>
                  <a:lnTo>
                    <a:pt x="12058" y="5881"/>
                  </a:lnTo>
                  <a:lnTo>
                    <a:pt x="11926" y="5983"/>
                  </a:lnTo>
                  <a:lnTo>
                    <a:pt x="11793" y="6185"/>
                  </a:lnTo>
                  <a:lnTo>
                    <a:pt x="11661" y="6388"/>
                  </a:lnTo>
                  <a:lnTo>
                    <a:pt x="11528" y="6591"/>
                  </a:lnTo>
                  <a:lnTo>
                    <a:pt x="11396" y="6895"/>
                  </a:lnTo>
                  <a:lnTo>
                    <a:pt x="11396" y="7199"/>
                  </a:lnTo>
                  <a:lnTo>
                    <a:pt x="11131" y="7605"/>
                  </a:lnTo>
                  <a:lnTo>
                    <a:pt x="10998" y="7909"/>
                  </a:lnTo>
                  <a:lnTo>
                    <a:pt x="10998" y="8214"/>
                  </a:lnTo>
                  <a:lnTo>
                    <a:pt x="10866" y="8416"/>
                  </a:lnTo>
                  <a:lnTo>
                    <a:pt x="10866" y="8619"/>
                  </a:lnTo>
                  <a:lnTo>
                    <a:pt x="10600" y="8720"/>
                  </a:lnTo>
                  <a:lnTo>
                    <a:pt x="10600" y="8923"/>
                  </a:lnTo>
                  <a:lnTo>
                    <a:pt x="10600" y="9025"/>
                  </a:lnTo>
                  <a:lnTo>
                    <a:pt x="10468" y="9126"/>
                  </a:lnTo>
                  <a:lnTo>
                    <a:pt x="10335" y="9430"/>
                  </a:lnTo>
                  <a:lnTo>
                    <a:pt x="10203" y="9735"/>
                  </a:lnTo>
                  <a:lnTo>
                    <a:pt x="10203" y="9937"/>
                  </a:lnTo>
                  <a:lnTo>
                    <a:pt x="10203" y="10242"/>
                  </a:lnTo>
                  <a:lnTo>
                    <a:pt x="10070" y="10647"/>
                  </a:lnTo>
                  <a:lnTo>
                    <a:pt x="10070" y="10951"/>
                  </a:lnTo>
                  <a:lnTo>
                    <a:pt x="10070" y="11357"/>
                  </a:lnTo>
                  <a:lnTo>
                    <a:pt x="9938" y="11661"/>
                  </a:lnTo>
                  <a:lnTo>
                    <a:pt x="9938" y="11966"/>
                  </a:lnTo>
                  <a:lnTo>
                    <a:pt x="9938" y="12270"/>
                  </a:lnTo>
                  <a:lnTo>
                    <a:pt x="9938" y="12472"/>
                  </a:lnTo>
                  <a:lnTo>
                    <a:pt x="9938" y="12574"/>
                  </a:lnTo>
                  <a:lnTo>
                    <a:pt x="10070" y="12574"/>
                  </a:lnTo>
                  <a:lnTo>
                    <a:pt x="10203" y="12472"/>
                  </a:lnTo>
                  <a:lnTo>
                    <a:pt x="10468" y="12371"/>
                  </a:lnTo>
                  <a:lnTo>
                    <a:pt x="10600" y="12067"/>
                  </a:lnTo>
                  <a:lnTo>
                    <a:pt x="10733" y="11763"/>
                  </a:lnTo>
                  <a:lnTo>
                    <a:pt x="10733" y="11560"/>
                  </a:lnTo>
                  <a:lnTo>
                    <a:pt x="10866" y="11256"/>
                  </a:lnTo>
                  <a:lnTo>
                    <a:pt x="10998" y="10951"/>
                  </a:lnTo>
                  <a:lnTo>
                    <a:pt x="10998" y="10647"/>
                  </a:lnTo>
                  <a:lnTo>
                    <a:pt x="11131" y="10242"/>
                  </a:lnTo>
                  <a:lnTo>
                    <a:pt x="11263" y="10039"/>
                  </a:lnTo>
                  <a:lnTo>
                    <a:pt x="11396" y="9937"/>
                  </a:lnTo>
                  <a:lnTo>
                    <a:pt x="11528" y="9633"/>
                  </a:lnTo>
                  <a:lnTo>
                    <a:pt x="11793" y="9227"/>
                  </a:lnTo>
                  <a:lnTo>
                    <a:pt x="11793" y="8923"/>
                  </a:lnTo>
                  <a:lnTo>
                    <a:pt x="12191" y="8720"/>
                  </a:lnTo>
                  <a:lnTo>
                    <a:pt x="12323" y="8518"/>
                  </a:lnTo>
                  <a:lnTo>
                    <a:pt x="12721" y="8315"/>
                  </a:lnTo>
                  <a:lnTo>
                    <a:pt x="13118" y="8214"/>
                  </a:lnTo>
                  <a:lnTo>
                    <a:pt x="13118" y="8112"/>
                  </a:lnTo>
                  <a:lnTo>
                    <a:pt x="13251" y="8112"/>
                  </a:lnTo>
                  <a:lnTo>
                    <a:pt x="13383" y="8112"/>
                  </a:lnTo>
                  <a:lnTo>
                    <a:pt x="13516" y="8214"/>
                  </a:lnTo>
                  <a:lnTo>
                    <a:pt x="13648" y="8315"/>
                  </a:lnTo>
                  <a:lnTo>
                    <a:pt x="13781" y="8416"/>
                  </a:lnTo>
                  <a:lnTo>
                    <a:pt x="13781" y="8619"/>
                  </a:lnTo>
                  <a:lnTo>
                    <a:pt x="13913" y="8822"/>
                  </a:lnTo>
                  <a:lnTo>
                    <a:pt x="13781" y="9025"/>
                  </a:lnTo>
                  <a:lnTo>
                    <a:pt x="13913" y="9227"/>
                  </a:lnTo>
                  <a:lnTo>
                    <a:pt x="13781" y="9532"/>
                  </a:lnTo>
                  <a:lnTo>
                    <a:pt x="13913" y="9836"/>
                  </a:lnTo>
                  <a:lnTo>
                    <a:pt x="13781" y="10039"/>
                  </a:lnTo>
                  <a:lnTo>
                    <a:pt x="13913" y="10242"/>
                  </a:lnTo>
                  <a:lnTo>
                    <a:pt x="13781" y="10445"/>
                  </a:lnTo>
                  <a:lnTo>
                    <a:pt x="13781" y="10749"/>
                  </a:lnTo>
                  <a:lnTo>
                    <a:pt x="13781" y="10951"/>
                  </a:lnTo>
                  <a:lnTo>
                    <a:pt x="13781" y="11256"/>
                  </a:lnTo>
                  <a:lnTo>
                    <a:pt x="13648" y="11560"/>
                  </a:lnTo>
                  <a:lnTo>
                    <a:pt x="13516" y="11864"/>
                  </a:lnTo>
                  <a:lnTo>
                    <a:pt x="13516" y="11966"/>
                  </a:lnTo>
                  <a:lnTo>
                    <a:pt x="13648" y="12168"/>
                  </a:lnTo>
                  <a:lnTo>
                    <a:pt x="13516" y="12472"/>
                  </a:lnTo>
                  <a:lnTo>
                    <a:pt x="13516" y="12676"/>
                  </a:lnTo>
                  <a:lnTo>
                    <a:pt x="13383" y="12878"/>
                  </a:lnTo>
                  <a:lnTo>
                    <a:pt x="13383" y="12980"/>
                  </a:lnTo>
                  <a:lnTo>
                    <a:pt x="13383" y="13081"/>
                  </a:lnTo>
                  <a:lnTo>
                    <a:pt x="13383" y="13182"/>
                  </a:lnTo>
                  <a:lnTo>
                    <a:pt x="13251" y="13284"/>
                  </a:lnTo>
                  <a:lnTo>
                    <a:pt x="13118" y="13689"/>
                  </a:lnTo>
                  <a:lnTo>
                    <a:pt x="13118" y="13994"/>
                  </a:lnTo>
                  <a:lnTo>
                    <a:pt x="12986" y="14298"/>
                  </a:lnTo>
                  <a:lnTo>
                    <a:pt x="12853" y="14703"/>
                  </a:lnTo>
                  <a:lnTo>
                    <a:pt x="12853" y="15008"/>
                  </a:lnTo>
                  <a:lnTo>
                    <a:pt x="12721" y="15413"/>
                  </a:lnTo>
                  <a:lnTo>
                    <a:pt x="12588" y="15616"/>
                  </a:lnTo>
                  <a:lnTo>
                    <a:pt x="12456" y="15920"/>
                  </a:lnTo>
                  <a:lnTo>
                    <a:pt x="12323" y="16225"/>
                  </a:lnTo>
                  <a:lnTo>
                    <a:pt x="12191" y="16428"/>
                  </a:lnTo>
                  <a:lnTo>
                    <a:pt x="12058" y="16732"/>
                  </a:lnTo>
                  <a:lnTo>
                    <a:pt x="11793" y="17036"/>
                  </a:lnTo>
                  <a:lnTo>
                    <a:pt x="11793" y="17239"/>
                  </a:lnTo>
                  <a:lnTo>
                    <a:pt x="11528" y="17543"/>
                  </a:lnTo>
                  <a:lnTo>
                    <a:pt x="11396" y="17746"/>
                  </a:lnTo>
                  <a:lnTo>
                    <a:pt x="11131" y="17949"/>
                  </a:lnTo>
                  <a:lnTo>
                    <a:pt x="11131" y="18253"/>
                  </a:lnTo>
                  <a:lnTo>
                    <a:pt x="10866" y="18456"/>
                  </a:lnTo>
                  <a:lnTo>
                    <a:pt x="10733" y="18659"/>
                  </a:lnTo>
                  <a:lnTo>
                    <a:pt x="10468" y="18760"/>
                  </a:lnTo>
                  <a:lnTo>
                    <a:pt x="10203" y="18963"/>
                  </a:lnTo>
                  <a:lnTo>
                    <a:pt x="10070" y="19165"/>
                  </a:lnTo>
                  <a:lnTo>
                    <a:pt x="9938" y="19369"/>
                  </a:lnTo>
                  <a:lnTo>
                    <a:pt x="9673" y="19470"/>
                  </a:lnTo>
                  <a:lnTo>
                    <a:pt x="9540" y="19673"/>
                  </a:lnTo>
                  <a:lnTo>
                    <a:pt x="9408" y="19774"/>
                  </a:lnTo>
                  <a:lnTo>
                    <a:pt x="9143" y="19875"/>
                  </a:lnTo>
                  <a:lnTo>
                    <a:pt x="8878" y="19977"/>
                  </a:lnTo>
                  <a:lnTo>
                    <a:pt x="8745" y="20078"/>
                  </a:lnTo>
                  <a:lnTo>
                    <a:pt x="8348" y="20180"/>
                  </a:lnTo>
                  <a:lnTo>
                    <a:pt x="8083" y="20180"/>
                  </a:lnTo>
                  <a:lnTo>
                    <a:pt x="7818" y="20180"/>
                  </a:lnTo>
                  <a:lnTo>
                    <a:pt x="7685" y="20281"/>
                  </a:lnTo>
                  <a:lnTo>
                    <a:pt x="7420" y="20281"/>
                  </a:lnTo>
                  <a:lnTo>
                    <a:pt x="7155" y="20281"/>
                  </a:lnTo>
                  <a:lnTo>
                    <a:pt x="6890" y="20281"/>
                  </a:lnTo>
                  <a:lnTo>
                    <a:pt x="6493" y="20078"/>
                  </a:lnTo>
                  <a:lnTo>
                    <a:pt x="6227" y="20078"/>
                  </a:lnTo>
                  <a:lnTo>
                    <a:pt x="6095" y="19875"/>
                  </a:lnTo>
                  <a:lnTo>
                    <a:pt x="5830" y="19774"/>
                  </a:lnTo>
                  <a:lnTo>
                    <a:pt x="5565" y="19673"/>
                  </a:lnTo>
                  <a:lnTo>
                    <a:pt x="5432" y="19470"/>
                  </a:lnTo>
                  <a:lnTo>
                    <a:pt x="5300" y="19267"/>
                  </a:lnTo>
                  <a:lnTo>
                    <a:pt x="5035" y="19064"/>
                  </a:lnTo>
                  <a:lnTo>
                    <a:pt x="4902" y="18760"/>
                  </a:lnTo>
                  <a:lnTo>
                    <a:pt x="4505" y="18557"/>
                  </a:lnTo>
                  <a:lnTo>
                    <a:pt x="4372" y="18253"/>
                  </a:lnTo>
                  <a:lnTo>
                    <a:pt x="4107" y="17949"/>
                  </a:lnTo>
                  <a:lnTo>
                    <a:pt x="3975" y="17644"/>
                  </a:lnTo>
                  <a:lnTo>
                    <a:pt x="3975" y="17442"/>
                  </a:lnTo>
                  <a:lnTo>
                    <a:pt x="3842" y="17036"/>
                  </a:lnTo>
                  <a:lnTo>
                    <a:pt x="3710" y="16833"/>
                  </a:lnTo>
                  <a:lnTo>
                    <a:pt x="3445" y="16428"/>
                  </a:lnTo>
                  <a:lnTo>
                    <a:pt x="3312" y="16022"/>
                  </a:lnTo>
                  <a:lnTo>
                    <a:pt x="3312" y="15718"/>
                  </a:lnTo>
                  <a:lnTo>
                    <a:pt x="3047" y="15515"/>
                  </a:lnTo>
                  <a:lnTo>
                    <a:pt x="3047" y="15109"/>
                  </a:lnTo>
                  <a:lnTo>
                    <a:pt x="2915" y="14703"/>
                  </a:lnTo>
                  <a:lnTo>
                    <a:pt x="2782" y="14399"/>
                  </a:lnTo>
                  <a:lnTo>
                    <a:pt x="2782" y="14095"/>
                  </a:lnTo>
                  <a:lnTo>
                    <a:pt x="2915" y="13791"/>
                  </a:lnTo>
                  <a:lnTo>
                    <a:pt x="2782" y="13487"/>
                  </a:lnTo>
                  <a:lnTo>
                    <a:pt x="2782" y="13182"/>
                  </a:lnTo>
                  <a:lnTo>
                    <a:pt x="2782" y="12878"/>
                  </a:lnTo>
                  <a:lnTo>
                    <a:pt x="2782" y="12270"/>
                  </a:lnTo>
                  <a:lnTo>
                    <a:pt x="2650" y="11966"/>
                  </a:lnTo>
                  <a:lnTo>
                    <a:pt x="2650" y="11560"/>
                  </a:lnTo>
                  <a:lnTo>
                    <a:pt x="2782" y="11053"/>
                  </a:lnTo>
                  <a:lnTo>
                    <a:pt x="2782" y="10647"/>
                  </a:lnTo>
                  <a:lnTo>
                    <a:pt x="2782" y="10242"/>
                  </a:lnTo>
                  <a:lnTo>
                    <a:pt x="2915" y="9937"/>
                  </a:lnTo>
                  <a:lnTo>
                    <a:pt x="3047" y="9532"/>
                  </a:lnTo>
                  <a:lnTo>
                    <a:pt x="3047" y="9126"/>
                  </a:lnTo>
                  <a:lnTo>
                    <a:pt x="3047" y="8720"/>
                  </a:lnTo>
                  <a:lnTo>
                    <a:pt x="3180" y="8416"/>
                  </a:lnTo>
                  <a:lnTo>
                    <a:pt x="3312" y="7909"/>
                  </a:lnTo>
                  <a:lnTo>
                    <a:pt x="3445" y="7706"/>
                  </a:lnTo>
                  <a:lnTo>
                    <a:pt x="3577" y="7301"/>
                  </a:lnTo>
                  <a:lnTo>
                    <a:pt x="3710" y="6996"/>
                  </a:lnTo>
                  <a:lnTo>
                    <a:pt x="3975" y="6591"/>
                  </a:lnTo>
                  <a:lnTo>
                    <a:pt x="4107" y="6185"/>
                  </a:lnTo>
                  <a:lnTo>
                    <a:pt x="4240" y="5881"/>
                  </a:lnTo>
                  <a:lnTo>
                    <a:pt x="4372" y="5577"/>
                  </a:lnTo>
                  <a:lnTo>
                    <a:pt x="4505" y="5374"/>
                  </a:lnTo>
                  <a:lnTo>
                    <a:pt x="4770" y="5070"/>
                  </a:lnTo>
                  <a:lnTo>
                    <a:pt x="5035" y="4765"/>
                  </a:lnTo>
                  <a:lnTo>
                    <a:pt x="5167" y="4563"/>
                  </a:lnTo>
                  <a:lnTo>
                    <a:pt x="5432" y="4258"/>
                  </a:lnTo>
                  <a:lnTo>
                    <a:pt x="5565" y="3954"/>
                  </a:lnTo>
                  <a:lnTo>
                    <a:pt x="5830" y="3752"/>
                  </a:lnTo>
                  <a:lnTo>
                    <a:pt x="5962" y="3650"/>
                  </a:lnTo>
                  <a:lnTo>
                    <a:pt x="6360" y="3447"/>
                  </a:lnTo>
                  <a:lnTo>
                    <a:pt x="6493" y="3244"/>
                  </a:lnTo>
                  <a:lnTo>
                    <a:pt x="6758" y="3143"/>
                  </a:lnTo>
                  <a:lnTo>
                    <a:pt x="7155" y="2940"/>
                  </a:lnTo>
                  <a:lnTo>
                    <a:pt x="7420" y="2839"/>
                  </a:lnTo>
                  <a:lnTo>
                    <a:pt x="7288" y="2839"/>
                  </a:lnTo>
                  <a:lnTo>
                    <a:pt x="7023" y="2839"/>
                  </a:lnTo>
                  <a:lnTo>
                    <a:pt x="6758" y="2940"/>
                  </a:lnTo>
                  <a:lnTo>
                    <a:pt x="6493" y="2940"/>
                  </a:lnTo>
                  <a:lnTo>
                    <a:pt x="6095" y="3042"/>
                  </a:lnTo>
                  <a:lnTo>
                    <a:pt x="5830" y="3042"/>
                  </a:lnTo>
                  <a:lnTo>
                    <a:pt x="5565" y="3244"/>
                  </a:lnTo>
                  <a:lnTo>
                    <a:pt x="5167" y="3244"/>
                  </a:lnTo>
                  <a:lnTo>
                    <a:pt x="4902" y="3346"/>
                  </a:lnTo>
                  <a:lnTo>
                    <a:pt x="4505" y="3346"/>
                  </a:lnTo>
                  <a:lnTo>
                    <a:pt x="4240" y="3549"/>
                  </a:lnTo>
                  <a:lnTo>
                    <a:pt x="3975" y="3447"/>
                  </a:lnTo>
                  <a:lnTo>
                    <a:pt x="3842" y="3549"/>
                  </a:lnTo>
                  <a:lnTo>
                    <a:pt x="3577" y="3650"/>
                  </a:lnTo>
                  <a:lnTo>
                    <a:pt x="3312" y="3853"/>
                  </a:lnTo>
                  <a:lnTo>
                    <a:pt x="3180" y="3954"/>
                  </a:lnTo>
                  <a:lnTo>
                    <a:pt x="3047" y="4157"/>
                  </a:lnTo>
                  <a:lnTo>
                    <a:pt x="2650" y="4461"/>
                  </a:lnTo>
                  <a:lnTo>
                    <a:pt x="2385" y="4664"/>
                  </a:lnTo>
                  <a:lnTo>
                    <a:pt x="2252" y="4968"/>
                  </a:lnTo>
                  <a:lnTo>
                    <a:pt x="1987" y="5171"/>
                  </a:lnTo>
                  <a:lnTo>
                    <a:pt x="1854" y="5475"/>
                  </a:lnTo>
                  <a:lnTo>
                    <a:pt x="1589" y="5780"/>
                  </a:lnTo>
                  <a:lnTo>
                    <a:pt x="1324" y="6185"/>
                  </a:lnTo>
                  <a:lnTo>
                    <a:pt x="1192" y="6591"/>
                  </a:lnTo>
                  <a:lnTo>
                    <a:pt x="1059" y="6996"/>
                  </a:lnTo>
                  <a:lnTo>
                    <a:pt x="927" y="7301"/>
                  </a:lnTo>
                  <a:lnTo>
                    <a:pt x="794" y="7808"/>
                  </a:lnTo>
                  <a:lnTo>
                    <a:pt x="662" y="8214"/>
                  </a:lnTo>
                  <a:lnTo>
                    <a:pt x="529" y="8619"/>
                  </a:lnTo>
                  <a:lnTo>
                    <a:pt x="397" y="9025"/>
                  </a:lnTo>
                  <a:lnTo>
                    <a:pt x="264" y="9532"/>
                  </a:lnTo>
                  <a:lnTo>
                    <a:pt x="132" y="10039"/>
                  </a:lnTo>
                  <a:lnTo>
                    <a:pt x="132" y="10343"/>
                  </a:lnTo>
                  <a:lnTo>
                    <a:pt x="0" y="10850"/>
                  </a:lnTo>
                  <a:lnTo>
                    <a:pt x="0" y="11256"/>
                  </a:lnTo>
                  <a:lnTo>
                    <a:pt x="0" y="11661"/>
                  </a:lnTo>
                  <a:lnTo>
                    <a:pt x="0" y="12168"/>
                  </a:lnTo>
                  <a:lnTo>
                    <a:pt x="0" y="12676"/>
                  </a:lnTo>
                  <a:lnTo>
                    <a:pt x="0" y="13182"/>
                  </a:lnTo>
                  <a:lnTo>
                    <a:pt x="264" y="13588"/>
                  </a:lnTo>
                  <a:lnTo>
                    <a:pt x="264" y="14095"/>
                  </a:lnTo>
                  <a:lnTo>
                    <a:pt x="397" y="14501"/>
                  </a:lnTo>
                  <a:lnTo>
                    <a:pt x="397" y="15008"/>
                  </a:lnTo>
                  <a:lnTo>
                    <a:pt x="529" y="15413"/>
                  </a:lnTo>
                  <a:lnTo>
                    <a:pt x="927" y="16326"/>
                  </a:lnTo>
                  <a:lnTo>
                    <a:pt x="1192" y="17138"/>
                  </a:lnTo>
                  <a:lnTo>
                    <a:pt x="1722" y="17949"/>
                  </a:lnTo>
                  <a:lnTo>
                    <a:pt x="2119" y="18659"/>
                  </a:lnTo>
                  <a:lnTo>
                    <a:pt x="2385" y="19165"/>
                  </a:lnTo>
                  <a:lnTo>
                    <a:pt x="2915" y="19673"/>
                  </a:lnTo>
                  <a:lnTo>
                    <a:pt x="3312" y="20180"/>
                  </a:lnTo>
                  <a:lnTo>
                    <a:pt x="3842" y="20585"/>
                  </a:lnTo>
                  <a:lnTo>
                    <a:pt x="4240" y="20890"/>
                  </a:lnTo>
                  <a:lnTo>
                    <a:pt x="4902" y="21194"/>
                  </a:lnTo>
                  <a:lnTo>
                    <a:pt x="5300" y="21295"/>
                  </a:lnTo>
                  <a:lnTo>
                    <a:pt x="5697" y="21498"/>
                  </a:lnTo>
                  <a:lnTo>
                    <a:pt x="6227" y="21498"/>
                  </a:lnTo>
                  <a:lnTo>
                    <a:pt x="6758" y="21600"/>
                  </a:lnTo>
                  <a:lnTo>
                    <a:pt x="7288" y="21600"/>
                  </a:lnTo>
                  <a:lnTo>
                    <a:pt x="7685" y="21396"/>
                  </a:lnTo>
                  <a:lnTo>
                    <a:pt x="8215" y="21295"/>
                  </a:lnTo>
                  <a:lnTo>
                    <a:pt x="8745" y="21092"/>
                  </a:lnTo>
                  <a:lnTo>
                    <a:pt x="9275" y="20991"/>
                  </a:lnTo>
                  <a:lnTo>
                    <a:pt x="9673" y="20585"/>
                  </a:lnTo>
                  <a:lnTo>
                    <a:pt x="9805" y="20484"/>
                  </a:lnTo>
                  <a:lnTo>
                    <a:pt x="10335" y="20078"/>
                  </a:lnTo>
                  <a:lnTo>
                    <a:pt x="10733" y="19673"/>
                  </a:lnTo>
                  <a:lnTo>
                    <a:pt x="11263" y="19267"/>
                  </a:lnTo>
                  <a:lnTo>
                    <a:pt x="11528" y="18963"/>
                  </a:lnTo>
                  <a:lnTo>
                    <a:pt x="11793" y="18456"/>
                  </a:lnTo>
                  <a:lnTo>
                    <a:pt x="12191" y="18050"/>
                  </a:lnTo>
                  <a:lnTo>
                    <a:pt x="12588" y="17543"/>
                  </a:lnTo>
                  <a:lnTo>
                    <a:pt x="12721" y="17138"/>
                  </a:lnTo>
                  <a:lnTo>
                    <a:pt x="12986" y="16630"/>
                  </a:lnTo>
                  <a:lnTo>
                    <a:pt x="13118" y="16123"/>
                  </a:lnTo>
                  <a:lnTo>
                    <a:pt x="13251" y="15616"/>
                  </a:lnTo>
                  <a:lnTo>
                    <a:pt x="13251" y="15413"/>
                  </a:lnTo>
                  <a:lnTo>
                    <a:pt x="13251" y="15211"/>
                  </a:lnTo>
                  <a:lnTo>
                    <a:pt x="13383" y="15008"/>
                  </a:lnTo>
                  <a:lnTo>
                    <a:pt x="13383" y="14805"/>
                  </a:lnTo>
                  <a:lnTo>
                    <a:pt x="13516" y="14602"/>
                  </a:lnTo>
                  <a:lnTo>
                    <a:pt x="13516" y="14298"/>
                  </a:lnTo>
                  <a:lnTo>
                    <a:pt x="13648" y="14095"/>
                  </a:lnTo>
                  <a:lnTo>
                    <a:pt x="13648" y="13892"/>
                  </a:lnTo>
                  <a:lnTo>
                    <a:pt x="13781" y="13689"/>
                  </a:lnTo>
                  <a:lnTo>
                    <a:pt x="13781" y="13487"/>
                  </a:lnTo>
                  <a:lnTo>
                    <a:pt x="13648" y="13284"/>
                  </a:lnTo>
                  <a:lnTo>
                    <a:pt x="13781" y="12980"/>
                  </a:lnTo>
                  <a:lnTo>
                    <a:pt x="13781" y="12777"/>
                  </a:lnTo>
                  <a:lnTo>
                    <a:pt x="13781" y="12472"/>
                  </a:lnTo>
                  <a:lnTo>
                    <a:pt x="13913" y="12270"/>
                  </a:lnTo>
                  <a:lnTo>
                    <a:pt x="13781" y="12168"/>
                  </a:lnTo>
                  <a:lnTo>
                    <a:pt x="13781" y="11864"/>
                  </a:lnTo>
                  <a:lnTo>
                    <a:pt x="13781" y="11661"/>
                  </a:lnTo>
                  <a:lnTo>
                    <a:pt x="13781" y="11357"/>
                  </a:lnTo>
                  <a:lnTo>
                    <a:pt x="13781" y="11154"/>
                  </a:lnTo>
                  <a:lnTo>
                    <a:pt x="13781" y="10850"/>
                  </a:lnTo>
                  <a:lnTo>
                    <a:pt x="13648" y="10546"/>
                  </a:lnTo>
                  <a:lnTo>
                    <a:pt x="13781" y="10242"/>
                  </a:lnTo>
                  <a:lnTo>
                    <a:pt x="13648" y="10140"/>
                  </a:lnTo>
                  <a:lnTo>
                    <a:pt x="13516" y="9937"/>
                  </a:lnTo>
                  <a:lnTo>
                    <a:pt x="13516" y="9735"/>
                  </a:lnTo>
                  <a:lnTo>
                    <a:pt x="13516" y="9430"/>
                  </a:lnTo>
                  <a:lnTo>
                    <a:pt x="13383" y="9126"/>
                  </a:lnTo>
                  <a:lnTo>
                    <a:pt x="13383" y="8923"/>
                  </a:lnTo>
                  <a:lnTo>
                    <a:pt x="13251" y="8518"/>
                  </a:lnTo>
                  <a:lnTo>
                    <a:pt x="13251" y="8416"/>
                  </a:lnTo>
                  <a:lnTo>
                    <a:pt x="13118" y="8112"/>
                  </a:lnTo>
                  <a:lnTo>
                    <a:pt x="13118" y="8011"/>
                  </a:lnTo>
                  <a:lnTo>
                    <a:pt x="13251" y="7808"/>
                  </a:lnTo>
                  <a:lnTo>
                    <a:pt x="13251" y="7605"/>
                  </a:lnTo>
                  <a:lnTo>
                    <a:pt x="13251" y="7301"/>
                  </a:lnTo>
                  <a:lnTo>
                    <a:pt x="13251" y="7098"/>
                  </a:lnTo>
                  <a:lnTo>
                    <a:pt x="13383" y="6794"/>
                  </a:lnTo>
                  <a:lnTo>
                    <a:pt x="13383" y="6692"/>
                  </a:lnTo>
                  <a:lnTo>
                    <a:pt x="13648" y="6388"/>
                  </a:lnTo>
                  <a:lnTo>
                    <a:pt x="13648" y="6084"/>
                  </a:lnTo>
                  <a:lnTo>
                    <a:pt x="13781" y="5881"/>
                  </a:lnTo>
                  <a:lnTo>
                    <a:pt x="13781" y="5678"/>
                  </a:lnTo>
                  <a:lnTo>
                    <a:pt x="13913" y="5475"/>
                  </a:lnTo>
                  <a:lnTo>
                    <a:pt x="14046" y="5171"/>
                  </a:lnTo>
                  <a:lnTo>
                    <a:pt x="14178" y="5070"/>
                  </a:lnTo>
                  <a:lnTo>
                    <a:pt x="14311" y="4968"/>
                  </a:lnTo>
                  <a:lnTo>
                    <a:pt x="14443" y="4765"/>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a:p>
          </p:txBody>
        </p:sp>
      </p:grpSp>
      <p:sp>
        <p:nvSpPr>
          <p:cNvPr id="1036" name="未知"/>
          <p:cNvSpPr>
            <a:spLocks noChangeAspect="1" noChangeArrowheads="1"/>
          </p:cNvSpPr>
          <p:nvPr/>
        </p:nvSpPr>
        <p:spPr bwMode="auto">
          <a:xfrm>
            <a:off x="2840038" y="4749800"/>
            <a:ext cx="9351962" cy="2135188"/>
          </a:xfrm>
          <a:custGeom>
            <a:avLst/>
            <a:gdLst>
              <a:gd name="T0" fmla="*/ 0 w 21600"/>
              <a:gd name="T1" fmla="*/ 21403 h 21600"/>
              <a:gd name="T2" fmla="*/ 21600 w 21600"/>
              <a:gd name="T3" fmla="*/ 0 h 21600"/>
              <a:gd name="T4" fmla="*/ 21600 w 21600"/>
              <a:gd name="T5" fmla="*/ 21600 h 21600"/>
              <a:gd name="T6" fmla="*/ 0 w 21600"/>
              <a:gd name="T7" fmla="*/ 21403 h 21600"/>
            </a:gdLst>
            <a:ahLst/>
            <a:cxnLst>
              <a:cxn ang="0">
                <a:pos x="T0" y="T1"/>
              </a:cxn>
              <a:cxn ang="0">
                <a:pos x="T2" y="T3"/>
              </a:cxn>
              <a:cxn ang="0">
                <a:pos x="T4" y="T5"/>
              </a:cxn>
              <a:cxn ang="0">
                <a:pos x="T6" y="T7"/>
              </a:cxn>
            </a:cxnLst>
            <a:rect l="0" t="0" r="r" b="b"/>
            <a:pathLst>
              <a:path w="21600" h="21600">
                <a:moveTo>
                  <a:pt x="0" y="21403"/>
                </a:moveTo>
                <a:lnTo>
                  <a:pt x="21600" y="0"/>
                </a:lnTo>
                <a:lnTo>
                  <a:pt x="21600" y="21600"/>
                </a:lnTo>
                <a:lnTo>
                  <a:pt x="0" y="21403"/>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a:p>
        </p:txBody>
      </p:sp>
      <p:sp>
        <p:nvSpPr>
          <p:cNvPr id="1037" name="Rectangle 13"/>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38" name="Rectangle 14"/>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2" name="Rectangle 15"/>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noProof="1" dirty="0"/>
            </a:lvl1pPr>
          </a:lstStyle>
          <a:p>
            <a:endParaRPr lang="zh-CN" altLang="en-US"/>
          </a:p>
        </p:txBody>
      </p:sp>
      <p:sp>
        <p:nvSpPr>
          <p:cNvPr id="3" name="Rectangle 16"/>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noProof="1" dirty="0"/>
            </a:lvl1pPr>
          </a:lstStyle>
          <a:p>
            <a:endParaRPr lang="zh-CN" altLang="en-US"/>
          </a:p>
        </p:txBody>
      </p:sp>
      <p:sp>
        <p:nvSpPr>
          <p:cNvPr id="4" name="Rectangle 17"/>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noProof="1" dirty="0">
                <a:ea typeface="+mn-ea"/>
              </a:defRPr>
            </a:lvl1pPr>
          </a:lstStyle>
          <a:p>
            <a:fld id="{97287D5A-AE3A-4009-AA4B-DDE019498004}" type="slidenum">
              <a:rPr lang="zh-CN" altLang="en-US"/>
              <a:pPr/>
              <a:t>‹Nr.›</a:t>
            </a:fld>
            <a:endParaRPr lang="zh-CN" altLang="en-US"/>
          </a:p>
        </p:txBody>
      </p:sp>
    </p:spTree>
  </p:cSld>
  <p:clrMap bg1="dk2" tx1="lt1" bg2="dk1" tx2="lt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 id="2147483661" r:id="rId12"/>
  </p:sldLayoutIdLst>
  <p:txStyles>
    <p:titleStyle>
      <a:lvl1pPr algn="l" rtl="0" fontAlgn="base">
        <a:spcBef>
          <a:spcPct val="0"/>
        </a:spcBef>
        <a:spcAft>
          <a:spcPct val="0"/>
        </a:spcAft>
        <a:defRPr sz="3600" kern="1200">
          <a:solidFill>
            <a:schemeClr val="tx1"/>
          </a:solidFill>
          <a:latin typeface="+mj-lt"/>
          <a:ea typeface="+mj-ea"/>
          <a:cs typeface="+mj-cs"/>
        </a:defRPr>
      </a:lvl1pPr>
      <a:lvl2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2pPr>
      <a:lvl3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3pPr>
      <a:lvl4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4pPr>
      <a:lvl5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5pPr>
      <a:lvl6pPr marL="4572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6pPr>
      <a:lvl7pPr marL="9144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7pPr>
      <a:lvl8pPr marL="13716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8pPr>
      <a:lvl9pPr marL="18288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DE87FF-3A8B-4030-9FCC-BA42A49F013E}" type="datetimeFigureOut">
              <a:rPr lang="de-DE" smtClean="0"/>
              <a:t>08.05.2025</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B0852F-9D50-4AEC-9689-8CC605B753BC}" type="slidenum">
              <a:rPr lang="de-DE" smtClean="0"/>
              <a:t>‹Nr.›</a:t>
            </a:fld>
            <a:endParaRPr lang="de-DE"/>
          </a:p>
        </p:txBody>
      </p:sp>
    </p:spTree>
    <p:extLst>
      <p:ext uri="{BB962C8B-B14F-4D97-AF65-F5344CB8AC3E}">
        <p14:creationId xmlns:p14="http://schemas.microsoft.com/office/powerpoint/2010/main" val="2247310481"/>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7.jpeg"/><Relationship Id="rId1" Type="http://schemas.openxmlformats.org/officeDocument/2006/relationships/slideLayout" Target="../slideLayouts/slideLayout19.xml"/><Relationship Id="rId5" Type="http://schemas.openxmlformats.org/officeDocument/2006/relationships/image" Target="../media/image21.png"/><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19.xml"/><Relationship Id="rId6" Type="http://schemas.openxmlformats.org/officeDocument/2006/relationships/image" Target="../media/image11.jpeg"/><Relationship Id="rId5" Type="http://schemas.openxmlformats.org/officeDocument/2006/relationships/image" Target="../media/image10.jpg"/><Relationship Id="rId4" Type="http://schemas.openxmlformats.org/officeDocument/2006/relationships/image" Target="../media/image9.jpeg"/></Relationships>
</file>

<file path=ppt/slides/_rels/slide2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4.xml"/><Relationship Id="rId4" Type="http://schemas.openxmlformats.org/officeDocument/2006/relationships/image" Target="../media/image2.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xml"/><Relationship Id="rId4" Type="http://schemas.openxmlformats.org/officeDocument/2006/relationships/image" Target="../media/image38.jpeg"/></Relationships>
</file>

<file path=ppt/slides/_rels/slide3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4.xml"/><Relationship Id="rId4" Type="http://schemas.openxmlformats.org/officeDocument/2006/relationships/image" Target="../media/image46.jpg"/></Relationships>
</file>

<file path=ppt/slides/_rels/slide39.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47.em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emf"/><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19.xml"/><Relationship Id="rId6" Type="http://schemas.openxmlformats.org/officeDocument/2006/relationships/image" Target="../media/image11.jpeg"/><Relationship Id="rId5" Type="http://schemas.openxmlformats.org/officeDocument/2006/relationships/image" Target="../media/image10.jp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subTitle" sz="quarter" idx="1"/>
          </p:nvPr>
        </p:nvSpPr>
        <p:spPr>
          <a:xfrm>
            <a:off x="622300" y="1393825"/>
            <a:ext cx="11390313" cy="5441950"/>
          </a:xfrm>
          <a:ln>
            <a:solidFill>
              <a:schemeClr val="bg1"/>
            </a:solidFill>
            <a:miter lim="800000"/>
          </a:ln>
        </p:spPr>
        <p:txBody>
          <a:bodyPr/>
          <a:lstStyle/>
          <a:p>
            <a:pPr>
              <a:lnSpc>
                <a:spcPct val="80000"/>
              </a:lnSpc>
            </a:pPr>
            <a:r>
              <a:rPr lang="hr-HR" altLang="en-US" sz="1265" b="1" noProof="1">
                <a:latin typeface="Arial Nova Cond" pitchFamily="34" charset="0"/>
              </a:rPr>
              <a:t>HRVATSKO ASFALTERSKO DRUŠTVO                                                                 </a:t>
            </a:r>
            <a:r>
              <a:rPr lang="en-US" altLang="en-US" sz="1265" b="1" noProof="1">
                <a:latin typeface="Arial Nova Cond" pitchFamily="34" charset="0"/>
              </a:rPr>
              <a:t>   </a:t>
            </a:r>
            <a:r>
              <a:rPr lang="hr-HR" altLang="en-US" sz="1265" b="1" noProof="1">
                <a:latin typeface="Arial Nova Cond" pitchFamily="34" charset="0"/>
              </a:rPr>
              <a:t> </a:t>
            </a:r>
            <a:r>
              <a:rPr lang="en-US" altLang="en-US" sz="1265" b="1" noProof="1">
                <a:latin typeface="Arial Nova Cond" pitchFamily="34" charset="0"/>
              </a:rPr>
              <a:t>	  </a:t>
            </a:r>
            <a:r>
              <a:rPr lang="hr-HR" altLang="en-US" sz="1265" b="1" noProof="1">
                <a:latin typeface="Arial Nova Cond" pitchFamily="34" charset="0"/>
              </a:rPr>
              <a:t>                                    CROATIAN ASPHALT ASSOCIATION </a:t>
            </a:r>
          </a:p>
          <a:p>
            <a:pPr algn="just" defTabSz="539750">
              <a:lnSpc>
                <a:spcPct val="90000"/>
              </a:lnSpc>
            </a:pPr>
            <a:endParaRPr lang="hr-HR" altLang="sr-Latn-RS" sz="825" b="1" i="1" noProof="1">
              <a:solidFill>
                <a:schemeClr val="bg1"/>
              </a:solidFill>
              <a:sym typeface="+mn-ea"/>
            </a:endParaRPr>
          </a:p>
          <a:p>
            <a:pPr algn="just" defTabSz="539750">
              <a:lnSpc>
                <a:spcPct val="90000"/>
              </a:lnSpc>
            </a:pPr>
            <a:endParaRPr lang="hr-HR" altLang="sr-Latn-RS" sz="825" b="1" i="1" noProof="1">
              <a:solidFill>
                <a:schemeClr val="bg1"/>
              </a:solidFill>
              <a:sym typeface="+mn-ea"/>
            </a:endParaRPr>
          </a:p>
          <a:p>
            <a:pPr algn="just" defTabSz="539750">
              <a:lnSpc>
                <a:spcPct val="90000"/>
              </a:lnSpc>
            </a:pPr>
            <a:endParaRPr lang="hr-HR" altLang="sr-Latn-RS" sz="825" b="1" i="1" noProof="1">
              <a:solidFill>
                <a:schemeClr val="bg1"/>
              </a:solidFill>
              <a:sym typeface="+mn-ea"/>
            </a:endParaRPr>
          </a:p>
          <a:p>
            <a:pPr algn="just" defTabSz="539750">
              <a:lnSpc>
                <a:spcPct val="90000"/>
              </a:lnSpc>
            </a:pPr>
            <a:endParaRPr lang="hr-HR" altLang="sr-Latn-RS" sz="825" b="1" i="1" noProof="1">
              <a:solidFill>
                <a:schemeClr val="bg1"/>
              </a:solidFill>
              <a:sym typeface="+mn-ea"/>
            </a:endParaRPr>
          </a:p>
          <a:p>
            <a:pPr algn="just" defTabSz="539750">
              <a:lnSpc>
                <a:spcPct val="90000"/>
              </a:lnSpc>
            </a:pPr>
            <a:r>
              <a:rPr lang="en-GB" altLang="sr-Latn-RS" b="1" noProof="1" smtClean="0">
                <a:solidFill>
                  <a:srgbClr val="FFFFFF"/>
                </a:solidFill>
                <a:latin typeface="Arial Nova Cond" pitchFamily="34" charset="0"/>
                <a:cs typeface="Calibri" panose="020F0502020204030204" charset="0"/>
                <a:sym typeface="+mn-ea"/>
              </a:rPr>
              <a:t>DIGITALISATION </a:t>
            </a:r>
            <a:r>
              <a:rPr lang="en-GB" altLang="sr-Latn-RS" b="1" noProof="1">
                <a:solidFill>
                  <a:srgbClr val="FFFFFF"/>
                </a:solidFill>
                <a:latin typeface="Arial Nova Cond" pitchFamily="34" charset="0"/>
                <a:cs typeface="Calibri" panose="020F0502020204030204" charset="0"/>
                <a:sym typeface="+mn-ea"/>
              </a:rPr>
              <a:t>IN THE ROAD INDUSTRY. WILL OUR</a:t>
            </a:r>
            <a:endParaRPr lang="hr-HR" altLang="sr-Latn-RS" b="1" noProof="1">
              <a:solidFill>
                <a:srgbClr val="FFFFFF"/>
              </a:solidFill>
              <a:latin typeface="Arial Nova Cond" pitchFamily="34" charset="0"/>
              <a:cs typeface="Calibri" panose="020F0502020204030204" charset="0"/>
            </a:endParaRPr>
          </a:p>
          <a:p>
            <a:pPr algn="just" defTabSz="539750">
              <a:lnSpc>
                <a:spcPct val="90000"/>
              </a:lnSpc>
            </a:pPr>
            <a:r>
              <a:rPr lang="en-GB" altLang="sr-Latn-RS" b="1" noProof="1">
                <a:solidFill>
                  <a:srgbClr val="FFFFFF"/>
                </a:solidFill>
                <a:latin typeface="Arial Nova Cond" pitchFamily="34" charset="0"/>
                <a:cs typeface="Calibri" panose="020F0502020204030204" charset="0"/>
                <a:sym typeface="+mn-ea"/>
              </a:rPr>
              <a:t>BUSINESS BECOME EASIER?</a:t>
            </a:r>
            <a:endParaRPr lang="hr-HR" altLang="sr-Latn-RS" b="1" noProof="1">
              <a:solidFill>
                <a:srgbClr val="FFFFFF"/>
              </a:solidFill>
              <a:latin typeface="Arial Nova Cond" pitchFamily="34" charset="0"/>
              <a:cs typeface="Calibri" panose="020F0502020204030204" charset="0"/>
            </a:endParaRPr>
          </a:p>
          <a:p>
            <a:pPr algn="just" defTabSz="539750">
              <a:lnSpc>
                <a:spcPct val="90000"/>
              </a:lnSpc>
            </a:pPr>
            <a:endParaRPr lang="hr-HR" altLang="sr-Latn-RS" sz="1800" b="1" noProof="1">
              <a:solidFill>
                <a:srgbClr val="FFFFFF"/>
              </a:solidFill>
              <a:latin typeface="Arial Nova Cond" pitchFamily="34" charset="0"/>
              <a:cs typeface="Calibri" panose="020F0502020204030204" charset="0"/>
            </a:endParaRPr>
          </a:p>
          <a:p>
            <a:pPr algn="just" defTabSz="539750">
              <a:lnSpc>
                <a:spcPct val="90000"/>
              </a:lnSpc>
            </a:pPr>
            <a:r>
              <a:rPr lang="en-GB" altLang="sr-Latn-RS" b="1" noProof="1">
                <a:solidFill>
                  <a:srgbClr val="FFFFFF"/>
                </a:solidFill>
                <a:latin typeface="Arial Nova Cond" pitchFamily="34" charset="0"/>
                <a:cs typeface="Calibri" panose="020F0502020204030204" charset="0"/>
                <a:sym typeface="+mn-ea"/>
              </a:rPr>
              <a:t>DIGITALIZACIJA U CESTOVNOJ INDUSTRIJI. DA LI ĆE</a:t>
            </a:r>
            <a:endParaRPr lang="hr-HR" altLang="sr-Latn-RS" b="1" noProof="1">
              <a:solidFill>
                <a:srgbClr val="FFFFFF"/>
              </a:solidFill>
              <a:latin typeface="Arial Nova Cond" pitchFamily="34" charset="0"/>
              <a:cs typeface="Calibri" panose="020F0502020204030204" charset="0"/>
            </a:endParaRPr>
          </a:p>
          <a:p>
            <a:pPr algn="just" defTabSz="539750">
              <a:lnSpc>
                <a:spcPct val="90000"/>
              </a:lnSpc>
            </a:pPr>
            <a:r>
              <a:rPr lang="en-GB" altLang="sr-Latn-RS" b="1" noProof="1">
                <a:solidFill>
                  <a:srgbClr val="FFFFFF"/>
                </a:solidFill>
                <a:latin typeface="Arial Nova Cond" pitchFamily="34" charset="0"/>
                <a:cs typeface="Calibri" panose="020F0502020204030204" charset="0"/>
                <a:sym typeface="+mn-ea"/>
              </a:rPr>
              <a:t>NAŠ POSAO POSTATI LAKŠI?</a:t>
            </a:r>
            <a:endParaRPr lang="hr-HR" altLang="sr-Latn-RS" b="1" noProof="1">
              <a:solidFill>
                <a:srgbClr val="FFFFFF"/>
              </a:solidFill>
              <a:latin typeface="Arial Nova Cond" pitchFamily="34" charset="0"/>
              <a:cs typeface="Calibri" panose="020F0502020204030204" charset="0"/>
            </a:endParaRPr>
          </a:p>
          <a:p>
            <a:pPr algn="just" defTabSz="539750">
              <a:lnSpc>
                <a:spcPct val="90000"/>
              </a:lnSpc>
            </a:pPr>
            <a:r>
              <a:rPr lang="en-GB" altLang="sr-Latn-RS" sz="2400" b="1" noProof="1">
                <a:solidFill>
                  <a:srgbClr val="FFFFFF"/>
                </a:solidFill>
                <a:latin typeface="Arial Nova Cond" pitchFamily="34" charset="0"/>
                <a:cs typeface="Calibri" panose="020F0502020204030204" charset="0"/>
                <a:sym typeface="+mn-ea"/>
              </a:rPr>
              <a:t> </a:t>
            </a:r>
            <a:endParaRPr lang="hr-HR" altLang="sr-Latn-RS" sz="2400" b="1" noProof="1">
              <a:solidFill>
                <a:srgbClr val="FFFFFF"/>
              </a:solidFill>
              <a:latin typeface="Arial Nova Cond" pitchFamily="34" charset="0"/>
              <a:cs typeface="Calibri" panose="020F0502020204030204" charset="0"/>
            </a:endParaRPr>
          </a:p>
          <a:p>
            <a:pPr algn="just" defTabSz="539750">
              <a:lnSpc>
                <a:spcPct val="90000"/>
              </a:lnSpc>
            </a:pPr>
            <a:r>
              <a:rPr lang="hr-HR" altLang="sr-Latn-RS" b="1" noProof="1">
                <a:solidFill>
                  <a:srgbClr val="FFFFFF"/>
                </a:solidFill>
                <a:latin typeface="Arial Nova Cond" pitchFamily="34" charset="0"/>
                <a:cs typeface="Calibri" panose="020F0502020204030204" charset="0"/>
                <a:sym typeface="+mn-ea"/>
              </a:rPr>
              <a:t>ERSUN GÖRENER, </a:t>
            </a:r>
            <a:r>
              <a:rPr lang="de-DE" altLang="en-US" b="1" noProof="1">
                <a:effectLst>
                  <a:outerShdw blurRad="38100" dist="38100" dir="2700000">
                    <a:srgbClr val="000000"/>
                  </a:outerShdw>
                </a:effectLst>
                <a:latin typeface="Arial Nova Cond" pitchFamily="34" charset="0"/>
                <a:cs typeface="Calibri" panose="020F0502020204030204" charset="0"/>
                <a:sym typeface="+mn-ea"/>
              </a:rPr>
              <a:t>INFRATEST</a:t>
            </a:r>
            <a:r>
              <a:rPr lang="hr-HR" altLang="en-US" b="1" noProof="1">
                <a:effectLst>
                  <a:outerShdw blurRad="38100" dist="38100" dir="2700000">
                    <a:srgbClr val="000000"/>
                  </a:outerShdw>
                </a:effectLst>
                <a:latin typeface="Arial Nova Cond" pitchFamily="34" charset="0"/>
                <a:cs typeface="Calibri" panose="020F0502020204030204" charset="0"/>
                <a:sym typeface="+mn-ea"/>
              </a:rPr>
              <a:t> </a:t>
            </a:r>
            <a:r>
              <a:rPr lang="de-DE" altLang="sr-Latn-RS" b="1" noProof="1">
                <a:latin typeface="Arial Nova Cond" pitchFamily="34" charset="0"/>
                <a:cs typeface="Aptos" pitchFamily="34" charset="0"/>
                <a:sym typeface="+mn-ea"/>
              </a:rPr>
              <a:t>DIGITAL SOLUTIONS</a:t>
            </a:r>
            <a:endParaRPr lang="en-US" altLang="sr-Latn-RS" sz="5400" b="1" noProof="1">
              <a:latin typeface="Arial Black" panose="020B0A04020102020204" pitchFamily="34" charset="0"/>
              <a:cs typeface="Arial Black" panose="020B0A04020102020204" pitchFamily="34" charset="0"/>
            </a:endParaRPr>
          </a:p>
          <a:p>
            <a:pPr>
              <a:lnSpc>
                <a:spcPct val="80000"/>
              </a:lnSpc>
            </a:pPr>
            <a:endParaRPr lang="hr-HR" altLang="en-US" sz="885" b="1" noProof="1">
              <a:solidFill>
                <a:srgbClr val="7DA62C"/>
              </a:solidFill>
              <a:latin typeface="Arial Black" panose="020B0A04020102020204" pitchFamily="34" charset="0"/>
            </a:endParaRPr>
          </a:p>
          <a:p>
            <a:pPr>
              <a:lnSpc>
                <a:spcPct val="80000"/>
              </a:lnSpc>
            </a:pPr>
            <a:endParaRPr lang="hr-HR" altLang="en-US" sz="1015" b="1" noProof="1">
              <a:latin typeface="Arial Black" panose="020B0A04020102020204" pitchFamily="34" charset="0"/>
            </a:endParaRPr>
          </a:p>
          <a:p>
            <a:pPr algn="r">
              <a:lnSpc>
                <a:spcPct val="80000"/>
              </a:lnSpc>
              <a:spcAft>
                <a:spcPts val="715"/>
              </a:spcAft>
            </a:pPr>
            <a:r>
              <a:rPr lang="hr-HR" altLang="en-US" sz="1200" b="1" noProof="1"/>
              <a:t>9. MEĐUNARODNA KONFERENCIJA ASFALTNI KOLNICI 2025</a:t>
            </a:r>
          </a:p>
          <a:p>
            <a:pPr algn="r">
              <a:lnSpc>
                <a:spcPct val="80000"/>
              </a:lnSpc>
              <a:spcAft>
                <a:spcPts val="715"/>
              </a:spcAft>
            </a:pPr>
            <a:r>
              <a:rPr lang="hr-HR" altLang="en-US" sz="1200" b="1" noProof="1"/>
              <a:t> 9. INTERNATIONAL CONFERENCE ASPHALT PAVEMENTS 2025</a:t>
            </a:r>
          </a:p>
          <a:p>
            <a:pPr algn="r">
              <a:lnSpc>
                <a:spcPct val="80000"/>
              </a:lnSpc>
              <a:spcAft>
                <a:spcPts val="715"/>
              </a:spcAft>
            </a:pPr>
            <a:r>
              <a:rPr lang="hr-HR" altLang="en-US" sz="1200" b="1" noProof="1"/>
              <a:t>Opatija, 08. &amp; 09. 05. 2025.</a:t>
            </a:r>
          </a:p>
          <a:p>
            <a:pPr>
              <a:lnSpc>
                <a:spcPct val="80000"/>
              </a:lnSpc>
              <a:spcAft>
                <a:spcPts val="715"/>
              </a:spcAft>
            </a:pPr>
            <a:endParaRPr lang="hr-HR" altLang="en-US" sz="100" b="1" noProof="1">
              <a:cs typeface="Arial" panose="020B0604020202020204" pitchFamily="34" charset="0"/>
            </a:endParaRPr>
          </a:p>
        </p:txBody>
      </p:sp>
      <p:pic>
        <p:nvPicPr>
          <p:cNvPr id="4098" name="Slika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763" y="476250"/>
            <a:ext cx="2274887"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Slika 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64650" y="476250"/>
            <a:ext cx="22955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p:cNvSpPr txBox="1"/>
          <p:nvPr/>
        </p:nvSpPr>
        <p:spPr>
          <a:xfrm>
            <a:off x="1589150" y="908720"/>
            <a:ext cx="3312368" cy="646331"/>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GB" sz="3600" dirty="0" smtClean="0"/>
              <a:t>DIGITALISATION</a:t>
            </a:r>
            <a:endParaRPr lang="en-GB" sz="3600" dirty="0"/>
          </a:p>
        </p:txBody>
      </p:sp>
      <p:sp>
        <p:nvSpPr>
          <p:cNvPr id="8" name="Textplatzhalter 7"/>
          <p:cNvSpPr>
            <a:spLocks noGrp="1"/>
          </p:cNvSpPr>
          <p:nvPr>
            <p:ph type="body" idx="1"/>
          </p:nvPr>
        </p:nvSpPr>
        <p:spPr>
          <a:xfrm>
            <a:off x="831850" y="4005065"/>
            <a:ext cx="10515600" cy="2736304"/>
          </a:xfrm>
        </p:spPr>
        <p:txBody>
          <a:bodyPr>
            <a:noAutofit/>
          </a:bodyPr>
          <a:lstStyle/>
          <a:p>
            <a:r>
              <a:rPr lang="en-GB" sz="2800" dirty="0" smtClean="0">
                <a:solidFill>
                  <a:schemeClr val="tx1"/>
                </a:solidFill>
              </a:rPr>
              <a:t>Digitalisation in the road industry involves the integration of digital technologies—such as sensors, data analytics, automation, and connected systems—to improve the planning, construction, monitoring, and maintenance of roads for greater efficiency, quality, and sustainability.</a:t>
            </a:r>
            <a:endParaRPr lang="en-GB" sz="2800" dirty="0">
              <a:solidFill>
                <a:schemeClr val="tx1"/>
              </a:solidFill>
            </a:endParaRPr>
          </a:p>
        </p:txBody>
      </p:sp>
      <p:pic>
        <p:nvPicPr>
          <p:cNvPr id="12" name="Grafik 11" descr="woman, hugging, toddler painting, glass window, kevin schneider-lang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04112" y="332656"/>
            <a:ext cx="4171621" cy="2872459"/>
          </a:xfrm>
          <a:prstGeom prst="rect">
            <a:avLst/>
          </a:prstGeom>
        </p:spPr>
      </p:pic>
      <p:pic>
        <p:nvPicPr>
          <p:cNvPr id="10" name="Grafik 9" descr="[&lt;strong&gt;Chat&lt;/strong&gt;-&lt;strong&gt;GPT&lt;/strong&gt;] Open AI API로 &lt;strong&gt;Chat&lt;/strong&gt; &lt;strong&gt;GPT&lt;/strong&gt; 사용해보기(1) — WONILLISM's Blo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2350" y="285573"/>
            <a:ext cx="5284063" cy="2966623"/>
          </a:xfrm>
          <a:prstGeom prst="rect">
            <a:avLst/>
          </a:prstGeom>
        </p:spPr>
      </p:pic>
    </p:spTree>
    <p:extLst>
      <p:ext uri="{BB962C8B-B14F-4D97-AF65-F5344CB8AC3E}">
        <p14:creationId xmlns:p14="http://schemas.microsoft.com/office/powerpoint/2010/main" val="29631437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wipe(down)">
                                      <p:cBhvr>
                                        <p:cTn id="1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idx="1"/>
          </p:nvPr>
        </p:nvSpPr>
        <p:spPr/>
        <p:txBody>
          <a:bodyPr anchor="ctr"/>
          <a:lstStyle/>
          <a:p>
            <a:r>
              <a:rPr lang="de-DE" sz="3200" u="sng" dirty="0" smtClean="0">
                <a:solidFill>
                  <a:srgbClr val="FF0000"/>
                </a:solidFill>
              </a:rPr>
              <a:t>TECHNOLOGIE</a:t>
            </a:r>
            <a:endParaRPr lang="de-DE" sz="3200" u="sng" dirty="0">
              <a:solidFill>
                <a:srgbClr val="FF0000"/>
              </a:solidFill>
            </a:endParaRPr>
          </a:p>
        </p:txBody>
      </p:sp>
      <p:sp>
        <p:nvSpPr>
          <p:cNvPr id="4" name="Inhaltsplatzhalter 3"/>
          <p:cNvSpPr>
            <a:spLocks noGrp="1"/>
          </p:cNvSpPr>
          <p:nvPr>
            <p:ph sz="half" idx="2"/>
          </p:nvPr>
        </p:nvSpPr>
        <p:spPr/>
        <p:txBody>
          <a:bodyPr/>
          <a:lstStyle/>
          <a:p>
            <a:r>
              <a:rPr lang="en-GB" dirty="0" smtClean="0"/>
              <a:t>Sensors</a:t>
            </a:r>
          </a:p>
          <a:p>
            <a:r>
              <a:rPr lang="en-GB" dirty="0" smtClean="0"/>
              <a:t>Data analytics</a:t>
            </a:r>
          </a:p>
          <a:p>
            <a:r>
              <a:rPr lang="en-GB" dirty="0" smtClean="0"/>
              <a:t>Automation</a:t>
            </a:r>
          </a:p>
          <a:p>
            <a:r>
              <a:rPr lang="en-GB" dirty="0" smtClean="0"/>
              <a:t>Connected Systems</a:t>
            </a:r>
          </a:p>
          <a:p>
            <a:r>
              <a:rPr lang="en-GB" dirty="0" smtClean="0"/>
              <a:t>Etc.</a:t>
            </a:r>
            <a:endParaRPr lang="en-GB" dirty="0"/>
          </a:p>
        </p:txBody>
      </p:sp>
      <p:sp>
        <p:nvSpPr>
          <p:cNvPr id="5" name="Textplatzhalter 4"/>
          <p:cNvSpPr>
            <a:spLocks noGrp="1"/>
          </p:cNvSpPr>
          <p:nvPr>
            <p:ph type="body" sz="quarter" idx="3"/>
          </p:nvPr>
        </p:nvSpPr>
        <p:spPr/>
        <p:txBody>
          <a:bodyPr anchor="ctr"/>
          <a:lstStyle/>
          <a:p>
            <a:r>
              <a:rPr lang="de-DE" sz="3200" u="sng" dirty="0" smtClean="0">
                <a:solidFill>
                  <a:srgbClr val="FF0000"/>
                </a:solidFill>
              </a:rPr>
              <a:t>IMPROVE</a:t>
            </a:r>
            <a:endParaRPr lang="de-DE" sz="3200" u="sng" dirty="0">
              <a:solidFill>
                <a:srgbClr val="FF0000"/>
              </a:solidFill>
            </a:endParaRPr>
          </a:p>
        </p:txBody>
      </p:sp>
      <p:sp useBgFill="1">
        <p:nvSpPr>
          <p:cNvPr id="6" name="Inhaltsplatzhalter 5"/>
          <p:cNvSpPr>
            <a:spLocks noGrp="1"/>
          </p:cNvSpPr>
          <p:nvPr>
            <p:ph sz="quarter" idx="4"/>
          </p:nvPr>
        </p:nvSpPr>
        <p:spPr>
          <a:xfrm>
            <a:off x="6172200" y="2505075"/>
            <a:ext cx="5183717" cy="3372197"/>
          </a:xfrm>
        </p:spPr>
        <p:txBody>
          <a:bodyPr/>
          <a:lstStyle/>
          <a:p>
            <a:r>
              <a:rPr lang="en-GB" dirty="0" smtClean="0"/>
              <a:t>Planning</a:t>
            </a:r>
          </a:p>
          <a:p>
            <a:r>
              <a:rPr lang="en-GB" dirty="0" smtClean="0"/>
              <a:t>Construction</a:t>
            </a:r>
          </a:p>
          <a:p>
            <a:r>
              <a:rPr lang="de-DE" dirty="0" smtClean="0"/>
              <a:t>Monitoring</a:t>
            </a:r>
          </a:p>
          <a:p>
            <a:r>
              <a:rPr lang="en-GB" dirty="0" smtClean="0"/>
              <a:t>Maintenance</a:t>
            </a:r>
          </a:p>
          <a:p>
            <a:r>
              <a:rPr lang="en-GB" dirty="0" smtClean="0"/>
              <a:t>Etc. </a:t>
            </a:r>
            <a:endParaRPr lang="en-GB" dirty="0"/>
          </a:p>
        </p:txBody>
      </p:sp>
      <p:pic>
        <p:nvPicPr>
          <p:cNvPr id="9" name="Grafik 8" descr="&lt;strong&gt;Target&lt;/strong&gt; 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08168" y="335725"/>
            <a:ext cx="3921316" cy="2877251"/>
          </a:xfrm>
          <a:prstGeom prst="rect">
            <a:avLst/>
          </a:prstGeom>
        </p:spPr>
      </p:pic>
    </p:spTree>
    <p:extLst>
      <p:ext uri="{BB962C8B-B14F-4D97-AF65-F5344CB8AC3E}">
        <p14:creationId xmlns:p14="http://schemas.microsoft.com/office/powerpoint/2010/main" val="8315298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descr="&lt;strong&gt;Benefit&lt;/strong&gt; - Handwriting 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1463" y="222816"/>
            <a:ext cx="9724175" cy="6482783"/>
          </a:xfrm>
          <a:prstGeom prst="rect">
            <a:avLst/>
          </a:prstGeom>
        </p:spPr>
      </p:pic>
    </p:spTree>
    <p:extLst>
      <p:ext uri="{BB962C8B-B14F-4D97-AF65-F5344CB8AC3E}">
        <p14:creationId xmlns:p14="http://schemas.microsoft.com/office/powerpoint/2010/main" val="18252097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dirty="0"/>
              <a:t>Better Quality </a:t>
            </a:r>
            <a:r>
              <a:rPr lang="en-US" dirty="0" smtClean="0"/>
              <a:t>Control</a:t>
            </a:r>
            <a:endParaRPr lang="de-DE" dirty="0"/>
          </a:p>
        </p:txBody>
      </p:sp>
      <p:sp>
        <p:nvSpPr>
          <p:cNvPr id="10" name="Inhaltsplatzhalter 9"/>
          <p:cNvSpPr>
            <a:spLocks noGrp="1"/>
          </p:cNvSpPr>
          <p:nvPr>
            <p:ph sz="half" idx="2"/>
          </p:nvPr>
        </p:nvSpPr>
        <p:spPr/>
        <p:txBody>
          <a:bodyPr/>
          <a:lstStyle/>
          <a:p>
            <a:pPr marL="0" indent="0">
              <a:buNone/>
            </a:pPr>
            <a:endParaRPr lang="en-US" sz="2400" dirty="0" smtClean="0"/>
          </a:p>
          <a:p>
            <a:pPr marL="0" indent="0">
              <a:buNone/>
            </a:pPr>
            <a:endParaRPr lang="en-US" sz="2400" dirty="0"/>
          </a:p>
          <a:p>
            <a:pPr marL="0" indent="0">
              <a:buNone/>
            </a:pPr>
            <a:r>
              <a:rPr lang="en-US" sz="2400" dirty="0" smtClean="0"/>
              <a:t>Real-time </a:t>
            </a:r>
            <a:r>
              <a:rPr lang="en-US" sz="2400" dirty="0"/>
              <a:t>data from sensors can reduce errors and improve decision-making during asphalt production and paving</a:t>
            </a:r>
            <a:endParaRPr lang="de-DE" sz="2400" dirty="0"/>
          </a:p>
        </p:txBody>
      </p:sp>
      <p:pic>
        <p:nvPicPr>
          <p:cNvPr id="13" name="Inhaltsplatzhalter 12"/>
          <p:cNvPicPr>
            <a:picLocks noGrp="1" noChangeAspect="1"/>
          </p:cNvPicPr>
          <p:nvPr>
            <p:ph sz="quarter" idx="4"/>
          </p:nvPr>
        </p:nvPicPr>
        <p:blipFill>
          <a:blip r:embed="rId2" cstate="print">
            <a:extLst>
              <a:ext uri="{28A0092B-C50C-407E-A947-70E740481C1C}">
                <a14:useLocalDpi xmlns:a14="http://schemas.microsoft.com/office/drawing/2010/main" val="0"/>
              </a:ext>
            </a:extLst>
          </a:blip>
          <a:stretch>
            <a:fillRect/>
          </a:stretch>
        </p:blipFill>
        <p:spPr>
          <a:xfrm>
            <a:off x="8798101" y="2564904"/>
            <a:ext cx="2834188" cy="2003882"/>
          </a:xfrm>
        </p:spPr>
      </p:pic>
      <p:pic>
        <p:nvPicPr>
          <p:cNvPr id="14" name="Grafik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98100" y="404664"/>
            <a:ext cx="2828859" cy="2000114"/>
          </a:xfrm>
          <a:prstGeom prst="rect">
            <a:avLst/>
          </a:prstGeom>
        </p:spPr>
      </p:pic>
      <p:pic>
        <p:nvPicPr>
          <p:cNvPr id="15" name="Grafik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32303" y="4725144"/>
            <a:ext cx="2802833" cy="1981712"/>
          </a:xfrm>
          <a:prstGeom prst="rect">
            <a:avLst/>
          </a:prstGeom>
        </p:spPr>
      </p:pic>
    </p:spTree>
    <p:extLst>
      <p:ext uri="{BB962C8B-B14F-4D97-AF65-F5344CB8AC3E}">
        <p14:creationId xmlns:p14="http://schemas.microsoft.com/office/powerpoint/2010/main" val="9252301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444003" y="1850470"/>
            <a:ext cx="4354581" cy="3000859"/>
          </a:xfrm>
          <a:prstGeom prst="rect">
            <a:avLst/>
          </a:prstGeom>
        </p:spPr>
      </p:pic>
      <p:pic>
        <p:nvPicPr>
          <p:cNvPr id="5" name="Grafik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87760" y="1916702"/>
            <a:ext cx="1670859" cy="1073740"/>
          </a:xfrm>
          <a:prstGeom prst="rect">
            <a:avLst/>
          </a:prstGeom>
        </p:spPr>
      </p:pic>
      <p:pic>
        <p:nvPicPr>
          <p:cNvPr id="6" name="Grafik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87760" y="3689500"/>
            <a:ext cx="1665821" cy="1111103"/>
          </a:xfrm>
          <a:prstGeom prst="rect">
            <a:avLst/>
          </a:prstGeom>
        </p:spPr>
      </p:pic>
      <p:pic>
        <p:nvPicPr>
          <p:cNvPr id="8" name="Grafik 7" descr="Putting It Together: Statistics: Collecting Data | Mathematics for the ..."/>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142609" y="3512763"/>
            <a:ext cx="2117557" cy="2122531"/>
          </a:xfrm>
          <a:prstGeom prst="rect">
            <a:avLst/>
          </a:prstGeom>
        </p:spPr>
      </p:pic>
      <p:sp>
        <p:nvSpPr>
          <p:cNvPr id="2" name="Nach unten gekrümmter Pfeil 1"/>
          <p:cNvSpPr/>
          <p:nvPr/>
        </p:nvSpPr>
        <p:spPr>
          <a:xfrm flipH="1">
            <a:off x="983431" y="382794"/>
            <a:ext cx="8064896" cy="1313226"/>
          </a:xfrm>
          <a:prstGeom prst="curvedDownArrow">
            <a:avLst>
              <a:gd name="adj1" fmla="val 25000"/>
              <a:gd name="adj2" fmla="val 98932"/>
              <a:gd name="adj3" fmla="val 62757"/>
            </a:avLst>
          </a:prstGeom>
          <a:solidFill>
            <a:schemeClr val="accent1">
              <a:lumMod val="60000"/>
              <a:lumOff val="40000"/>
            </a:schemeClr>
          </a:solidFill>
          <a:ln w="25400" cap="flat">
            <a:solidFill>
              <a:schemeClr val="accent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323850" eaLnBrk="1" fontAlgn="auto">
              <a:lnSpc>
                <a:spcPts val="2600"/>
              </a:lnSpc>
              <a:spcBef>
                <a:spcPts val="0"/>
              </a:spcBef>
              <a:spcAft>
                <a:spcPts val="0"/>
              </a:spcAft>
              <a:tabLst>
                <a:tab pos="749300" algn="l"/>
              </a:tabLst>
            </a:pPr>
            <a:endParaRPr lang="de-DE" sz="2200" kern="0" dirty="0">
              <a:solidFill>
                <a:srgbClr val="616161"/>
              </a:solidFill>
              <a:latin typeface="Lucida Grande"/>
              <a:sym typeface="Lucida Grande"/>
            </a:endParaRPr>
          </a:p>
        </p:txBody>
      </p:sp>
      <p:sp>
        <p:nvSpPr>
          <p:cNvPr id="9" name="Nach unten gekrümmter Pfeil 8"/>
          <p:cNvSpPr/>
          <p:nvPr/>
        </p:nvSpPr>
        <p:spPr>
          <a:xfrm flipV="1">
            <a:off x="1603208" y="5112183"/>
            <a:ext cx="7992888" cy="1080119"/>
          </a:xfrm>
          <a:prstGeom prst="curvedDownArrow">
            <a:avLst>
              <a:gd name="adj1" fmla="val 25000"/>
              <a:gd name="adj2" fmla="val 90262"/>
              <a:gd name="adj3" fmla="val 62757"/>
            </a:avLst>
          </a:prstGeom>
          <a:solidFill>
            <a:srgbClr val="FF0000"/>
          </a:solidFill>
          <a:ln w="25400" cap="flat">
            <a:solidFill>
              <a:schemeClr val="accent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323850" eaLnBrk="1" fontAlgn="auto">
              <a:lnSpc>
                <a:spcPts val="2600"/>
              </a:lnSpc>
              <a:spcBef>
                <a:spcPts val="0"/>
              </a:spcBef>
              <a:spcAft>
                <a:spcPts val="0"/>
              </a:spcAft>
              <a:tabLst>
                <a:tab pos="749300" algn="l"/>
              </a:tabLst>
            </a:pPr>
            <a:endParaRPr lang="de-DE" sz="2200" kern="0" dirty="0">
              <a:solidFill>
                <a:srgbClr val="616161"/>
              </a:solidFill>
              <a:latin typeface="Lucida Grande"/>
              <a:sym typeface="Lucida Grande"/>
            </a:endParaRPr>
          </a:p>
        </p:txBody>
      </p:sp>
    </p:spTree>
    <p:extLst>
      <p:ext uri="{BB962C8B-B14F-4D97-AF65-F5344CB8AC3E}">
        <p14:creationId xmlns:p14="http://schemas.microsoft.com/office/powerpoint/2010/main" val="6471069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a:xfrm>
            <a:off x="840317" y="342800"/>
            <a:ext cx="10515600" cy="1325563"/>
          </a:xfrm>
        </p:spPr>
        <p:txBody>
          <a:bodyPr/>
          <a:lstStyle/>
          <a:p>
            <a:r>
              <a:rPr lang="en-US" dirty="0"/>
              <a:t>Automation &amp; Efficiency</a:t>
            </a:r>
          </a:p>
        </p:txBody>
      </p:sp>
      <p:sp>
        <p:nvSpPr>
          <p:cNvPr id="10" name="Inhaltsplatzhalter 9"/>
          <p:cNvSpPr>
            <a:spLocks noGrp="1"/>
          </p:cNvSpPr>
          <p:nvPr>
            <p:ph sz="half" idx="2"/>
          </p:nvPr>
        </p:nvSpPr>
        <p:spPr/>
        <p:txBody>
          <a:bodyPr/>
          <a:lstStyle/>
          <a:p>
            <a:pPr marL="0" indent="0">
              <a:buNone/>
            </a:pPr>
            <a:endParaRPr lang="en-US" sz="2400" dirty="0" smtClean="0"/>
          </a:p>
          <a:p>
            <a:pPr marL="0" indent="0">
              <a:buNone/>
            </a:pPr>
            <a:endParaRPr lang="en-US" sz="2400" dirty="0"/>
          </a:p>
          <a:p>
            <a:pPr marL="0" indent="0">
              <a:buNone/>
            </a:pPr>
            <a:r>
              <a:rPr lang="en-US" sz="2400" dirty="0"/>
              <a:t>Automated machines, AI-driven planning, and digital documentation reduce manual work and human error</a:t>
            </a:r>
            <a:endParaRPr lang="de-DE" sz="2400" dirty="0"/>
          </a:p>
        </p:txBody>
      </p:sp>
      <p:pic>
        <p:nvPicPr>
          <p:cNvPr id="3" name="Grafik 2"/>
          <p:cNvPicPr>
            <a:picLocks noChangeAspect="1"/>
          </p:cNvPicPr>
          <p:nvPr/>
        </p:nvPicPr>
        <p:blipFill>
          <a:blip r:embed="rId2"/>
          <a:stretch>
            <a:fillRect/>
          </a:stretch>
        </p:blipFill>
        <p:spPr>
          <a:xfrm>
            <a:off x="8976320" y="696826"/>
            <a:ext cx="2827252" cy="1042549"/>
          </a:xfrm>
          <a:prstGeom prst="rect">
            <a:avLst/>
          </a:prstGeom>
        </p:spPr>
      </p:pic>
      <p:pic>
        <p:nvPicPr>
          <p:cNvPr id="2064" name="Picture 16" descr="qpoint-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40016" y="97597"/>
            <a:ext cx="1944216" cy="2635112"/>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IDS Cloud Header"/>
          <p:cNvPicPr>
            <a:picLocks noGrp="1" noChangeAspect="1" noChangeArrowheads="1"/>
          </p:cNvPicPr>
          <p:nvPr>
            <p:ph sz="quarter" idx="4"/>
          </p:nvPr>
        </p:nvPicPr>
        <p:blipFill>
          <a:blip r:embed="rId4">
            <a:extLst>
              <a:ext uri="{28A0092B-C50C-407E-A947-70E740481C1C}">
                <a14:useLocalDpi xmlns:a14="http://schemas.microsoft.com/office/drawing/2010/main" val="0"/>
              </a:ext>
            </a:extLst>
          </a:blip>
          <a:srcRect/>
          <a:stretch>
            <a:fillRect/>
          </a:stretch>
        </p:blipFill>
        <p:spPr bwMode="auto">
          <a:xfrm>
            <a:off x="5912685" y="2852936"/>
            <a:ext cx="6127269" cy="37743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5563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64"/>
                                        </p:tgtEl>
                                        <p:attrNameLst>
                                          <p:attrName>style.visibility</p:attrName>
                                        </p:attrNameLst>
                                      </p:cBhvr>
                                      <p:to>
                                        <p:strVal val="visible"/>
                                      </p:to>
                                    </p:set>
                                    <p:animEffect transition="in" filter="wipe(down)">
                                      <p:cBhvr>
                                        <p:cTn id="7" dur="500"/>
                                        <p:tgtEl>
                                          <p:spTgt spid="2064"/>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dirty="0"/>
              <a:t>Predictive Maintenance</a:t>
            </a:r>
          </a:p>
        </p:txBody>
      </p:sp>
      <p:sp>
        <p:nvSpPr>
          <p:cNvPr id="10" name="Inhaltsplatzhalter 9"/>
          <p:cNvSpPr>
            <a:spLocks noGrp="1"/>
          </p:cNvSpPr>
          <p:nvPr>
            <p:ph sz="half" idx="2"/>
          </p:nvPr>
        </p:nvSpPr>
        <p:spPr/>
        <p:txBody>
          <a:bodyPr/>
          <a:lstStyle/>
          <a:p>
            <a:pPr marL="0" indent="0">
              <a:buNone/>
            </a:pPr>
            <a:endParaRPr lang="en-US" sz="2400" dirty="0" smtClean="0"/>
          </a:p>
          <a:p>
            <a:pPr marL="0" indent="0">
              <a:buNone/>
            </a:pPr>
            <a:endParaRPr lang="en-US" sz="2400" dirty="0"/>
          </a:p>
          <a:p>
            <a:pPr marL="0" indent="0">
              <a:buNone/>
            </a:pPr>
            <a:r>
              <a:rPr lang="en-US" sz="2400" dirty="0"/>
              <a:t>Digital twins and AI can predict when roads need repairs, reducing costs and unexpected failures.</a:t>
            </a:r>
          </a:p>
        </p:txBody>
      </p:sp>
      <p:pic>
        <p:nvPicPr>
          <p:cNvPr id="3" name="Inhaltsplatzhalter 2" descr="Entretien En Construction Site · Image gratuite sur Pixabay"/>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6744072" y="2348880"/>
            <a:ext cx="4820669" cy="3684588"/>
          </a:xfrm>
        </p:spPr>
      </p:pic>
    </p:spTree>
    <p:extLst>
      <p:ext uri="{BB962C8B-B14F-4D97-AF65-F5344CB8AC3E}">
        <p14:creationId xmlns:p14="http://schemas.microsoft.com/office/powerpoint/2010/main" val="28491907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dirty="0"/>
              <a:t>Regulatory Compliance </a:t>
            </a:r>
          </a:p>
        </p:txBody>
      </p:sp>
      <p:sp>
        <p:nvSpPr>
          <p:cNvPr id="10" name="Inhaltsplatzhalter 9"/>
          <p:cNvSpPr>
            <a:spLocks noGrp="1"/>
          </p:cNvSpPr>
          <p:nvPr>
            <p:ph sz="half" idx="2"/>
          </p:nvPr>
        </p:nvSpPr>
        <p:spPr/>
        <p:txBody>
          <a:bodyPr/>
          <a:lstStyle/>
          <a:p>
            <a:pPr marL="0" indent="0">
              <a:buNone/>
            </a:pPr>
            <a:endParaRPr lang="en-US" sz="2400" dirty="0" smtClean="0"/>
          </a:p>
          <a:p>
            <a:pPr marL="0" indent="0">
              <a:buNone/>
            </a:pPr>
            <a:endParaRPr lang="en-US" sz="2400" dirty="0"/>
          </a:p>
          <a:p>
            <a:pPr marL="0" indent="0">
              <a:buNone/>
            </a:pPr>
            <a:r>
              <a:rPr lang="en-US" sz="2400" dirty="0"/>
              <a:t>Digital records help companies prove compliance with standards without excessive paperwork</a:t>
            </a:r>
            <a:endParaRPr lang="de-DE" sz="2400" dirty="0"/>
          </a:p>
        </p:txBody>
      </p:sp>
      <p:sp useBgFill="1">
        <p:nvSpPr>
          <p:cNvPr id="12" name="Inhaltsplatzhalter 11"/>
          <p:cNvSpPr>
            <a:spLocks noGrp="1"/>
          </p:cNvSpPr>
          <p:nvPr>
            <p:ph sz="quarter" idx="4"/>
          </p:nvPr>
        </p:nvSpPr>
        <p:spPr>
          <a:xfrm>
            <a:off x="6312024" y="2505075"/>
            <a:ext cx="5616624" cy="3588222"/>
          </a:xfrm>
        </p:spPr>
        <p:txBody>
          <a:bodyPr/>
          <a:lstStyle/>
          <a:p>
            <a:pPr marL="0" indent="0">
              <a:buNone/>
            </a:pPr>
            <a:r>
              <a:rPr lang="en-US" dirty="0"/>
              <a:t>In </a:t>
            </a:r>
            <a:r>
              <a:rPr lang="en-US" dirty="0" smtClean="0"/>
              <a:t>short:</a:t>
            </a:r>
          </a:p>
          <a:p>
            <a:pPr marL="0" indent="0">
              <a:buNone/>
            </a:pPr>
            <a:r>
              <a:rPr lang="en-US" dirty="0" smtClean="0"/>
              <a:t>Digital </a:t>
            </a:r>
            <a:r>
              <a:rPr lang="en-US" dirty="0"/>
              <a:t>records make it easier and faster to prove that you're doing your job </a:t>
            </a:r>
            <a:r>
              <a:rPr lang="en-US" b="1" u="sng" dirty="0">
                <a:solidFill>
                  <a:srgbClr val="FF0000"/>
                </a:solidFill>
              </a:rPr>
              <a:t>right</a:t>
            </a:r>
            <a:r>
              <a:rPr lang="en-US" dirty="0"/>
              <a:t> and </a:t>
            </a:r>
            <a:r>
              <a:rPr lang="en-US" b="1" u="sng" dirty="0">
                <a:solidFill>
                  <a:srgbClr val="FF0000"/>
                </a:solidFill>
              </a:rPr>
              <a:t>following the </a:t>
            </a:r>
            <a:r>
              <a:rPr lang="en-US" b="1" u="sng" dirty="0" smtClean="0">
                <a:solidFill>
                  <a:srgbClr val="FF0000"/>
                </a:solidFill>
              </a:rPr>
              <a:t>rules</a:t>
            </a:r>
            <a:endParaRPr lang="de-DE" b="1" u="sng" dirty="0">
              <a:solidFill>
                <a:srgbClr val="FF0000"/>
              </a:solidFill>
            </a:endParaRPr>
          </a:p>
        </p:txBody>
      </p:sp>
    </p:spTree>
    <p:extLst>
      <p:ext uri="{BB962C8B-B14F-4D97-AF65-F5344CB8AC3E}">
        <p14:creationId xmlns:p14="http://schemas.microsoft.com/office/powerpoint/2010/main" val="2575706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bg/>
                                          </p:spTgt>
                                        </p:tgtEl>
                                        <p:attrNameLst>
                                          <p:attrName>style.visibility</p:attrName>
                                        </p:attrNameLst>
                                      </p:cBhvr>
                                      <p:to>
                                        <p:strVal val="visible"/>
                                      </p:to>
                                    </p:set>
                                    <p:animEffect transition="in" filter="wipe(down)">
                                      <p:cBhvr>
                                        <p:cTn id="7" dur="500"/>
                                        <p:tgtEl>
                                          <p:spTgt spid="12">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wipe(down)">
                                      <p:cBhvr>
                                        <p:cTn id="10" dur="500"/>
                                        <p:tgtEl>
                                          <p:spTgt spid="12">
                                            <p:txEl>
                                              <p:pRg st="0" end="0"/>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2">
                                            <p:txEl>
                                              <p:pRg st="1" end="1"/>
                                            </p:txEl>
                                          </p:spTgt>
                                        </p:tgtEl>
                                        <p:attrNameLst>
                                          <p:attrName>style.visibility</p:attrName>
                                        </p:attrNameLst>
                                      </p:cBhvr>
                                      <p:to>
                                        <p:strVal val="visible"/>
                                      </p:to>
                                    </p:set>
                                    <p:animEffect transition="in" filter="wipe(down)">
                                      <p:cBhvr>
                                        <p:cTn id="13"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uiExpand="1"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lt;strong&gt;Challenge&lt;/strong&gt; - Free of Charge Creative Commons Handwriting 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9456" y="164637"/>
            <a:ext cx="9811444" cy="6540963"/>
          </a:xfrm>
          <a:prstGeom prst="rect">
            <a:avLst/>
          </a:prstGeom>
        </p:spPr>
      </p:pic>
    </p:spTree>
    <p:extLst>
      <p:ext uri="{BB962C8B-B14F-4D97-AF65-F5344CB8AC3E}">
        <p14:creationId xmlns:p14="http://schemas.microsoft.com/office/powerpoint/2010/main" val="32150896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dirty="0"/>
              <a:t>Regulatory Compliance </a:t>
            </a:r>
          </a:p>
        </p:txBody>
      </p:sp>
      <p:sp>
        <p:nvSpPr>
          <p:cNvPr id="10" name="Inhaltsplatzhalter 9"/>
          <p:cNvSpPr>
            <a:spLocks noGrp="1"/>
          </p:cNvSpPr>
          <p:nvPr>
            <p:ph sz="half" idx="2"/>
          </p:nvPr>
        </p:nvSpPr>
        <p:spPr/>
        <p:txBody>
          <a:bodyPr/>
          <a:lstStyle/>
          <a:p>
            <a:pPr marL="0" indent="0">
              <a:buNone/>
            </a:pPr>
            <a:endParaRPr lang="en-US" sz="2400" dirty="0" smtClean="0"/>
          </a:p>
          <a:p>
            <a:pPr marL="0" indent="0">
              <a:buNone/>
            </a:pPr>
            <a:endParaRPr lang="en-US" sz="2400" dirty="0"/>
          </a:p>
          <a:p>
            <a:pPr marL="0" indent="0">
              <a:buNone/>
            </a:pPr>
            <a:r>
              <a:rPr lang="en-US" sz="2400" dirty="0"/>
              <a:t>Digital records help companies prove compliance with standards without excessive paperwork</a:t>
            </a:r>
            <a:endParaRPr lang="de-DE" sz="2400" dirty="0"/>
          </a:p>
        </p:txBody>
      </p:sp>
      <p:sp useBgFill="1">
        <p:nvSpPr>
          <p:cNvPr id="12" name="Inhaltsplatzhalter 11"/>
          <p:cNvSpPr>
            <a:spLocks noGrp="1"/>
          </p:cNvSpPr>
          <p:nvPr>
            <p:ph sz="quarter" idx="4"/>
          </p:nvPr>
        </p:nvSpPr>
        <p:spPr>
          <a:xfrm>
            <a:off x="6312024" y="2505075"/>
            <a:ext cx="5616624" cy="3588222"/>
          </a:xfrm>
        </p:spPr>
        <p:txBody>
          <a:bodyPr/>
          <a:lstStyle/>
          <a:p>
            <a:pPr marL="0" indent="0">
              <a:buNone/>
            </a:pPr>
            <a:r>
              <a:rPr lang="en-US" dirty="0"/>
              <a:t>In </a:t>
            </a:r>
            <a:r>
              <a:rPr lang="en-US" dirty="0" smtClean="0"/>
              <a:t>short:</a:t>
            </a:r>
          </a:p>
          <a:p>
            <a:pPr marL="0" indent="0">
              <a:buNone/>
            </a:pPr>
            <a:r>
              <a:rPr lang="en-US" dirty="0" smtClean="0"/>
              <a:t>Digital </a:t>
            </a:r>
            <a:r>
              <a:rPr lang="en-US" dirty="0"/>
              <a:t>records make it easier and faster to prove that you're doing your job </a:t>
            </a:r>
            <a:r>
              <a:rPr lang="en-US" b="1" u="sng" dirty="0">
                <a:solidFill>
                  <a:srgbClr val="FF0000"/>
                </a:solidFill>
              </a:rPr>
              <a:t>right</a:t>
            </a:r>
            <a:r>
              <a:rPr lang="en-US" dirty="0"/>
              <a:t> and </a:t>
            </a:r>
            <a:r>
              <a:rPr lang="en-US" b="1" u="sng" dirty="0">
                <a:solidFill>
                  <a:srgbClr val="FF0000"/>
                </a:solidFill>
              </a:rPr>
              <a:t>following the </a:t>
            </a:r>
            <a:r>
              <a:rPr lang="en-US" b="1" u="sng" dirty="0" smtClean="0">
                <a:solidFill>
                  <a:srgbClr val="FF0000"/>
                </a:solidFill>
              </a:rPr>
              <a:t>rules</a:t>
            </a:r>
            <a:endParaRPr lang="de-DE" b="1" u="sng" dirty="0">
              <a:solidFill>
                <a:srgbClr val="FF0000"/>
              </a:solidFill>
            </a:endParaRPr>
          </a:p>
        </p:txBody>
      </p:sp>
      <p:sp>
        <p:nvSpPr>
          <p:cNvPr id="2" name="Pfeil nach links 1"/>
          <p:cNvSpPr/>
          <p:nvPr/>
        </p:nvSpPr>
        <p:spPr bwMode="auto">
          <a:xfrm rot="18305344">
            <a:off x="9171578" y="2475742"/>
            <a:ext cx="2592288" cy="1296144"/>
          </a:xfrm>
          <a:prstGeom prst="leftArrow">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de-DE"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647587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Vraagteken Vraag Reactie Search · Gratis afbeelding op Pixaba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56240" y="476672"/>
            <a:ext cx="3474650" cy="3474650"/>
          </a:xfrm>
          <a:prstGeom prst="rect">
            <a:avLst/>
          </a:prstGeom>
        </p:spPr>
      </p:pic>
      <p:pic>
        <p:nvPicPr>
          <p:cNvPr id="5" name="Grafik 4" descr="Code Cop: 20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5440" y="692696"/>
            <a:ext cx="5977678" cy="3978892"/>
          </a:xfrm>
          <a:prstGeom prst="rect">
            <a:avLst/>
          </a:prstGeom>
        </p:spPr>
      </p:pic>
    </p:spTree>
    <p:extLst>
      <p:ext uri="{BB962C8B-B14F-4D97-AF65-F5344CB8AC3E}">
        <p14:creationId xmlns:p14="http://schemas.microsoft.com/office/powerpoint/2010/main" val="28341851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dirty="0"/>
              <a:t>Regulatory Compliance </a:t>
            </a:r>
          </a:p>
        </p:txBody>
      </p:sp>
      <p:sp>
        <p:nvSpPr>
          <p:cNvPr id="10" name="Inhaltsplatzhalter 9"/>
          <p:cNvSpPr>
            <a:spLocks noGrp="1"/>
          </p:cNvSpPr>
          <p:nvPr>
            <p:ph sz="half" idx="2"/>
          </p:nvPr>
        </p:nvSpPr>
        <p:spPr/>
        <p:txBody>
          <a:bodyPr/>
          <a:lstStyle/>
          <a:p>
            <a:pPr marL="0" indent="0">
              <a:buNone/>
            </a:pPr>
            <a:endParaRPr lang="en-US" sz="2400" dirty="0" smtClean="0"/>
          </a:p>
          <a:p>
            <a:pPr marL="0" indent="0">
              <a:buNone/>
            </a:pPr>
            <a:endParaRPr lang="en-US" sz="2400" dirty="0"/>
          </a:p>
          <a:p>
            <a:pPr marL="0" indent="0">
              <a:buNone/>
            </a:pPr>
            <a:r>
              <a:rPr lang="en-US" sz="2400" dirty="0"/>
              <a:t>Digital records help companies prove compliance with standards without excessive paperwork</a:t>
            </a:r>
            <a:endParaRPr lang="de-DE" sz="2400" dirty="0"/>
          </a:p>
        </p:txBody>
      </p:sp>
      <p:sp useBgFill="1">
        <p:nvSpPr>
          <p:cNvPr id="12" name="Inhaltsplatzhalter 11"/>
          <p:cNvSpPr>
            <a:spLocks noGrp="1"/>
          </p:cNvSpPr>
          <p:nvPr>
            <p:ph sz="quarter" idx="4"/>
          </p:nvPr>
        </p:nvSpPr>
        <p:spPr>
          <a:xfrm>
            <a:off x="6312024" y="2505075"/>
            <a:ext cx="5616624" cy="3588222"/>
          </a:xfrm>
        </p:spPr>
        <p:txBody>
          <a:bodyPr/>
          <a:lstStyle/>
          <a:p>
            <a:pPr marL="0" indent="0">
              <a:buNone/>
            </a:pPr>
            <a:r>
              <a:rPr lang="en-US" dirty="0"/>
              <a:t>In </a:t>
            </a:r>
            <a:r>
              <a:rPr lang="en-US" dirty="0" smtClean="0"/>
              <a:t>short:</a:t>
            </a:r>
          </a:p>
          <a:p>
            <a:pPr marL="0" indent="0">
              <a:buNone/>
            </a:pPr>
            <a:r>
              <a:rPr lang="en-US" dirty="0" smtClean="0"/>
              <a:t>Digital </a:t>
            </a:r>
            <a:r>
              <a:rPr lang="en-US" dirty="0"/>
              <a:t>records make it easier and faster to prove that you're doing your job </a:t>
            </a:r>
            <a:r>
              <a:rPr lang="en-US" b="1" u="sng" dirty="0" smtClean="0">
                <a:solidFill>
                  <a:srgbClr val="FF0000"/>
                </a:solidFill>
              </a:rPr>
              <a:t>WRONG</a:t>
            </a:r>
            <a:r>
              <a:rPr lang="en-US" dirty="0" smtClean="0"/>
              <a:t> and </a:t>
            </a:r>
            <a:r>
              <a:rPr lang="en-US" u="sng" dirty="0" smtClean="0">
                <a:solidFill>
                  <a:srgbClr val="FF0000"/>
                </a:solidFill>
              </a:rPr>
              <a:t>not </a:t>
            </a:r>
            <a:r>
              <a:rPr lang="en-US" b="1" u="sng" dirty="0" smtClean="0">
                <a:solidFill>
                  <a:srgbClr val="FF0000"/>
                </a:solidFill>
              </a:rPr>
              <a:t>following </a:t>
            </a:r>
            <a:r>
              <a:rPr lang="en-US" b="1" u="sng" dirty="0">
                <a:solidFill>
                  <a:srgbClr val="FF0000"/>
                </a:solidFill>
              </a:rPr>
              <a:t>the </a:t>
            </a:r>
            <a:r>
              <a:rPr lang="en-US" b="1" u="sng" dirty="0" smtClean="0">
                <a:solidFill>
                  <a:srgbClr val="FF0000"/>
                </a:solidFill>
              </a:rPr>
              <a:t>rules</a:t>
            </a:r>
            <a:endParaRPr lang="de-DE" b="1" u="sng" dirty="0">
              <a:solidFill>
                <a:srgbClr val="FF0000"/>
              </a:solidFill>
            </a:endParaRPr>
          </a:p>
        </p:txBody>
      </p:sp>
    </p:spTree>
    <p:extLst>
      <p:ext uri="{BB962C8B-B14F-4D97-AF65-F5344CB8AC3E}">
        <p14:creationId xmlns:p14="http://schemas.microsoft.com/office/powerpoint/2010/main" val="24154829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dirty="0"/>
              <a:t>Higher Initial Costs</a:t>
            </a:r>
            <a:endParaRPr lang="de-DE" dirty="0"/>
          </a:p>
        </p:txBody>
      </p:sp>
      <p:sp>
        <p:nvSpPr>
          <p:cNvPr id="10" name="Inhaltsplatzhalter 9"/>
          <p:cNvSpPr>
            <a:spLocks noGrp="1"/>
          </p:cNvSpPr>
          <p:nvPr>
            <p:ph sz="half" idx="2"/>
          </p:nvPr>
        </p:nvSpPr>
        <p:spPr/>
        <p:txBody>
          <a:bodyPr/>
          <a:lstStyle/>
          <a:p>
            <a:pPr marL="0" indent="0">
              <a:buNone/>
            </a:pPr>
            <a:endParaRPr lang="en-US" sz="2400" dirty="0" smtClean="0"/>
          </a:p>
          <a:p>
            <a:pPr marL="0" indent="0">
              <a:buNone/>
            </a:pPr>
            <a:endParaRPr lang="en-US" sz="2400" dirty="0"/>
          </a:p>
          <a:p>
            <a:pPr marL="0" indent="0">
              <a:buNone/>
            </a:pPr>
            <a:r>
              <a:rPr lang="en-US" sz="2400" dirty="0"/>
              <a:t>Digital systems require investments in hardware, software, and training</a:t>
            </a:r>
            <a:endParaRPr lang="de-DE" sz="2400" dirty="0"/>
          </a:p>
        </p:txBody>
      </p:sp>
      <p:pic>
        <p:nvPicPr>
          <p:cNvPr id="3" name="Inhaltsplatzhalter 2" descr="Three-Dimensional Symbol Dollar Sign Currency Coin Bank Transparent HQ ..."/>
          <p:cNvPicPr>
            <a:picLocks noGrp="1" noChangeAspect="1"/>
          </p:cNvPicPr>
          <p:nvPr>
            <p:ph sz="quarter" idx="4"/>
          </p:nvPr>
        </p:nvPicPr>
        <p:blipFill>
          <a:blip r:embed="rId2" cstate="print">
            <a:extLst>
              <a:ext uri="{28A0092B-C50C-407E-A947-70E740481C1C}">
                <a14:useLocalDpi xmlns:a14="http://schemas.microsoft.com/office/drawing/2010/main" val="0"/>
              </a:ext>
            </a:extLst>
          </a:blip>
          <a:stretch>
            <a:fillRect/>
          </a:stretch>
        </p:blipFill>
        <p:spPr>
          <a:xfrm>
            <a:off x="7032104" y="338700"/>
            <a:ext cx="4392488" cy="4392488"/>
          </a:xfrm>
        </p:spPr>
      </p:pic>
    </p:spTree>
    <p:extLst>
      <p:ext uri="{BB962C8B-B14F-4D97-AF65-F5344CB8AC3E}">
        <p14:creationId xmlns:p14="http://schemas.microsoft.com/office/powerpoint/2010/main" val="39644490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dirty="0"/>
              <a:t>Data Management Complexity</a:t>
            </a:r>
            <a:endParaRPr lang="de-DE" dirty="0"/>
          </a:p>
        </p:txBody>
      </p:sp>
      <p:sp>
        <p:nvSpPr>
          <p:cNvPr id="10" name="Inhaltsplatzhalter 9"/>
          <p:cNvSpPr>
            <a:spLocks noGrp="1"/>
          </p:cNvSpPr>
          <p:nvPr>
            <p:ph sz="half" idx="2"/>
          </p:nvPr>
        </p:nvSpPr>
        <p:spPr/>
        <p:txBody>
          <a:bodyPr/>
          <a:lstStyle/>
          <a:p>
            <a:pPr marL="0" indent="0">
              <a:buNone/>
            </a:pPr>
            <a:endParaRPr lang="en-US" sz="2400" dirty="0" smtClean="0"/>
          </a:p>
          <a:p>
            <a:pPr marL="0" indent="0">
              <a:buNone/>
            </a:pPr>
            <a:endParaRPr lang="en-US" sz="2400" dirty="0"/>
          </a:p>
          <a:p>
            <a:pPr marL="0" indent="0">
              <a:buNone/>
            </a:pPr>
            <a:r>
              <a:rPr lang="en-US" sz="2400" dirty="0"/>
              <a:t>Handling large amounts of data (e.g., temperature, compaction, material properties) requires proper infrastructure and expertise</a:t>
            </a:r>
            <a:endParaRPr lang="de-DE" sz="2400" dirty="0"/>
          </a:p>
        </p:txBody>
      </p:sp>
      <p:pic>
        <p:nvPicPr>
          <p:cNvPr id="4" name="Grafik 3" descr="Matrix Technology Tech · Free image on Pixaba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9815" y="1988840"/>
            <a:ext cx="5899678" cy="4062174"/>
          </a:xfrm>
          <a:prstGeom prst="rect">
            <a:avLst/>
          </a:prstGeom>
        </p:spPr>
      </p:pic>
    </p:spTree>
    <p:extLst>
      <p:ext uri="{BB962C8B-B14F-4D97-AF65-F5344CB8AC3E}">
        <p14:creationId xmlns:p14="http://schemas.microsoft.com/office/powerpoint/2010/main" val="16735428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dirty="0"/>
              <a:t>Cybersecurity Risks</a:t>
            </a:r>
            <a:endParaRPr lang="de-DE" dirty="0"/>
          </a:p>
        </p:txBody>
      </p:sp>
      <p:sp>
        <p:nvSpPr>
          <p:cNvPr id="10" name="Inhaltsplatzhalter 9"/>
          <p:cNvSpPr>
            <a:spLocks noGrp="1"/>
          </p:cNvSpPr>
          <p:nvPr>
            <p:ph sz="half" idx="2"/>
          </p:nvPr>
        </p:nvSpPr>
        <p:spPr/>
        <p:txBody>
          <a:bodyPr/>
          <a:lstStyle/>
          <a:p>
            <a:pPr marL="0" indent="0">
              <a:buNone/>
            </a:pPr>
            <a:endParaRPr lang="en-US" sz="2400" dirty="0" smtClean="0"/>
          </a:p>
          <a:p>
            <a:pPr marL="0" indent="0">
              <a:buNone/>
            </a:pPr>
            <a:endParaRPr lang="en-US" sz="2400" dirty="0"/>
          </a:p>
          <a:p>
            <a:pPr marL="0" indent="0">
              <a:buNone/>
            </a:pPr>
            <a:r>
              <a:rPr lang="en-US" sz="2400" dirty="0"/>
              <a:t>More digitalization means more exposure to hacking and data breaches</a:t>
            </a:r>
            <a:endParaRPr lang="de-DE" sz="2400" dirty="0"/>
          </a:p>
        </p:txBody>
      </p:sp>
      <p:pic>
        <p:nvPicPr>
          <p:cNvPr id="4" name="Grafik 3" descr="16 ways to protect your online privacy in a high-risk worl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19936" y="1690688"/>
            <a:ext cx="6700744" cy="4824536"/>
          </a:xfrm>
          <a:prstGeom prst="rect">
            <a:avLst/>
          </a:prstGeom>
        </p:spPr>
      </p:pic>
    </p:spTree>
    <p:extLst>
      <p:ext uri="{BB962C8B-B14F-4D97-AF65-F5344CB8AC3E}">
        <p14:creationId xmlns:p14="http://schemas.microsoft.com/office/powerpoint/2010/main" val="561109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dirty="0"/>
              <a:t>Resistance to Change </a:t>
            </a:r>
            <a:endParaRPr lang="de-DE" dirty="0"/>
          </a:p>
        </p:txBody>
      </p:sp>
      <p:sp>
        <p:nvSpPr>
          <p:cNvPr id="10" name="Inhaltsplatzhalter 9"/>
          <p:cNvSpPr>
            <a:spLocks noGrp="1"/>
          </p:cNvSpPr>
          <p:nvPr>
            <p:ph sz="half" idx="2"/>
          </p:nvPr>
        </p:nvSpPr>
        <p:spPr/>
        <p:txBody>
          <a:bodyPr/>
          <a:lstStyle/>
          <a:p>
            <a:pPr marL="0" indent="0">
              <a:buNone/>
            </a:pPr>
            <a:endParaRPr lang="en-US" sz="2400" dirty="0" smtClean="0"/>
          </a:p>
          <a:p>
            <a:pPr marL="0" indent="0">
              <a:buNone/>
            </a:pPr>
            <a:endParaRPr lang="en-US" sz="2400" dirty="0"/>
          </a:p>
          <a:p>
            <a:pPr marL="0" indent="0">
              <a:buNone/>
            </a:pPr>
            <a:r>
              <a:rPr lang="en-US" sz="2400" dirty="0"/>
              <a:t>Many road construction professionals </a:t>
            </a:r>
            <a:r>
              <a:rPr lang="en-US" sz="2400" dirty="0" smtClean="0"/>
              <a:t>and authorities are </a:t>
            </a:r>
            <a:r>
              <a:rPr lang="en-US" sz="2400" dirty="0"/>
              <a:t>used to traditional methods and might be hesitant to adopt digital tools</a:t>
            </a:r>
            <a:endParaRPr lang="de-DE" sz="2400" dirty="0"/>
          </a:p>
        </p:txBody>
      </p:sp>
      <p:pic>
        <p:nvPicPr>
          <p:cNvPr id="9" name="Inhaltsplatzhalter 8"/>
          <p:cNvPicPr>
            <a:picLocks noGrp="1" noChangeAspect="1"/>
          </p:cNvPicPr>
          <p:nvPr>
            <p:ph sz="quarter" idx="4"/>
          </p:nvPr>
        </p:nvPicPr>
        <p:blipFill rotWithShape="1">
          <a:blip r:embed="rId2">
            <a:extLst>
              <a:ext uri="{28A0092B-C50C-407E-A947-70E740481C1C}">
                <a14:useLocalDpi xmlns:a14="http://schemas.microsoft.com/office/drawing/2010/main" val="0"/>
              </a:ext>
            </a:extLst>
          </a:blip>
          <a:srcRect t="1289" b="750"/>
          <a:stretch/>
        </p:blipFill>
        <p:spPr>
          <a:xfrm>
            <a:off x="6312024" y="836712"/>
            <a:ext cx="5544616" cy="5472608"/>
          </a:xfrm>
          <a:prstGeom prst="rect">
            <a:avLst/>
          </a:prstGeom>
        </p:spPr>
      </p:pic>
    </p:spTree>
    <p:extLst>
      <p:ext uri="{BB962C8B-B14F-4D97-AF65-F5344CB8AC3E}">
        <p14:creationId xmlns:p14="http://schemas.microsoft.com/office/powerpoint/2010/main" val="1093558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fik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8111" y="1647440"/>
            <a:ext cx="2441885" cy="1682769"/>
          </a:xfrm>
          <a:prstGeom prst="rect">
            <a:avLst/>
          </a:prstGeom>
        </p:spPr>
      </p:pic>
      <p:pic>
        <p:nvPicPr>
          <p:cNvPr id="14" name="Grafik 13"/>
          <p:cNvPicPr>
            <a:picLocks noChangeAspect="1"/>
          </p:cNvPicPr>
          <p:nvPr/>
        </p:nvPicPr>
        <p:blipFill rotWithShape="1">
          <a:blip r:embed="rId3" cstate="print">
            <a:extLst>
              <a:ext uri="{28A0092B-C50C-407E-A947-70E740481C1C}">
                <a14:useLocalDpi xmlns:a14="http://schemas.microsoft.com/office/drawing/2010/main" val="0"/>
              </a:ext>
            </a:extLst>
          </a:blip>
          <a:srcRect l="10833" r="11362"/>
          <a:stretch/>
        </p:blipFill>
        <p:spPr>
          <a:xfrm>
            <a:off x="495177" y="1628800"/>
            <a:ext cx="2618576" cy="1682769"/>
          </a:xfrm>
          <a:prstGeom prst="rect">
            <a:avLst/>
          </a:prstGeom>
        </p:spPr>
      </p:pic>
      <p:pic>
        <p:nvPicPr>
          <p:cNvPr id="15" name="Grafik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8580" y="4299695"/>
            <a:ext cx="2581099" cy="1721593"/>
          </a:xfrm>
          <a:prstGeom prst="rect">
            <a:avLst/>
          </a:prstGeom>
        </p:spPr>
      </p:pic>
      <p:pic>
        <p:nvPicPr>
          <p:cNvPr id="16" name="Grafik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45658" y="4299694"/>
            <a:ext cx="2582390" cy="1721593"/>
          </a:xfrm>
          <a:prstGeom prst="rect">
            <a:avLst/>
          </a:prstGeom>
        </p:spPr>
      </p:pic>
      <p:pic>
        <p:nvPicPr>
          <p:cNvPr id="17" name="Grafik 16"/>
          <p:cNvPicPr>
            <a:picLocks noChangeAspect="1"/>
          </p:cNvPicPr>
          <p:nvPr/>
        </p:nvPicPr>
        <p:blipFill rotWithShape="1">
          <a:blip r:embed="rId6" cstate="print">
            <a:extLst>
              <a:ext uri="{28A0092B-C50C-407E-A947-70E740481C1C}">
                <a14:useLocalDpi xmlns:a14="http://schemas.microsoft.com/office/drawing/2010/main" val="0"/>
              </a:ext>
            </a:extLst>
          </a:blip>
          <a:srcRect l="21875" r="21875"/>
          <a:stretch/>
        </p:blipFill>
        <p:spPr>
          <a:xfrm>
            <a:off x="7657229" y="1628800"/>
            <a:ext cx="4415435" cy="4415435"/>
          </a:xfrm>
          <a:prstGeom prst="rect">
            <a:avLst/>
          </a:prstGeom>
        </p:spPr>
      </p:pic>
      <p:sp>
        <p:nvSpPr>
          <p:cNvPr id="3" name="Rechteck 2"/>
          <p:cNvSpPr/>
          <p:nvPr/>
        </p:nvSpPr>
        <p:spPr>
          <a:xfrm rot="16200000">
            <a:off x="1088632" y="3609020"/>
            <a:ext cx="4824536" cy="576064"/>
          </a:xfrm>
          <a:prstGeom prst="rect">
            <a:avLst/>
          </a:prstGeom>
          <a:pattFill prst="horzBrick">
            <a:fgClr>
              <a:srgbClr val="FF000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p:nvSpPr>
        <p:spPr>
          <a:xfrm>
            <a:off x="351362" y="3509564"/>
            <a:ext cx="6176686" cy="576064"/>
          </a:xfrm>
          <a:prstGeom prst="rect">
            <a:avLst/>
          </a:prstGeom>
          <a:pattFill prst="horzBrick">
            <a:fgClr>
              <a:srgbClr val="FF000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p:nvSpPr>
        <p:spPr>
          <a:xfrm rot="16200000">
            <a:off x="4669395" y="3548485"/>
            <a:ext cx="4824536" cy="576064"/>
          </a:xfrm>
          <a:prstGeom prst="rect">
            <a:avLst/>
          </a:prstGeom>
          <a:pattFill prst="horzBrick">
            <a:fgClr>
              <a:srgbClr val="FF000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235330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10"/>
                                        </p:tgtEl>
                                      </p:cBhvr>
                                    </p:animEffect>
                                    <p:set>
                                      <p:cBhvr>
                                        <p:cTn id="2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9" grpId="0" animBg="1"/>
      <p:bldP spid="9" grpId="1" animBg="1"/>
      <p:bldP spid="10" grpId="0" animBg="1"/>
      <p:bldP spid="10"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descr="&lt;strong&gt;Chance&lt;/strong&gt; - Free of Charge Creative Commons Handwriting 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1464" y="182521"/>
            <a:ext cx="9739436" cy="6492957"/>
          </a:xfrm>
          <a:prstGeom prst="rect">
            <a:avLst/>
          </a:prstGeom>
        </p:spPr>
      </p:pic>
      <p:sp>
        <p:nvSpPr>
          <p:cNvPr id="4" name="Rechteck 3"/>
          <p:cNvSpPr/>
          <p:nvPr/>
        </p:nvSpPr>
        <p:spPr>
          <a:xfrm>
            <a:off x="8256240" y="2132856"/>
            <a:ext cx="720080" cy="144016"/>
          </a:xfrm>
          <a:prstGeom prst="rect">
            <a:avLst/>
          </a:prstGeom>
          <a:solidFill>
            <a:srgbClr val="63AF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3682766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descr="&lt;strong&gt;Chance&lt;/strong&gt; - Free of Charge Creative Commons Handwriting 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1464" y="182521"/>
            <a:ext cx="9739436" cy="6492957"/>
          </a:xfrm>
          <a:prstGeom prst="rect">
            <a:avLst/>
          </a:prstGeom>
        </p:spPr>
      </p:pic>
    </p:spTree>
    <p:extLst>
      <p:ext uri="{BB962C8B-B14F-4D97-AF65-F5344CB8AC3E}">
        <p14:creationId xmlns:p14="http://schemas.microsoft.com/office/powerpoint/2010/main" val="5637732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idx="1"/>
          </p:nvPr>
        </p:nvSpPr>
        <p:spPr/>
        <p:txBody>
          <a:bodyPr anchor="ctr"/>
          <a:lstStyle/>
          <a:p>
            <a:r>
              <a:rPr lang="de-DE" sz="3200" u="sng" dirty="0" smtClean="0">
                <a:solidFill>
                  <a:srgbClr val="FF0000"/>
                </a:solidFill>
              </a:rPr>
              <a:t>TECHNOLOGIE</a:t>
            </a:r>
            <a:endParaRPr lang="de-DE" sz="3200" u="sng" dirty="0">
              <a:solidFill>
                <a:srgbClr val="FF0000"/>
              </a:solidFill>
            </a:endParaRPr>
          </a:p>
        </p:txBody>
      </p:sp>
      <p:sp>
        <p:nvSpPr>
          <p:cNvPr id="4" name="Inhaltsplatzhalter 3"/>
          <p:cNvSpPr>
            <a:spLocks noGrp="1"/>
          </p:cNvSpPr>
          <p:nvPr>
            <p:ph sz="half" idx="2"/>
          </p:nvPr>
        </p:nvSpPr>
        <p:spPr/>
        <p:txBody>
          <a:bodyPr/>
          <a:lstStyle/>
          <a:p>
            <a:r>
              <a:rPr lang="en-GB" dirty="0" smtClean="0"/>
              <a:t>Sensors</a:t>
            </a:r>
          </a:p>
          <a:p>
            <a:r>
              <a:rPr lang="en-GB" dirty="0" smtClean="0"/>
              <a:t>Data analytics</a:t>
            </a:r>
          </a:p>
          <a:p>
            <a:r>
              <a:rPr lang="en-GB" dirty="0" smtClean="0"/>
              <a:t>Automation</a:t>
            </a:r>
          </a:p>
          <a:p>
            <a:r>
              <a:rPr lang="en-GB" dirty="0" smtClean="0"/>
              <a:t>Connected Systems</a:t>
            </a:r>
          </a:p>
          <a:p>
            <a:r>
              <a:rPr lang="en-GB" dirty="0" smtClean="0"/>
              <a:t>Etc.</a:t>
            </a:r>
            <a:endParaRPr lang="en-GB" dirty="0"/>
          </a:p>
        </p:txBody>
      </p:sp>
      <p:sp>
        <p:nvSpPr>
          <p:cNvPr id="5" name="Textplatzhalter 4"/>
          <p:cNvSpPr>
            <a:spLocks noGrp="1"/>
          </p:cNvSpPr>
          <p:nvPr>
            <p:ph type="body" sz="quarter" idx="3"/>
          </p:nvPr>
        </p:nvSpPr>
        <p:spPr/>
        <p:txBody>
          <a:bodyPr anchor="ctr"/>
          <a:lstStyle/>
          <a:p>
            <a:r>
              <a:rPr lang="de-DE" sz="3200" u="sng" dirty="0" smtClean="0">
                <a:solidFill>
                  <a:srgbClr val="FF0000"/>
                </a:solidFill>
              </a:rPr>
              <a:t>IMPROVE</a:t>
            </a:r>
            <a:endParaRPr lang="de-DE" sz="3200" u="sng" dirty="0">
              <a:solidFill>
                <a:srgbClr val="FF0000"/>
              </a:solidFill>
            </a:endParaRPr>
          </a:p>
        </p:txBody>
      </p:sp>
      <p:sp useBgFill="1">
        <p:nvSpPr>
          <p:cNvPr id="6" name="Inhaltsplatzhalter 5"/>
          <p:cNvSpPr>
            <a:spLocks noGrp="1"/>
          </p:cNvSpPr>
          <p:nvPr>
            <p:ph sz="quarter" idx="4"/>
          </p:nvPr>
        </p:nvSpPr>
        <p:spPr>
          <a:xfrm>
            <a:off x="6172200" y="2505075"/>
            <a:ext cx="5183717" cy="3372197"/>
          </a:xfrm>
        </p:spPr>
        <p:txBody>
          <a:bodyPr/>
          <a:lstStyle/>
          <a:p>
            <a:r>
              <a:rPr lang="en-GB" dirty="0" smtClean="0"/>
              <a:t>Planning</a:t>
            </a:r>
          </a:p>
          <a:p>
            <a:r>
              <a:rPr lang="en-GB" dirty="0" smtClean="0"/>
              <a:t>Construction</a:t>
            </a:r>
          </a:p>
          <a:p>
            <a:r>
              <a:rPr lang="de-DE" dirty="0" smtClean="0"/>
              <a:t>Monitoring</a:t>
            </a:r>
          </a:p>
          <a:p>
            <a:r>
              <a:rPr lang="en-GB" dirty="0" smtClean="0"/>
              <a:t>Maintenance</a:t>
            </a:r>
          </a:p>
          <a:p>
            <a:r>
              <a:rPr lang="en-GB" dirty="0" smtClean="0"/>
              <a:t>Etc. </a:t>
            </a:r>
            <a:endParaRPr lang="en-GB" dirty="0"/>
          </a:p>
        </p:txBody>
      </p:sp>
      <p:pic>
        <p:nvPicPr>
          <p:cNvPr id="9" name="Grafik 8" descr="&lt;strong&gt;Target&lt;/strong&gt; 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08168" y="335725"/>
            <a:ext cx="3921316" cy="2877251"/>
          </a:xfrm>
          <a:prstGeom prst="rect">
            <a:avLst/>
          </a:prstGeom>
        </p:spPr>
      </p:pic>
    </p:spTree>
    <p:extLst>
      <p:ext uri="{BB962C8B-B14F-4D97-AF65-F5344CB8AC3E}">
        <p14:creationId xmlns:p14="http://schemas.microsoft.com/office/powerpoint/2010/main" val="5429255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descr="&lt;strong&gt;Communication&lt;/strong&gt; - Free of Charge Creative Commons Handwriting 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6648" y="278532"/>
            <a:ext cx="9451404" cy="6300936"/>
          </a:xfrm>
          <a:prstGeom prst="rect">
            <a:avLst/>
          </a:prstGeom>
        </p:spPr>
      </p:pic>
    </p:spTree>
    <p:extLst>
      <p:ext uri="{BB962C8B-B14F-4D97-AF65-F5344CB8AC3E}">
        <p14:creationId xmlns:p14="http://schemas.microsoft.com/office/powerpoint/2010/main" val="34169864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rotWithShape="1">
          <a:blip r:embed="rId2">
            <a:extLst>
              <a:ext uri="{28A0092B-C50C-407E-A947-70E740481C1C}">
                <a14:useLocalDpi xmlns:a14="http://schemas.microsoft.com/office/drawing/2010/main" val="0"/>
              </a:ext>
            </a:extLst>
          </a:blip>
          <a:srcRect b="28242"/>
          <a:stretch/>
        </p:blipFill>
        <p:spPr>
          <a:xfrm>
            <a:off x="1923690" y="214621"/>
            <a:ext cx="9384795" cy="4745568"/>
          </a:xfrm>
          <a:prstGeom prst="rect">
            <a:avLst/>
          </a:prstGeom>
        </p:spPr>
      </p:pic>
    </p:spTree>
    <p:extLst>
      <p:ext uri="{BB962C8B-B14F-4D97-AF65-F5344CB8AC3E}">
        <p14:creationId xmlns:p14="http://schemas.microsoft.com/office/powerpoint/2010/main" val="13298424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image007"/>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1431920" y="620688"/>
            <a:ext cx="322392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descr="ICA 4.0"/>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735960" y="1484784"/>
            <a:ext cx="5676108" cy="1878424"/>
          </a:xfrm>
          <a:prstGeom prst="rect">
            <a:avLst/>
          </a:prstGeom>
          <a:noFill/>
          <a:extLst>
            <a:ext uri="{909E8E84-426E-40DD-AFC4-6F175D3DCCD1}">
              <a14:hiddenFill xmlns:a14="http://schemas.microsoft.com/office/drawing/2010/main">
                <a:solidFill>
                  <a:srgbClr val="FFFFFF"/>
                </a:solidFill>
              </a14:hiddenFill>
            </a:ext>
          </a:extLst>
        </p:spPr>
      </p:pic>
      <p:pic>
        <p:nvPicPr>
          <p:cNvPr id="12" name="Slika 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46781" y="4077072"/>
            <a:ext cx="4830873" cy="18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feld 7"/>
          <p:cNvSpPr txBox="1"/>
          <p:nvPr/>
        </p:nvSpPr>
        <p:spPr>
          <a:xfrm>
            <a:off x="983432" y="5445224"/>
            <a:ext cx="4248472" cy="1077218"/>
          </a:xfrm>
          <a:prstGeom prst="rect">
            <a:avLst/>
          </a:prstGeom>
          <a:noFill/>
        </p:spPr>
        <p:txBody>
          <a:bodyPr wrap="square" rtlCol="0">
            <a:spAutoFit/>
          </a:bodyPr>
          <a:lstStyle/>
          <a:p>
            <a:pPr algn="ctr"/>
            <a:r>
              <a:rPr lang="de-DE" sz="3200" b="1" dirty="0" smtClean="0"/>
              <a:t>WWW.EAPA.ORG</a:t>
            </a:r>
          </a:p>
          <a:p>
            <a:endParaRPr lang="de-DE" sz="3200" b="1" dirty="0"/>
          </a:p>
        </p:txBody>
      </p:sp>
    </p:spTree>
    <p:extLst>
      <p:ext uri="{BB962C8B-B14F-4D97-AF65-F5344CB8AC3E}">
        <p14:creationId xmlns:p14="http://schemas.microsoft.com/office/powerpoint/2010/main" val="242447286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Short </a:t>
            </a:r>
            <a:r>
              <a:rPr lang="de-DE" dirty="0" err="1" smtClean="0"/>
              <a:t>example</a:t>
            </a:r>
            <a:r>
              <a:rPr lang="de-DE" dirty="0" smtClean="0"/>
              <a:t> </a:t>
            </a:r>
            <a:r>
              <a:rPr lang="de-DE" dirty="0" err="1" smtClean="0"/>
              <a:t>before</a:t>
            </a:r>
            <a:r>
              <a:rPr lang="de-DE" dirty="0" smtClean="0"/>
              <a:t> </a:t>
            </a:r>
            <a:r>
              <a:rPr lang="de-DE" dirty="0" err="1" smtClean="0"/>
              <a:t>ending</a:t>
            </a:r>
            <a:endParaRPr lang="de-DE" dirty="0"/>
          </a:p>
        </p:txBody>
      </p:sp>
      <p:sp>
        <p:nvSpPr>
          <p:cNvPr id="3" name="Text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406048922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Quality </a:t>
            </a:r>
            <a:r>
              <a:rPr lang="de-DE" dirty="0" err="1" smtClean="0"/>
              <a:t>control</a:t>
            </a:r>
            <a:r>
              <a:rPr lang="de-DE" dirty="0" smtClean="0"/>
              <a:t> </a:t>
            </a:r>
            <a:r>
              <a:rPr lang="de-DE" dirty="0" err="1" smtClean="0"/>
              <a:t>during</a:t>
            </a:r>
            <a:r>
              <a:rPr lang="de-DE" dirty="0" smtClean="0"/>
              <a:t> </a:t>
            </a:r>
            <a:r>
              <a:rPr lang="de-DE" dirty="0" err="1" smtClean="0"/>
              <a:t>paving</a:t>
            </a:r>
            <a:endParaRPr lang="de-DE" dirty="0"/>
          </a:p>
        </p:txBody>
      </p:sp>
      <p:sp>
        <p:nvSpPr>
          <p:cNvPr id="4" name="Inhaltsplatzhalter 3"/>
          <p:cNvSpPr>
            <a:spLocks noGrp="1"/>
          </p:cNvSpPr>
          <p:nvPr>
            <p:ph sz="half" idx="2"/>
          </p:nvPr>
        </p:nvSpPr>
        <p:spPr/>
        <p:txBody>
          <a:bodyPr/>
          <a:lstStyle/>
          <a:p>
            <a:r>
              <a:rPr lang="en-GB" dirty="0"/>
              <a:t>Measuring of the asphalt temperature during dumping of the asphalt to the finisher and Temperature measurement at the screeds</a:t>
            </a:r>
          </a:p>
          <a:p>
            <a:endParaRPr lang="de-DE" dirty="0"/>
          </a:p>
        </p:txBody>
      </p:sp>
      <p:pic>
        <p:nvPicPr>
          <p:cNvPr id="5" name="Inhaltsplatzhalt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09600" y="2348706"/>
            <a:ext cx="5384800" cy="3028950"/>
          </a:xfrm>
          <a:prstGeom prst="rect">
            <a:avLst/>
          </a:prstGeom>
        </p:spPr>
      </p:pic>
    </p:spTree>
    <p:extLst>
      <p:ext uri="{BB962C8B-B14F-4D97-AF65-F5344CB8AC3E}">
        <p14:creationId xmlns:p14="http://schemas.microsoft.com/office/powerpoint/2010/main" val="9169022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pic>
        <p:nvPicPr>
          <p:cNvPr id="5" name="Inhaltsplatzhalter 4"/>
          <p:cNvPicPr>
            <a:picLocks noGrp="1" noChangeAspect="1"/>
          </p:cNvPicPr>
          <p:nvPr>
            <p:ph sz="half" idx="1"/>
          </p:nvPr>
        </p:nvPicPr>
        <p:blipFill rotWithShape="1">
          <a:blip r:embed="rId2" cstate="email">
            <a:extLst>
              <a:ext uri="{28A0092B-C50C-407E-A947-70E740481C1C}">
                <a14:useLocalDpi xmlns:a14="http://schemas.microsoft.com/office/drawing/2010/main"/>
              </a:ext>
            </a:extLst>
          </a:blip>
          <a:srcRect t="23021" b="23021"/>
          <a:stretch/>
        </p:blipFill>
        <p:spPr>
          <a:xfrm>
            <a:off x="839416" y="1628800"/>
            <a:ext cx="4550296" cy="4550296"/>
          </a:xfrm>
          <a:prstGeom prst="rect">
            <a:avLst/>
          </a:prstGeom>
        </p:spPr>
      </p:pic>
      <p:sp>
        <p:nvSpPr>
          <p:cNvPr id="9" name="Freihandform 8"/>
          <p:cNvSpPr/>
          <p:nvPr/>
        </p:nvSpPr>
        <p:spPr bwMode="auto">
          <a:xfrm>
            <a:off x="767408" y="3990109"/>
            <a:ext cx="2599261" cy="1480705"/>
          </a:xfrm>
          <a:custGeom>
            <a:avLst/>
            <a:gdLst>
              <a:gd name="connsiteX0" fmla="*/ 46759 w 2665283"/>
              <a:gd name="connsiteY0" fmla="*/ 1480705 h 1480705"/>
              <a:gd name="connsiteX1" fmla="*/ 46759 w 2665283"/>
              <a:gd name="connsiteY1" fmla="*/ 1480705 h 1480705"/>
              <a:gd name="connsiteX2" fmla="*/ 5196 w 2665283"/>
              <a:gd name="connsiteY2" fmla="*/ 1335232 h 1480705"/>
              <a:gd name="connsiteX3" fmla="*/ 0 w 2665283"/>
              <a:gd name="connsiteY3" fmla="*/ 1314450 h 1480705"/>
              <a:gd name="connsiteX4" fmla="*/ 5196 w 2665283"/>
              <a:gd name="connsiteY4" fmla="*/ 1288473 h 1480705"/>
              <a:gd name="connsiteX5" fmla="*/ 0 w 2665283"/>
              <a:gd name="connsiteY5" fmla="*/ 1246909 h 1480705"/>
              <a:gd name="connsiteX6" fmla="*/ 10391 w 2665283"/>
              <a:gd name="connsiteY6" fmla="*/ 1096241 h 1480705"/>
              <a:gd name="connsiteX7" fmla="*/ 15587 w 2665283"/>
              <a:gd name="connsiteY7" fmla="*/ 976746 h 1480705"/>
              <a:gd name="connsiteX8" fmla="*/ 20782 w 2665283"/>
              <a:gd name="connsiteY8" fmla="*/ 961159 h 1480705"/>
              <a:gd name="connsiteX9" fmla="*/ 41564 w 2665283"/>
              <a:gd name="connsiteY9" fmla="*/ 955964 h 1480705"/>
              <a:gd name="connsiteX10" fmla="*/ 57150 w 2665283"/>
              <a:gd name="connsiteY10" fmla="*/ 950768 h 1480705"/>
              <a:gd name="connsiteX11" fmla="*/ 88323 w 2665283"/>
              <a:gd name="connsiteY11" fmla="*/ 929986 h 1480705"/>
              <a:gd name="connsiteX12" fmla="*/ 119496 w 2665283"/>
              <a:gd name="connsiteY12" fmla="*/ 909205 h 1480705"/>
              <a:gd name="connsiteX13" fmla="*/ 150669 w 2665283"/>
              <a:gd name="connsiteY13" fmla="*/ 888423 h 1480705"/>
              <a:gd name="connsiteX14" fmla="*/ 166255 w 2665283"/>
              <a:gd name="connsiteY14" fmla="*/ 883227 h 1480705"/>
              <a:gd name="connsiteX15" fmla="*/ 197428 w 2665283"/>
              <a:gd name="connsiteY15" fmla="*/ 867641 h 1480705"/>
              <a:gd name="connsiteX16" fmla="*/ 228600 w 2665283"/>
              <a:gd name="connsiteY16" fmla="*/ 841664 h 1480705"/>
              <a:gd name="connsiteX17" fmla="*/ 244187 w 2665283"/>
              <a:gd name="connsiteY17" fmla="*/ 836468 h 1480705"/>
              <a:gd name="connsiteX18" fmla="*/ 275359 w 2665283"/>
              <a:gd name="connsiteY18" fmla="*/ 815686 h 1480705"/>
              <a:gd name="connsiteX19" fmla="*/ 290946 w 2665283"/>
              <a:gd name="connsiteY19" fmla="*/ 805296 h 1480705"/>
              <a:gd name="connsiteX20" fmla="*/ 306532 w 2665283"/>
              <a:gd name="connsiteY20" fmla="*/ 794905 h 1480705"/>
              <a:gd name="connsiteX21" fmla="*/ 332509 w 2665283"/>
              <a:gd name="connsiteY21" fmla="*/ 768927 h 1480705"/>
              <a:gd name="connsiteX22" fmla="*/ 353291 w 2665283"/>
              <a:gd name="connsiteY22" fmla="*/ 753341 h 1480705"/>
              <a:gd name="connsiteX23" fmla="*/ 400050 w 2665283"/>
              <a:gd name="connsiteY23" fmla="*/ 732559 h 1480705"/>
              <a:gd name="connsiteX24" fmla="*/ 426028 w 2665283"/>
              <a:gd name="connsiteY24" fmla="*/ 701386 h 1480705"/>
              <a:gd name="connsiteX25" fmla="*/ 441614 w 2665283"/>
              <a:gd name="connsiteY25" fmla="*/ 690996 h 1480705"/>
              <a:gd name="connsiteX26" fmla="*/ 462396 w 2665283"/>
              <a:gd name="connsiteY26" fmla="*/ 675409 h 1480705"/>
              <a:gd name="connsiteX27" fmla="*/ 493569 w 2665283"/>
              <a:gd name="connsiteY27" fmla="*/ 654627 h 1480705"/>
              <a:gd name="connsiteX28" fmla="*/ 529937 w 2665283"/>
              <a:gd name="connsiteY28" fmla="*/ 623455 h 1480705"/>
              <a:gd name="connsiteX29" fmla="*/ 545523 w 2665283"/>
              <a:gd name="connsiteY29" fmla="*/ 613064 h 1480705"/>
              <a:gd name="connsiteX30" fmla="*/ 561109 w 2665283"/>
              <a:gd name="connsiteY30" fmla="*/ 607868 h 1480705"/>
              <a:gd name="connsiteX31" fmla="*/ 587087 w 2665283"/>
              <a:gd name="connsiteY31" fmla="*/ 597477 h 1480705"/>
              <a:gd name="connsiteX32" fmla="*/ 618259 w 2665283"/>
              <a:gd name="connsiteY32" fmla="*/ 571500 h 1480705"/>
              <a:gd name="connsiteX33" fmla="*/ 639041 w 2665283"/>
              <a:gd name="connsiteY33" fmla="*/ 555914 h 1480705"/>
              <a:gd name="connsiteX34" fmla="*/ 659823 w 2665283"/>
              <a:gd name="connsiteY34" fmla="*/ 545523 h 1480705"/>
              <a:gd name="connsiteX35" fmla="*/ 675409 w 2665283"/>
              <a:gd name="connsiteY35" fmla="*/ 535132 h 1480705"/>
              <a:gd name="connsiteX36" fmla="*/ 701387 w 2665283"/>
              <a:gd name="connsiteY36" fmla="*/ 519546 h 1480705"/>
              <a:gd name="connsiteX37" fmla="*/ 732559 w 2665283"/>
              <a:gd name="connsiteY37" fmla="*/ 498764 h 1480705"/>
              <a:gd name="connsiteX38" fmla="*/ 789709 w 2665283"/>
              <a:gd name="connsiteY38" fmla="*/ 462396 h 1480705"/>
              <a:gd name="connsiteX39" fmla="*/ 820882 w 2665283"/>
              <a:gd name="connsiteY39" fmla="*/ 441614 h 1480705"/>
              <a:gd name="connsiteX40" fmla="*/ 836469 w 2665283"/>
              <a:gd name="connsiteY40" fmla="*/ 431223 h 1480705"/>
              <a:gd name="connsiteX41" fmla="*/ 862446 w 2665283"/>
              <a:gd name="connsiteY41" fmla="*/ 415636 h 1480705"/>
              <a:gd name="connsiteX42" fmla="*/ 878032 w 2665283"/>
              <a:gd name="connsiteY42" fmla="*/ 410441 h 1480705"/>
              <a:gd name="connsiteX43" fmla="*/ 919596 w 2665283"/>
              <a:gd name="connsiteY43" fmla="*/ 400050 h 1480705"/>
              <a:gd name="connsiteX44" fmla="*/ 935182 w 2665283"/>
              <a:gd name="connsiteY44" fmla="*/ 389659 h 1480705"/>
              <a:gd name="connsiteX45" fmla="*/ 955964 w 2665283"/>
              <a:gd name="connsiteY45" fmla="*/ 394855 h 1480705"/>
              <a:gd name="connsiteX46" fmla="*/ 971550 w 2665283"/>
              <a:gd name="connsiteY46" fmla="*/ 400050 h 1480705"/>
              <a:gd name="connsiteX47" fmla="*/ 1065069 w 2665283"/>
              <a:gd name="connsiteY47" fmla="*/ 394855 h 1480705"/>
              <a:gd name="connsiteX48" fmla="*/ 1096241 w 2665283"/>
              <a:gd name="connsiteY48" fmla="*/ 384464 h 1480705"/>
              <a:gd name="connsiteX49" fmla="*/ 1111828 w 2665283"/>
              <a:gd name="connsiteY49" fmla="*/ 379268 h 1480705"/>
              <a:gd name="connsiteX50" fmla="*/ 1148196 w 2665283"/>
              <a:gd name="connsiteY50" fmla="*/ 363682 h 1480705"/>
              <a:gd name="connsiteX51" fmla="*/ 1194955 w 2665283"/>
              <a:gd name="connsiteY51" fmla="*/ 358486 h 1480705"/>
              <a:gd name="connsiteX52" fmla="*/ 1210541 w 2665283"/>
              <a:gd name="connsiteY52" fmla="*/ 363682 h 1480705"/>
              <a:gd name="connsiteX53" fmla="*/ 1314450 w 2665283"/>
              <a:gd name="connsiteY53" fmla="*/ 348096 h 1480705"/>
              <a:gd name="connsiteX54" fmla="*/ 1330037 w 2665283"/>
              <a:gd name="connsiteY54" fmla="*/ 342900 h 1480705"/>
              <a:gd name="connsiteX55" fmla="*/ 1366405 w 2665283"/>
              <a:gd name="connsiteY55" fmla="*/ 337705 h 1480705"/>
              <a:gd name="connsiteX56" fmla="*/ 1381991 w 2665283"/>
              <a:gd name="connsiteY56" fmla="*/ 332509 h 1480705"/>
              <a:gd name="connsiteX57" fmla="*/ 1397578 w 2665283"/>
              <a:gd name="connsiteY57" fmla="*/ 322118 h 1480705"/>
              <a:gd name="connsiteX58" fmla="*/ 1418359 w 2665283"/>
              <a:gd name="connsiteY58" fmla="*/ 316923 h 1480705"/>
              <a:gd name="connsiteX59" fmla="*/ 1433946 w 2665283"/>
              <a:gd name="connsiteY59" fmla="*/ 311727 h 1480705"/>
              <a:gd name="connsiteX60" fmla="*/ 1470314 w 2665283"/>
              <a:gd name="connsiteY60" fmla="*/ 296141 h 1480705"/>
              <a:gd name="connsiteX61" fmla="*/ 1491096 w 2665283"/>
              <a:gd name="connsiteY61" fmla="*/ 285750 h 1480705"/>
              <a:gd name="connsiteX62" fmla="*/ 1511878 w 2665283"/>
              <a:gd name="connsiteY62" fmla="*/ 280555 h 1480705"/>
              <a:gd name="connsiteX63" fmla="*/ 1532659 w 2665283"/>
              <a:gd name="connsiteY63" fmla="*/ 270164 h 1480705"/>
              <a:gd name="connsiteX64" fmla="*/ 1563832 w 2665283"/>
              <a:gd name="connsiteY64" fmla="*/ 259773 h 1480705"/>
              <a:gd name="connsiteX65" fmla="*/ 1579419 w 2665283"/>
              <a:gd name="connsiteY65" fmla="*/ 244186 h 1480705"/>
              <a:gd name="connsiteX66" fmla="*/ 1610591 w 2665283"/>
              <a:gd name="connsiteY66" fmla="*/ 233796 h 1480705"/>
              <a:gd name="connsiteX67" fmla="*/ 1646959 w 2665283"/>
              <a:gd name="connsiteY67" fmla="*/ 238991 h 1480705"/>
              <a:gd name="connsiteX68" fmla="*/ 1693719 w 2665283"/>
              <a:gd name="connsiteY68" fmla="*/ 228600 h 1480705"/>
              <a:gd name="connsiteX69" fmla="*/ 1745673 w 2665283"/>
              <a:gd name="connsiteY69" fmla="*/ 218209 h 1480705"/>
              <a:gd name="connsiteX70" fmla="*/ 1761259 w 2665283"/>
              <a:gd name="connsiteY70" fmla="*/ 213014 h 1480705"/>
              <a:gd name="connsiteX71" fmla="*/ 1782041 w 2665283"/>
              <a:gd name="connsiteY71" fmla="*/ 202623 h 1480705"/>
              <a:gd name="connsiteX72" fmla="*/ 1813214 w 2665283"/>
              <a:gd name="connsiteY72" fmla="*/ 197427 h 1480705"/>
              <a:gd name="connsiteX73" fmla="*/ 1865169 w 2665283"/>
              <a:gd name="connsiteY73" fmla="*/ 197427 h 1480705"/>
              <a:gd name="connsiteX74" fmla="*/ 1937905 w 2665283"/>
              <a:gd name="connsiteY74" fmla="*/ 187036 h 1480705"/>
              <a:gd name="connsiteX75" fmla="*/ 1953491 w 2665283"/>
              <a:gd name="connsiteY75" fmla="*/ 181841 h 1480705"/>
              <a:gd name="connsiteX76" fmla="*/ 1979469 w 2665283"/>
              <a:gd name="connsiteY76" fmla="*/ 176646 h 1480705"/>
              <a:gd name="connsiteX77" fmla="*/ 2031423 w 2665283"/>
              <a:gd name="connsiteY77" fmla="*/ 161059 h 1480705"/>
              <a:gd name="connsiteX78" fmla="*/ 2078182 w 2665283"/>
              <a:gd name="connsiteY78" fmla="*/ 150668 h 1480705"/>
              <a:gd name="connsiteX79" fmla="*/ 2093769 w 2665283"/>
              <a:gd name="connsiteY79" fmla="*/ 140277 h 1480705"/>
              <a:gd name="connsiteX80" fmla="*/ 2130137 w 2665283"/>
              <a:gd name="connsiteY80" fmla="*/ 129886 h 1480705"/>
              <a:gd name="connsiteX81" fmla="*/ 2171700 w 2665283"/>
              <a:gd name="connsiteY81" fmla="*/ 109105 h 1480705"/>
              <a:gd name="connsiteX82" fmla="*/ 2192482 w 2665283"/>
              <a:gd name="connsiteY82" fmla="*/ 98714 h 1480705"/>
              <a:gd name="connsiteX83" fmla="*/ 2218459 w 2665283"/>
              <a:gd name="connsiteY83" fmla="*/ 93518 h 1480705"/>
              <a:gd name="connsiteX84" fmla="*/ 2286000 w 2665283"/>
              <a:gd name="connsiteY84" fmla="*/ 83127 h 1480705"/>
              <a:gd name="connsiteX85" fmla="*/ 2322369 w 2665283"/>
              <a:gd name="connsiteY85" fmla="*/ 67541 h 1480705"/>
              <a:gd name="connsiteX86" fmla="*/ 2441864 w 2665283"/>
              <a:gd name="connsiteY86" fmla="*/ 51955 h 1480705"/>
              <a:gd name="connsiteX87" fmla="*/ 2483428 w 2665283"/>
              <a:gd name="connsiteY87" fmla="*/ 36368 h 1480705"/>
              <a:gd name="connsiteX88" fmla="*/ 2504209 w 2665283"/>
              <a:gd name="connsiteY88" fmla="*/ 31173 h 1480705"/>
              <a:gd name="connsiteX89" fmla="*/ 2519796 w 2665283"/>
              <a:gd name="connsiteY89" fmla="*/ 25977 h 1480705"/>
              <a:gd name="connsiteX90" fmla="*/ 2550969 w 2665283"/>
              <a:gd name="connsiteY90" fmla="*/ 20782 h 1480705"/>
              <a:gd name="connsiteX91" fmla="*/ 2566555 w 2665283"/>
              <a:gd name="connsiteY91" fmla="*/ 15586 h 1480705"/>
              <a:gd name="connsiteX92" fmla="*/ 2582141 w 2665283"/>
              <a:gd name="connsiteY92" fmla="*/ 5196 h 1480705"/>
              <a:gd name="connsiteX93" fmla="*/ 2608119 w 2665283"/>
              <a:gd name="connsiteY93" fmla="*/ 0 h 1480705"/>
              <a:gd name="connsiteX94" fmla="*/ 2639291 w 2665283"/>
              <a:gd name="connsiteY94" fmla="*/ 5196 h 1480705"/>
              <a:gd name="connsiteX95" fmla="*/ 2654878 w 2665283"/>
              <a:gd name="connsiteY95" fmla="*/ 10391 h 1480705"/>
              <a:gd name="connsiteX96" fmla="*/ 2660073 w 2665283"/>
              <a:gd name="connsiteY96" fmla="*/ 25977 h 1480705"/>
              <a:gd name="connsiteX97" fmla="*/ 2665269 w 2665283"/>
              <a:gd name="connsiteY97" fmla="*/ 62346 h 1480705"/>
              <a:gd name="connsiteX98" fmla="*/ 2654878 w 2665283"/>
              <a:gd name="connsiteY98" fmla="*/ 259773 h 1480705"/>
              <a:gd name="connsiteX99" fmla="*/ 2535382 w 2665283"/>
              <a:gd name="connsiteY99" fmla="*/ 259773 h 1480705"/>
              <a:gd name="connsiteX100" fmla="*/ 2493819 w 2665283"/>
              <a:gd name="connsiteY100" fmla="*/ 249382 h 1480705"/>
              <a:gd name="connsiteX101" fmla="*/ 2457450 w 2665283"/>
              <a:gd name="connsiteY101" fmla="*/ 223405 h 1480705"/>
              <a:gd name="connsiteX102" fmla="*/ 2426278 w 2665283"/>
              <a:gd name="connsiteY102" fmla="*/ 202623 h 1480705"/>
              <a:gd name="connsiteX103" fmla="*/ 2395105 w 2665283"/>
              <a:gd name="connsiteY103" fmla="*/ 181841 h 1480705"/>
              <a:gd name="connsiteX104" fmla="*/ 2363932 w 2665283"/>
              <a:gd name="connsiteY104" fmla="*/ 171450 h 1480705"/>
              <a:gd name="connsiteX105" fmla="*/ 2286000 w 2665283"/>
              <a:gd name="connsiteY105" fmla="*/ 197427 h 1480705"/>
              <a:gd name="connsiteX106" fmla="*/ 2280805 w 2665283"/>
              <a:gd name="connsiteY106" fmla="*/ 213014 h 1480705"/>
              <a:gd name="connsiteX107" fmla="*/ 2291196 w 2665283"/>
              <a:gd name="connsiteY107" fmla="*/ 280555 h 1480705"/>
              <a:gd name="connsiteX108" fmla="*/ 2296391 w 2665283"/>
              <a:gd name="connsiteY108" fmla="*/ 311727 h 1480705"/>
              <a:gd name="connsiteX109" fmla="*/ 2306782 w 2665283"/>
              <a:gd name="connsiteY109" fmla="*/ 342900 h 1480705"/>
              <a:gd name="connsiteX110" fmla="*/ 2317173 w 2665283"/>
              <a:gd name="connsiteY110" fmla="*/ 374073 h 1480705"/>
              <a:gd name="connsiteX111" fmla="*/ 2322369 w 2665283"/>
              <a:gd name="connsiteY111" fmla="*/ 389659 h 1480705"/>
              <a:gd name="connsiteX112" fmla="*/ 2343150 w 2665283"/>
              <a:gd name="connsiteY112" fmla="*/ 436418 h 1480705"/>
              <a:gd name="connsiteX113" fmla="*/ 2348346 w 2665283"/>
              <a:gd name="connsiteY113" fmla="*/ 452005 h 1480705"/>
              <a:gd name="connsiteX114" fmla="*/ 2369128 w 2665283"/>
              <a:gd name="connsiteY114" fmla="*/ 483177 h 1480705"/>
              <a:gd name="connsiteX115" fmla="*/ 2374323 w 2665283"/>
              <a:gd name="connsiteY115" fmla="*/ 498764 h 1480705"/>
              <a:gd name="connsiteX116" fmla="*/ 2410691 w 2665283"/>
              <a:gd name="connsiteY116" fmla="*/ 519546 h 1480705"/>
              <a:gd name="connsiteX117" fmla="*/ 2441864 w 2665283"/>
              <a:gd name="connsiteY117" fmla="*/ 540327 h 1480705"/>
              <a:gd name="connsiteX118" fmla="*/ 2457450 w 2665283"/>
              <a:gd name="connsiteY118" fmla="*/ 555914 h 1480705"/>
              <a:gd name="connsiteX119" fmla="*/ 2478232 w 2665283"/>
              <a:gd name="connsiteY119" fmla="*/ 561109 h 1480705"/>
              <a:gd name="connsiteX120" fmla="*/ 2493819 w 2665283"/>
              <a:gd name="connsiteY120" fmla="*/ 566305 h 1480705"/>
              <a:gd name="connsiteX121" fmla="*/ 2514600 w 2665283"/>
              <a:gd name="connsiteY121" fmla="*/ 587086 h 1480705"/>
              <a:gd name="connsiteX122" fmla="*/ 2535382 w 2665283"/>
              <a:gd name="connsiteY122" fmla="*/ 618259 h 1480705"/>
              <a:gd name="connsiteX123" fmla="*/ 2550969 w 2665283"/>
              <a:gd name="connsiteY123" fmla="*/ 649432 h 1480705"/>
              <a:gd name="connsiteX124" fmla="*/ 2524991 w 2665283"/>
              <a:gd name="connsiteY124" fmla="*/ 670214 h 1480705"/>
              <a:gd name="connsiteX125" fmla="*/ 2493819 w 2665283"/>
              <a:gd name="connsiteY125" fmla="*/ 680605 h 1480705"/>
              <a:gd name="connsiteX126" fmla="*/ 2473037 w 2665283"/>
              <a:gd name="connsiteY126" fmla="*/ 690996 h 1480705"/>
              <a:gd name="connsiteX127" fmla="*/ 2441864 w 2665283"/>
              <a:gd name="connsiteY127" fmla="*/ 701386 h 1480705"/>
              <a:gd name="connsiteX128" fmla="*/ 2426278 w 2665283"/>
              <a:gd name="connsiteY128" fmla="*/ 706582 h 1480705"/>
              <a:gd name="connsiteX129" fmla="*/ 2389909 w 2665283"/>
              <a:gd name="connsiteY129" fmla="*/ 722168 h 1480705"/>
              <a:gd name="connsiteX130" fmla="*/ 2374323 w 2665283"/>
              <a:gd name="connsiteY130" fmla="*/ 732559 h 1480705"/>
              <a:gd name="connsiteX131" fmla="*/ 2286000 w 2665283"/>
              <a:gd name="connsiteY131" fmla="*/ 753341 h 1480705"/>
              <a:gd name="connsiteX132" fmla="*/ 2239241 w 2665283"/>
              <a:gd name="connsiteY132" fmla="*/ 748146 h 1480705"/>
              <a:gd name="connsiteX133" fmla="*/ 2166505 w 2665283"/>
              <a:gd name="connsiteY133" fmla="*/ 758536 h 1480705"/>
              <a:gd name="connsiteX134" fmla="*/ 2098964 w 2665283"/>
              <a:gd name="connsiteY134" fmla="*/ 779318 h 1480705"/>
              <a:gd name="connsiteX135" fmla="*/ 2015837 w 2665283"/>
              <a:gd name="connsiteY135" fmla="*/ 789709 h 1480705"/>
              <a:gd name="connsiteX136" fmla="*/ 1974273 w 2665283"/>
              <a:gd name="connsiteY136" fmla="*/ 800100 h 1480705"/>
              <a:gd name="connsiteX137" fmla="*/ 1932709 w 2665283"/>
              <a:gd name="connsiteY137" fmla="*/ 810491 h 1480705"/>
              <a:gd name="connsiteX138" fmla="*/ 1917123 w 2665283"/>
              <a:gd name="connsiteY138" fmla="*/ 815686 h 1480705"/>
              <a:gd name="connsiteX139" fmla="*/ 1885950 w 2665283"/>
              <a:gd name="connsiteY139" fmla="*/ 820882 h 1480705"/>
              <a:gd name="connsiteX140" fmla="*/ 1839191 w 2665283"/>
              <a:gd name="connsiteY140" fmla="*/ 836468 h 1480705"/>
              <a:gd name="connsiteX141" fmla="*/ 1818409 w 2665283"/>
              <a:gd name="connsiteY141" fmla="*/ 846859 h 1480705"/>
              <a:gd name="connsiteX142" fmla="*/ 1792432 w 2665283"/>
              <a:gd name="connsiteY142" fmla="*/ 852055 h 1480705"/>
              <a:gd name="connsiteX143" fmla="*/ 1771650 w 2665283"/>
              <a:gd name="connsiteY143" fmla="*/ 857250 h 1480705"/>
              <a:gd name="connsiteX144" fmla="*/ 1724891 w 2665283"/>
              <a:gd name="connsiteY144" fmla="*/ 872836 h 1480705"/>
              <a:gd name="connsiteX145" fmla="*/ 1672937 w 2665283"/>
              <a:gd name="connsiteY145" fmla="*/ 888423 h 1480705"/>
              <a:gd name="connsiteX146" fmla="*/ 1646959 w 2665283"/>
              <a:gd name="connsiteY146" fmla="*/ 898814 h 1480705"/>
              <a:gd name="connsiteX147" fmla="*/ 1615787 w 2665283"/>
              <a:gd name="connsiteY147" fmla="*/ 919596 h 1480705"/>
              <a:gd name="connsiteX148" fmla="*/ 1584614 w 2665283"/>
              <a:gd name="connsiteY148" fmla="*/ 929986 h 1480705"/>
              <a:gd name="connsiteX149" fmla="*/ 1563832 w 2665283"/>
              <a:gd name="connsiteY149" fmla="*/ 935182 h 1480705"/>
              <a:gd name="connsiteX150" fmla="*/ 1517073 w 2665283"/>
              <a:gd name="connsiteY150" fmla="*/ 955964 h 1480705"/>
              <a:gd name="connsiteX151" fmla="*/ 1501487 w 2665283"/>
              <a:gd name="connsiteY151" fmla="*/ 961159 h 1480705"/>
              <a:gd name="connsiteX152" fmla="*/ 1480705 w 2665283"/>
              <a:gd name="connsiteY152" fmla="*/ 971550 h 1480705"/>
              <a:gd name="connsiteX153" fmla="*/ 1459923 w 2665283"/>
              <a:gd name="connsiteY153" fmla="*/ 976746 h 1480705"/>
              <a:gd name="connsiteX154" fmla="*/ 1444337 w 2665283"/>
              <a:gd name="connsiteY154" fmla="*/ 981941 h 1480705"/>
              <a:gd name="connsiteX155" fmla="*/ 1413164 w 2665283"/>
              <a:gd name="connsiteY155" fmla="*/ 987136 h 1480705"/>
              <a:gd name="connsiteX156" fmla="*/ 1387187 w 2665283"/>
              <a:gd name="connsiteY156" fmla="*/ 992332 h 1480705"/>
              <a:gd name="connsiteX157" fmla="*/ 1324841 w 2665283"/>
              <a:gd name="connsiteY157" fmla="*/ 1013114 h 1480705"/>
              <a:gd name="connsiteX158" fmla="*/ 1293669 w 2665283"/>
              <a:gd name="connsiteY158" fmla="*/ 1023505 h 1480705"/>
              <a:gd name="connsiteX159" fmla="*/ 1252105 w 2665283"/>
              <a:gd name="connsiteY159" fmla="*/ 1033896 h 1480705"/>
              <a:gd name="connsiteX160" fmla="*/ 1220932 w 2665283"/>
              <a:gd name="connsiteY160" fmla="*/ 1044286 h 1480705"/>
              <a:gd name="connsiteX161" fmla="*/ 1174173 w 2665283"/>
              <a:gd name="connsiteY161" fmla="*/ 1054677 h 1480705"/>
              <a:gd name="connsiteX162" fmla="*/ 1143000 w 2665283"/>
              <a:gd name="connsiteY162" fmla="*/ 1065068 h 1480705"/>
              <a:gd name="connsiteX163" fmla="*/ 1122219 w 2665283"/>
              <a:gd name="connsiteY163" fmla="*/ 1070264 h 1480705"/>
              <a:gd name="connsiteX164" fmla="*/ 1106632 w 2665283"/>
              <a:gd name="connsiteY164" fmla="*/ 1075459 h 1480705"/>
              <a:gd name="connsiteX165" fmla="*/ 1054678 w 2665283"/>
              <a:gd name="connsiteY165" fmla="*/ 1085850 h 1480705"/>
              <a:gd name="connsiteX166" fmla="*/ 1013114 w 2665283"/>
              <a:gd name="connsiteY166" fmla="*/ 1101436 h 1480705"/>
              <a:gd name="connsiteX167" fmla="*/ 992332 w 2665283"/>
              <a:gd name="connsiteY167" fmla="*/ 1106632 h 1480705"/>
              <a:gd name="connsiteX168" fmla="*/ 966355 w 2665283"/>
              <a:gd name="connsiteY168" fmla="*/ 1117023 h 1480705"/>
              <a:gd name="connsiteX169" fmla="*/ 929987 w 2665283"/>
              <a:gd name="connsiteY169" fmla="*/ 1127414 h 1480705"/>
              <a:gd name="connsiteX170" fmla="*/ 904009 w 2665283"/>
              <a:gd name="connsiteY170" fmla="*/ 1143000 h 1480705"/>
              <a:gd name="connsiteX171" fmla="*/ 872837 w 2665283"/>
              <a:gd name="connsiteY171" fmla="*/ 1153391 h 1480705"/>
              <a:gd name="connsiteX172" fmla="*/ 857250 w 2665283"/>
              <a:gd name="connsiteY172" fmla="*/ 1163782 h 1480705"/>
              <a:gd name="connsiteX173" fmla="*/ 836469 w 2665283"/>
              <a:gd name="connsiteY173" fmla="*/ 1168977 h 1480705"/>
              <a:gd name="connsiteX174" fmla="*/ 805296 w 2665283"/>
              <a:gd name="connsiteY174" fmla="*/ 1179368 h 1480705"/>
              <a:gd name="connsiteX175" fmla="*/ 784514 w 2665283"/>
              <a:gd name="connsiteY175" fmla="*/ 1184564 h 1480705"/>
              <a:gd name="connsiteX176" fmla="*/ 732559 w 2665283"/>
              <a:gd name="connsiteY176" fmla="*/ 1200150 h 1480705"/>
              <a:gd name="connsiteX177" fmla="*/ 685800 w 2665283"/>
              <a:gd name="connsiteY177" fmla="*/ 1205346 h 1480705"/>
              <a:gd name="connsiteX178" fmla="*/ 644237 w 2665283"/>
              <a:gd name="connsiteY178" fmla="*/ 1210541 h 1480705"/>
              <a:gd name="connsiteX179" fmla="*/ 597478 w 2665283"/>
              <a:gd name="connsiteY179" fmla="*/ 1226127 h 1480705"/>
              <a:gd name="connsiteX180" fmla="*/ 576696 w 2665283"/>
              <a:gd name="connsiteY180" fmla="*/ 1236518 h 1480705"/>
              <a:gd name="connsiteX181" fmla="*/ 561109 w 2665283"/>
              <a:gd name="connsiteY181" fmla="*/ 1241714 h 1480705"/>
              <a:gd name="connsiteX182" fmla="*/ 519546 w 2665283"/>
              <a:gd name="connsiteY182" fmla="*/ 1262496 h 1480705"/>
              <a:gd name="connsiteX183" fmla="*/ 488373 w 2665283"/>
              <a:gd name="connsiteY183" fmla="*/ 1283277 h 1480705"/>
              <a:gd name="connsiteX184" fmla="*/ 467591 w 2665283"/>
              <a:gd name="connsiteY184" fmla="*/ 1293668 h 1480705"/>
              <a:gd name="connsiteX185" fmla="*/ 426028 w 2665283"/>
              <a:gd name="connsiteY185" fmla="*/ 1309255 h 1480705"/>
              <a:gd name="connsiteX186" fmla="*/ 394855 w 2665283"/>
              <a:gd name="connsiteY186" fmla="*/ 1330036 h 1480705"/>
              <a:gd name="connsiteX187" fmla="*/ 379269 w 2665283"/>
              <a:gd name="connsiteY187" fmla="*/ 1340427 h 1480705"/>
              <a:gd name="connsiteX188" fmla="*/ 363682 w 2665283"/>
              <a:gd name="connsiteY188" fmla="*/ 1345623 h 1480705"/>
              <a:gd name="connsiteX189" fmla="*/ 322119 w 2665283"/>
              <a:gd name="connsiteY189" fmla="*/ 1366405 h 1480705"/>
              <a:gd name="connsiteX190" fmla="*/ 306532 w 2665283"/>
              <a:gd name="connsiteY190" fmla="*/ 1371600 h 1480705"/>
              <a:gd name="connsiteX191" fmla="*/ 244187 w 2665283"/>
              <a:gd name="connsiteY191" fmla="*/ 1376796 h 1480705"/>
              <a:gd name="connsiteX192" fmla="*/ 197428 w 2665283"/>
              <a:gd name="connsiteY192" fmla="*/ 1387186 h 1480705"/>
              <a:gd name="connsiteX193" fmla="*/ 181841 w 2665283"/>
              <a:gd name="connsiteY193" fmla="*/ 1397577 h 1480705"/>
              <a:gd name="connsiteX194" fmla="*/ 150669 w 2665283"/>
              <a:gd name="connsiteY194" fmla="*/ 1407968 h 1480705"/>
              <a:gd name="connsiteX195" fmla="*/ 103909 w 2665283"/>
              <a:gd name="connsiteY195" fmla="*/ 1428750 h 1480705"/>
              <a:gd name="connsiteX196" fmla="*/ 88323 w 2665283"/>
              <a:gd name="connsiteY196" fmla="*/ 1433946 h 1480705"/>
              <a:gd name="connsiteX197" fmla="*/ 72737 w 2665283"/>
              <a:gd name="connsiteY197" fmla="*/ 1439141 h 1480705"/>
              <a:gd name="connsiteX198" fmla="*/ 41564 w 2665283"/>
              <a:gd name="connsiteY198" fmla="*/ 1418359 h 1480705"/>
              <a:gd name="connsiteX199" fmla="*/ 36369 w 2665283"/>
              <a:gd name="connsiteY199" fmla="*/ 1402773 h 1480705"/>
              <a:gd name="connsiteX200" fmla="*/ 46759 w 2665283"/>
              <a:gd name="connsiteY200" fmla="*/ 1480705 h 1480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2665283" h="1480705">
                <a:moveTo>
                  <a:pt x="46759" y="1480705"/>
                </a:moveTo>
                <a:lnTo>
                  <a:pt x="46759" y="1480705"/>
                </a:lnTo>
                <a:cubicBezTo>
                  <a:pt x="32905" y="1432214"/>
                  <a:pt x="18850" y="1383780"/>
                  <a:pt x="5196" y="1335232"/>
                </a:cubicBezTo>
                <a:cubicBezTo>
                  <a:pt x="3263" y="1328358"/>
                  <a:pt x="0" y="1321591"/>
                  <a:pt x="0" y="1314450"/>
                </a:cubicBezTo>
                <a:cubicBezTo>
                  <a:pt x="0" y="1305619"/>
                  <a:pt x="3464" y="1297132"/>
                  <a:pt x="5196" y="1288473"/>
                </a:cubicBezTo>
                <a:cubicBezTo>
                  <a:pt x="3464" y="1274618"/>
                  <a:pt x="0" y="1260872"/>
                  <a:pt x="0" y="1246909"/>
                </a:cubicBezTo>
                <a:cubicBezTo>
                  <a:pt x="0" y="1190685"/>
                  <a:pt x="7287" y="1150559"/>
                  <a:pt x="10391" y="1096241"/>
                </a:cubicBezTo>
                <a:cubicBezTo>
                  <a:pt x="12666" y="1056437"/>
                  <a:pt x="12529" y="1016498"/>
                  <a:pt x="15587" y="976746"/>
                </a:cubicBezTo>
                <a:cubicBezTo>
                  <a:pt x="16007" y="971285"/>
                  <a:pt x="16505" y="964580"/>
                  <a:pt x="20782" y="961159"/>
                </a:cubicBezTo>
                <a:cubicBezTo>
                  <a:pt x="26358" y="956698"/>
                  <a:pt x="34698" y="957926"/>
                  <a:pt x="41564" y="955964"/>
                </a:cubicBezTo>
                <a:cubicBezTo>
                  <a:pt x="46830" y="954459"/>
                  <a:pt x="52363" y="953428"/>
                  <a:pt x="57150" y="950768"/>
                </a:cubicBezTo>
                <a:cubicBezTo>
                  <a:pt x="68067" y="944703"/>
                  <a:pt x="77932" y="936913"/>
                  <a:pt x="88323" y="929986"/>
                </a:cubicBezTo>
                <a:lnTo>
                  <a:pt x="119496" y="909205"/>
                </a:lnTo>
                <a:lnTo>
                  <a:pt x="150669" y="888423"/>
                </a:lnTo>
                <a:cubicBezTo>
                  <a:pt x="155864" y="886691"/>
                  <a:pt x="161357" y="885676"/>
                  <a:pt x="166255" y="883227"/>
                </a:cubicBezTo>
                <a:cubicBezTo>
                  <a:pt x="206530" y="863088"/>
                  <a:pt x="158259" y="880696"/>
                  <a:pt x="197428" y="867641"/>
                </a:cubicBezTo>
                <a:cubicBezTo>
                  <a:pt x="208918" y="856151"/>
                  <a:pt x="214134" y="848897"/>
                  <a:pt x="228600" y="841664"/>
                </a:cubicBezTo>
                <a:cubicBezTo>
                  <a:pt x="233499" y="839215"/>
                  <a:pt x="239399" y="839128"/>
                  <a:pt x="244187" y="836468"/>
                </a:cubicBezTo>
                <a:cubicBezTo>
                  <a:pt x="255104" y="830403"/>
                  <a:pt x="264968" y="822613"/>
                  <a:pt x="275359" y="815686"/>
                </a:cubicBezTo>
                <a:lnTo>
                  <a:pt x="290946" y="805296"/>
                </a:lnTo>
                <a:lnTo>
                  <a:pt x="306532" y="794905"/>
                </a:lnTo>
                <a:cubicBezTo>
                  <a:pt x="321645" y="772234"/>
                  <a:pt x="310469" y="784670"/>
                  <a:pt x="332509" y="768927"/>
                </a:cubicBezTo>
                <a:cubicBezTo>
                  <a:pt x="339555" y="763894"/>
                  <a:pt x="345546" y="757213"/>
                  <a:pt x="353291" y="753341"/>
                </a:cubicBezTo>
                <a:cubicBezTo>
                  <a:pt x="387276" y="736349"/>
                  <a:pt x="377124" y="751663"/>
                  <a:pt x="400050" y="732559"/>
                </a:cubicBezTo>
                <a:cubicBezTo>
                  <a:pt x="451125" y="689997"/>
                  <a:pt x="385154" y="742260"/>
                  <a:pt x="426028" y="701386"/>
                </a:cubicBezTo>
                <a:cubicBezTo>
                  <a:pt x="430443" y="696971"/>
                  <a:pt x="436533" y="694625"/>
                  <a:pt x="441614" y="690996"/>
                </a:cubicBezTo>
                <a:cubicBezTo>
                  <a:pt x="448660" y="685963"/>
                  <a:pt x="455302" y="680375"/>
                  <a:pt x="462396" y="675409"/>
                </a:cubicBezTo>
                <a:cubicBezTo>
                  <a:pt x="472627" y="668247"/>
                  <a:pt x="484738" y="663458"/>
                  <a:pt x="493569" y="654627"/>
                </a:cubicBezTo>
                <a:cubicBezTo>
                  <a:pt x="512452" y="635744"/>
                  <a:pt x="506608" y="640119"/>
                  <a:pt x="529937" y="623455"/>
                </a:cubicBezTo>
                <a:cubicBezTo>
                  <a:pt x="535018" y="619826"/>
                  <a:pt x="539938" y="615857"/>
                  <a:pt x="545523" y="613064"/>
                </a:cubicBezTo>
                <a:cubicBezTo>
                  <a:pt x="550421" y="610615"/>
                  <a:pt x="555981" y="609791"/>
                  <a:pt x="561109" y="607868"/>
                </a:cubicBezTo>
                <a:cubicBezTo>
                  <a:pt x="569842" y="604593"/>
                  <a:pt x="578428" y="600941"/>
                  <a:pt x="587087" y="597477"/>
                </a:cubicBezTo>
                <a:cubicBezTo>
                  <a:pt x="611341" y="573223"/>
                  <a:pt x="592945" y="589581"/>
                  <a:pt x="618259" y="571500"/>
                </a:cubicBezTo>
                <a:cubicBezTo>
                  <a:pt x="625305" y="566467"/>
                  <a:pt x="631698" y="560503"/>
                  <a:pt x="639041" y="555914"/>
                </a:cubicBezTo>
                <a:cubicBezTo>
                  <a:pt x="645609" y="551809"/>
                  <a:pt x="653098" y="549366"/>
                  <a:pt x="659823" y="545523"/>
                </a:cubicBezTo>
                <a:cubicBezTo>
                  <a:pt x="665244" y="542425"/>
                  <a:pt x="670114" y="538441"/>
                  <a:pt x="675409" y="535132"/>
                </a:cubicBezTo>
                <a:cubicBezTo>
                  <a:pt x="683972" y="529780"/>
                  <a:pt x="692867" y="524968"/>
                  <a:pt x="701387" y="519546"/>
                </a:cubicBezTo>
                <a:cubicBezTo>
                  <a:pt x="711923" y="512841"/>
                  <a:pt x="722568" y="506257"/>
                  <a:pt x="732559" y="498764"/>
                </a:cubicBezTo>
                <a:cubicBezTo>
                  <a:pt x="778504" y="464305"/>
                  <a:pt x="757693" y="473067"/>
                  <a:pt x="789709" y="462396"/>
                </a:cubicBezTo>
                <a:lnTo>
                  <a:pt x="820882" y="441614"/>
                </a:lnTo>
                <a:cubicBezTo>
                  <a:pt x="826078" y="438150"/>
                  <a:pt x="831174" y="434533"/>
                  <a:pt x="836469" y="431223"/>
                </a:cubicBezTo>
                <a:cubicBezTo>
                  <a:pt x="845032" y="425871"/>
                  <a:pt x="852866" y="418829"/>
                  <a:pt x="862446" y="415636"/>
                </a:cubicBezTo>
                <a:cubicBezTo>
                  <a:pt x="867641" y="413904"/>
                  <a:pt x="872719" y="411769"/>
                  <a:pt x="878032" y="410441"/>
                </a:cubicBezTo>
                <a:cubicBezTo>
                  <a:pt x="889893" y="407476"/>
                  <a:pt x="907718" y="405989"/>
                  <a:pt x="919596" y="400050"/>
                </a:cubicBezTo>
                <a:cubicBezTo>
                  <a:pt x="925181" y="397257"/>
                  <a:pt x="929987" y="393123"/>
                  <a:pt x="935182" y="389659"/>
                </a:cubicBezTo>
                <a:cubicBezTo>
                  <a:pt x="942109" y="391391"/>
                  <a:pt x="949098" y="392893"/>
                  <a:pt x="955964" y="394855"/>
                </a:cubicBezTo>
                <a:cubicBezTo>
                  <a:pt x="961230" y="396359"/>
                  <a:pt x="966074" y="400050"/>
                  <a:pt x="971550" y="400050"/>
                </a:cubicBezTo>
                <a:cubicBezTo>
                  <a:pt x="1002771" y="400050"/>
                  <a:pt x="1033896" y="396587"/>
                  <a:pt x="1065069" y="394855"/>
                </a:cubicBezTo>
                <a:lnTo>
                  <a:pt x="1096241" y="384464"/>
                </a:lnTo>
                <a:cubicBezTo>
                  <a:pt x="1101437" y="382732"/>
                  <a:pt x="1106929" y="381717"/>
                  <a:pt x="1111828" y="379268"/>
                </a:cubicBezTo>
                <a:cubicBezTo>
                  <a:pt x="1121297" y="374533"/>
                  <a:pt x="1136725" y="365594"/>
                  <a:pt x="1148196" y="363682"/>
                </a:cubicBezTo>
                <a:cubicBezTo>
                  <a:pt x="1163665" y="361104"/>
                  <a:pt x="1179369" y="360218"/>
                  <a:pt x="1194955" y="358486"/>
                </a:cubicBezTo>
                <a:cubicBezTo>
                  <a:pt x="1200150" y="360218"/>
                  <a:pt x="1205065" y="363682"/>
                  <a:pt x="1210541" y="363682"/>
                </a:cubicBezTo>
                <a:cubicBezTo>
                  <a:pt x="1245405" y="363682"/>
                  <a:pt x="1281221" y="359173"/>
                  <a:pt x="1314450" y="348096"/>
                </a:cubicBezTo>
                <a:cubicBezTo>
                  <a:pt x="1319646" y="346364"/>
                  <a:pt x="1324667" y="343974"/>
                  <a:pt x="1330037" y="342900"/>
                </a:cubicBezTo>
                <a:cubicBezTo>
                  <a:pt x="1342045" y="340498"/>
                  <a:pt x="1354282" y="339437"/>
                  <a:pt x="1366405" y="337705"/>
                </a:cubicBezTo>
                <a:cubicBezTo>
                  <a:pt x="1371600" y="335973"/>
                  <a:pt x="1377093" y="334958"/>
                  <a:pt x="1381991" y="332509"/>
                </a:cubicBezTo>
                <a:cubicBezTo>
                  <a:pt x="1387576" y="329716"/>
                  <a:pt x="1391839" y="324578"/>
                  <a:pt x="1397578" y="322118"/>
                </a:cubicBezTo>
                <a:cubicBezTo>
                  <a:pt x="1404141" y="319305"/>
                  <a:pt x="1411494" y="318885"/>
                  <a:pt x="1418359" y="316923"/>
                </a:cubicBezTo>
                <a:cubicBezTo>
                  <a:pt x="1423625" y="315418"/>
                  <a:pt x="1428861" y="313761"/>
                  <a:pt x="1433946" y="311727"/>
                </a:cubicBezTo>
                <a:cubicBezTo>
                  <a:pt x="1446192" y="306829"/>
                  <a:pt x="1458307" y="301599"/>
                  <a:pt x="1470314" y="296141"/>
                </a:cubicBezTo>
                <a:cubicBezTo>
                  <a:pt x="1477365" y="292936"/>
                  <a:pt x="1483844" y="288469"/>
                  <a:pt x="1491096" y="285750"/>
                </a:cubicBezTo>
                <a:cubicBezTo>
                  <a:pt x="1497782" y="283243"/>
                  <a:pt x="1504951" y="282287"/>
                  <a:pt x="1511878" y="280555"/>
                </a:cubicBezTo>
                <a:cubicBezTo>
                  <a:pt x="1518805" y="277091"/>
                  <a:pt x="1525468" y="273040"/>
                  <a:pt x="1532659" y="270164"/>
                </a:cubicBezTo>
                <a:cubicBezTo>
                  <a:pt x="1542829" y="266096"/>
                  <a:pt x="1563832" y="259773"/>
                  <a:pt x="1563832" y="259773"/>
                </a:cubicBezTo>
                <a:cubicBezTo>
                  <a:pt x="1569028" y="254577"/>
                  <a:pt x="1572996" y="247754"/>
                  <a:pt x="1579419" y="244186"/>
                </a:cubicBezTo>
                <a:cubicBezTo>
                  <a:pt x="1588993" y="238867"/>
                  <a:pt x="1610591" y="233796"/>
                  <a:pt x="1610591" y="233796"/>
                </a:cubicBezTo>
                <a:cubicBezTo>
                  <a:pt x="1622714" y="235528"/>
                  <a:pt x="1634713" y="238991"/>
                  <a:pt x="1646959" y="238991"/>
                </a:cubicBezTo>
                <a:cubicBezTo>
                  <a:pt x="1680711" y="238991"/>
                  <a:pt x="1669606" y="233959"/>
                  <a:pt x="1693719" y="228600"/>
                </a:cubicBezTo>
                <a:cubicBezTo>
                  <a:pt x="1739670" y="218389"/>
                  <a:pt x="1709428" y="228565"/>
                  <a:pt x="1745673" y="218209"/>
                </a:cubicBezTo>
                <a:cubicBezTo>
                  <a:pt x="1750939" y="216705"/>
                  <a:pt x="1756225" y="215171"/>
                  <a:pt x="1761259" y="213014"/>
                </a:cubicBezTo>
                <a:cubicBezTo>
                  <a:pt x="1768378" y="209963"/>
                  <a:pt x="1774623" y="204849"/>
                  <a:pt x="1782041" y="202623"/>
                </a:cubicBezTo>
                <a:cubicBezTo>
                  <a:pt x="1792131" y="199596"/>
                  <a:pt x="1802823" y="199159"/>
                  <a:pt x="1813214" y="197427"/>
                </a:cubicBezTo>
                <a:cubicBezTo>
                  <a:pt x="1841146" y="206739"/>
                  <a:pt x="1821749" y="202854"/>
                  <a:pt x="1865169" y="197427"/>
                </a:cubicBezTo>
                <a:cubicBezTo>
                  <a:pt x="1897514" y="193384"/>
                  <a:pt x="1909609" y="194110"/>
                  <a:pt x="1937905" y="187036"/>
                </a:cubicBezTo>
                <a:cubicBezTo>
                  <a:pt x="1943218" y="185708"/>
                  <a:pt x="1948178" y="183169"/>
                  <a:pt x="1953491" y="181841"/>
                </a:cubicBezTo>
                <a:cubicBezTo>
                  <a:pt x="1962058" y="179699"/>
                  <a:pt x="1970902" y="178788"/>
                  <a:pt x="1979469" y="176646"/>
                </a:cubicBezTo>
                <a:cubicBezTo>
                  <a:pt x="2064066" y="155497"/>
                  <a:pt x="1985214" y="174262"/>
                  <a:pt x="2031423" y="161059"/>
                </a:cubicBezTo>
                <a:cubicBezTo>
                  <a:pt x="2048531" y="156171"/>
                  <a:pt x="2060341" y="154237"/>
                  <a:pt x="2078182" y="150668"/>
                </a:cubicBezTo>
                <a:cubicBezTo>
                  <a:pt x="2083378" y="147204"/>
                  <a:pt x="2088030" y="142737"/>
                  <a:pt x="2093769" y="140277"/>
                </a:cubicBezTo>
                <a:cubicBezTo>
                  <a:pt x="2163246" y="110502"/>
                  <a:pt x="2074500" y="155175"/>
                  <a:pt x="2130137" y="129886"/>
                </a:cubicBezTo>
                <a:cubicBezTo>
                  <a:pt x="2144238" y="123476"/>
                  <a:pt x="2157846" y="116032"/>
                  <a:pt x="2171700" y="109105"/>
                </a:cubicBezTo>
                <a:cubicBezTo>
                  <a:pt x="2178627" y="105641"/>
                  <a:pt x="2184887" y="100233"/>
                  <a:pt x="2192482" y="98714"/>
                </a:cubicBezTo>
                <a:lnTo>
                  <a:pt x="2218459" y="93518"/>
                </a:lnTo>
                <a:cubicBezTo>
                  <a:pt x="2244865" y="88717"/>
                  <a:pt x="2258786" y="87015"/>
                  <a:pt x="2286000" y="83127"/>
                </a:cubicBezTo>
                <a:cubicBezTo>
                  <a:pt x="2298123" y="77932"/>
                  <a:pt x="2310059" y="72276"/>
                  <a:pt x="2322369" y="67541"/>
                </a:cubicBezTo>
                <a:cubicBezTo>
                  <a:pt x="2372211" y="48371"/>
                  <a:pt x="2367670" y="56319"/>
                  <a:pt x="2441864" y="51955"/>
                </a:cubicBezTo>
                <a:cubicBezTo>
                  <a:pt x="2455584" y="46467"/>
                  <a:pt x="2469178" y="40439"/>
                  <a:pt x="2483428" y="36368"/>
                </a:cubicBezTo>
                <a:cubicBezTo>
                  <a:pt x="2490293" y="34406"/>
                  <a:pt x="2497344" y="33135"/>
                  <a:pt x="2504209" y="31173"/>
                </a:cubicBezTo>
                <a:cubicBezTo>
                  <a:pt x="2509475" y="29668"/>
                  <a:pt x="2514450" y="27165"/>
                  <a:pt x="2519796" y="25977"/>
                </a:cubicBezTo>
                <a:cubicBezTo>
                  <a:pt x="2530079" y="23692"/>
                  <a:pt x="2540578" y="22514"/>
                  <a:pt x="2550969" y="20782"/>
                </a:cubicBezTo>
                <a:cubicBezTo>
                  <a:pt x="2556164" y="19050"/>
                  <a:pt x="2561657" y="18035"/>
                  <a:pt x="2566555" y="15586"/>
                </a:cubicBezTo>
                <a:cubicBezTo>
                  <a:pt x="2572140" y="12794"/>
                  <a:pt x="2576295" y="7388"/>
                  <a:pt x="2582141" y="5196"/>
                </a:cubicBezTo>
                <a:cubicBezTo>
                  <a:pt x="2590410" y="2095"/>
                  <a:pt x="2599460" y="1732"/>
                  <a:pt x="2608119" y="0"/>
                </a:cubicBezTo>
                <a:cubicBezTo>
                  <a:pt x="2618510" y="1732"/>
                  <a:pt x="2629008" y="2911"/>
                  <a:pt x="2639291" y="5196"/>
                </a:cubicBezTo>
                <a:cubicBezTo>
                  <a:pt x="2644637" y="6384"/>
                  <a:pt x="2651005" y="6519"/>
                  <a:pt x="2654878" y="10391"/>
                </a:cubicBezTo>
                <a:cubicBezTo>
                  <a:pt x="2658750" y="14263"/>
                  <a:pt x="2658341" y="20782"/>
                  <a:pt x="2660073" y="25977"/>
                </a:cubicBezTo>
                <a:cubicBezTo>
                  <a:pt x="2661805" y="38100"/>
                  <a:pt x="2665541" y="50103"/>
                  <a:pt x="2665269" y="62346"/>
                </a:cubicBezTo>
                <a:cubicBezTo>
                  <a:pt x="2663805" y="128230"/>
                  <a:pt x="2654878" y="259773"/>
                  <a:pt x="2654878" y="259773"/>
                </a:cubicBezTo>
                <a:cubicBezTo>
                  <a:pt x="2601417" y="241951"/>
                  <a:pt x="2676260" y="264804"/>
                  <a:pt x="2535382" y="259773"/>
                </a:cubicBezTo>
                <a:cubicBezTo>
                  <a:pt x="2521110" y="259263"/>
                  <a:pt x="2493819" y="249382"/>
                  <a:pt x="2493819" y="249382"/>
                </a:cubicBezTo>
                <a:cubicBezTo>
                  <a:pt x="2481485" y="241160"/>
                  <a:pt x="2468725" y="233070"/>
                  <a:pt x="2457450" y="223405"/>
                </a:cubicBezTo>
                <a:cubicBezTo>
                  <a:pt x="2432683" y="202176"/>
                  <a:pt x="2452791" y="211460"/>
                  <a:pt x="2426278" y="202623"/>
                </a:cubicBezTo>
                <a:cubicBezTo>
                  <a:pt x="2415887" y="195696"/>
                  <a:pt x="2406953" y="185790"/>
                  <a:pt x="2395105" y="181841"/>
                </a:cubicBezTo>
                <a:lnTo>
                  <a:pt x="2363932" y="171450"/>
                </a:lnTo>
                <a:cubicBezTo>
                  <a:pt x="2278573" y="177548"/>
                  <a:pt x="2298708" y="152949"/>
                  <a:pt x="2286000" y="197427"/>
                </a:cubicBezTo>
                <a:cubicBezTo>
                  <a:pt x="2284495" y="202693"/>
                  <a:pt x="2282537" y="207818"/>
                  <a:pt x="2280805" y="213014"/>
                </a:cubicBezTo>
                <a:cubicBezTo>
                  <a:pt x="2291730" y="311350"/>
                  <a:pt x="2279946" y="224306"/>
                  <a:pt x="2291196" y="280555"/>
                </a:cubicBezTo>
                <a:cubicBezTo>
                  <a:pt x="2293262" y="290884"/>
                  <a:pt x="2293836" y="301508"/>
                  <a:pt x="2296391" y="311727"/>
                </a:cubicBezTo>
                <a:cubicBezTo>
                  <a:pt x="2299047" y="322353"/>
                  <a:pt x="2303318" y="332509"/>
                  <a:pt x="2306782" y="342900"/>
                </a:cubicBezTo>
                <a:lnTo>
                  <a:pt x="2317173" y="374073"/>
                </a:lnTo>
                <a:cubicBezTo>
                  <a:pt x="2318905" y="379268"/>
                  <a:pt x="2319331" y="385102"/>
                  <a:pt x="2322369" y="389659"/>
                </a:cubicBezTo>
                <a:cubicBezTo>
                  <a:pt x="2338834" y="414360"/>
                  <a:pt x="2330784" y="399322"/>
                  <a:pt x="2343150" y="436418"/>
                </a:cubicBezTo>
                <a:cubicBezTo>
                  <a:pt x="2344882" y="441614"/>
                  <a:pt x="2345308" y="447448"/>
                  <a:pt x="2348346" y="452005"/>
                </a:cubicBezTo>
                <a:lnTo>
                  <a:pt x="2369128" y="483177"/>
                </a:lnTo>
                <a:cubicBezTo>
                  <a:pt x="2370860" y="488373"/>
                  <a:pt x="2370817" y="494557"/>
                  <a:pt x="2374323" y="498764"/>
                </a:cubicBezTo>
                <a:cubicBezTo>
                  <a:pt x="2386419" y="513280"/>
                  <a:pt x="2395155" y="514367"/>
                  <a:pt x="2410691" y="519546"/>
                </a:cubicBezTo>
                <a:cubicBezTo>
                  <a:pt x="2460426" y="569278"/>
                  <a:pt x="2396742" y="510245"/>
                  <a:pt x="2441864" y="540327"/>
                </a:cubicBezTo>
                <a:cubicBezTo>
                  <a:pt x="2447977" y="544403"/>
                  <a:pt x="2451071" y="552269"/>
                  <a:pt x="2457450" y="555914"/>
                </a:cubicBezTo>
                <a:cubicBezTo>
                  <a:pt x="2463650" y="559457"/>
                  <a:pt x="2471366" y="559147"/>
                  <a:pt x="2478232" y="561109"/>
                </a:cubicBezTo>
                <a:cubicBezTo>
                  <a:pt x="2483498" y="562614"/>
                  <a:pt x="2488623" y="564573"/>
                  <a:pt x="2493819" y="566305"/>
                </a:cubicBezTo>
                <a:cubicBezTo>
                  <a:pt x="2500746" y="573232"/>
                  <a:pt x="2508480" y="579436"/>
                  <a:pt x="2514600" y="587086"/>
                </a:cubicBezTo>
                <a:cubicBezTo>
                  <a:pt x="2522401" y="596838"/>
                  <a:pt x="2528455" y="607868"/>
                  <a:pt x="2535382" y="618259"/>
                </a:cubicBezTo>
                <a:cubicBezTo>
                  <a:pt x="2548810" y="638402"/>
                  <a:pt x="2543798" y="627923"/>
                  <a:pt x="2550969" y="649432"/>
                </a:cubicBezTo>
                <a:cubicBezTo>
                  <a:pt x="2542310" y="656359"/>
                  <a:pt x="2534726" y="664904"/>
                  <a:pt x="2524991" y="670214"/>
                </a:cubicBezTo>
                <a:cubicBezTo>
                  <a:pt x="2515376" y="675459"/>
                  <a:pt x="2503615" y="675707"/>
                  <a:pt x="2493819" y="680605"/>
                </a:cubicBezTo>
                <a:cubicBezTo>
                  <a:pt x="2486892" y="684069"/>
                  <a:pt x="2480228" y="688120"/>
                  <a:pt x="2473037" y="690996"/>
                </a:cubicBezTo>
                <a:cubicBezTo>
                  <a:pt x="2462867" y="695064"/>
                  <a:pt x="2452255" y="697922"/>
                  <a:pt x="2441864" y="701386"/>
                </a:cubicBezTo>
                <a:cubicBezTo>
                  <a:pt x="2436669" y="703118"/>
                  <a:pt x="2431176" y="704133"/>
                  <a:pt x="2426278" y="706582"/>
                </a:cubicBezTo>
                <a:cubicBezTo>
                  <a:pt x="2400598" y="719422"/>
                  <a:pt x="2412844" y="714524"/>
                  <a:pt x="2389909" y="722168"/>
                </a:cubicBezTo>
                <a:cubicBezTo>
                  <a:pt x="2384714" y="725632"/>
                  <a:pt x="2380029" y="730023"/>
                  <a:pt x="2374323" y="732559"/>
                </a:cubicBezTo>
                <a:cubicBezTo>
                  <a:pt x="2346568" y="744895"/>
                  <a:pt x="2315574" y="748412"/>
                  <a:pt x="2286000" y="753341"/>
                </a:cubicBezTo>
                <a:cubicBezTo>
                  <a:pt x="2270414" y="751609"/>
                  <a:pt x="2254923" y="748146"/>
                  <a:pt x="2239241" y="748146"/>
                </a:cubicBezTo>
                <a:cubicBezTo>
                  <a:pt x="2226238" y="748146"/>
                  <a:pt x="2182015" y="755951"/>
                  <a:pt x="2166505" y="758536"/>
                </a:cubicBezTo>
                <a:cubicBezTo>
                  <a:pt x="2143793" y="767621"/>
                  <a:pt x="2124271" y="776787"/>
                  <a:pt x="2098964" y="779318"/>
                </a:cubicBezTo>
                <a:cubicBezTo>
                  <a:pt x="2069815" y="782233"/>
                  <a:pt x="2044030" y="783668"/>
                  <a:pt x="2015837" y="789709"/>
                </a:cubicBezTo>
                <a:cubicBezTo>
                  <a:pt x="2001873" y="792701"/>
                  <a:pt x="1988128" y="796636"/>
                  <a:pt x="1974273" y="800100"/>
                </a:cubicBezTo>
                <a:cubicBezTo>
                  <a:pt x="1960418" y="803564"/>
                  <a:pt x="1946257" y="805975"/>
                  <a:pt x="1932709" y="810491"/>
                </a:cubicBezTo>
                <a:cubicBezTo>
                  <a:pt x="1927514" y="812223"/>
                  <a:pt x="1922469" y="814498"/>
                  <a:pt x="1917123" y="815686"/>
                </a:cubicBezTo>
                <a:cubicBezTo>
                  <a:pt x="1906840" y="817971"/>
                  <a:pt x="1896341" y="819150"/>
                  <a:pt x="1885950" y="820882"/>
                </a:cubicBezTo>
                <a:cubicBezTo>
                  <a:pt x="1833720" y="846998"/>
                  <a:pt x="1899617" y="816327"/>
                  <a:pt x="1839191" y="836468"/>
                </a:cubicBezTo>
                <a:cubicBezTo>
                  <a:pt x="1831843" y="838917"/>
                  <a:pt x="1825757" y="844410"/>
                  <a:pt x="1818409" y="846859"/>
                </a:cubicBezTo>
                <a:cubicBezTo>
                  <a:pt x="1810032" y="849652"/>
                  <a:pt x="1801052" y="850139"/>
                  <a:pt x="1792432" y="852055"/>
                </a:cubicBezTo>
                <a:cubicBezTo>
                  <a:pt x="1785462" y="853604"/>
                  <a:pt x="1778475" y="855150"/>
                  <a:pt x="1771650" y="857250"/>
                </a:cubicBezTo>
                <a:cubicBezTo>
                  <a:pt x="1755947" y="862081"/>
                  <a:pt x="1740594" y="868004"/>
                  <a:pt x="1724891" y="872836"/>
                </a:cubicBezTo>
                <a:cubicBezTo>
                  <a:pt x="1691723" y="883042"/>
                  <a:pt x="1713584" y="872165"/>
                  <a:pt x="1672937" y="888423"/>
                </a:cubicBezTo>
                <a:cubicBezTo>
                  <a:pt x="1664278" y="891887"/>
                  <a:pt x="1655147" y="894348"/>
                  <a:pt x="1646959" y="898814"/>
                </a:cubicBezTo>
                <a:cubicBezTo>
                  <a:pt x="1635996" y="904794"/>
                  <a:pt x="1627634" y="915647"/>
                  <a:pt x="1615787" y="919596"/>
                </a:cubicBezTo>
                <a:cubicBezTo>
                  <a:pt x="1605396" y="923059"/>
                  <a:pt x="1595105" y="926839"/>
                  <a:pt x="1584614" y="929986"/>
                </a:cubicBezTo>
                <a:cubicBezTo>
                  <a:pt x="1577775" y="932038"/>
                  <a:pt x="1570606" y="932924"/>
                  <a:pt x="1563832" y="935182"/>
                </a:cubicBezTo>
                <a:cubicBezTo>
                  <a:pt x="1527574" y="947268"/>
                  <a:pt x="1548762" y="942383"/>
                  <a:pt x="1517073" y="955964"/>
                </a:cubicBezTo>
                <a:cubicBezTo>
                  <a:pt x="1512039" y="958121"/>
                  <a:pt x="1506521" y="959002"/>
                  <a:pt x="1501487" y="961159"/>
                </a:cubicBezTo>
                <a:cubicBezTo>
                  <a:pt x="1494368" y="964210"/>
                  <a:pt x="1487957" y="968830"/>
                  <a:pt x="1480705" y="971550"/>
                </a:cubicBezTo>
                <a:cubicBezTo>
                  <a:pt x="1474019" y="974057"/>
                  <a:pt x="1466789" y="974784"/>
                  <a:pt x="1459923" y="976746"/>
                </a:cubicBezTo>
                <a:cubicBezTo>
                  <a:pt x="1454657" y="978250"/>
                  <a:pt x="1449683" y="980753"/>
                  <a:pt x="1444337" y="981941"/>
                </a:cubicBezTo>
                <a:cubicBezTo>
                  <a:pt x="1434054" y="984226"/>
                  <a:pt x="1423528" y="985252"/>
                  <a:pt x="1413164" y="987136"/>
                </a:cubicBezTo>
                <a:cubicBezTo>
                  <a:pt x="1404476" y="988716"/>
                  <a:pt x="1395846" y="990600"/>
                  <a:pt x="1387187" y="992332"/>
                </a:cubicBezTo>
                <a:cubicBezTo>
                  <a:pt x="1340321" y="1015765"/>
                  <a:pt x="1398462" y="988573"/>
                  <a:pt x="1324841" y="1013114"/>
                </a:cubicBezTo>
                <a:cubicBezTo>
                  <a:pt x="1314450" y="1016578"/>
                  <a:pt x="1304295" y="1020849"/>
                  <a:pt x="1293669" y="1023505"/>
                </a:cubicBezTo>
                <a:cubicBezTo>
                  <a:pt x="1279814" y="1026969"/>
                  <a:pt x="1265653" y="1029380"/>
                  <a:pt x="1252105" y="1033896"/>
                </a:cubicBezTo>
                <a:cubicBezTo>
                  <a:pt x="1241714" y="1037359"/>
                  <a:pt x="1231672" y="1042138"/>
                  <a:pt x="1220932" y="1044286"/>
                </a:cubicBezTo>
                <a:cubicBezTo>
                  <a:pt x="1206112" y="1047250"/>
                  <a:pt x="1188838" y="1050278"/>
                  <a:pt x="1174173" y="1054677"/>
                </a:cubicBezTo>
                <a:cubicBezTo>
                  <a:pt x="1163682" y="1057824"/>
                  <a:pt x="1153626" y="1062411"/>
                  <a:pt x="1143000" y="1065068"/>
                </a:cubicBezTo>
                <a:cubicBezTo>
                  <a:pt x="1136073" y="1066800"/>
                  <a:pt x="1129085" y="1068302"/>
                  <a:pt x="1122219" y="1070264"/>
                </a:cubicBezTo>
                <a:cubicBezTo>
                  <a:pt x="1116953" y="1071769"/>
                  <a:pt x="1111968" y="1074228"/>
                  <a:pt x="1106632" y="1075459"/>
                </a:cubicBezTo>
                <a:cubicBezTo>
                  <a:pt x="1089423" y="1079430"/>
                  <a:pt x="1071215" y="1079649"/>
                  <a:pt x="1054678" y="1085850"/>
                </a:cubicBezTo>
                <a:cubicBezTo>
                  <a:pt x="1040823" y="1091045"/>
                  <a:pt x="1027151" y="1096757"/>
                  <a:pt x="1013114" y="1101436"/>
                </a:cubicBezTo>
                <a:cubicBezTo>
                  <a:pt x="1006340" y="1103694"/>
                  <a:pt x="999106" y="1104374"/>
                  <a:pt x="992332" y="1106632"/>
                </a:cubicBezTo>
                <a:cubicBezTo>
                  <a:pt x="983485" y="1109581"/>
                  <a:pt x="975202" y="1114074"/>
                  <a:pt x="966355" y="1117023"/>
                </a:cubicBezTo>
                <a:cubicBezTo>
                  <a:pt x="956356" y="1120356"/>
                  <a:pt x="940002" y="1122406"/>
                  <a:pt x="929987" y="1127414"/>
                </a:cubicBezTo>
                <a:cubicBezTo>
                  <a:pt x="920955" y="1131930"/>
                  <a:pt x="913202" y="1138821"/>
                  <a:pt x="904009" y="1143000"/>
                </a:cubicBezTo>
                <a:cubicBezTo>
                  <a:pt x="894038" y="1147532"/>
                  <a:pt x="872837" y="1153391"/>
                  <a:pt x="872837" y="1153391"/>
                </a:cubicBezTo>
                <a:cubicBezTo>
                  <a:pt x="867641" y="1156855"/>
                  <a:pt x="862989" y="1161322"/>
                  <a:pt x="857250" y="1163782"/>
                </a:cubicBezTo>
                <a:cubicBezTo>
                  <a:pt x="850687" y="1166595"/>
                  <a:pt x="843308" y="1166925"/>
                  <a:pt x="836469" y="1168977"/>
                </a:cubicBezTo>
                <a:cubicBezTo>
                  <a:pt x="825978" y="1172124"/>
                  <a:pt x="815922" y="1176711"/>
                  <a:pt x="805296" y="1179368"/>
                </a:cubicBezTo>
                <a:cubicBezTo>
                  <a:pt x="798369" y="1181100"/>
                  <a:pt x="791353" y="1182512"/>
                  <a:pt x="784514" y="1184564"/>
                </a:cubicBezTo>
                <a:cubicBezTo>
                  <a:pt x="769601" y="1189038"/>
                  <a:pt x="748951" y="1197628"/>
                  <a:pt x="732559" y="1200150"/>
                </a:cubicBezTo>
                <a:cubicBezTo>
                  <a:pt x="717059" y="1202535"/>
                  <a:pt x="701375" y="1203514"/>
                  <a:pt x="685800" y="1205346"/>
                </a:cubicBezTo>
                <a:lnTo>
                  <a:pt x="644237" y="1210541"/>
                </a:lnTo>
                <a:cubicBezTo>
                  <a:pt x="592000" y="1236659"/>
                  <a:pt x="657907" y="1205984"/>
                  <a:pt x="597478" y="1226127"/>
                </a:cubicBezTo>
                <a:cubicBezTo>
                  <a:pt x="590130" y="1228576"/>
                  <a:pt x="583815" y="1233467"/>
                  <a:pt x="576696" y="1236518"/>
                </a:cubicBezTo>
                <a:cubicBezTo>
                  <a:pt x="571662" y="1238675"/>
                  <a:pt x="566095" y="1239448"/>
                  <a:pt x="561109" y="1241714"/>
                </a:cubicBezTo>
                <a:cubicBezTo>
                  <a:pt x="547008" y="1248124"/>
                  <a:pt x="532434" y="1253904"/>
                  <a:pt x="519546" y="1262496"/>
                </a:cubicBezTo>
                <a:cubicBezTo>
                  <a:pt x="509155" y="1269423"/>
                  <a:pt x="499543" y="1277692"/>
                  <a:pt x="488373" y="1283277"/>
                </a:cubicBezTo>
                <a:cubicBezTo>
                  <a:pt x="481446" y="1286741"/>
                  <a:pt x="474710" y="1290617"/>
                  <a:pt x="467591" y="1293668"/>
                </a:cubicBezTo>
                <a:cubicBezTo>
                  <a:pt x="445950" y="1302943"/>
                  <a:pt x="452334" y="1294906"/>
                  <a:pt x="426028" y="1309255"/>
                </a:cubicBezTo>
                <a:cubicBezTo>
                  <a:pt x="415065" y="1315235"/>
                  <a:pt x="405246" y="1323109"/>
                  <a:pt x="394855" y="1330036"/>
                </a:cubicBezTo>
                <a:cubicBezTo>
                  <a:pt x="389660" y="1333500"/>
                  <a:pt x="385193" y="1338452"/>
                  <a:pt x="379269" y="1340427"/>
                </a:cubicBezTo>
                <a:cubicBezTo>
                  <a:pt x="374073" y="1342159"/>
                  <a:pt x="368668" y="1343357"/>
                  <a:pt x="363682" y="1345623"/>
                </a:cubicBezTo>
                <a:cubicBezTo>
                  <a:pt x="349581" y="1352033"/>
                  <a:pt x="336814" y="1361507"/>
                  <a:pt x="322119" y="1366405"/>
                </a:cubicBezTo>
                <a:cubicBezTo>
                  <a:pt x="316923" y="1368137"/>
                  <a:pt x="311961" y="1370876"/>
                  <a:pt x="306532" y="1371600"/>
                </a:cubicBezTo>
                <a:cubicBezTo>
                  <a:pt x="285861" y="1374356"/>
                  <a:pt x="264969" y="1375064"/>
                  <a:pt x="244187" y="1376796"/>
                </a:cubicBezTo>
                <a:cubicBezTo>
                  <a:pt x="239563" y="1377721"/>
                  <a:pt x="203849" y="1384434"/>
                  <a:pt x="197428" y="1387186"/>
                </a:cubicBezTo>
                <a:cubicBezTo>
                  <a:pt x="191689" y="1389646"/>
                  <a:pt x="187547" y="1395041"/>
                  <a:pt x="181841" y="1397577"/>
                </a:cubicBezTo>
                <a:cubicBezTo>
                  <a:pt x="171832" y="1402025"/>
                  <a:pt x="150669" y="1407968"/>
                  <a:pt x="150669" y="1407968"/>
                </a:cubicBezTo>
                <a:cubicBezTo>
                  <a:pt x="125967" y="1424435"/>
                  <a:pt x="141007" y="1416383"/>
                  <a:pt x="103909" y="1428750"/>
                </a:cubicBezTo>
                <a:lnTo>
                  <a:pt x="88323" y="1433946"/>
                </a:lnTo>
                <a:lnTo>
                  <a:pt x="72737" y="1439141"/>
                </a:lnTo>
                <a:cubicBezTo>
                  <a:pt x="62346" y="1432214"/>
                  <a:pt x="45513" y="1430207"/>
                  <a:pt x="41564" y="1418359"/>
                </a:cubicBezTo>
                <a:lnTo>
                  <a:pt x="36369" y="1402773"/>
                </a:lnTo>
                <a:lnTo>
                  <a:pt x="46759" y="1480705"/>
                </a:lnTo>
                <a:close/>
              </a:path>
            </a:pathLst>
          </a:custGeom>
          <a:solidFill>
            <a:srgbClr val="FFFFFF"/>
          </a:solidFill>
          <a:ln w="9525" cap="flat" cmpd="sng" algn="ctr">
            <a:solidFill>
              <a:srgbClr val="FFFFFF"/>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de-DE"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10" name="Freihandform 9"/>
          <p:cNvSpPr/>
          <p:nvPr/>
        </p:nvSpPr>
        <p:spPr bwMode="auto">
          <a:xfrm>
            <a:off x="4286112" y="3501736"/>
            <a:ext cx="483315" cy="384464"/>
          </a:xfrm>
          <a:custGeom>
            <a:avLst/>
            <a:gdLst>
              <a:gd name="connsiteX0" fmla="*/ 467729 w 483315"/>
              <a:gd name="connsiteY0" fmla="*/ 10391 h 384464"/>
              <a:gd name="connsiteX1" fmla="*/ 467729 w 483315"/>
              <a:gd name="connsiteY1" fmla="*/ 10391 h 384464"/>
              <a:gd name="connsiteX2" fmla="*/ 322256 w 483315"/>
              <a:gd name="connsiteY2" fmla="*/ 5196 h 384464"/>
              <a:gd name="connsiteX3" fmla="*/ 306670 w 483315"/>
              <a:gd name="connsiteY3" fmla="*/ 0 h 384464"/>
              <a:gd name="connsiteX4" fmla="*/ 280693 w 483315"/>
              <a:gd name="connsiteY4" fmla="*/ 5196 h 384464"/>
              <a:gd name="connsiteX5" fmla="*/ 218347 w 483315"/>
              <a:gd name="connsiteY5" fmla="*/ 10391 h 384464"/>
              <a:gd name="connsiteX6" fmla="*/ 202761 w 483315"/>
              <a:gd name="connsiteY6" fmla="*/ 15587 h 384464"/>
              <a:gd name="connsiteX7" fmla="*/ 150806 w 483315"/>
              <a:gd name="connsiteY7" fmla="*/ 25978 h 384464"/>
              <a:gd name="connsiteX8" fmla="*/ 135220 w 483315"/>
              <a:gd name="connsiteY8" fmla="*/ 31173 h 384464"/>
              <a:gd name="connsiteX9" fmla="*/ 114438 w 483315"/>
              <a:gd name="connsiteY9" fmla="*/ 36369 h 384464"/>
              <a:gd name="connsiteX10" fmla="*/ 98852 w 483315"/>
              <a:gd name="connsiteY10" fmla="*/ 41564 h 384464"/>
              <a:gd name="connsiteX11" fmla="*/ 62483 w 483315"/>
              <a:gd name="connsiteY11" fmla="*/ 46759 h 384464"/>
              <a:gd name="connsiteX12" fmla="*/ 20920 w 483315"/>
              <a:gd name="connsiteY12" fmla="*/ 57150 h 384464"/>
              <a:gd name="connsiteX13" fmla="*/ 138 w 483315"/>
              <a:gd name="connsiteY13" fmla="*/ 88323 h 384464"/>
              <a:gd name="connsiteX14" fmla="*/ 5333 w 483315"/>
              <a:gd name="connsiteY14" fmla="*/ 124691 h 384464"/>
              <a:gd name="connsiteX15" fmla="*/ 10529 w 483315"/>
              <a:gd name="connsiteY15" fmla="*/ 140278 h 384464"/>
              <a:gd name="connsiteX16" fmla="*/ 26115 w 483315"/>
              <a:gd name="connsiteY16" fmla="*/ 150669 h 384464"/>
              <a:gd name="connsiteX17" fmla="*/ 46897 w 483315"/>
              <a:gd name="connsiteY17" fmla="*/ 197428 h 384464"/>
              <a:gd name="connsiteX18" fmla="*/ 57288 w 483315"/>
              <a:gd name="connsiteY18" fmla="*/ 249382 h 384464"/>
              <a:gd name="connsiteX19" fmla="*/ 62483 w 483315"/>
              <a:gd name="connsiteY19" fmla="*/ 275359 h 384464"/>
              <a:gd name="connsiteX20" fmla="*/ 83265 w 483315"/>
              <a:gd name="connsiteY20" fmla="*/ 322119 h 384464"/>
              <a:gd name="connsiteX21" fmla="*/ 98852 w 483315"/>
              <a:gd name="connsiteY21" fmla="*/ 337705 h 384464"/>
              <a:gd name="connsiteX22" fmla="*/ 114438 w 483315"/>
              <a:gd name="connsiteY22" fmla="*/ 342900 h 384464"/>
              <a:gd name="connsiteX23" fmla="*/ 135220 w 483315"/>
              <a:gd name="connsiteY23" fmla="*/ 353291 h 384464"/>
              <a:gd name="connsiteX24" fmla="*/ 150806 w 483315"/>
              <a:gd name="connsiteY24" fmla="*/ 368878 h 384464"/>
              <a:gd name="connsiteX25" fmla="*/ 187174 w 483315"/>
              <a:gd name="connsiteY25" fmla="*/ 384464 h 384464"/>
              <a:gd name="connsiteX26" fmla="*/ 223543 w 483315"/>
              <a:gd name="connsiteY26" fmla="*/ 374073 h 384464"/>
              <a:gd name="connsiteX27" fmla="*/ 239129 w 483315"/>
              <a:gd name="connsiteY27" fmla="*/ 379269 h 384464"/>
              <a:gd name="connsiteX28" fmla="*/ 296279 w 483315"/>
              <a:gd name="connsiteY28" fmla="*/ 368878 h 384464"/>
              <a:gd name="connsiteX29" fmla="*/ 353429 w 483315"/>
              <a:gd name="connsiteY29" fmla="*/ 358487 h 384464"/>
              <a:gd name="connsiteX30" fmla="*/ 384602 w 483315"/>
              <a:gd name="connsiteY30" fmla="*/ 348096 h 384464"/>
              <a:gd name="connsiteX31" fmla="*/ 400188 w 483315"/>
              <a:gd name="connsiteY31" fmla="*/ 342900 h 384464"/>
              <a:gd name="connsiteX32" fmla="*/ 415774 w 483315"/>
              <a:gd name="connsiteY32" fmla="*/ 332509 h 384464"/>
              <a:gd name="connsiteX33" fmla="*/ 431361 w 483315"/>
              <a:gd name="connsiteY33" fmla="*/ 316923 h 384464"/>
              <a:gd name="connsiteX34" fmla="*/ 446947 w 483315"/>
              <a:gd name="connsiteY34" fmla="*/ 311728 h 384464"/>
              <a:gd name="connsiteX35" fmla="*/ 462533 w 483315"/>
              <a:gd name="connsiteY35" fmla="*/ 296141 h 384464"/>
              <a:gd name="connsiteX36" fmla="*/ 483315 w 483315"/>
              <a:gd name="connsiteY36" fmla="*/ 264969 h 384464"/>
              <a:gd name="connsiteX37" fmla="*/ 478120 w 483315"/>
              <a:gd name="connsiteY37" fmla="*/ 228600 h 384464"/>
              <a:gd name="connsiteX38" fmla="*/ 467729 w 483315"/>
              <a:gd name="connsiteY38" fmla="*/ 171450 h 384464"/>
              <a:gd name="connsiteX39" fmla="*/ 462533 w 483315"/>
              <a:gd name="connsiteY39" fmla="*/ 124691 h 384464"/>
              <a:gd name="connsiteX40" fmla="*/ 452143 w 483315"/>
              <a:gd name="connsiteY40" fmla="*/ 93519 h 384464"/>
              <a:gd name="connsiteX41" fmla="*/ 446947 w 483315"/>
              <a:gd name="connsiteY41" fmla="*/ 67541 h 384464"/>
              <a:gd name="connsiteX42" fmla="*/ 436556 w 483315"/>
              <a:gd name="connsiteY42" fmla="*/ 31173 h 384464"/>
              <a:gd name="connsiteX43" fmla="*/ 426165 w 483315"/>
              <a:gd name="connsiteY43" fmla="*/ 15587 h 384464"/>
              <a:gd name="connsiteX44" fmla="*/ 467729 w 483315"/>
              <a:gd name="connsiteY44" fmla="*/ 10391 h 384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3315" h="384464">
                <a:moveTo>
                  <a:pt x="467729" y="10391"/>
                </a:moveTo>
                <a:lnTo>
                  <a:pt x="467729" y="10391"/>
                </a:lnTo>
                <a:cubicBezTo>
                  <a:pt x="419238" y="8659"/>
                  <a:pt x="370677" y="8320"/>
                  <a:pt x="322256" y="5196"/>
                </a:cubicBezTo>
                <a:cubicBezTo>
                  <a:pt x="316791" y="4843"/>
                  <a:pt x="312146" y="0"/>
                  <a:pt x="306670" y="0"/>
                </a:cubicBezTo>
                <a:cubicBezTo>
                  <a:pt x="297839" y="0"/>
                  <a:pt x="289463" y="4164"/>
                  <a:pt x="280693" y="5196"/>
                </a:cubicBezTo>
                <a:cubicBezTo>
                  <a:pt x="259982" y="7633"/>
                  <a:pt x="239129" y="8659"/>
                  <a:pt x="218347" y="10391"/>
                </a:cubicBezTo>
                <a:cubicBezTo>
                  <a:pt x="213152" y="12123"/>
                  <a:pt x="208107" y="14399"/>
                  <a:pt x="202761" y="15587"/>
                </a:cubicBezTo>
                <a:cubicBezTo>
                  <a:pt x="156806" y="25799"/>
                  <a:pt x="187053" y="15622"/>
                  <a:pt x="150806" y="25978"/>
                </a:cubicBezTo>
                <a:cubicBezTo>
                  <a:pt x="145540" y="27482"/>
                  <a:pt x="140486" y="29669"/>
                  <a:pt x="135220" y="31173"/>
                </a:cubicBezTo>
                <a:cubicBezTo>
                  <a:pt x="128354" y="33135"/>
                  <a:pt x="121304" y="34407"/>
                  <a:pt x="114438" y="36369"/>
                </a:cubicBezTo>
                <a:cubicBezTo>
                  <a:pt x="109172" y="37873"/>
                  <a:pt x="104222" y="40490"/>
                  <a:pt x="98852" y="41564"/>
                </a:cubicBezTo>
                <a:cubicBezTo>
                  <a:pt x="86844" y="43965"/>
                  <a:pt x="74562" y="44746"/>
                  <a:pt x="62483" y="46759"/>
                </a:cubicBezTo>
                <a:cubicBezTo>
                  <a:pt x="37411" y="50938"/>
                  <a:pt x="40992" y="50460"/>
                  <a:pt x="20920" y="57150"/>
                </a:cubicBezTo>
                <a:cubicBezTo>
                  <a:pt x="13993" y="67541"/>
                  <a:pt x="-1628" y="75960"/>
                  <a:pt x="138" y="88323"/>
                </a:cubicBezTo>
                <a:cubicBezTo>
                  <a:pt x="1870" y="100446"/>
                  <a:pt x="2931" y="112683"/>
                  <a:pt x="5333" y="124691"/>
                </a:cubicBezTo>
                <a:cubicBezTo>
                  <a:pt x="6407" y="130061"/>
                  <a:pt x="7108" y="136001"/>
                  <a:pt x="10529" y="140278"/>
                </a:cubicBezTo>
                <a:cubicBezTo>
                  <a:pt x="14430" y="145154"/>
                  <a:pt x="20920" y="147205"/>
                  <a:pt x="26115" y="150669"/>
                </a:cubicBezTo>
                <a:cubicBezTo>
                  <a:pt x="38481" y="187765"/>
                  <a:pt x="30431" y="172728"/>
                  <a:pt x="46897" y="197428"/>
                </a:cubicBezTo>
                <a:cubicBezTo>
                  <a:pt x="59629" y="286543"/>
                  <a:pt x="45197" y="201015"/>
                  <a:pt x="57288" y="249382"/>
                </a:cubicBezTo>
                <a:cubicBezTo>
                  <a:pt x="59430" y="257949"/>
                  <a:pt x="60160" y="266840"/>
                  <a:pt x="62483" y="275359"/>
                </a:cubicBezTo>
                <a:cubicBezTo>
                  <a:pt x="67993" y="295562"/>
                  <a:pt x="70707" y="307050"/>
                  <a:pt x="83265" y="322119"/>
                </a:cubicBezTo>
                <a:cubicBezTo>
                  <a:pt x="87969" y="327763"/>
                  <a:pt x="92738" y="333629"/>
                  <a:pt x="98852" y="337705"/>
                </a:cubicBezTo>
                <a:cubicBezTo>
                  <a:pt x="103409" y="340743"/>
                  <a:pt x="109404" y="340743"/>
                  <a:pt x="114438" y="342900"/>
                </a:cubicBezTo>
                <a:cubicBezTo>
                  <a:pt x="121557" y="345951"/>
                  <a:pt x="128293" y="349827"/>
                  <a:pt x="135220" y="353291"/>
                </a:cubicBezTo>
                <a:cubicBezTo>
                  <a:pt x="140415" y="358487"/>
                  <a:pt x="144827" y="364607"/>
                  <a:pt x="150806" y="368878"/>
                </a:cubicBezTo>
                <a:cubicBezTo>
                  <a:pt x="162041" y="376903"/>
                  <a:pt x="174454" y="380224"/>
                  <a:pt x="187174" y="384464"/>
                </a:cubicBezTo>
                <a:cubicBezTo>
                  <a:pt x="194521" y="382015"/>
                  <a:pt x="217024" y="374073"/>
                  <a:pt x="223543" y="374073"/>
                </a:cubicBezTo>
                <a:cubicBezTo>
                  <a:pt x="229019" y="374073"/>
                  <a:pt x="233934" y="377537"/>
                  <a:pt x="239129" y="379269"/>
                </a:cubicBezTo>
                <a:cubicBezTo>
                  <a:pt x="331569" y="366062"/>
                  <a:pt x="235043" y="381125"/>
                  <a:pt x="296279" y="368878"/>
                </a:cubicBezTo>
                <a:cubicBezTo>
                  <a:pt x="311113" y="365911"/>
                  <a:pt x="338120" y="362662"/>
                  <a:pt x="353429" y="358487"/>
                </a:cubicBezTo>
                <a:cubicBezTo>
                  <a:pt x="363996" y="355605"/>
                  <a:pt x="374211" y="351560"/>
                  <a:pt x="384602" y="348096"/>
                </a:cubicBezTo>
                <a:cubicBezTo>
                  <a:pt x="389797" y="346364"/>
                  <a:pt x="395631" y="345938"/>
                  <a:pt x="400188" y="342900"/>
                </a:cubicBezTo>
                <a:cubicBezTo>
                  <a:pt x="405383" y="339436"/>
                  <a:pt x="410977" y="336506"/>
                  <a:pt x="415774" y="332509"/>
                </a:cubicBezTo>
                <a:cubicBezTo>
                  <a:pt x="421419" y="327805"/>
                  <a:pt x="425247" y="320999"/>
                  <a:pt x="431361" y="316923"/>
                </a:cubicBezTo>
                <a:cubicBezTo>
                  <a:pt x="435918" y="313885"/>
                  <a:pt x="441752" y="313460"/>
                  <a:pt x="446947" y="311728"/>
                </a:cubicBezTo>
                <a:cubicBezTo>
                  <a:pt x="452142" y="306532"/>
                  <a:pt x="458022" y="301941"/>
                  <a:pt x="462533" y="296141"/>
                </a:cubicBezTo>
                <a:cubicBezTo>
                  <a:pt x="470200" y="286283"/>
                  <a:pt x="483315" y="264969"/>
                  <a:pt x="483315" y="264969"/>
                </a:cubicBezTo>
                <a:cubicBezTo>
                  <a:pt x="481583" y="252846"/>
                  <a:pt x="480133" y="240679"/>
                  <a:pt x="478120" y="228600"/>
                </a:cubicBezTo>
                <a:cubicBezTo>
                  <a:pt x="471583" y="189377"/>
                  <a:pt x="473511" y="214812"/>
                  <a:pt x="467729" y="171450"/>
                </a:cubicBezTo>
                <a:cubicBezTo>
                  <a:pt x="465656" y="155905"/>
                  <a:pt x="465609" y="140069"/>
                  <a:pt x="462533" y="124691"/>
                </a:cubicBezTo>
                <a:cubicBezTo>
                  <a:pt x="460385" y="113951"/>
                  <a:pt x="454291" y="104259"/>
                  <a:pt x="452143" y="93519"/>
                </a:cubicBezTo>
                <a:cubicBezTo>
                  <a:pt x="450411" y="84860"/>
                  <a:pt x="448863" y="76162"/>
                  <a:pt x="446947" y="67541"/>
                </a:cubicBezTo>
                <a:cubicBezTo>
                  <a:pt x="445614" y="61542"/>
                  <a:pt x="440030" y="38120"/>
                  <a:pt x="436556" y="31173"/>
                </a:cubicBezTo>
                <a:cubicBezTo>
                  <a:pt x="433763" y="25588"/>
                  <a:pt x="432089" y="17561"/>
                  <a:pt x="426165" y="15587"/>
                </a:cubicBezTo>
                <a:cubicBezTo>
                  <a:pt x="422491" y="14363"/>
                  <a:pt x="460802" y="11257"/>
                  <a:pt x="467729" y="10391"/>
                </a:cubicBezTo>
                <a:close/>
              </a:path>
            </a:pathLst>
          </a:custGeom>
          <a:solidFill>
            <a:srgbClr val="FFFFFF"/>
          </a:solidFill>
          <a:ln w="9525" cap="flat" cmpd="sng" algn="ctr">
            <a:solidFill>
              <a:srgbClr val="FFFFFF"/>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de-DE"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14" name="Inhaltsplatzhalter 13"/>
          <p:cNvSpPr>
            <a:spLocks noGrp="1"/>
          </p:cNvSpPr>
          <p:nvPr>
            <p:ph sz="half" idx="2"/>
          </p:nvPr>
        </p:nvSpPr>
        <p:spPr/>
        <p:txBody>
          <a:bodyPr/>
          <a:lstStyle/>
          <a:p>
            <a:r>
              <a:rPr lang="en-GB" dirty="0" smtClean="0"/>
              <a:t>Safety</a:t>
            </a:r>
          </a:p>
          <a:p>
            <a:r>
              <a:rPr lang="en-GB" dirty="0" smtClean="0"/>
              <a:t>Effectivity?</a:t>
            </a:r>
          </a:p>
          <a:p>
            <a:endParaRPr lang="en-GB" dirty="0"/>
          </a:p>
        </p:txBody>
      </p:sp>
      <p:pic>
        <p:nvPicPr>
          <p:cNvPr id="16" name="Grafik 15" descr="&lt;strong&gt;Smiley&lt;/strong&gt; 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11079" y="2569948"/>
            <a:ext cx="942179" cy="942179"/>
          </a:xfrm>
          <a:prstGeom prst="rect">
            <a:avLst/>
          </a:prstGeom>
        </p:spPr>
      </p:pic>
      <p:pic>
        <p:nvPicPr>
          <p:cNvPr id="1026" name="Picture 2" descr="Einstichthermometer TFA Pocket Digitemp S digit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0056" y="2924944"/>
            <a:ext cx="3600400" cy="36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2925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endParaRPr lang="de-DE"/>
          </a:p>
        </p:txBody>
      </p:sp>
      <p:pic>
        <p:nvPicPr>
          <p:cNvPr id="9" name="Inhaltsplatzhalt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559496" y="1541051"/>
            <a:ext cx="3384376" cy="4510156"/>
          </a:xfrm>
          <a:prstGeom prst="rect">
            <a:avLst/>
          </a:prstGeom>
        </p:spPr>
      </p:pic>
      <p:sp>
        <p:nvSpPr>
          <p:cNvPr id="4" name="Ellipse 3"/>
          <p:cNvSpPr/>
          <p:nvPr/>
        </p:nvSpPr>
        <p:spPr>
          <a:xfrm>
            <a:off x="2423592" y="3645024"/>
            <a:ext cx="1224136" cy="1296144"/>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Inhaltsplatzhalter 7"/>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7147496" y="1541051"/>
            <a:ext cx="3384376" cy="4510156"/>
          </a:xfrm>
          <a:prstGeom prst="rect">
            <a:avLst/>
          </a:prstGeom>
        </p:spPr>
      </p:pic>
      <p:sp>
        <p:nvSpPr>
          <p:cNvPr id="5" name="Ellipse 4"/>
          <p:cNvSpPr/>
          <p:nvPr/>
        </p:nvSpPr>
        <p:spPr>
          <a:xfrm>
            <a:off x="8040216" y="2636912"/>
            <a:ext cx="1224136" cy="1296144"/>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Ellipse 10"/>
          <p:cNvSpPr/>
          <p:nvPr/>
        </p:nvSpPr>
        <p:spPr>
          <a:xfrm>
            <a:off x="6875022" y="4509120"/>
            <a:ext cx="2330388" cy="2016224"/>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60492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endParaRPr lang="de-DE"/>
          </a:p>
        </p:txBody>
      </p:sp>
      <p:pic>
        <p:nvPicPr>
          <p:cNvPr id="9" name="Inhaltsplatzhalt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559496" y="1541051"/>
            <a:ext cx="3384376" cy="4510156"/>
          </a:xfrm>
          <a:prstGeom prst="rect">
            <a:avLst/>
          </a:prstGeom>
        </p:spPr>
      </p:pic>
      <p:sp useBgFill="1">
        <p:nvSpPr>
          <p:cNvPr id="2" name="Inhaltsplatzhalter 1"/>
          <p:cNvSpPr>
            <a:spLocks noGrp="1"/>
          </p:cNvSpPr>
          <p:nvPr>
            <p:ph sz="half" idx="2"/>
          </p:nvPr>
        </p:nvSpPr>
        <p:spPr/>
        <p:txBody>
          <a:bodyPr>
            <a:normAutofit fontScale="92500" lnSpcReduction="20000"/>
          </a:bodyPr>
          <a:lstStyle/>
          <a:p>
            <a:r>
              <a:rPr lang="en-GB" dirty="0" smtClean="0"/>
              <a:t>Data measurement and transfer every ½ second</a:t>
            </a:r>
          </a:p>
          <a:p>
            <a:r>
              <a:rPr lang="en-GB" dirty="0" smtClean="0"/>
              <a:t>Detection of each truck with </a:t>
            </a:r>
          </a:p>
          <a:p>
            <a:r>
              <a:rPr lang="en-GB" dirty="0" smtClean="0"/>
              <a:t>Temperature measurement wit infrared sensor</a:t>
            </a:r>
          </a:p>
          <a:p>
            <a:r>
              <a:rPr lang="en-GB" dirty="0" smtClean="0"/>
              <a:t>Safe and Effective</a:t>
            </a:r>
          </a:p>
          <a:p>
            <a:r>
              <a:rPr lang="en-GB" dirty="0" smtClean="0"/>
              <a:t>Data is directly available in cloud</a:t>
            </a:r>
          </a:p>
          <a:p>
            <a:r>
              <a:rPr lang="en-GB" dirty="0" smtClean="0"/>
              <a:t>Staff can do more important things </a:t>
            </a:r>
          </a:p>
        </p:txBody>
      </p:sp>
    </p:spTree>
    <p:extLst>
      <p:ext uri="{BB962C8B-B14F-4D97-AF65-F5344CB8AC3E}">
        <p14:creationId xmlns:p14="http://schemas.microsoft.com/office/powerpoint/2010/main" val="414582582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rotWithShape="1">
          <a:blip r:embed="rId2">
            <a:extLst>
              <a:ext uri="{28A0092B-C50C-407E-A947-70E740481C1C}">
                <a14:useLocalDpi xmlns:a14="http://schemas.microsoft.com/office/drawing/2010/main" val="0"/>
              </a:ext>
            </a:extLst>
          </a:blip>
          <a:srcRect t="17295" b="16016"/>
          <a:stretch/>
        </p:blipFill>
        <p:spPr>
          <a:xfrm>
            <a:off x="5303912" y="553751"/>
            <a:ext cx="4104456" cy="5938362"/>
          </a:xfrm>
          <a:prstGeom prst="rect">
            <a:avLst/>
          </a:prstGeom>
        </p:spPr>
      </p:pic>
      <p:pic>
        <p:nvPicPr>
          <p:cNvPr id="3" name="Grafik 2"/>
          <p:cNvPicPr>
            <a:picLocks noChangeAspect="1"/>
          </p:cNvPicPr>
          <p:nvPr/>
        </p:nvPicPr>
        <p:blipFill rotWithShape="1">
          <a:blip r:embed="rId3">
            <a:extLst>
              <a:ext uri="{28A0092B-C50C-407E-A947-70E740481C1C}">
                <a14:useLocalDpi xmlns:a14="http://schemas.microsoft.com/office/drawing/2010/main" val="0"/>
              </a:ext>
            </a:extLst>
          </a:blip>
          <a:srcRect t="12404" b="14951"/>
          <a:stretch/>
        </p:blipFill>
        <p:spPr>
          <a:xfrm>
            <a:off x="1127448" y="548680"/>
            <a:ext cx="3744416" cy="5901284"/>
          </a:xfrm>
          <a:prstGeom prst="rect">
            <a:avLst/>
          </a:prstGeom>
        </p:spPr>
      </p:pic>
      <p:sp>
        <p:nvSpPr>
          <p:cNvPr id="4" name="Pfeil nach links 3"/>
          <p:cNvSpPr/>
          <p:nvPr/>
        </p:nvSpPr>
        <p:spPr bwMode="auto">
          <a:xfrm rot="13425341">
            <a:off x="4783605" y="1985375"/>
            <a:ext cx="2448272" cy="936104"/>
          </a:xfrm>
          <a:prstGeom prst="leftArrow">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de-DE"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299175522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Core Drilling </a:t>
            </a:r>
            <a:r>
              <a:rPr lang="de-DE" dirty="0" err="1" smtClean="0"/>
              <a:t>and</a:t>
            </a:r>
            <a:r>
              <a:rPr lang="de-DE" dirty="0" smtClean="0"/>
              <a:t> Analyse </a:t>
            </a:r>
            <a:r>
              <a:rPr lang="de-DE" dirty="0" err="1" smtClean="0"/>
              <a:t>of</a:t>
            </a:r>
            <a:r>
              <a:rPr lang="de-DE" dirty="0" smtClean="0"/>
              <a:t> </a:t>
            </a:r>
            <a:r>
              <a:rPr lang="de-DE" dirty="0" err="1" smtClean="0"/>
              <a:t>the</a:t>
            </a:r>
            <a:r>
              <a:rPr lang="de-DE" dirty="0" smtClean="0"/>
              <a:t> </a:t>
            </a:r>
            <a:r>
              <a:rPr lang="de-DE" dirty="0" err="1" smtClean="0"/>
              <a:t>core</a:t>
            </a:r>
            <a:endParaRPr lang="de-DE" dirty="0"/>
          </a:p>
        </p:txBody>
      </p:sp>
      <p:sp>
        <p:nvSpPr>
          <p:cNvPr id="3" name="Inhaltsplatzhalter 2"/>
          <p:cNvSpPr>
            <a:spLocks noGrp="1"/>
          </p:cNvSpPr>
          <p:nvPr>
            <p:ph sz="half" idx="1"/>
          </p:nvPr>
        </p:nvSpPr>
        <p:spPr/>
        <p:txBody>
          <a:bodyPr/>
          <a:lstStyle/>
          <a:p>
            <a:r>
              <a:rPr lang="en-US" dirty="0"/>
              <a:t>Each 6000 m² four (4) drill cores need to be drilled and marked</a:t>
            </a:r>
          </a:p>
          <a:p>
            <a:r>
              <a:rPr lang="en-US" dirty="0"/>
              <a:t>Layer thickness</a:t>
            </a:r>
          </a:p>
          <a:p>
            <a:r>
              <a:rPr lang="en-US" dirty="0"/>
              <a:t>Bonding between layers</a:t>
            </a:r>
          </a:p>
          <a:p>
            <a:r>
              <a:rPr lang="en-US" dirty="0"/>
              <a:t>Void content</a:t>
            </a:r>
          </a:p>
          <a:p>
            <a:r>
              <a:rPr lang="en-US" dirty="0"/>
              <a:t>Report the results to administration </a:t>
            </a:r>
          </a:p>
        </p:txBody>
      </p:sp>
      <p:pic>
        <p:nvPicPr>
          <p:cNvPr id="5" name="Inhaltsplatzhalter 3">
            <a:extLst>
              <a:ext uri="{FF2B5EF4-FFF2-40B4-BE49-F238E27FC236}">
                <a16:creationId xmlns:a16="http://schemas.microsoft.com/office/drawing/2014/main" id="{47D7621D-D548-FD17-1E70-2A397FFEFDFC}"/>
              </a:ext>
            </a:extLst>
          </p:cNvPr>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6627018" y="1600200"/>
            <a:ext cx="4525963" cy="45259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pic>
    </p:spTree>
    <p:extLst>
      <p:ext uri="{BB962C8B-B14F-4D97-AF65-F5344CB8AC3E}">
        <p14:creationId xmlns:p14="http://schemas.microsoft.com/office/powerpoint/2010/main" val="36305679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smtClean="0"/>
              <a:t>Layer </a:t>
            </a:r>
            <a:r>
              <a:rPr lang="de-DE" dirty="0" err="1" smtClean="0"/>
              <a:t>thickness</a:t>
            </a:r>
            <a:endParaRPr lang="de-DE" dirty="0"/>
          </a:p>
        </p:txBody>
      </p:sp>
      <p:pic>
        <p:nvPicPr>
          <p:cNvPr id="9" name="Inhaltsplatzhalter 8"/>
          <p:cNvPicPr>
            <a:picLocks noGrp="1" noChangeAspect="1"/>
          </p:cNvPicPr>
          <p:nvPr>
            <p:ph sz="half" idx="1"/>
          </p:nvPr>
        </p:nvPicPr>
        <p:blipFill>
          <a:blip r:embed="rId2"/>
          <a:stretch>
            <a:fillRect/>
          </a:stretch>
        </p:blipFill>
        <p:spPr>
          <a:xfrm>
            <a:off x="191344" y="2276872"/>
            <a:ext cx="7034816" cy="2803168"/>
          </a:xfrm>
          <a:prstGeom prst="rect">
            <a:avLst/>
          </a:prstGeom>
        </p:spPr>
      </p:pic>
      <p:pic>
        <p:nvPicPr>
          <p:cNvPr id="11" name="Inhaltsplatzhalter 10"/>
          <p:cNvPicPr>
            <a:picLocks noGrp="1" noChangeAspect="1"/>
          </p:cNvPicPr>
          <p:nvPr>
            <p:ph sz="half" idx="2"/>
          </p:nvPr>
        </p:nvPicPr>
        <p:blipFill>
          <a:blip r:embed="rId3"/>
          <a:stretch>
            <a:fillRect/>
          </a:stretch>
        </p:blipFill>
        <p:spPr>
          <a:xfrm>
            <a:off x="7617777" y="1600200"/>
            <a:ext cx="2544446" cy="4525963"/>
          </a:xfrm>
          <a:prstGeom prst="rect">
            <a:avLst/>
          </a:prstGeom>
        </p:spPr>
      </p:pic>
      <p:pic>
        <p:nvPicPr>
          <p:cNvPr id="12" name="Grafik 11" descr="Arbeitsblatt - Messen - Mathematik - tutory.de"/>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43472" y="1460263"/>
            <a:ext cx="8308141" cy="4436386"/>
          </a:xfrm>
          <a:prstGeom prst="rect">
            <a:avLst/>
          </a:prstGeom>
        </p:spPr>
      </p:pic>
    </p:spTree>
    <p:extLst>
      <p:ext uri="{BB962C8B-B14F-4D97-AF65-F5344CB8AC3E}">
        <p14:creationId xmlns:p14="http://schemas.microsoft.com/office/powerpoint/2010/main" val="783403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pic>
        <p:nvPicPr>
          <p:cNvPr id="7" name="Inhaltsplatzhalter 6"/>
          <p:cNvPicPr>
            <a:picLocks noGrp="1" noChangeAspect="1"/>
          </p:cNvPicPr>
          <p:nvPr>
            <p:ph sz="half" idx="1"/>
          </p:nvPr>
        </p:nvPicPr>
        <p:blipFill>
          <a:blip r:embed="rId2"/>
          <a:stretch>
            <a:fillRect/>
          </a:stretch>
        </p:blipFill>
        <p:spPr>
          <a:xfrm>
            <a:off x="1487488" y="1647637"/>
            <a:ext cx="3888432" cy="4747832"/>
          </a:xfrm>
          <a:prstGeom prst="rect">
            <a:avLst/>
          </a:prstGeom>
        </p:spPr>
      </p:pic>
      <p:pic>
        <p:nvPicPr>
          <p:cNvPr id="8" name="Inhaltsplatzhalter 7"/>
          <p:cNvPicPr>
            <a:picLocks noGrp="1" noChangeAspect="1"/>
          </p:cNvPicPr>
          <p:nvPr>
            <p:ph sz="half" idx="2"/>
          </p:nvPr>
        </p:nvPicPr>
        <p:blipFill>
          <a:blip r:embed="rId3"/>
          <a:stretch>
            <a:fillRect/>
          </a:stretch>
        </p:blipFill>
        <p:spPr>
          <a:xfrm>
            <a:off x="6744072" y="1712442"/>
            <a:ext cx="4464496" cy="4474506"/>
          </a:xfrm>
          <a:prstGeom prst="rect">
            <a:avLst/>
          </a:prstGeom>
        </p:spPr>
      </p:pic>
    </p:spTree>
    <p:extLst>
      <p:ext uri="{BB962C8B-B14F-4D97-AF65-F5344CB8AC3E}">
        <p14:creationId xmlns:p14="http://schemas.microsoft.com/office/powerpoint/2010/main" val="10580523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3"/>
          <p:cNvSpPr txBox="1">
            <a:spLocks/>
          </p:cNvSpPr>
          <p:nvPr/>
        </p:nvSpPr>
        <p:spPr>
          <a:xfrm>
            <a:off x="2078656" y="2266615"/>
            <a:ext cx="7720951" cy="3538649"/>
          </a:xfrm>
          <a:prstGeom prst="rect">
            <a:avLst/>
          </a:prstGeom>
        </p:spPr>
        <p:txBody>
          <a:bodyPr vert="horz" lIns="0" tIns="0" rIns="0" bIns="0" rtlCol="0" anchor="t" anchorCtr="0">
            <a:noAutofit/>
          </a:bodyPr>
          <a:lstStyle>
            <a:lvl1pPr algn="l" defTabSz="914309" rtl="0" eaLnBrk="1" latinLnBrk="0" hangingPunct="1">
              <a:lnSpc>
                <a:spcPct val="100000"/>
              </a:lnSpc>
              <a:spcBef>
                <a:spcPts val="0"/>
              </a:spcBef>
              <a:spcAft>
                <a:spcPts val="600"/>
              </a:spcAft>
              <a:buNone/>
              <a:defRPr sz="3200" b="1" i="0" kern="1200">
                <a:solidFill>
                  <a:schemeClr val="accent1"/>
                </a:solidFill>
                <a:latin typeface="Arial" panose="020B0604020202020204" pitchFamily="34" charset="0"/>
                <a:ea typeface="+mj-ea"/>
                <a:cs typeface="+mj-cs"/>
              </a:defRPr>
            </a:lvl1pPr>
            <a:lvl2pPr>
              <a:spcBef>
                <a:spcPts val="600"/>
              </a:spcBef>
              <a:defRPr sz="2000" b="0">
                <a:solidFill>
                  <a:schemeClr val="accent1"/>
                </a:solidFill>
              </a:defRPr>
            </a:lvl2pPr>
          </a:lstStyle>
          <a:p>
            <a:pPr marL="0" marR="0" lvl="0" indent="0" algn="ctr" defTabSz="914309" rtl="0" eaLnBrk="1" fontAlgn="auto" latinLnBrk="0" hangingPunct="1">
              <a:lnSpc>
                <a:spcPct val="100000"/>
              </a:lnSpc>
              <a:spcBef>
                <a:spcPts val="0"/>
              </a:spcBef>
              <a:spcAft>
                <a:spcPts val="600"/>
              </a:spcAft>
              <a:buClrTx/>
              <a:buSzTx/>
              <a:buFontTx/>
              <a:buNone/>
              <a:tabLst/>
              <a:defRPr/>
            </a:pPr>
            <a:r>
              <a:rPr kumimoji="0" lang="en-GB" sz="4800" b="1" i="0" u="none" strike="noStrike" kern="1200" cap="none" spc="0" normalizeH="0" baseline="0" noProof="0" dirty="0" smtClean="0">
                <a:ln>
                  <a:noFill/>
                </a:ln>
                <a:solidFill>
                  <a:srgbClr val="21A0D2"/>
                </a:solidFill>
                <a:effectLst/>
                <a:uLnTx/>
                <a:uFillTx/>
                <a:latin typeface="Arial" panose="020B0604020202020204" pitchFamily="34" charset="0"/>
                <a:cs typeface="Arial"/>
              </a:rPr>
              <a:t>Thank you for</a:t>
            </a:r>
            <a:br>
              <a:rPr kumimoji="0" lang="en-GB" sz="4800" b="1" i="0" u="none" strike="noStrike" kern="1200" cap="none" spc="0" normalizeH="0" baseline="0" noProof="0" dirty="0" smtClean="0">
                <a:ln>
                  <a:noFill/>
                </a:ln>
                <a:solidFill>
                  <a:srgbClr val="21A0D2"/>
                </a:solidFill>
                <a:effectLst/>
                <a:uLnTx/>
                <a:uFillTx/>
                <a:latin typeface="Arial" panose="020B0604020202020204" pitchFamily="34" charset="0"/>
                <a:cs typeface="Arial"/>
              </a:rPr>
            </a:br>
            <a:r>
              <a:rPr kumimoji="0" lang="en-GB" sz="4800" b="1" i="0" u="none" strike="noStrike" kern="1200" cap="none" spc="0" normalizeH="0" baseline="0" noProof="0" dirty="0" smtClean="0">
                <a:ln>
                  <a:noFill/>
                </a:ln>
                <a:solidFill>
                  <a:srgbClr val="21A0D2"/>
                </a:solidFill>
                <a:effectLst/>
                <a:uLnTx/>
                <a:uFillTx/>
                <a:latin typeface="Arial" panose="020B0604020202020204" pitchFamily="34" charset="0"/>
                <a:cs typeface="Arial"/>
              </a:rPr>
              <a:t>your attention</a:t>
            </a:r>
          </a:p>
          <a:p>
            <a:pPr marL="0" marR="0" lvl="0" indent="0" algn="ctr" defTabSz="914309" rtl="0" eaLnBrk="1" fontAlgn="auto" latinLnBrk="0" hangingPunct="1">
              <a:lnSpc>
                <a:spcPct val="100000"/>
              </a:lnSpc>
              <a:spcBef>
                <a:spcPts val="0"/>
              </a:spcBef>
              <a:spcAft>
                <a:spcPts val="600"/>
              </a:spcAft>
              <a:buClrTx/>
              <a:buSzTx/>
              <a:buFontTx/>
              <a:buNone/>
              <a:tabLst/>
              <a:defRPr/>
            </a:pPr>
            <a:endParaRPr kumimoji="0" lang="en-GB" sz="4800" b="1" i="0" u="none" strike="noStrike" kern="1200" cap="none" spc="0" normalizeH="0" baseline="0" noProof="0" dirty="0" smtClean="0">
              <a:ln>
                <a:noFill/>
              </a:ln>
              <a:solidFill>
                <a:srgbClr val="21A0D2"/>
              </a:solidFill>
              <a:effectLst/>
              <a:uLnTx/>
              <a:uFillTx/>
              <a:latin typeface="Arial" panose="020B0604020202020204" pitchFamily="34" charset="0"/>
              <a:cs typeface="Arial"/>
            </a:endParaRPr>
          </a:p>
          <a:p>
            <a:pPr marL="0" marR="0" lvl="0" indent="0" algn="ctr" defTabSz="914309" rtl="0" eaLnBrk="1" fontAlgn="auto" latinLnBrk="0" hangingPunct="1">
              <a:lnSpc>
                <a:spcPct val="100000"/>
              </a:lnSpc>
              <a:spcBef>
                <a:spcPts val="0"/>
              </a:spcBef>
              <a:spcAft>
                <a:spcPts val="600"/>
              </a:spcAft>
              <a:buClrTx/>
              <a:buSzTx/>
              <a:buFontTx/>
              <a:buNone/>
              <a:tabLst/>
              <a:defRPr/>
            </a:pPr>
            <a:r>
              <a:rPr lang="en-GB" sz="4800" dirty="0" err="1" smtClean="0">
                <a:solidFill>
                  <a:srgbClr val="21A0D2"/>
                </a:solidFill>
                <a:cs typeface="Arial"/>
              </a:rPr>
              <a:t>Hvala</a:t>
            </a:r>
            <a:r>
              <a:rPr lang="en-GB" sz="4800" dirty="0" smtClean="0">
                <a:solidFill>
                  <a:srgbClr val="21A0D2"/>
                </a:solidFill>
                <a:cs typeface="Arial"/>
              </a:rPr>
              <a:t> </a:t>
            </a:r>
            <a:r>
              <a:rPr lang="en-GB" sz="4800" dirty="0" err="1" smtClean="0">
                <a:solidFill>
                  <a:srgbClr val="21A0D2"/>
                </a:solidFill>
                <a:cs typeface="Arial"/>
              </a:rPr>
              <a:t>vam</a:t>
            </a:r>
            <a:r>
              <a:rPr lang="en-GB" sz="4800" dirty="0" smtClean="0">
                <a:solidFill>
                  <a:srgbClr val="21A0D2"/>
                </a:solidFill>
                <a:cs typeface="Arial"/>
              </a:rPr>
              <a:t> </a:t>
            </a:r>
            <a:r>
              <a:rPr lang="en-GB" sz="4800" dirty="0" err="1" smtClean="0">
                <a:solidFill>
                  <a:srgbClr val="21A0D2"/>
                </a:solidFill>
                <a:cs typeface="Arial"/>
              </a:rPr>
              <a:t>na</a:t>
            </a:r>
            <a:r>
              <a:rPr lang="en-GB" sz="4800" dirty="0" smtClean="0">
                <a:solidFill>
                  <a:srgbClr val="21A0D2"/>
                </a:solidFill>
                <a:cs typeface="Arial"/>
              </a:rPr>
              <a:t> </a:t>
            </a:r>
            <a:r>
              <a:rPr lang="en-GB" sz="4800" dirty="0" err="1" smtClean="0">
                <a:solidFill>
                  <a:srgbClr val="21A0D2"/>
                </a:solidFill>
                <a:cs typeface="Arial"/>
              </a:rPr>
              <a:t>pažnji</a:t>
            </a:r>
            <a:endParaRPr lang="en-GB" sz="4800" dirty="0">
              <a:solidFill>
                <a:srgbClr val="21A0D2"/>
              </a:solidFill>
              <a:cs typeface="Arial"/>
            </a:endParaRPr>
          </a:p>
          <a:p>
            <a:pPr marL="0" marR="0" lvl="0" indent="0" algn="ctr" defTabSz="914309" rtl="0" eaLnBrk="1" fontAlgn="auto" latinLnBrk="0" hangingPunct="1">
              <a:lnSpc>
                <a:spcPct val="100000"/>
              </a:lnSpc>
              <a:spcBef>
                <a:spcPts val="0"/>
              </a:spcBef>
              <a:spcAft>
                <a:spcPts val="600"/>
              </a:spcAft>
              <a:buClrTx/>
              <a:buSzTx/>
              <a:buFontTx/>
              <a:buNone/>
              <a:tabLst/>
              <a:defRPr/>
            </a:pPr>
            <a:endParaRPr kumimoji="0" lang="en-GB" sz="4800" b="1" i="0" u="none" strike="noStrike" kern="1200" cap="none" spc="0" normalizeH="0" baseline="0" noProof="0" dirty="0">
              <a:ln>
                <a:noFill/>
              </a:ln>
              <a:solidFill>
                <a:srgbClr val="21A0D2"/>
              </a:solidFill>
              <a:effectLst/>
              <a:uLnTx/>
              <a:uFillTx/>
              <a:latin typeface="Arial" panose="020B0604020202020204" pitchFamily="34" charset="0"/>
              <a:cs typeface="Arial"/>
            </a:endParaRPr>
          </a:p>
        </p:txBody>
      </p:sp>
    </p:spTree>
    <p:extLst>
      <p:ext uri="{BB962C8B-B14F-4D97-AF65-F5344CB8AC3E}">
        <p14:creationId xmlns:p14="http://schemas.microsoft.com/office/powerpoint/2010/main" val="44831437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pic>
        <p:nvPicPr>
          <p:cNvPr id="7" name="Inhaltsplatzhalter 6"/>
          <p:cNvPicPr>
            <a:picLocks noGrp="1" noChangeAspect="1"/>
          </p:cNvPicPr>
          <p:nvPr>
            <p:ph sz="half" idx="2"/>
          </p:nvPr>
        </p:nvPicPr>
        <p:blipFill>
          <a:blip r:embed="rId2"/>
          <a:stretch>
            <a:fillRect/>
          </a:stretch>
        </p:blipFill>
        <p:spPr>
          <a:xfrm>
            <a:off x="8832304" y="476672"/>
            <a:ext cx="2645340" cy="5718438"/>
          </a:xfrm>
          <a:prstGeom prst="rect">
            <a:avLst/>
          </a:prstGeom>
        </p:spPr>
      </p:pic>
      <p:pic>
        <p:nvPicPr>
          <p:cNvPr id="5" name="2023012810283953stitched_MP bearbeitet.jpg" descr="2023012810283953stitched_MP bearbeitet.jpg"/>
          <p:cNvPicPr>
            <a:picLocks noGrp="1" noChangeAspect="1"/>
          </p:cNvPicPr>
          <p:nvPr>
            <p:ph sz="half" idx="1"/>
          </p:nvPr>
        </p:nvPicPr>
        <p:blipFill>
          <a:blip r:embed="rId3" cstate="email">
            <a:extLst>
              <a:ext uri="{28A0092B-C50C-407E-A947-70E740481C1C}">
                <a14:useLocalDpi xmlns:a14="http://schemas.microsoft.com/office/drawing/2010/main"/>
              </a:ext>
            </a:extLst>
          </a:blip>
          <a:srcRect/>
          <a:stretch>
            <a:fillRect/>
          </a:stretch>
        </p:blipFill>
        <p:spPr>
          <a:xfrm>
            <a:off x="407368" y="1988840"/>
            <a:ext cx="7297026" cy="3695446"/>
          </a:xfrm>
          <a:prstGeom prst="rect">
            <a:avLst/>
          </a:prstGeom>
          <a:ln w="12700">
            <a:miter lim="400000"/>
          </a:ln>
        </p:spPr>
      </p:pic>
    </p:spTree>
    <p:extLst>
      <p:ext uri="{BB962C8B-B14F-4D97-AF65-F5344CB8AC3E}">
        <p14:creationId xmlns:p14="http://schemas.microsoft.com/office/powerpoint/2010/main" val="338308043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pic>
        <p:nvPicPr>
          <p:cNvPr id="5" name="Inhaltsplatzhalter 4"/>
          <p:cNvPicPr>
            <a:picLocks noGrp="1" noChangeAspect="1"/>
          </p:cNvPicPr>
          <p:nvPr>
            <p:ph sz="half" idx="1"/>
          </p:nvPr>
        </p:nvPicPr>
        <p:blipFill>
          <a:blip r:embed="rId2" cstate="email">
            <a:extLst>
              <a:ext uri="{28A0092B-C50C-407E-A947-70E740481C1C}">
                <a14:useLocalDpi xmlns:a14="http://schemas.microsoft.com/office/drawing/2010/main"/>
              </a:ext>
            </a:extLst>
          </a:blip>
          <a:stretch>
            <a:fillRect/>
          </a:stretch>
        </p:blipFill>
        <p:spPr>
          <a:xfrm>
            <a:off x="263352" y="2204864"/>
            <a:ext cx="6328880" cy="3096344"/>
          </a:xfrm>
          <a:prstGeom prst="rect">
            <a:avLst/>
          </a:prstGeom>
        </p:spPr>
      </p:pic>
      <p:pic>
        <p:nvPicPr>
          <p:cNvPr id="6" name="Inhaltsplatzhalt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942743" y="1915925"/>
            <a:ext cx="3894513" cy="3894513"/>
          </a:xfrm>
          <a:prstGeom prst="rect">
            <a:avLst/>
          </a:prstGeom>
        </p:spPr>
      </p:pic>
    </p:spTree>
    <p:extLst>
      <p:ext uri="{BB962C8B-B14F-4D97-AF65-F5344CB8AC3E}">
        <p14:creationId xmlns:p14="http://schemas.microsoft.com/office/powerpoint/2010/main" val="65985461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567918" y="1930837"/>
            <a:ext cx="1988922" cy="1092607"/>
          </a:xfrm>
          <a:prstGeom prst="rect">
            <a:avLst/>
          </a:prstGeom>
          <a:noFill/>
        </p:spPr>
        <p:txBody>
          <a:bodyPr wrap="square" rtlCol="0">
            <a:spAutoFit/>
          </a:bodyPr>
          <a:lstStyle/>
          <a:p>
            <a:pPr algn="ctr" defTabSz="323850" eaLnBrk="1" fontAlgn="auto">
              <a:lnSpc>
                <a:spcPts val="2600"/>
              </a:lnSpc>
              <a:spcBef>
                <a:spcPts val="0"/>
              </a:spcBef>
              <a:spcAft>
                <a:spcPts val="0"/>
              </a:spcAft>
              <a:tabLst>
                <a:tab pos="749300" algn="l"/>
              </a:tabLst>
            </a:pPr>
            <a:r>
              <a:rPr lang="en-GB" sz="2700" kern="0" dirty="0">
                <a:latin typeface="Helvetica Neue"/>
                <a:sym typeface="Helvetica Neue"/>
              </a:rPr>
              <a:t>5,5 Minutes</a:t>
            </a:r>
          </a:p>
          <a:p>
            <a:pPr algn="ctr" defTabSz="323850" eaLnBrk="1" fontAlgn="auto">
              <a:lnSpc>
                <a:spcPts val="2600"/>
              </a:lnSpc>
              <a:spcBef>
                <a:spcPts val="0"/>
              </a:spcBef>
              <a:spcAft>
                <a:spcPts val="0"/>
              </a:spcAft>
              <a:tabLst>
                <a:tab pos="749300" algn="l"/>
              </a:tabLst>
            </a:pPr>
            <a:endParaRPr lang="en-GB" sz="2700" kern="0" dirty="0">
              <a:latin typeface="Helvetica Neue"/>
              <a:sym typeface="Helvetica Neue"/>
            </a:endParaRPr>
          </a:p>
          <a:p>
            <a:pPr algn="ctr" defTabSz="323850" eaLnBrk="1" fontAlgn="auto">
              <a:lnSpc>
                <a:spcPts val="2600"/>
              </a:lnSpc>
              <a:spcBef>
                <a:spcPts val="0"/>
              </a:spcBef>
              <a:spcAft>
                <a:spcPts val="0"/>
              </a:spcAft>
              <a:tabLst>
                <a:tab pos="749300" algn="l"/>
              </a:tabLst>
            </a:pPr>
            <a:r>
              <a:rPr lang="en-GB" sz="2700" kern="0" dirty="0">
                <a:latin typeface="Helvetica Neue"/>
                <a:sym typeface="Helvetica Neue"/>
              </a:rPr>
              <a:t>7,5 Minutes</a:t>
            </a:r>
          </a:p>
        </p:txBody>
      </p:sp>
      <p:sp>
        <p:nvSpPr>
          <p:cNvPr id="3" name="Pfeil nach rechts 2"/>
          <p:cNvSpPr/>
          <p:nvPr/>
        </p:nvSpPr>
        <p:spPr>
          <a:xfrm>
            <a:off x="3071664" y="2132856"/>
            <a:ext cx="1654629" cy="5388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3850" eaLnBrk="1" fontAlgn="auto">
              <a:lnSpc>
                <a:spcPts val="2600"/>
              </a:lnSpc>
              <a:spcBef>
                <a:spcPts val="0"/>
              </a:spcBef>
              <a:spcAft>
                <a:spcPts val="0"/>
              </a:spcAft>
              <a:tabLst>
                <a:tab pos="749300" algn="l"/>
              </a:tabLst>
            </a:pPr>
            <a:endParaRPr lang="de-DE" sz="1400" kern="0" dirty="0">
              <a:solidFill>
                <a:schemeClr val="tx1"/>
              </a:solidFill>
              <a:latin typeface="Lucida Grande"/>
              <a:sym typeface="Helvetica Neue"/>
            </a:endParaRPr>
          </a:p>
        </p:txBody>
      </p:sp>
      <p:sp>
        <p:nvSpPr>
          <p:cNvPr id="4" name="Textfeld 3"/>
          <p:cNvSpPr txBox="1"/>
          <p:nvPr/>
        </p:nvSpPr>
        <p:spPr>
          <a:xfrm>
            <a:off x="5202100" y="2206005"/>
            <a:ext cx="2044868" cy="425758"/>
          </a:xfrm>
          <a:prstGeom prst="rect">
            <a:avLst/>
          </a:prstGeom>
          <a:noFill/>
        </p:spPr>
        <p:txBody>
          <a:bodyPr wrap="square" rtlCol="0">
            <a:spAutoFit/>
          </a:bodyPr>
          <a:lstStyle/>
          <a:p>
            <a:pPr algn="ctr" defTabSz="323850" eaLnBrk="1" fontAlgn="auto">
              <a:lnSpc>
                <a:spcPts val="2600"/>
              </a:lnSpc>
              <a:spcBef>
                <a:spcPts val="0"/>
              </a:spcBef>
              <a:spcAft>
                <a:spcPts val="0"/>
              </a:spcAft>
              <a:tabLst>
                <a:tab pos="749300" algn="l"/>
              </a:tabLst>
            </a:pPr>
            <a:r>
              <a:rPr lang="en-GB" sz="2700" kern="0" dirty="0">
                <a:latin typeface="Helvetica Neue"/>
                <a:sym typeface="Helvetica Neue"/>
              </a:rPr>
              <a:t>2 Minutes</a:t>
            </a:r>
          </a:p>
        </p:txBody>
      </p:sp>
      <p:pic>
        <p:nvPicPr>
          <p:cNvPr id="5" name="Grafik 4" descr="&lt;strong&gt;Artificial Intelligence&lt;/strong&gt; and a Machine That Can Finish Your Sentence ..."/>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528048" y="3023444"/>
            <a:ext cx="3793607" cy="2845205"/>
          </a:xfrm>
          <a:prstGeom prst="rect">
            <a:avLst/>
          </a:prstGeom>
        </p:spPr>
      </p:pic>
    </p:spTree>
    <p:extLst>
      <p:ext uri="{BB962C8B-B14F-4D97-AF65-F5344CB8AC3E}">
        <p14:creationId xmlns:p14="http://schemas.microsoft.com/office/powerpoint/2010/main" val="415331409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dirty="0"/>
          </a:p>
        </p:txBody>
      </p:sp>
      <p:pic>
        <p:nvPicPr>
          <p:cNvPr id="13" name="Inhaltsplatzhalter 12" descr="Cartoon Smiley Fragen · Kostenloses Bild auf Pixabay"/>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09600" y="1862812"/>
            <a:ext cx="5384800" cy="4000738"/>
          </a:xfrm>
        </p:spPr>
      </p:pic>
      <p:sp>
        <p:nvSpPr>
          <p:cNvPr id="4" name="Inhaltsplatzhalter 3"/>
          <p:cNvSpPr>
            <a:spLocks noGrp="1"/>
          </p:cNvSpPr>
          <p:nvPr>
            <p:ph sz="half" idx="2"/>
          </p:nvPr>
        </p:nvSpPr>
        <p:spPr/>
        <p:txBody>
          <a:bodyPr/>
          <a:lstStyle/>
          <a:p>
            <a:r>
              <a:rPr lang="en-GB" dirty="0" smtClean="0"/>
              <a:t>National regulation</a:t>
            </a:r>
          </a:p>
          <a:p>
            <a:endParaRPr lang="en-GB" dirty="0" smtClean="0"/>
          </a:p>
          <a:p>
            <a:r>
              <a:rPr lang="en-GB" dirty="0" smtClean="0"/>
              <a:t>Resistance to change</a:t>
            </a:r>
          </a:p>
          <a:p>
            <a:endParaRPr lang="en-GB" dirty="0" smtClean="0"/>
          </a:p>
          <a:p>
            <a:r>
              <a:rPr lang="en-GB" dirty="0" smtClean="0"/>
              <a:t>Fear of Data Exchange</a:t>
            </a:r>
          </a:p>
          <a:p>
            <a:endParaRPr lang="en-GB" dirty="0"/>
          </a:p>
        </p:txBody>
      </p:sp>
    </p:spTree>
    <p:extLst>
      <p:ext uri="{BB962C8B-B14F-4D97-AF65-F5344CB8AC3E}">
        <p14:creationId xmlns:p14="http://schemas.microsoft.com/office/powerpoint/2010/main" val="375960394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endParaRPr lang="de-DE"/>
          </a:p>
        </p:txBody>
      </p:sp>
      <p:sp>
        <p:nvSpPr>
          <p:cNvPr id="4" name="Inhaltsplatzhalter 3"/>
          <p:cNvSpPr>
            <a:spLocks noGrp="1"/>
          </p:cNvSpPr>
          <p:nvPr>
            <p:ph sz="half" idx="1"/>
          </p:nvPr>
        </p:nvSpPr>
        <p:spPr/>
        <p:txBody>
          <a:bodyPr/>
          <a:lstStyle/>
          <a:p>
            <a:r>
              <a:rPr lang="de-DE" dirty="0" smtClean="0"/>
              <a:t>Try</a:t>
            </a:r>
          </a:p>
          <a:p>
            <a:r>
              <a:rPr lang="en-GB" dirty="0" smtClean="0"/>
              <a:t>Allow</a:t>
            </a:r>
            <a:r>
              <a:rPr lang="de-DE" dirty="0" smtClean="0"/>
              <a:t> alternatives</a:t>
            </a:r>
          </a:p>
          <a:p>
            <a:r>
              <a:rPr lang="en-GB" dirty="0" smtClean="0"/>
              <a:t>Use when it works</a:t>
            </a:r>
          </a:p>
          <a:p>
            <a:endParaRPr lang="en-GB" dirty="0"/>
          </a:p>
        </p:txBody>
      </p:sp>
      <p:pic>
        <p:nvPicPr>
          <p:cNvPr id="6" name="Inhaltsplatzhalter 5" descr="Kids being &lt;strong&gt;open minded&lt;/strong&gt; | Visuals from Talkaoke at London Des… | Flick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97600" y="1843881"/>
            <a:ext cx="5384800" cy="4038600"/>
          </a:xfrm>
          <a:prstGeom prst="rect">
            <a:avLst/>
          </a:prstGeom>
        </p:spPr>
      </p:pic>
    </p:spTree>
    <p:extLst>
      <p:ext uri="{BB962C8B-B14F-4D97-AF65-F5344CB8AC3E}">
        <p14:creationId xmlns:p14="http://schemas.microsoft.com/office/powerpoint/2010/main" val="286884907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35360" y="332656"/>
            <a:ext cx="10515600" cy="4536504"/>
          </a:xfrm>
        </p:spPr>
        <p:txBody>
          <a:bodyPr>
            <a:normAutofit/>
          </a:bodyPr>
          <a:lstStyle/>
          <a:p>
            <a:pPr defTabSz="539750">
              <a:lnSpc>
                <a:spcPct val="90000"/>
              </a:lnSpc>
            </a:pPr>
            <a:r>
              <a:rPr lang="en-GB" altLang="sr-Latn-RS" b="1" noProof="1" smtClean="0">
                <a:solidFill>
                  <a:srgbClr val="FFFFFF"/>
                </a:solidFill>
                <a:latin typeface="Arial Nova Cond" pitchFamily="34" charset="0"/>
                <a:cs typeface="Calibri" panose="020F0502020204030204" charset="0"/>
                <a:sym typeface="+mn-ea"/>
              </a:rPr>
              <a:t>Digitalisation in the road industry.</a:t>
            </a:r>
            <a:br>
              <a:rPr lang="en-GB" altLang="sr-Latn-RS" b="1" noProof="1" smtClean="0">
                <a:solidFill>
                  <a:srgbClr val="FFFFFF"/>
                </a:solidFill>
                <a:latin typeface="Arial Nova Cond" pitchFamily="34" charset="0"/>
                <a:cs typeface="Calibri" panose="020F0502020204030204" charset="0"/>
                <a:sym typeface="+mn-ea"/>
              </a:rPr>
            </a:br>
            <a:r>
              <a:rPr lang="en-GB" altLang="sr-Latn-RS" b="1" noProof="1">
                <a:solidFill>
                  <a:srgbClr val="FFFFFF"/>
                </a:solidFill>
                <a:latin typeface="Arial Nova Cond" pitchFamily="34" charset="0"/>
                <a:cs typeface="Calibri" panose="020F0502020204030204" charset="0"/>
                <a:sym typeface="+mn-ea"/>
              </a:rPr>
              <a:t/>
            </a:r>
            <a:br>
              <a:rPr lang="en-GB" altLang="sr-Latn-RS" b="1" noProof="1">
                <a:solidFill>
                  <a:srgbClr val="FFFFFF"/>
                </a:solidFill>
                <a:latin typeface="Arial Nova Cond" pitchFamily="34" charset="0"/>
                <a:cs typeface="Calibri" panose="020F0502020204030204" charset="0"/>
                <a:sym typeface="+mn-ea"/>
              </a:rPr>
            </a:br>
            <a:r>
              <a:rPr lang="en-GB" altLang="sr-Latn-RS" b="1" noProof="1" smtClean="0">
                <a:solidFill>
                  <a:srgbClr val="FFFFFF"/>
                </a:solidFill>
                <a:latin typeface="Arial Nova Cond" pitchFamily="34" charset="0"/>
                <a:cs typeface="Calibri" panose="020F0502020204030204" charset="0"/>
                <a:sym typeface="+mn-ea"/>
              </a:rPr>
              <a:t>Will our business become easier?</a:t>
            </a:r>
            <a:endParaRPr lang="de-DE" dirty="0"/>
          </a:p>
        </p:txBody>
      </p:sp>
    </p:spTree>
    <p:extLst>
      <p:ext uri="{BB962C8B-B14F-4D97-AF65-F5344CB8AC3E}">
        <p14:creationId xmlns:p14="http://schemas.microsoft.com/office/powerpoint/2010/main" val="394217149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rotWithShape="1">
          <a:blip r:embed="rId2">
            <a:extLst>
              <a:ext uri="{28A0092B-C50C-407E-A947-70E740481C1C}">
                <a14:useLocalDpi xmlns:a14="http://schemas.microsoft.com/office/drawing/2010/main" val="0"/>
              </a:ext>
            </a:extLst>
          </a:blip>
          <a:srcRect b="28242"/>
          <a:stretch/>
        </p:blipFill>
        <p:spPr>
          <a:xfrm>
            <a:off x="1923690" y="214621"/>
            <a:ext cx="9384795" cy="4745568"/>
          </a:xfrm>
          <a:prstGeom prst="rect">
            <a:avLst/>
          </a:prstGeom>
        </p:spPr>
      </p:pic>
    </p:spTree>
    <p:extLst>
      <p:ext uri="{BB962C8B-B14F-4D97-AF65-F5344CB8AC3E}">
        <p14:creationId xmlns:p14="http://schemas.microsoft.com/office/powerpoint/2010/main" val="351727701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20140424-19264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7865" y="1916832"/>
            <a:ext cx="10228969" cy="4320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66557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3"/>
          <p:cNvSpPr txBox="1">
            <a:spLocks/>
          </p:cNvSpPr>
          <p:nvPr/>
        </p:nvSpPr>
        <p:spPr>
          <a:xfrm>
            <a:off x="2078656" y="2266615"/>
            <a:ext cx="7720951" cy="3538649"/>
          </a:xfrm>
          <a:prstGeom prst="rect">
            <a:avLst/>
          </a:prstGeom>
        </p:spPr>
        <p:txBody>
          <a:bodyPr vert="horz" lIns="0" tIns="0" rIns="0" bIns="0" rtlCol="0" anchor="t" anchorCtr="0">
            <a:noAutofit/>
          </a:bodyPr>
          <a:lstStyle>
            <a:lvl1pPr algn="l" defTabSz="914309" rtl="0" eaLnBrk="1" latinLnBrk="0" hangingPunct="1">
              <a:lnSpc>
                <a:spcPct val="100000"/>
              </a:lnSpc>
              <a:spcBef>
                <a:spcPts val="0"/>
              </a:spcBef>
              <a:spcAft>
                <a:spcPts val="600"/>
              </a:spcAft>
              <a:buNone/>
              <a:defRPr sz="3200" b="1" i="0" kern="1200">
                <a:solidFill>
                  <a:schemeClr val="accent1"/>
                </a:solidFill>
                <a:latin typeface="Arial" panose="020B0604020202020204" pitchFamily="34" charset="0"/>
                <a:ea typeface="+mj-ea"/>
                <a:cs typeface="+mj-cs"/>
              </a:defRPr>
            </a:lvl1pPr>
            <a:lvl2pPr>
              <a:spcBef>
                <a:spcPts val="600"/>
              </a:spcBef>
              <a:defRPr sz="2000" b="0">
                <a:solidFill>
                  <a:schemeClr val="accent1"/>
                </a:solidFill>
              </a:defRPr>
            </a:lvl2pPr>
          </a:lstStyle>
          <a:p>
            <a:pPr marL="0" marR="0" lvl="0" indent="0" algn="ctr" defTabSz="914309" rtl="0" eaLnBrk="1" fontAlgn="auto" latinLnBrk="0" hangingPunct="1">
              <a:lnSpc>
                <a:spcPct val="100000"/>
              </a:lnSpc>
              <a:spcBef>
                <a:spcPts val="0"/>
              </a:spcBef>
              <a:spcAft>
                <a:spcPts val="600"/>
              </a:spcAft>
              <a:buClrTx/>
              <a:buSzTx/>
              <a:buFontTx/>
              <a:buNone/>
              <a:tabLst/>
              <a:defRPr/>
            </a:pPr>
            <a:r>
              <a:rPr kumimoji="0" lang="en-GB" sz="4800" b="1" i="0" u="none" strike="noStrike" kern="1200" cap="none" spc="0" normalizeH="0" baseline="0" noProof="0" dirty="0" smtClean="0">
                <a:ln>
                  <a:noFill/>
                </a:ln>
                <a:solidFill>
                  <a:srgbClr val="21A0D2"/>
                </a:solidFill>
                <a:effectLst/>
                <a:uLnTx/>
                <a:uFillTx/>
                <a:latin typeface="Arial" panose="020B0604020202020204" pitchFamily="34" charset="0"/>
                <a:cs typeface="Arial"/>
              </a:rPr>
              <a:t>Thank you for</a:t>
            </a:r>
            <a:br>
              <a:rPr kumimoji="0" lang="en-GB" sz="4800" b="1" i="0" u="none" strike="noStrike" kern="1200" cap="none" spc="0" normalizeH="0" baseline="0" noProof="0" dirty="0" smtClean="0">
                <a:ln>
                  <a:noFill/>
                </a:ln>
                <a:solidFill>
                  <a:srgbClr val="21A0D2"/>
                </a:solidFill>
                <a:effectLst/>
                <a:uLnTx/>
                <a:uFillTx/>
                <a:latin typeface="Arial" panose="020B0604020202020204" pitchFamily="34" charset="0"/>
                <a:cs typeface="Arial"/>
              </a:rPr>
            </a:br>
            <a:r>
              <a:rPr kumimoji="0" lang="en-GB" sz="4800" b="1" i="0" u="none" strike="noStrike" kern="1200" cap="none" spc="0" normalizeH="0" baseline="0" noProof="0" dirty="0" smtClean="0">
                <a:ln>
                  <a:noFill/>
                </a:ln>
                <a:solidFill>
                  <a:srgbClr val="21A0D2"/>
                </a:solidFill>
                <a:effectLst/>
                <a:uLnTx/>
                <a:uFillTx/>
                <a:latin typeface="Arial" panose="020B0604020202020204" pitchFamily="34" charset="0"/>
                <a:cs typeface="Arial"/>
              </a:rPr>
              <a:t>your attention</a:t>
            </a:r>
          </a:p>
          <a:p>
            <a:pPr marL="0" marR="0" lvl="0" indent="0" algn="ctr" defTabSz="914309" rtl="0" eaLnBrk="1" fontAlgn="auto" latinLnBrk="0" hangingPunct="1">
              <a:lnSpc>
                <a:spcPct val="100000"/>
              </a:lnSpc>
              <a:spcBef>
                <a:spcPts val="0"/>
              </a:spcBef>
              <a:spcAft>
                <a:spcPts val="600"/>
              </a:spcAft>
              <a:buClrTx/>
              <a:buSzTx/>
              <a:buFontTx/>
              <a:buNone/>
              <a:tabLst/>
              <a:defRPr/>
            </a:pPr>
            <a:endParaRPr kumimoji="0" lang="en-GB" sz="4800" b="1" i="0" u="none" strike="noStrike" kern="1200" cap="none" spc="0" normalizeH="0" baseline="0" noProof="0" dirty="0" smtClean="0">
              <a:ln>
                <a:noFill/>
              </a:ln>
              <a:solidFill>
                <a:srgbClr val="21A0D2"/>
              </a:solidFill>
              <a:effectLst/>
              <a:uLnTx/>
              <a:uFillTx/>
              <a:latin typeface="Arial" panose="020B0604020202020204" pitchFamily="34" charset="0"/>
              <a:cs typeface="Arial"/>
            </a:endParaRPr>
          </a:p>
          <a:p>
            <a:pPr marL="0" marR="0" lvl="0" indent="0" algn="ctr" defTabSz="914309" rtl="0" eaLnBrk="1" fontAlgn="auto" latinLnBrk="0" hangingPunct="1">
              <a:lnSpc>
                <a:spcPct val="100000"/>
              </a:lnSpc>
              <a:spcBef>
                <a:spcPts val="0"/>
              </a:spcBef>
              <a:spcAft>
                <a:spcPts val="600"/>
              </a:spcAft>
              <a:buClrTx/>
              <a:buSzTx/>
              <a:buFontTx/>
              <a:buNone/>
              <a:tabLst/>
              <a:defRPr/>
            </a:pPr>
            <a:r>
              <a:rPr lang="en-GB" sz="4800" dirty="0" err="1" smtClean="0">
                <a:solidFill>
                  <a:srgbClr val="21A0D2"/>
                </a:solidFill>
                <a:cs typeface="Arial"/>
              </a:rPr>
              <a:t>Hvala</a:t>
            </a:r>
            <a:r>
              <a:rPr lang="en-GB" sz="4800" dirty="0" smtClean="0">
                <a:solidFill>
                  <a:srgbClr val="21A0D2"/>
                </a:solidFill>
                <a:cs typeface="Arial"/>
              </a:rPr>
              <a:t> </a:t>
            </a:r>
            <a:r>
              <a:rPr lang="en-GB" sz="4800" dirty="0" err="1" smtClean="0">
                <a:solidFill>
                  <a:srgbClr val="21A0D2"/>
                </a:solidFill>
                <a:cs typeface="Arial"/>
              </a:rPr>
              <a:t>vam</a:t>
            </a:r>
            <a:r>
              <a:rPr lang="en-GB" sz="4800" dirty="0" smtClean="0">
                <a:solidFill>
                  <a:srgbClr val="21A0D2"/>
                </a:solidFill>
                <a:cs typeface="Arial"/>
              </a:rPr>
              <a:t> </a:t>
            </a:r>
            <a:r>
              <a:rPr lang="en-GB" sz="4800" dirty="0" err="1" smtClean="0">
                <a:solidFill>
                  <a:srgbClr val="21A0D2"/>
                </a:solidFill>
                <a:cs typeface="Arial"/>
              </a:rPr>
              <a:t>na</a:t>
            </a:r>
            <a:r>
              <a:rPr lang="en-GB" sz="4800" dirty="0" smtClean="0">
                <a:solidFill>
                  <a:srgbClr val="21A0D2"/>
                </a:solidFill>
                <a:cs typeface="Arial"/>
              </a:rPr>
              <a:t> </a:t>
            </a:r>
            <a:r>
              <a:rPr lang="en-GB" sz="4800" dirty="0" err="1" smtClean="0">
                <a:solidFill>
                  <a:srgbClr val="21A0D2"/>
                </a:solidFill>
                <a:cs typeface="Arial"/>
              </a:rPr>
              <a:t>pažnji</a:t>
            </a:r>
            <a:endParaRPr lang="en-GB" sz="4800" dirty="0">
              <a:solidFill>
                <a:srgbClr val="21A0D2"/>
              </a:solidFill>
              <a:cs typeface="Arial"/>
            </a:endParaRPr>
          </a:p>
          <a:p>
            <a:pPr marL="0" marR="0" lvl="0" indent="0" algn="ctr" defTabSz="914309" rtl="0" eaLnBrk="1" fontAlgn="auto" latinLnBrk="0" hangingPunct="1">
              <a:lnSpc>
                <a:spcPct val="100000"/>
              </a:lnSpc>
              <a:spcBef>
                <a:spcPts val="0"/>
              </a:spcBef>
              <a:spcAft>
                <a:spcPts val="600"/>
              </a:spcAft>
              <a:buClrTx/>
              <a:buSzTx/>
              <a:buFontTx/>
              <a:buNone/>
              <a:tabLst/>
              <a:defRPr/>
            </a:pPr>
            <a:endParaRPr kumimoji="0" lang="en-GB" sz="4800" b="1" i="0" u="none" strike="noStrike" kern="1200" cap="none" spc="0" normalizeH="0" baseline="0" noProof="0" dirty="0">
              <a:ln>
                <a:noFill/>
              </a:ln>
              <a:solidFill>
                <a:srgbClr val="21A0D2"/>
              </a:solidFill>
              <a:effectLst/>
              <a:uLnTx/>
              <a:uFillTx/>
              <a:latin typeface="Arial" panose="020B0604020202020204" pitchFamily="34" charset="0"/>
              <a:cs typeface="Arial"/>
            </a:endParaRPr>
          </a:p>
        </p:txBody>
      </p:sp>
    </p:spTree>
    <p:extLst>
      <p:ext uri="{BB962C8B-B14F-4D97-AF65-F5344CB8AC3E}">
        <p14:creationId xmlns:p14="http://schemas.microsoft.com/office/powerpoint/2010/main" val="1307679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2223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35360" y="332656"/>
            <a:ext cx="10515600" cy="4536504"/>
          </a:xfrm>
        </p:spPr>
        <p:txBody>
          <a:bodyPr>
            <a:normAutofit/>
          </a:bodyPr>
          <a:lstStyle/>
          <a:p>
            <a:pPr defTabSz="539750">
              <a:lnSpc>
                <a:spcPct val="90000"/>
              </a:lnSpc>
            </a:pPr>
            <a:r>
              <a:rPr lang="en-GB" altLang="sr-Latn-RS" b="1" noProof="1" smtClean="0">
                <a:solidFill>
                  <a:srgbClr val="FFFFFF"/>
                </a:solidFill>
                <a:latin typeface="Arial Nova Cond" pitchFamily="34" charset="0"/>
                <a:cs typeface="Calibri" panose="020F0502020204030204" charset="0"/>
                <a:sym typeface="+mn-ea"/>
              </a:rPr>
              <a:t>Digitalisation in the road industry.</a:t>
            </a:r>
            <a:br>
              <a:rPr lang="en-GB" altLang="sr-Latn-RS" b="1" noProof="1" smtClean="0">
                <a:solidFill>
                  <a:srgbClr val="FFFFFF"/>
                </a:solidFill>
                <a:latin typeface="Arial Nova Cond" pitchFamily="34" charset="0"/>
                <a:cs typeface="Calibri" panose="020F0502020204030204" charset="0"/>
                <a:sym typeface="+mn-ea"/>
              </a:rPr>
            </a:br>
            <a:r>
              <a:rPr lang="en-GB" altLang="sr-Latn-RS" b="1" noProof="1">
                <a:solidFill>
                  <a:srgbClr val="FFFFFF"/>
                </a:solidFill>
                <a:latin typeface="Arial Nova Cond" pitchFamily="34" charset="0"/>
                <a:cs typeface="Calibri" panose="020F0502020204030204" charset="0"/>
                <a:sym typeface="+mn-ea"/>
              </a:rPr>
              <a:t/>
            </a:r>
            <a:br>
              <a:rPr lang="en-GB" altLang="sr-Latn-RS" b="1" noProof="1">
                <a:solidFill>
                  <a:srgbClr val="FFFFFF"/>
                </a:solidFill>
                <a:latin typeface="Arial Nova Cond" pitchFamily="34" charset="0"/>
                <a:cs typeface="Calibri" panose="020F0502020204030204" charset="0"/>
                <a:sym typeface="+mn-ea"/>
              </a:rPr>
            </a:br>
            <a:r>
              <a:rPr lang="en-GB" altLang="sr-Latn-RS" b="1" noProof="1" smtClean="0">
                <a:solidFill>
                  <a:srgbClr val="FFFFFF"/>
                </a:solidFill>
                <a:latin typeface="Arial Nova Cond" pitchFamily="34" charset="0"/>
                <a:cs typeface="Calibri" panose="020F0502020204030204" charset="0"/>
                <a:sym typeface="+mn-ea"/>
              </a:rPr>
              <a:t>Will our business become easier?</a:t>
            </a:r>
            <a:endParaRPr lang="de-DE" dirty="0"/>
          </a:p>
        </p:txBody>
      </p:sp>
    </p:spTree>
    <p:extLst>
      <p:ext uri="{BB962C8B-B14F-4D97-AF65-F5344CB8AC3E}">
        <p14:creationId xmlns:p14="http://schemas.microsoft.com/office/powerpoint/2010/main" val="2730136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p:cNvSpPr txBox="1"/>
          <p:nvPr/>
        </p:nvSpPr>
        <p:spPr>
          <a:xfrm>
            <a:off x="1919536" y="2900843"/>
            <a:ext cx="2520280" cy="1200329"/>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GB" sz="3600" dirty="0" smtClean="0"/>
              <a:t>OUR </a:t>
            </a:r>
          </a:p>
          <a:p>
            <a:pPr algn="ctr"/>
            <a:r>
              <a:rPr lang="en-GB" sz="3600" dirty="0" smtClean="0"/>
              <a:t>BUSINESS</a:t>
            </a:r>
            <a:endParaRPr lang="en-GB" sz="3600" dirty="0"/>
          </a:p>
        </p:txBody>
      </p:sp>
      <p:sp>
        <p:nvSpPr>
          <p:cNvPr id="8" name="Textfeld 7"/>
          <p:cNvSpPr txBox="1"/>
          <p:nvPr/>
        </p:nvSpPr>
        <p:spPr>
          <a:xfrm>
            <a:off x="1919536" y="5517232"/>
            <a:ext cx="2520280" cy="646331"/>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GB" sz="3600" dirty="0" smtClean="0"/>
              <a:t>EASIER</a:t>
            </a:r>
            <a:endParaRPr lang="en-GB" sz="3600" dirty="0"/>
          </a:p>
        </p:txBody>
      </p:sp>
      <p:sp>
        <p:nvSpPr>
          <p:cNvPr id="9" name="Textfeld 8"/>
          <p:cNvSpPr txBox="1"/>
          <p:nvPr/>
        </p:nvSpPr>
        <p:spPr>
          <a:xfrm>
            <a:off x="1589150" y="908720"/>
            <a:ext cx="3312368" cy="646331"/>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GB" sz="3600" dirty="0" smtClean="0"/>
              <a:t>DIGITALISATION</a:t>
            </a:r>
            <a:endParaRPr lang="en-GB" sz="3600" dirty="0"/>
          </a:p>
        </p:txBody>
      </p:sp>
      <p:sp>
        <p:nvSpPr>
          <p:cNvPr id="10" name="Pfeil nach unten 9"/>
          <p:cNvSpPr/>
          <p:nvPr/>
        </p:nvSpPr>
        <p:spPr>
          <a:xfrm>
            <a:off x="2927648" y="1759895"/>
            <a:ext cx="504056" cy="9361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Pfeil nach unten 10"/>
          <p:cNvSpPr/>
          <p:nvPr/>
        </p:nvSpPr>
        <p:spPr>
          <a:xfrm>
            <a:off x="2927648" y="4351347"/>
            <a:ext cx="504056" cy="9361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 name="Grafik 11" descr="Vraagteken Vraag Reactie Search · Gratis afbeelding op Pixaba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04112" y="1196752"/>
            <a:ext cx="3802667" cy="3802667"/>
          </a:xfrm>
          <a:prstGeom prst="rect">
            <a:avLst/>
          </a:prstGeom>
        </p:spPr>
      </p:pic>
    </p:spTree>
    <p:extLst>
      <p:ext uri="{BB962C8B-B14F-4D97-AF65-F5344CB8AC3E}">
        <p14:creationId xmlns:p14="http://schemas.microsoft.com/office/powerpoint/2010/main" val="16928892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p:cNvSpPr txBox="1"/>
          <p:nvPr/>
        </p:nvSpPr>
        <p:spPr>
          <a:xfrm>
            <a:off x="1919536" y="2900843"/>
            <a:ext cx="2520280" cy="1200329"/>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GB" sz="3600" dirty="0" smtClean="0"/>
              <a:t>OUR </a:t>
            </a:r>
          </a:p>
          <a:p>
            <a:pPr algn="ctr"/>
            <a:r>
              <a:rPr lang="en-GB" sz="3600" dirty="0" smtClean="0"/>
              <a:t>BUSINESS</a:t>
            </a:r>
            <a:endParaRPr lang="en-GB" sz="3600" dirty="0"/>
          </a:p>
        </p:txBody>
      </p:sp>
      <p:pic>
        <p:nvPicPr>
          <p:cNvPr id="13" name="Grafik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45680" y="1845435"/>
            <a:ext cx="2441885" cy="1682769"/>
          </a:xfrm>
          <a:prstGeom prst="rect">
            <a:avLst/>
          </a:prstGeom>
        </p:spPr>
      </p:pic>
      <p:pic>
        <p:nvPicPr>
          <p:cNvPr id="14" name="Grafik 13"/>
          <p:cNvPicPr>
            <a:picLocks noChangeAspect="1"/>
          </p:cNvPicPr>
          <p:nvPr/>
        </p:nvPicPr>
        <p:blipFill rotWithShape="1">
          <a:blip r:embed="rId3" cstate="print">
            <a:extLst>
              <a:ext uri="{28A0092B-C50C-407E-A947-70E740481C1C}">
                <a14:useLocalDpi xmlns:a14="http://schemas.microsoft.com/office/drawing/2010/main" val="0"/>
              </a:ext>
            </a:extLst>
          </a:blip>
          <a:srcRect l="10833" r="11362"/>
          <a:stretch/>
        </p:blipFill>
        <p:spPr>
          <a:xfrm>
            <a:off x="658602" y="1845435"/>
            <a:ext cx="2618576" cy="1682769"/>
          </a:xfrm>
          <a:prstGeom prst="rect">
            <a:avLst/>
          </a:prstGeom>
        </p:spPr>
      </p:pic>
      <p:pic>
        <p:nvPicPr>
          <p:cNvPr id="15" name="Grafik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8602" y="3963214"/>
            <a:ext cx="2581099" cy="1721593"/>
          </a:xfrm>
          <a:prstGeom prst="rect">
            <a:avLst/>
          </a:prstGeom>
        </p:spPr>
      </p:pic>
      <p:pic>
        <p:nvPicPr>
          <p:cNvPr id="16" name="Grafik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45680" y="3963213"/>
            <a:ext cx="2582390" cy="1721593"/>
          </a:xfrm>
          <a:prstGeom prst="rect">
            <a:avLst/>
          </a:prstGeom>
        </p:spPr>
      </p:pic>
      <p:pic>
        <p:nvPicPr>
          <p:cNvPr id="17" name="Grafik 16"/>
          <p:cNvPicPr>
            <a:picLocks noChangeAspect="1"/>
          </p:cNvPicPr>
          <p:nvPr/>
        </p:nvPicPr>
        <p:blipFill rotWithShape="1">
          <a:blip r:embed="rId6" cstate="print">
            <a:extLst>
              <a:ext uri="{28A0092B-C50C-407E-A947-70E740481C1C}">
                <a14:useLocalDpi xmlns:a14="http://schemas.microsoft.com/office/drawing/2010/main" val="0"/>
              </a:ext>
            </a:extLst>
          </a:blip>
          <a:srcRect l="21875" r="21875"/>
          <a:stretch/>
        </p:blipFill>
        <p:spPr>
          <a:xfrm>
            <a:off x="7282020" y="1845434"/>
            <a:ext cx="3839371" cy="3839371"/>
          </a:xfrm>
          <a:prstGeom prst="rect">
            <a:avLst/>
          </a:prstGeom>
        </p:spPr>
      </p:pic>
    </p:spTree>
    <p:extLst>
      <p:ext uri="{BB962C8B-B14F-4D97-AF65-F5344CB8AC3E}">
        <p14:creationId xmlns:p14="http://schemas.microsoft.com/office/powerpoint/2010/main" val="3590815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22" presetClass="entr" presetSubtype="4"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22" presetClass="entr" presetSubtype="4"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par>
                                <p:cTn id="14" presetID="22" presetClass="entr" presetSubtype="4"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down)">
                                      <p:cBhvr>
                                        <p:cTn id="16" dur="500"/>
                                        <p:tgtEl>
                                          <p:spTgt spid="17"/>
                                        </p:tgtEl>
                                      </p:cBhvr>
                                    </p:animEffect>
                                  </p:childTnLst>
                                </p:cTn>
                              </p:par>
                              <p:par>
                                <p:cTn id="17" presetID="22" presetClass="entr" presetSubtype="4"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par>
                                <p:cTn id="20" presetID="22" presetClass="entr" presetSubtype="4"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p:cNvSpPr txBox="1"/>
          <p:nvPr/>
        </p:nvSpPr>
        <p:spPr>
          <a:xfrm>
            <a:off x="1919536" y="2900843"/>
            <a:ext cx="2520280" cy="1200329"/>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GB" sz="3600" dirty="0" smtClean="0"/>
              <a:t>OUR </a:t>
            </a:r>
          </a:p>
          <a:p>
            <a:pPr algn="ctr"/>
            <a:r>
              <a:rPr lang="en-GB" sz="3600" dirty="0" smtClean="0"/>
              <a:t>BUSINESS</a:t>
            </a:r>
            <a:endParaRPr lang="en-GB" sz="3600" dirty="0"/>
          </a:p>
        </p:txBody>
      </p:sp>
      <p:sp>
        <p:nvSpPr>
          <p:cNvPr id="8" name="Textfeld 7"/>
          <p:cNvSpPr txBox="1"/>
          <p:nvPr/>
        </p:nvSpPr>
        <p:spPr>
          <a:xfrm>
            <a:off x="1919536" y="5517232"/>
            <a:ext cx="2520280" cy="646331"/>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GB" sz="3600" dirty="0" smtClean="0"/>
              <a:t>EASIER</a:t>
            </a:r>
            <a:endParaRPr lang="en-GB" sz="3600" dirty="0"/>
          </a:p>
        </p:txBody>
      </p:sp>
      <p:sp>
        <p:nvSpPr>
          <p:cNvPr id="9" name="Textfeld 8"/>
          <p:cNvSpPr txBox="1"/>
          <p:nvPr/>
        </p:nvSpPr>
        <p:spPr>
          <a:xfrm>
            <a:off x="1589150" y="908720"/>
            <a:ext cx="3312368" cy="646331"/>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GB" sz="3600" dirty="0" smtClean="0"/>
              <a:t>DIGITALISATION</a:t>
            </a:r>
            <a:endParaRPr lang="en-GB" sz="3600" dirty="0"/>
          </a:p>
        </p:txBody>
      </p:sp>
      <p:sp>
        <p:nvSpPr>
          <p:cNvPr id="10" name="Pfeil nach unten 9"/>
          <p:cNvSpPr/>
          <p:nvPr/>
        </p:nvSpPr>
        <p:spPr>
          <a:xfrm>
            <a:off x="2927648" y="1759895"/>
            <a:ext cx="504056" cy="9361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Pfeil nach unten 10"/>
          <p:cNvSpPr/>
          <p:nvPr/>
        </p:nvSpPr>
        <p:spPr>
          <a:xfrm>
            <a:off x="2927648" y="4351347"/>
            <a:ext cx="504056" cy="9361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 name="Grafik 11" descr="Vraagteken Vraag Reactie Search · Gratis afbeelding op Pixaba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04112" y="1196752"/>
            <a:ext cx="3802667" cy="3802667"/>
          </a:xfrm>
          <a:prstGeom prst="rect">
            <a:avLst/>
          </a:prstGeom>
        </p:spPr>
      </p:pic>
    </p:spTree>
    <p:extLst>
      <p:ext uri="{BB962C8B-B14F-4D97-AF65-F5344CB8AC3E}">
        <p14:creationId xmlns:p14="http://schemas.microsoft.com/office/powerpoint/2010/main" val="4102937521"/>
      </p:ext>
    </p:extLst>
  </p:cSld>
  <p:clrMapOvr>
    <a:masterClrMapping/>
  </p:clrMapOvr>
  <p:timing>
    <p:tnLst>
      <p:par>
        <p:cTn id="1" dur="indefinite" restart="never" nodeType="tmRoot"/>
      </p:par>
    </p:tnLst>
  </p:timing>
</p:sld>
</file>

<file path=ppt/theme/theme1.xml><?xml version="1.0" encoding="utf-8"?>
<a:theme xmlns:a="http://schemas.openxmlformats.org/drawingml/2006/main" name="Art_mountaineering">
  <a:themeElements>
    <a:clrScheme name="">
      <a:dk1>
        <a:srgbClr val="777777"/>
      </a:dk1>
      <a:lt1>
        <a:srgbClr val="FFFFFF"/>
      </a:lt1>
      <a:dk2>
        <a:srgbClr val="779EFF"/>
      </a:dk2>
      <a:lt2>
        <a:srgbClr val="FFFF00"/>
      </a:lt2>
      <a:accent1>
        <a:srgbClr val="33CCCC"/>
      </a:accent1>
      <a:accent2>
        <a:srgbClr val="FFFFF7"/>
      </a:accent2>
      <a:accent3>
        <a:srgbClr val="BDCCFF"/>
      </a:accent3>
      <a:accent4>
        <a:srgbClr val="DADADA"/>
      </a:accent4>
      <a:accent5>
        <a:srgbClr val="ADE2E2"/>
      </a:accent5>
      <a:accent6>
        <a:srgbClr val="E7E7E0"/>
      </a:accent6>
      <a:hlink>
        <a:srgbClr val="FF5050"/>
      </a:hlink>
      <a:folHlink>
        <a:srgbClr val="000099"/>
      </a:folHlink>
    </a:clrScheme>
    <a:fontScheme name="Art_mountaineering">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spDef>
    <a:ln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lnDef>
  </a:objectDefaults>
  <a:extraClrSchemeLst>
    <a:extraClrScheme>
      <a:clrScheme name="Art_mountaineerin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Art_mountaineering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Art_mountaineering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Art_mountaineering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Art_mountaineering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Art_mountaineering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Art_mountaineering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Art_mountaineering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Art_mountaineering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Art_mountaineering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Art_mountaineering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Art_mountaineering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461</Words>
  <Application>Microsoft Office PowerPoint</Application>
  <PresentationFormat>Breitbild</PresentationFormat>
  <Paragraphs>139</Paragraphs>
  <Slides>48</Slides>
  <Notes>1</Notes>
  <HiddenSlides>0</HiddenSlides>
  <MMClips>0</MMClips>
  <ScaleCrop>false</ScaleCrop>
  <HeadingPairs>
    <vt:vector size="6" baseType="variant">
      <vt:variant>
        <vt:lpstr>Verwendete Schriftarten</vt:lpstr>
      </vt:variant>
      <vt:variant>
        <vt:i4>11</vt:i4>
      </vt:variant>
      <vt:variant>
        <vt:lpstr>Design</vt:lpstr>
      </vt:variant>
      <vt:variant>
        <vt:i4>2</vt:i4>
      </vt:variant>
      <vt:variant>
        <vt:lpstr>Folientitel</vt:lpstr>
      </vt:variant>
      <vt:variant>
        <vt:i4>48</vt:i4>
      </vt:variant>
    </vt:vector>
  </HeadingPairs>
  <TitlesOfParts>
    <vt:vector size="61" baseType="lpstr">
      <vt:lpstr>宋体</vt:lpstr>
      <vt:lpstr>宋体</vt:lpstr>
      <vt:lpstr>Aptos</vt:lpstr>
      <vt:lpstr>Arial</vt:lpstr>
      <vt:lpstr>Arial Black</vt:lpstr>
      <vt:lpstr>Arial Nova Cond</vt:lpstr>
      <vt:lpstr>Calibri</vt:lpstr>
      <vt:lpstr>Calibri Light</vt:lpstr>
      <vt:lpstr>Helvetica Neue</vt:lpstr>
      <vt:lpstr>Lucida Grande</vt:lpstr>
      <vt:lpstr>Tahoma</vt:lpstr>
      <vt:lpstr>Art_mountaineering</vt:lpstr>
      <vt:lpstr>Benutzerdefiniertes Design</vt:lpstr>
      <vt:lpstr>PowerPoint-Präsentation</vt:lpstr>
      <vt:lpstr>PowerPoint-Präsentation</vt:lpstr>
      <vt:lpstr>PowerPoint-Präsentation</vt:lpstr>
      <vt:lpstr>PowerPoint-Präsentation</vt:lpstr>
      <vt:lpstr>PowerPoint-Präsentation</vt:lpstr>
      <vt:lpstr>Digitalisation in the road industry.  Will our business become easier?</vt:lpstr>
      <vt:lpstr>PowerPoint-Präsentation</vt:lpstr>
      <vt:lpstr>PowerPoint-Präsentation</vt:lpstr>
      <vt:lpstr>PowerPoint-Präsentation</vt:lpstr>
      <vt:lpstr>PowerPoint-Präsentation</vt:lpstr>
      <vt:lpstr>PowerPoint-Präsentation</vt:lpstr>
      <vt:lpstr>PowerPoint-Präsentation</vt:lpstr>
      <vt:lpstr>Better Quality Control</vt:lpstr>
      <vt:lpstr>PowerPoint-Präsentation</vt:lpstr>
      <vt:lpstr>Automation &amp; Efficiency</vt:lpstr>
      <vt:lpstr>Predictive Maintenance</vt:lpstr>
      <vt:lpstr>Regulatory Compliance </vt:lpstr>
      <vt:lpstr>PowerPoint-Präsentation</vt:lpstr>
      <vt:lpstr>Regulatory Compliance </vt:lpstr>
      <vt:lpstr>Regulatory Compliance </vt:lpstr>
      <vt:lpstr>Higher Initial Costs</vt:lpstr>
      <vt:lpstr>Data Management Complexity</vt:lpstr>
      <vt:lpstr>Cybersecurity Risks</vt:lpstr>
      <vt:lpstr>Resistance to Change </vt:lpstr>
      <vt:lpstr>PowerPoint-Präsentation</vt:lpstr>
      <vt:lpstr>PowerPoint-Präsentation</vt:lpstr>
      <vt:lpstr>PowerPoint-Präsentation</vt:lpstr>
      <vt:lpstr>PowerPoint-Präsentation</vt:lpstr>
      <vt:lpstr>PowerPoint-Präsentation</vt:lpstr>
      <vt:lpstr>PowerPoint-Präsentation</vt:lpstr>
      <vt:lpstr>Short example before ending</vt:lpstr>
      <vt:lpstr>Quality control during paving</vt:lpstr>
      <vt:lpstr>PowerPoint-Präsentation</vt:lpstr>
      <vt:lpstr>PowerPoint-Präsentation</vt:lpstr>
      <vt:lpstr>PowerPoint-Präsentation</vt:lpstr>
      <vt:lpstr>PowerPoint-Präsentation</vt:lpstr>
      <vt:lpstr>Core Drilling and Analyse of the core</vt:lpstr>
      <vt:lpstr>Layer thickness</vt:lpstr>
      <vt:lpstr>PowerPoint-Präsentation</vt:lpstr>
      <vt:lpstr>PowerPoint-Präsentation</vt:lpstr>
      <vt:lpstr>PowerPoint-Präsentation</vt:lpstr>
      <vt:lpstr>PowerPoint-Präsentation</vt:lpstr>
      <vt:lpstr>PowerPoint-Präsentation</vt:lpstr>
      <vt:lpstr>PowerPoint-Präsentation</vt:lpstr>
      <vt:lpstr>Digitalisation in the road industry.  Will our business become easier?</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Miroslav Keller</dc:creator>
  <cp:lastModifiedBy>Dipl.-Ing. Ersun Görener</cp:lastModifiedBy>
  <cp:revision>68</cp:revision>
  <cp:lastPrinted>2025-04-04T13:53:29Z</cp:lastPrinted>
  <dcterms:created xsi:type="dcterms:W3CDTF">2025-02-27T19:40:15Z</dcterms:created>
  <dcterms:modified xsi:type="dcterms:W3CDTF">2025-05-08T06:47:56Z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1033-12.2.0.20326</vt:lpwstr>
  </property>
  <property fmtid="{D5CDD505-2E9C-101B-9397-08002B2CF9AE}" pid="3" name="ICV">
    <vt:lpwstr>4DD903FD12AB43EF8B589E6FE66A233A_12</vt:lpwstr>
  </property>
</Properties>
</file>