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70" r:id="rId1"/>
    <p:sldMasterId id="2147487699" r:id="rId2"/>
  </p:sldMasterIdLst>
  <p:notesMasterIdLst>
    <p:notesMasterId r:id="rId29"/>
  </p:notesMasterIdLst>
  <p:handoutMasterIdLst>
    <p:handoutMasterId r:id="rId30"/>
  </p:handoutMasterIdLst>
  <p:sldIdLst>
    <p:sldId id="1050" r:id="rId3"/>
    <p:sldId id="1051" r:id="rId4"/>
    <p:sldId id="1052" r:id="rId5"/>
    <p:sldId id="1059" r:id="rId6"/>
    <p:sldId id="1065" r:id="rId7"/>
    <p:sldId id="1064" r:id="rId8"/>
    <p:sldId id="1063" r:id="rId9"/>
    <p:sldId id="1062" r:id="rId10"/>
    <p:sldId id="1061" r:id="rId11"/>
    <p:sldId id="1060" r:id="rId12"/>
    <p:sldId id="1066" r:id="rId13"/>
    <p:sldId id="1054" r:id="rId14"/>
    <p:sldId id="1072" r:id="rId15"/>
    <p:sldId id="1067" r:id="rId16"/>
    <p:sldId id="1068" r:id="rId17"/>
    <p:sldId id="1069" r:id="rId18"/>
    <p:sldId id="1070" r:id="rId19"/>
    <p:sldId id="1071" r:id="rId20"/>
    <p:sldId id="1074" r:id="rId21"/>
    <p:sldId id="1075" r:id="rId22"/>
    <p:sldId id="1073" r:id="rId23"/>
    <p:sldId id="1080" r:id="rId24"/>
    <p:sldId id="1081" r:id="rId25"/>
    <p:sldId id="1085" r:id="rId26"/>
    <p:sldId id="1083" r:id="rId27"/>
    <p:sldId id="1084" r:id="rId28"/>
  </p:sldIdLst>
  <p:sldSz cx="10826750" cy="8120063" type="B4ISO"/>
  <p:notesSz cx="7099300" cy="10234613"/>
  <p:defaultTextStyle>
    <a:defPPr>
      <a:defRPr lang="en-US"/>
    </a:defPPr>
    <a:lvl1pPr algn="l" defTabSz="457200"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5pPr>
    <a:lvl6pPr marL="2286000" algn="l" defTabSz="914400" rtl="0" eaLnBrk="1" latinLnBrk="0" hangingPunct="1">
      <a:defRPr kern="1200">
        <a:solidFill>
          <a:schemeClr val="tx1"/>
        </a:solidFill>
        <a:latin typeface="Century Gothic" panose="020B0502020202020204" pitchFamily="34" charset="0"/>
        <a:ea typeface="+mn-ea"/>
        <a:cs typeface="+mn-cs"/>
      </a:defRPr>
    </a:lvl6pPr>
    <a:lvl7pPr marL="2743200" algn="l" defTabSz="914400" rtl="0" eaLnBrk="1" latinLnBrk="0" hangingPunct="1">
      <a:defRPr kern="1200">
        <a:solidFill>
          <a:schemeClr val="tx1"/>
        </a:solidFill>
        <a:latin typeface="Century Gothic" panose="020B0502020202020204" pitchFamily="34" charset="0"/>
        <a:ea typeface="+mn-ea"/>
        <a:cs typeface="+mn-cs"/>
      </a:defRPr>
    </a:lvl7pPr>
    <a:lvl8pPr marL="3200400" algn="l" defTabSz="914400" rtl="0" eaLnBrk="1" latinLnBrk="0" hangingPunct="1">
      <a:defRPr kern="1200">
        <a:solidFill>
          <a:schemeClr val="tx1"/>
        </a:solidFill>
        <a:latin typeface="Century Gothic" panose="020B0502020202020204" pitchFamily="34" charset="0"/>
        <a:ea typeface="+mn-ea"/>
        <a:cs typeface="+mn-cs"/>
      </a:defRPr>
    </a:lvl8pPr>
    <a:lvl9pPr marL="3657600" algn="l" defTabSz="914400" rtl="0" eaLnBrk="1" latinLnBrk="0" hangingPunct="1">
      <a:defRPr kern="1200">
        <a:solidFill>
          <a:schemeClr val="tx1"/>
        </a:solidFill>
        <a:latin typeface="Century Gothic" panose="020B0502020202020204" pitchFamily="34" charset="0"/>
        <a:ea typeface="+mn-ea"/>
        <a:cs typeface="+mn-cs"/>
      </a:defRPr>
    </a:lvl9pPr>
  </p:defaultTextStyle>
  <p:extLst>
    <p:ext uri="{EFAFB233-063F-42B5-8137-9DF3F51BA10A}">
      <p15:sldGuideLst xmlns:p15="http://schemas.microsoft.com/office/powerpoint/2012/main">
        <p15:guide id="1" orient="horz" pos="2558">
          <p15:clr>
            <a:srgbClr val="A4A3A4"/>
          </p15:clr>
        </p15:guide>
        <p15:guide id="2" pos="3410">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1F6E"/>
    <a:srgbClr val="09357F"/>
    <a:srgbClr val="009900"/>
    <a:srgbClr val="33CC33"/>
    <a:srgbClr val="006600"/>
    <a:srgbClr val="4D4D4D"/>
    <a:srgbClr val="16395C"/>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94671" autoAdjust="0"/>
  </p:normalViewPr>
  <p:slideViewPr>
    <p:cSldViewPr>
      <p:cViewPr varScale="1">
        <p:scale>
          <a:sx n="98" d="100"/>
          <a:sy n="98" d="100"/>
        </p:scale>
        <p:origin x="1795" y="86"/>
      </p:cViewPr>
      <p:guideLst>
        <p:guide orient="horz" pos="2558"/>
        <p:guide pos="3410"/>
      </p:guideLst>
    </p:cSldViewPr>
  </p:slideViewPr>
  <p:outlineViewPr>
    <p:cViewPr>
      <p:scale>
        <a:sx n="33" d="100"/>
        <a:sy n="33" d="100"/>
      </p:scale>
      <p:origin x="0" y="494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562" y="-84"/>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2" Type="http://schemas.openxmlformats.org/officeDocument/2006/relationships/oleObject" Target="file:///C:\Users\breix\AppData\Roaming\Microsoft\Excel\Results%2520and%2520calculations%20(version%201).xlsb"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885771473553414"/>
          <c:y val="0.1353886568726351"/>
          <c:w val="0.5397946814070439"/>
          <c:h val="0.85701551735416548"/>
        </c:manualLayout>
      </c:layout>
      <c:doughnutChart>
        <c:varyColors val="1"/>
        <c:ser>
          <c:idx val="0"/>
          <c:order val="0"/>
          <c:dPt>
            <c:idx val="0"/>
            <c:bubble3D val="0"/>
            <c:spPr>
              <a:gradFill rotWithShape="1">
                <a:gsLst>
                  <a:gs pos="0">
                    <a:srgbClr val="0070C0"/>
                  </a:gs>
                  <a:gs pos="39000">
                    <a:srgbClr val="002060"/>
                  </a:gs>
                </a:gsLst>
                <a:lin ang="5400000" scaled="1"/>
              </a:gradFill>
              <a:ln>
                <a:noFill/>
              </a:ln>
              <a:effectLst/>
            </c:spPr>
            <c:extLst>
              <c:ext xmlns:c16="http://schemas.microsoft.com/office/drawing/2014/chart" uri="{C3380CC4-5D6E-409C-BE32-E72D297353CC}">
                <c16:uniqueId val="{00000001-42C0-4A0A-873D-EEBB812CA585}"/>
              </c:ext>
            </c:extLst>
          </c:dPt>
          <c:dPt>
            <c:idx val="1"/>
            <c:bubble3D val="0"/>
            <c:spPr>
              <a:gradFill rotWithShape="1">
                <a:gsLst>
                  <a:gs pos="45000">
                    <a:srgbClr val="3B87CD"/>
                  </a:gs>
                  <a:gs pos="100000">
                    <a:srgbClr val="0070C0"/>
                  </a:gs>
                </a:gsLst>
                <a:lin ang="5400000" scaled="1"/>
              </a:gradFill>
              <a:ln>
                <a:noFill/>
              </a:ln>
              <a:effectLst/>
            </c:spPr>
            <c:extLst>
              <c:ext xmlns:c16="http://schemas.microsoft.com/office/drawing/2014/chart" uri="{C3380CC4-5D6E-409C-BE32-E72D297353CC}">
                <c16:uniqueId val="{00000003-42C0-4A0A-873D-EEBB812CA585}"/>
              </c:ext>
            </c:extLst>
          </c:dPt>
          <c:dPt>
            <c:idx val="2"/>
            <c:bubble3D val="0"/>
            <c:spPr>
              <a:gradFill rotWithShape="1">
                <a:gsLst>
                  <a:gs pos="0">
                    <a:schemeClr val="tx2">
                      <a:lumMod val="10000"/>
                      <a:lumOff val="90000"/>
                    </a:schemeClr>
                  </a:gs>
                  <a:gs pos="39000">
                    <a:schemeClr val="tx2">
                      <a:lumMod val="25000"/>
                      <a:lumOff val="75000"/>
                    </a:schemeClr>
                  </a:gs>
                </a:gsLst>
                <a:lin ang="5400000" scaled="1"/>
              </a:gradFill>
              <a:ln>
                <a:noFill/>
              </a:ln>
              <a:effectLst/>
            </c:spPr>
            <c:extLst>
              <c:ext xmlns:c16="http://schemas.microsoft.com/office/drawing/2014/chart" uri="{C3380CC4-5D6E-409C-BE32-E72D297353CC}">
                <c16:uniqueId val="{00000005-42C0-4A0A-873D-EEBB812CA585}"/>
              </c:ext>
            </c:extLst>
          </c:dPt>
          <c:dPt>
            <c:idx val="3"/>
            <c:bubble3D val="0"/>
            <c:spPr>
              <a:solidFill>
                <a:schemeClr val="accent6">
                  <a:lumMod val="50000"/>
                </a:schemeClr>
              </a:solidFill>
              <a:ln>
                <a:noFill/>
              </a:ln>
              <a:effectLst/>
            </c:spPr>
            <c:extLst>
              <c:ext xmlns:c16="http://schemas.microsoft.com/office/drawing/2014/chart" uri="{C3380CC4-5D6E-409C-BE32-E72D297353CC}">
                <c16:uniqueId val="{00000007-42C0-4A0A-873D-EEBB812CA585}"/>
              </c:ext>
            </c:extLst>
          </c:dPt>
          <c:dPt>
            <c:idx val="4"/>
            <c:bubble3D val="0"/>
            <c:spPr>
              <a:solidFill>
                <a:schemeClr val="accent6">
                  <a:lumMod val="60000"/>
                  <a:lumOff val="40000"/>
                </a:schemeClr>
              </a:solidFill>
              <a:ln>
                <a:noFill/>
              </a:ln>
              <a:effectLst/>
            </c:spPr>
            <c:extLst>
              <c:ext xmlns:c16="http://schemas.microsoft.com/office/drawing/2014/chart" uri="{C3380CC4-5D6E-409C-BE32-E72D297353CC}">
                <c16:uniqueId val="{00000009-42C0-4A0A-873D-EEBB812CA585}"/>
              </c:ext>
            </c:extLst>
          </c:dPt>
          <c:dPt>
            <c:idx val="5"/>
            <c:bubble3D val="0"/>
            <c:spPr>
              <a:solidFill>
                <a:srgbClr val="93732D"/>
              </a:solidFill>
              <a:ln>
                <a:noFill/>
              </a:ln>
              <a:effectLst/>
            </c:spPr>
            <c:extLst>
              <c:ext xmlns:c16="http://schemas.microsoft.com/office/drawing/2014/chart" uri="{C3380CC4-5D6E-409C-BE32-E72D297353CC}">
                <c16:uniqueId val="{0000000B-42C0-4A0A-873D-EEBB812CA585}"/>
              </c:ext>
            </c:extLst>
          </c:dPt>
          <c:dPt>
            <c:idx val="6"/>
            <c:bubble3D val="0"/>
            <c:spPr>
              <a:solidFill>
                <a:schemeClr val="accent2">
                  <a:lumMod val="50000"/>
                </a:schemeClr>
              </a:solidFill>
              <a:ln>
                <a:noFill/>
              </a:ln>
              <a:effectLst/>
            </c:spPr>
            <c:extLst>
              <c:ext xmlns:c16="http://schemas.microsoft.com/office/drawing/2014/chart" uri="{C3380CC4-5D6E-409C-BE32-E72D297353CC}">
                <c16:uniqueId val="{0000000D-42C0-4A0A-873D-EEBB812CA585}"/>
              </c:ext>
            </c:extLst>
          </c:dPt>
          <c:dPt>
            <c:idx val="7"/>
            <c:bubble3D val="0"/>
            <c:spPr>
              <a:solidFill>
                <a:schemeClr val="accent2">
                  <a:lumMod val="75000"/>
                </a:schemeClr>
              </a:solidFill>
              <a:ln>
                <a:noFill/>
              </a:ln>
              <a:effectLst/>
            </c:spPr>
            <c:extLst>
              <c:ext xmlns:c16="http://schemas.microsoft.com/office/drawing/2014/chart" uri="{C3380CC4-5D6E-409C-BE32-E72D297353CC}">
                <c16:uniqueId val="{0000000F-42C0-4A0A-873D-EEBB812CA585}"/>
              </c:ext>
            </c:extLst>
          </c:dPt>
          <c:dPt>
            <c:idx val="8"/>
            <c:bubble3D val="0"/>
            <c:spPr>
              <a:solidFill>
                <a:schemeClr val="accent5">
                  <a:lumMod val="60000"/>
                  <a:lumOff val="40000"/>
                </a:schemeClr>
              </a:solidFill>
              <a:ln>
                <a:noFill/>
              </a:ln>
              <a:effectLst/>
            </c:spPr>
            <c:extLst>
              <c:ext xmlns:c16="http://schemas.microsoft.com/office/drawing/2014/chart" uri="{C3380CC4-5D6E-409C-BE32-E72D297353CC}">
                <c16:uniqueId val="{00000011-42C0-4A0A-873D-EEBB812CA585}"/>
              </c:ext>
            </c:extLst>
          </c:dPt>
          <c:dLbls>
            <c:dLbl>
              <c:idx val="0"/>
              <c:layout>
                <c:manualLayout>
                  <c:x val="1.0522252606058503E-2"/>
                  <c:y val="9.7796859345358391E-3"/>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eparator>
</c:separator>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42C0-4A0A-873D-EEBB812CA585}"/>
                </c:ext>
              </c:extLst>
            </c:dLbl>
            <c:dLbl>
              <c:idx val="1"/>
              <c:layout>
                <c:manualLayout>
                  <c:x val="-3.3363187078894125E-3"/>
                  <c:y val="-8.8149726802295748E-3"/>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eparator>
</c:separator>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42C0-4A0A-873D-EEBB812CA585}"/>
                </c:ext>
              </c:extLst>
            </c:dLbl>
            <c:dLbl>
              <c:idx val="2"/>
              <c:layout>
                <c:manualLayout>
                  <c:x val="-1.0472159032998871E-2"/>
                  <c:y val="-3.3986000984682498E-2"/>
                </c:manualLayout>
              </c:layou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5-42C0-4A0A-873D-EEBB812CA585}"/>
                </c:ext>
              </c:extLst>
            </c:dLbl>
            <c:dLbl>
              <c:idx val="3"/>
              <c:layout>
                <c:manualLayout>
                  <c:x val="7.9022069363332017E-4"/>
                  <c:y val="2.1621696063676708E-4"/>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eparator>
</c:separator>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42C0-4A0A-873D-EEBB812CA585}"/>
                </c:ext>
              </c:extLst>
            </c:dLbl>
            <c:dLbl>
              <c:idx val="4"/>
              <c:layout>
                <c:manualLayout>
                  <c:x val="-4.9852863682593495E-3"/>
                  <c:y val="-6.8046369586398986E-3"/>
                </c:manualLayout>
              </c:layou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9-42C0-4A0A-873D-EEBB812CA585}"/>
                </c:ext>
              </c:extLst>
            </c:dLbl>
            <c:dLbl>
              <c:idx val="5"/>
              <c:layout>
                <c:manualLayout>
                  <c:x val="-2.4628255811180262E-3"/>
                  <c:y val="-1.7972174116626326E-3"/>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eparator>
</c:separator>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42C0-4A0A-873D-EEBB812CA585}"/>
                </c:ext>
              </c:extLst>
            </c:dLbl>
            <c:dLbl>
              <c:idx val="6"/>
              <c:layout>
                <c:manualLayout>
                  <c:x val="5.2912691889828834E-5"/>
                  <c:y val="-4.9237559778136609E-3"/>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eparator>
</c:separator>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42C0-4A0A-873D-EEBB812CA585}"/>
                </c:ext>
              </c:extLst>
            </c:dLbl>
            <c:dLbl>
              <c:idx val="7"/>
              <c:layout>
                <c:manualLayout>
                  <c:x val="-8.5584978000030357E-2"/>
                  <c:y val="-0.10883838470781446"/>
                </c:manualLayout>
              </c:layout>
              <c:tx>
                <c:rich>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fld id="{AE34C88C-AA77-40D8-AD50-0B274790F89A}" type="CATEGORYNAME">
                      <a:rPr lang="en-US">
                        <a:solidFill>
                          <a:schemeClr val="tx1"/>
                        </a:solidFill>
                      </a:rPr>
                      <a:pPr>
                        <a:defRPr sz="900" b="0" i="0" u="none" strike="noStrike" kern="1200" baseline="0">
                          <a:solidFill>
                            <a:schemeClr val="tx1"/>
                          </a:solidFill>
                          <a:latin typeface="+mn-lt"/>
                          <a:ea typeface="+mn-ea"/>
                          <a:cs typeface="+mn-cs"/>
                        </a:defRPr>
                      </a:pPr>
                      <a:t>[NAZIV KATEGORIJE]</a:t>
                    </a:fld>
                    <a:r>
                      <a:rPr lang="en-US" baseline="0" dirty="0">
                        <a:solidFill>
                          <a:schemeClr val="tx1"/>
                        </a:solidFill>
                      </a:rPr>
                      <a:t>
</a:t>
                    </a:r>
                    <a:fld id="{E9E0CEE1-196A-47B9-B90A-8557086F1340}" type="PERCENTAGE">
                      <a:rPr lang="en-US" baseline="0">
                        <a:solidFill>
                          <a:schemeClr val="tx1"/>
                        </a:solidFill>
                      </a:rPr>
                      <a:pPr>
                        <a:defRPr sz="900" b="0" i="0" u="none" strike="noStrike" kern="1200" baseline="0">
                          <a:solidFill>
                            <a:schemeClr val="tx1"/>
                          </a:solidFill>
                          <a:latin typeface="+mn-lt"/>
                          <a:ea typeface="+mn-ea"/>
                          <a:cs typeface="+mn-cs"/>
                        </a:defRPr>
                      </a:pPr>
                      <a:t>[POSTOTAK]</a:t>
                    </a:fld>
                    <a:endParaRPr lang="en-US" baseline="0" dirty="0">
                      <a:solidFill>
                        <a:schemeClr val="tx1"/>
                      </a:solidFill>
                    </a:endParaRPr>
                  </a:p>
                </c:rich>
              </c:tx>
              <c:spPr>
                <a:noFill/>
                <a:ln>
                  <a:noFill/>
                </a:ln>
                <a:effectLst/>
              </c:spPr>
              <c:showLegendKey val="0"/>
              <c:showVal val="0"/>
              <c:showCatName val="1"/>
              <c:showSerName val="0"/>
              <c:showPercent val="1"/>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F-42C0-4A0A-873D-EEBB812CA585}"/>
                </c:ext>
              </c:extLst>
            </c:dLbl>
            <c:dLbl>
              <c:idx val="8"/>
              <c:layout>
                <c:manualLayout>
                  <c:x val="-2.0008153759078155E-2"/>
                  <c:y val="-0.12789956240166087"/>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showLegendKey val="0"/>
              <c:showVal val="0"/>
              <c:showCatName val="1"/>
              <c:showSerName val="0"/>
              <c:showPercent val="1"/>
              <c:showBubbleSize val="0"/>
              <c:separator>
</c:separator>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42C0-4A0A-873D-EEBB812CA58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showLegendKey val="0"/>
            <c:showVal val="0"/>
            <c:showCatName val="0"/>
            <c:showSerName val="0"/>
            <c:showPercent val="1"/>
            <c:showBubbleSize val="0"/>
            <c:separator>
</c:separator>
            <c:showLeaderLines val="1"/>
            <c:leaderLines>
              <c:spPr>
                <a:ln w="9525">
                  <a:solidFill>
                    <a:schemeClr val="tx2">
                      <a:lumMod val="35000"/>
                      <a:lumOff val="65000"/>
                    </a:schemeClr>
                  </a:solidFill>
                </a:ln>
                <a:effectLst/>
              </c:spPr>
            </c:leaderLines>
            <c:extLst>
              <c:ext xmlns:c15="http://schemas.microsoft.com/office/drawing/2012/chart" uri="{CE6537A1-D6FC-4f65-9D91-7224C49458BB}">
                <c15:spPr xmlns:c15="http://schemas.microsoft.com/office/drawing/2012/chart">
                  <a:prstGeom prst="rect">
                    <a:avLst/>
                  </a:prstGeom>
                </c15:spPr>
              </c:ext>
            </c:extLst>
          </c:dLbls>
          <c:cat>
            <c:strRef>
              <c:f>'Results revised (2)'!$T$1:$AB$1</c:f>
              <c:strCache>
                <c:ptCount val="9"/>
                <c:pt idx="0">
                  <c:v>A1</c:v>
                </c:pt>
                <c:pt idx="1">
                  <c:v>A2</c:v>
                </c:pt>
                <c:pt idx="2">
                  <c:v>A3</c:v>
                </c:pt>
                <c:pt idx="3">
                  <c:v>A4</c:v>
                </c:pt>
                <c:pt idx="4">
                  <c:v>A5</c:v>
                </c:pt>
                <c:pt idx="5">
                  <c:v>C1</c:v>
                </c:pt>
                <c:pt idx="6">
                  <c:v>C2</c:v>
                </c:pt>
                <c:pt idx="7">
                  <c:v>C3</c:v>
                </c:pt>
                <c:pt idx="8">
                  <c:v>C4</c:v>
                </c:pt>
              </c:strCache>
            </c:strRef>
          </c:cat>
          <c:val>
            <c:numRef>
              <c:f>'Results revised (2)'!$T$3:$AB$3</c:f>
              <c:numCache>
                <c:formatCode>0.0%</c:formatCode>
                <c:ptCount val="9"/>
                <c:pt idx="0">
                  <c:v>0.20975594818874971</c:v>
                </c:pt>
                <c:pt idx="1">
                  <c:v>0.23119086260219857</c:v>
                </c:pt>
                <c:pt idx="2">
                  <c:v>0.37511100223535532</c:v>
                </c:pt>
                <c:pt idx="3">
                  <c:v>4.8534770493309239E-2</c:v>
                </c:pt>
                <c:pt idx="4">
                  <c:v>2.7406069142909634E-2</c:v>
                </c:pt>
                <c:pt idx="5">
                  <c:v>4.8840983556358505E-2</c:v>
                </c:pt>
                <c:pt idx="6">
                  <c:v>4.286982882689775E-2</c:v>
                </c:pt>
                <c:pt idx="7">
                  <c:v>1.2952812566984107E-2</c:v>
                </c:pt>
                <c:pt idx="8">
                  <c:v>3.3377223872370393E-3</c:v>
                </c:pt>
              </c:numCache>
            </c:numRef>
          </c:val>
          <c:extLst>
            <c:ext xmlns:c16="http://schemas.microsoft.com/office/drawing/2014/chart" uri="{C3380CC4-5D6E-409C-BE32-E72D297353CC}">
              <c16:uniqueId val="{00000012-42C0-4A0A-873D-EEBB812CA58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5B5EB6-E4E9-4DBB-8725-F17DF37B1AAC}" type="doc">
      <dgm:prSet loTypeId="urn:microsoft.com/office/officeart/2005/8/layout/process1" loCatId="process" qsTypeId="urn:microsoft.com/office/officeart/2005/8/quickstyle/simple5" qsCatId="simple" csTypeId="urn:microsoft.com/office/officeart/2005/8/colors/colorful1" csCatId="colorful" phldr="1"/>
      <dgm:spPr/>
    </dgm:pt>
    <dgm:pt modelId="{DA9CC661-1828-4CF1-8BC7-4CE6EA989FE9}">
      <dgm:prSet phldrT="[Texto]"/>
      <dgm:spPr/>
      <dgm:t>
        <a:bodyPr/>
        <a:lstStyle/>
        <a:p>
          <a:r>
            <a:rPr lang="en-GB" noProof="0" dirty="0"/>
            <a:t>Where were we in 1990</a:t>
          </a:r>
        </a:p>
      </dgm:t>
    </dgm:pt>
    <dgm:pt modelId="{3CFD88A4-A422-44CF-996D-AC8591BA1AFB}" type="parTrans" cxnId="{F313EEA0-EA10-41F8-902C-20CCF960DBBA}">
      <dgm:prSet/>
      <dgm:spPr/>
      <dgm:t>
        <a:bodyPr/>
        <a:lstStyle/>
        <a:p>
          <a:endParaRPr lang="en-GB" noProof="0" dirty="0"/>
        </a:p>
      </dgm:t>
    </dgm:pt>
    <dgm:pt modelId="{1541AE5E-B273-4D0D-AE5C-0CD9B3257AA1}" type="sibTrans" cxnId="{F313EEA0-EA10-41F8-902C-20CCF960DBBA}">
      <dgm:prSet/>
      <dgm:spPr/>
      <dgm:t>
        <a:bodyPr/>
        <a:lstStyle/>
        <a:p>
          <a:endParaRPr lang="en-GB" noProof="0" dirty="0"/>
        </a:p>
      </dgm:t>
    </dgm:pt>
    <dgm:pt modelId="{2F4B3E78-223A-4FD2-B612-C3AA5848714A}">
      <dgm:prSet phldrT="[Texto]"/>
      <dgm:spPr/>
      <dgm:t>
        <a:bodyPr/>
        <a:lstStyle/>
        <a:p>
          <a:r>
            <a:rPr lang="en-GB" noProof="0" dirty="0"/>
            <a:t>Where are we now</a:t>
          </a:r>
        </a:p>
      </dgm:t>
    </dgm:pt>
    <dgm:pt modelId="{B2D8CD73-0CEA-46EA-B311-39854E967AEF}" type="parTrans" cxnId="{E4DC5C97-E492-45D3-8CDE-0B265B0D1187}">
      <dgm:prSet/>
      <dgm:spPr/>
      <dgm:t>
        <a:bodyPr/>
        <a:lstStyle/>
        <a:p>
          <a:endParaRPr lang="en-GB" noProof="0" dirty="0"/>
        </a:p>
      </dgm:t>
    </dgm:pt>
    <dgm:pt modelId="{798A346B-A943-4522-9F6C-10B54F584364}" type="sibTrans" cxnId="{E4DC5C97-E492-45D3-8CDE-0B265B0D1187}">
      <dgm:prSet/>
      <dgm:spPr/>
      <dgm:t>
        <a:bodyPr/>
        <a:lstStyle/>
        <a:p>
          <a:endParaRPr lang="en-GB" noProof="0" dirty="0"/>
        </a:p>
      </dgm:t>
    </dgm:pt>
    <dgm:pt modelId="{F3936FCB-E783-4995-B2E3-2BF4F3719B57}">
      <dgm:prSet/>
      <dgm:spPr/>
      <dgm:t>
        <a:bodyPr/>
        <a:lstStyle/>
        <a:p>
          <a:r>
            <a:rPr lang="en-GB" noProof="0" dirty="0"/>
            <a:t>Where will we need to be in 2030 and 2050</a:t>
          </a:r>
        </a:p>
      </dgm:t>
    </dgm:pt>
    <dgm:pt modelId="{C4760D9E-87CB-4FD0-BA41-106D16EC66D2}" type="parTrans" cxnId="{C223C01C-C007-4668-ACB3-A219A89F1F9E}">
      <dgm:prSet/>
      <dgm:spPr/>
      <dgm:t>
        <a:bodyPr/>
        <a:lstStyle/>
        <a:p>
          <a:endParaRPr lang="en-GB" noProof="0" dirty="0"/>
        </a:p>
      </dgm:t>
    </dgm:pt>
    <dgm:pt modelId="{6C55951A-300A-46FF-AB7A-A5632EC0A394}" type="sibTrans" cxnId="{C223C01C-C007-4668-ACB3-A219A89F1F9E}">
      <dgm:prSet/>
      <dgm:spPr/>
      <dgm:t>
        <a:bodyPr/>
        <a:lstStyle/>
        <a:p>
          <a:endParaRPr lang="en-GB" noProof="0" dirty="0"/>
        </a:p>
      </dgm:t>
    </dgm:pt>
    <dgm:pt modelId="{A5751CE6-3CE2-4806-B429-DE7616684030}">
      <dgm:prSet/>
      <dgm:spPr/>
      <dgm:t>
        <a:bodyPr/>
        <a:lstStyle/>
        <a:p>
          <a:r>
            <a:rPr lang="en-GB" noProof="0" dirty="0"/>
            <a:t>Decarbonisation potential of different technologies</a:t>
          </a:r>
        </a:p>
      </dgm:t>
    </dgm:pt>
    <dgm:pt modelId="{3306EC3D-294C-49A4-9ECF-5317172CF4CC}" type="parTrans" cxnId="{F45CA8DC-7554-479D-B3AF-06C8DC950C05}">
      <dgm:prSet/>
      <dgm:spPr/>
      <dgm:t>
        <a:bodyPr/>
        <a:lstStyle/>
        <a:p>
          <a:endParaRPr lang="en-GB" noProof="0" dirty="0"/>
        </a:p>
      </dgm:t>
    </dgm:pt>
    <dgm:pt modelId="{58887593-F6DB-4315-9561-97747AC547B1}" type="sibTrans" cxnId="{F45CA8DC-7554-479D-B3AF-06C8DC950C05}">
      <dgm:prSet/>
      <dgm:spPr/>
      <dgm:t>
        <a:bodyPr/>
        <a:lstStyle/>
        <a:p>
          <a:endParaRPr lang="en-GB" noProof="0" dirty="0"/>
        </a:p>
      </dgm:t>
    </dgm:pt>
    <dgm:pt modelId="{FF4F3086-D007-43F9-838C-97484EFD3403}">
      <dgm:prSet/>
      <dgm:spPr/>
      <dgm:t>
        <a:bodyPr/>
        <a:lstStyle/>
        <a:p>
          <a:r>
            <a:rPr lang="en-GB" noProof="0" dirty="0"/>
            <a:t>Levels of implementation of different technologies to reach objectives</a:t>
          </a:r>
        </a:p>
      </dgm:t>
    </dgm:pt>
    <dgm:pt modelId="{4CC300D8-6F5A-49C2-8963-89CB1E2165F6}" type="parTrans" cxnId="{8302DD81-9CB9-404E-8D81-6A797222F60F}">
      <dgm:prSet/>
      <dgm:spPr/>
      <dgm:t>
        <a:bodyPr/>
        <a:lstStyle/>
        <a:p>
          <a:endParaRPr lang="en-GB" noProof="0" dirty="0"/>
        </a:p>
      </dgm:t>
    </dgm:pt>
    <dgm:pt modelId="{37E39460-55AA-4028-9C35-36AA99DC3386}" type="sibTrans" cxnId="{8302DD81-9CB9-404E-8D81-6A797222F60F}">
      <dgm:prSet/>
      <dgm:spPr/>
      <dgm:t>
        <a:bodyPr/>
        <a:lstStyle/>
        <a:p>
          <a:endParaRPr lang="en-GB" noProof="0" dirty="0"/>
        </a:p>
      </dgm:t>
    </dgm:pt>
    <dgm:pt modelId="{9856DC96-4F86-446E-BFF1-0FEDAE9FE75D}" type="pres">
      <dgm:prSet presAssocID="{A85B5EB6-E4E9-4DBB-8725-F17DF37B1AAC}" presName="Name0" presStyleCnt="0">
        <dgm:presLayoutVars>
          <dgm:dir/>
          <dgm:resizeHandles val="exact"/>
        </dgm:presLayoutVars>
      </dgm:prSet>
      <dgm:spPr/>
    </dgm:pt>
    <dgm:pt modelId="{9116B5E0-30F0-43C3-8CDD-E74BF4FCA4B2}" type="pres">
      <dgm:prSet presAssocID="{DA9CC661-1828-4CF1-8BC7-4CE6EA989FE9}" presName="node" presStyleLbl="node1" presStyleIdx="0" presStyleCnt="5">
        <dgm:presLayoutVars>
          <dgm:bulletEnabled val="1"/>
        </dgm:presLayoutVars>
      </dgm:prSet>
      <dgm:spPr/>
    </dgm:pt>
    <dgm:pt modelId="{7AEABC42-1DDC-487D-94A7-4AC8ABFE8956}" type="pres">
      <dgm:prSet presAssocID="{1541AE5E-B273-4D0D-AE5C-0CD9B3257AA1}" presName="sibTrans" presStyleLbl="sibTrans2D1" presStyleIdx="0" presStyleCnt="4"/>
      <dgm:spPr/>
    </dgm:pt>
    <dgm:pt modelId="{1C111019-5B92-47AA-BA0E-5D840DEBA1EE}" type="pres">
      <dgm:prSet presAssocID="{1541AE5E-B273-4D0D-AE5C-0CD9B3257AA1}" presName="connectorText" presStyleLbl="sibTrans2D1" presStyleIdx="0" presStyleCnt="4"/>
      <dgm:spPr/>
    </dgm:pt>
    <dgm:pt modelId="{5C7B6FC9-ED94-45DC-91B7-0C27C503B24B}" type="pres">
      <dgm:prSet presAssocID="{2F4B3E78-223A-4FD2-B612-C3AA5848714A}" presName="node" presStyleLbl="node1" presStyleIdx="1" presStyleCnt="5">
        <dgm:presLayoutVars>
          <dgm:bulletEnabled val="1"/>
        </dgm:presLayoutVars>
      </dgm:prSet>
      <dgm:spPr/>
    </dgm:pt>
    <dgm:pt modelId="{F6BD6496-BD22-4979-89F8-2BCC63252A15}" type="pres">
      <dgm:prSet presAssocID="{798A346B-A943-4522-9F6C-10B54F584364}" presName="sibTrans" presStyleLbl="sibTrans2D1" presStyleIdx="1" presStyleCnt="4"/>
      <dgm:spPr/>
    </dgm:pt>
    <dgm:pt modelId="{3A064E12-4EE7-4ECC-AB36-151CA28AC3CC}" type="pres">
      <dgm:prSet presAssocID="{798A346B-A943-4522-9F6C-10B54F584364}" presName="connectorText" presStyleLbl="sibTrans2D1" presStyleIdx="1" presStyleCnt="4"/>
      <dgm:spPr/>
    </dgm:pt>
    <dgm:pt modelId="{ACE26CCF-497B-4589-96B6-34749AEB4368}" type="pres">
      <dgm:prSet presAssocID="{F3936FCB-E783-4995-B2E3-2BF4F3719B57}" presName="node" presStyleLbl="node1" presStyleIdx="2" presStyleCnt="5">
        <dgm:presLayoutVars>
          <dgm:bulletEnabled val="1"/>
        </dgm:presLayoutVars>
      </dgm:prSet>
      <dgm:spPr/>
    </dgm:pt>
    <dgm:pt modelId="{A86BCB88-DDB0-47E3-8C7B-48BDF768C1F0}" type="pres">
      <dgm:prSet presAssocID="{6C55951A-300A-46FF-AB7A-A5632EC0A394}" presName="sibTrans" presStyleLbl="sibTrans2D1" presStyleIdx="2" presStyleCnt="4"/>
      <dgm:spPr/>
    </dgm:pt>
    <dgm:pt modelId="{3507E92F-F276-4CDD-BF18-84CEA42BB88B}" type="pres">
      <dgm:prSet presAssocID="{6C55951A-300A-46FF-AB7A-A5632EC0A394}" presName="connectorText" presStyleLbl="sibTrans2D1" presStyleIdx="2" presStyleCnt="4"/>
      <dgm:spPr/>
    </dgm:pt>
    <dgm:pt modelId="{EF668CBA-E2CE-40FB-A755-014A6EDFF9FD}" type="pres">
      <dgm:prSet presAssocID="{A5751CE6-3CE2-4806-B429-DE7616684030}" presName="node" presStyleLbl="node1" presStyleIdx="3" presStyleCnt="5">
        <dgm:presLayoutVars>
          <dgm:bulletEnabled val="1"/>
        </dgm:presLayoutVars>
      </dgm:prSet>
      <dgm:spPr/>
    </dgm:pt>
    <dgm:pt modelId="{BECCB535-4F2B-475F-A012-C7B3EBD474F2}" type="pres">
      <dgm:prSet presAssocID="{58887593-F6DB-4315-9561-97747AC547B1}" presName="sibTrans" presStyleLbl="sibTrans2D1" presStyleIdx="3" presStyleCnt="4"/>
      <dgm:spPr/>
    </dgm:pt>
    <dgm:pt modelId="{16F89DE1-B0D5-4B2E-8C49-CDAAD100DFE8}" type="pres">
      <dgm:prSet presAssocID="{58887593-F6DB-4315-9561-97747AC547B1}" presName="connectorText" presStyleLbl="sibTrans2D1" presStyleIdx="3" presStyleCnt="4"/>
      <dgm:spPr/>
    </dgm:pt>
    <dgm:pt modelId="{6D989817-0D57-4B5D-B90F-8AFFED9C835D}" type="pres">
      <dgm:prSet presAssocID="{FF4F3086-D007-43F9-838C-97484EFD3403}" presName="node" presStyleLbl="node1" presStyleIdx="4" presStyleCnt="5">
        <dgm:presLayoutVars>
          <dgm:bulletEnabled val="1"/>
        </dgm:presLayoutVars>
      </dgm:prSet>
      <dgm:spPr/>
    </dgm:pt>
  </dgm:ptLst>
  <dgm:cxnLst>
    <dgm:cxn modelId="{C223C01C-C007-4668-ACB3-A219A89F1F9E}" srcId="{A85B5EB6-E4E9-4DBB-8725-F17DF37B1AAC}" destId="{F3936FCB-E783-4995-B2E3-2BF4F3719B57}" srcOrd="2" destOrd="0" parTransId="{C4760D9E-87CB-4FD0-BA41-106D16EC66D2}" sibTransId="{6C55951A-300A-46FF-AB7A-A5632EC0A394}"/>
    <dgm:cxn modelId="{73745C3F-3DDD-46C5-B171-6846499A5295}" type="presOf" srcId="{FF4F3086-D007-43F9-838C-97484EFD3403}" destId="{6D989817-0D57-4B5D-B90F-8AFFED9C835D}" srcOrd="0" destOrd="0" presId="urn:microsoft.com/office/officeart/2005/8/layout/process1"/>
    <dgm:cxn modelId="{2F1C3454-0F3E-454B-A1EB-F56BE39CE3B6}" type="presOf" srcId="{798A346B-A943-4522-9F6C-10B54F584364}" destId="{F6BD6496-BD22-4979-89F8-2BCC63252A15}" srcOrd="0" destOrd="0" presId="urn:microsoft.com/office/officeart/2005/8/layout/process1"/>
    <dgm:cxn modelId="{28153175-9C24-486C-BF46-96FF69B39A38}" type="presOf" srcId="{1541AE5E-B273-4D0D-AE5C-0CD9B3257AA1}" destId="{7AEABC42-1DDC-487D-94A7-4AC8ABFE8956}" srcOrd="0" destOrd="0" presId="urn:microsoft.com/office/officeart/2005/8/layout/process1"/>
    <dgm:cxn modelId="{44FADA55-BB23-4AFF-968F-F73740416D98}" type="presOf" srcId="{6C55951A-300A-46FF-AB7A-A5632EC0A394}" destId="{A86BCB88-DDB0-47E3-8C7B-48BDF768C1F0}" srcOrd="0" destOrd="0" presId="urn:microsoft.com/office/officeart/2005/8/layout/process1"/>
    <dgm:cxn modelId="{6FE6347F-A3E6-4B32-A9F1-4E25E3E60B0A}" type="presOf" srcId="{1541AE5E-B273-4D0D-AE5C-0CD9B3257AA1}" destId="{1C111019-5B92-47AA-BA0E-5D840DEBA1EE}" srcOrd="1" destOrd="0" presId="urn:microsoft.com/office/officeart/2005/8/layout/process1"/>
    <dgm:cxn modelId="{8302DD81-9CB9-404E-8D81-6A797222F60F}" srcId="{A85B5EB6-E4E9-4DBB-8725-F17DF37B1AAC}" destId="{FF4F3086-D007-43F9-838C-97484EFD3403}" srcOrd="4" destOrd="0" parTransId="{4CC300D8-6F5A-49C2-8963-89CB1E2165F6}" sibTransId="{37E39460-55AA-4028-9C35-36AA99DC3386}"/>
    <dgm:cxn modelId="{6AE2FB8D-734C-489D-ADBF-C83F12C189F1}" type="presOf" srcId="{58887593-F6DB-4315-9561-97747AC547B1}" destId="{BECCB535-4F2B-475F-A012-C7B3EBD474F2}" srcOrd="0" destOrd="0" presId="urn:microsoft.com/office/officeart/2005/8/layout/process1"/>
    <dgm:cxn modelId="{E4DC5C97-E492-45D3-8CDE-0B265B0D1187}" srcId="{A85B5EB6-E4E9-4DBB-8725-F17DF37B1AAC}" destId="{2F4B3E78-223A-4FD2-B612-C3AA5848714A}" srcOrd="1" destOrd="0" parTransId="{B2D8CD73-0CEA-46EA-B311-39854E967AEF}" sibTransId="{798A346B-A943-4522-9F6C-10B54F584364}"/>
    <dgm:cxn modelId="{59B17E9C-CDCC-4DE0-AD06-CD9854DAD2E0}" type="presOf" srcId="{F3936FCB-E783-4995-B2E3-2BF4F3719B57}" destId="{ACE26CCF-497B-4589-96B6-34749AEB4368}" srcOrd="0" destOrd="0" presId="urn:microsoft.com/office/officeart/2005/8/layout/process1"/>
    <dgm:cxn modelId="{F313EEA0-EA10-41F8-902C-20CCF960DBBA}" srcId="{A85B5EB6-E4E9-4DBB-8725-F17DF37B1AAC}" destId="{DA9CC661-1828-4CF1-8BC7-4CE6EA989FE9}" srcOrd="0" destOrd="0" parTransId="{3CFD88A4-A422-44CF-996D-AC8591BA1AFB}" sibTransId="{1541AE5E-B273-4D0D-AE5C-0CD9B3257AA1}"/>
    <dgm:cxn modelId="{A402ABA9-D7BA-4FBB-BE45-DCC113AEB5A0}" type="presOf" srcId="{58887593-F6DB-4315-9561-97747AC547B1}" destId="{16F89DE1-B0D5-4B2E-8C49-CDAAD100DFE8}" srcOrd="1" destOrd="0" presId="urn:microsoft.com/office/officeart/2005/8/layout/process1"/>
    <dgm:cxn modelId="{BC09E6AC-08CF-4DDD-8C3E-24A33161B9D0}" type="presOf" srcId="{2F4B3E78-223A-4FD2-B612-C3AA5848714A}" destId="{5C7B6FC9-ED94-45DC-91B7-0C27C503B24B}" srcOrd="0" destOrd="0" presId="urn:microsoft.com/office/officeart/2005/8/layout/process1"/>
    <dgm:cxn modelId="{140BEFC3-4F9D-4CFD-8CBE-6A8B05D519BF}" type="presOf" srcId="{DA9CC661-1828-4CF1-8BC7-4CE6EA989FE9}" destId="{9116B5E0-30F0-43C3-8CDD-E74BF4FCA4B2}" srcOrd="0" destOrd="0" presId="urn:microsoft.com/office/officeart/2005/8/layout/process1"/>
    <dgm:cxn modelId="{58D024D4-8165-4F3F-BA00-C42AD6B6524F}" type="presOf" srcId="{798A346B-A943-4522-9F6C-10B54F584364}" destId="{3A064E12-4EE7-4ECC-AB36-151CA28AC3CC}" srcOrd="1" destOrd="0" presId="urn:microsoft.com/office/officeart/2005/8/layout/process1"/>
    <dgm:cxn modelId="{F45CA8DC-7554-479D-B3AF-06C8DC950C05}" srcId="{A85B5EB6-E4E9-4DBB-8725-F17DF37B1AAC}" destId="{A5751CE6-3CE2-4806-B429-DE7616684030}" srcOrd="3" destOrd="0" parTransId="{3306EC3D-294C-49A4-9ECF-5317172CF4CC}" sibTransId="{58887593-F6DB-4315-9561-97747AC547B1}"/>
    <dgm:cxn modelId="{98DEABE4-A0C0-40A0-B88F-3E487FC22E72}" type="presOf" srcId="{A85B5EB6-E4E9-4DBB-8725-F17DF37B1AAC}" destId="{9856DC96-4F86-446E-BFF1-0FEDAE9FE75D}" srcOrd="0" destOrd="0" presId="urn:microsoft.com/office/officeart/2005/8/layout/process1"/>
    <dgm:cxn modelId="{EA76E5F8-888D-42A3-8D71-DDC2C9DECF38}" type="presOf" srcId="{A5751CE6-3CE2-4806-B429-DE7616684030}" destId="{EF668CBA-E2CE-40FB-A755-014A6EDFF9FD}" srcOrd="0" destOrd="0" presId="urn:microsoft.com/office/officeart/2005/8/layout/process1"/>
    <dgm:cxn modelId="{27C537FB-D2C5-4CDA-916C-B8B7A3A8FD8C}" type="presOf" srcId="{6C55951A-300A-46FF-AB7A-A5632EC0A394}" destId="{3507E92F-F276-4CDD-BF18-84CEA42BB88B}" srcOrd="1" destOrd="0" presId="urn:microsoft.com/office/officeart/2005/8/layout/process1"/>
    <dgm:cxn modelId="{D1AE4873-4056-4B30-81AD-AD58558C5079}" type="presParOf" srcId="{9856DC96-4F86-446E-BFF1-0FEDAE9FE75D}" destId="{9116B5E0-30F0-43C3-8CDD-E74BF4FCA4B2}" srcOrd="0" destOrd="0" presId="urn:microsoft.com/office/officeart/2005/8/layout/process1"/>
    <dgm:cxn modelId="{737C3D8D-DBC4-4925-945D-4C4061F9A2F9}" type="presParOf" srcId="{9856DC96-4F86-446E-BFF1-0FEDAE9FE75D}" destId="{7AEABC42-1DDC-487D-94A7-4AC8ABFE8956}" srcOrd="1" destOrd="0" presId="urn:microsoft.com/office/officeart/2005/8/layout/process1"/>
    <dgm:cxn modelId="{C2D207C2-817B-4B6E-B6D6-4E5E0CCFC104}" type="presParOf" srcId="{7AEABC42-1DDC-487D-94A7-4AC8ABFE8956}" destId="{1C111019-5B92-47AA-BA0E-5D840DEBA1EE}" srcOrd="0" destOrd="0" presId="urn:microsoft.com/office/officeart/2005/8/layout/process1"/>
    <dgm:cxn modelId="{44F0E898-D99A-46B9-A777-F65DD7E860B4}" type="presParOf" srcId="{9856DC96-4F86-446E-BFF1-0FEDAE9FE75D}" destId="{5C7B6FC9-ED94-45DC-91B7-0C27C503B24B}" srcOrd="2" destOrd="0" presId="urn:microsoft.com/office/officeart/2005/8/layout/process1"/>
    <dgm:cxn modelId="{CF09D779-B234-455F-8A6A-FDD4EA4E4B0C}" type="presParOf" srcId="{9856DC96-4F86-446E-BFF1-0FEDAE9FE75D}" destId="{F6BD6496-BD22-4979-89F8-2BCC63252A15}" srcOrd="3" destOrd="0" presId="urn:microsoft.com/office/officeart/2005/8/layout/process1"/>
    <dgm:cxn modelId="{EBC2ACC9-81A1-4360-99EB-7DEEF7B52450}" type="presParOf" srcId="{F6BD6496-BD22-4979-89F8-2BCC63252A15}" destId="{3A064E12-4EE7-4ECC-AB36-151CA28AC3CC}" srcOrd="0" destOrd="0" presId="urn:microsoft.com/office/officeart/2005/8/layout/process1"/>
    <dgm:cxn modelId="{7D3F511D-F897-4424-9875-E760BB59D27D}" type="presParOf" srcId="{9856DC96-4F86-446E-BFF1-0FEDAE9FE75D}" destId="{ACE26CCF-497B-4589-96B6-34749AEB4368}" srcOrd="4" destOrd="0" presId="urn:microsoft.com/office/officeart/2005/8/layout/process1"/>
    <dgm:cxn modelId="{16C209F7-E913-498B-9501-AECDA995A2D0}" type="presParOf" srcId="{9856DC96-4F86-446E-BFF1-0FEDAE9FE75D}" destId="{A86BCB88-DDB0-47E3-8C7B-48BDF768C1F0}" srcOrd="5" destOrd="0" presId="urn:microsoft.com/office/officeart/2005/8/layout/process1"/>
    <dgm:cxn modelId="{1E5309BA-38F8-47BE-9C34-7A26457D288C}" type="presParOf" srcId="{A86BCB88-DDB0-47E3-8C7B-48BDF768C1F0}" destId="{3507E92F-F276-4CDD-BF18-84CEA42BB88B}" srcOrd="0" destOrd="0" presId="urn:microsoft.com/office/officeart/2005/8/layout/process1"/>
    <dgm:cxn modelId="{32F8597A-60E5-444F-9160-CC683740A88E}" type="presParOf" srcId="{9856DC96-4F86-446E-BFF1-0FEDAE9FE75D}" destId="{EF668CBA-E2CE-40FB-A755-014A6EDFF9FD}" srcOrd="6" destOrd="0" presId="urn:microsoft.com/office/officeart/2005/8/layout/process1"/>
    <dgm:cxn modelId="{1F96FE20-D97A-4888-BFDA-0344EA848E0A}" type="presParOf" srcId="{9856DC96-4F86-446E-BFF1-0FEDAE9FE75D}" destId="{BECCB535-4F2B-475F-A012-C7B3EBD474F2}" srcOrd="7" destOrd="0" presId="urn:microsoft.com/office/officeart/2005/8/layout/process1"/>
    <dgm:cxn modelId="{EF34B0A5-2F13-49B7-AD31-238EA2128D88}" type="presParOf" srcId="{BECCB535-4F2B-475F-A012-C7B3EBD474F2}" destId="{16F89DE1-B0D5-4B2E-8C49-CDAAD100DFE8}" srcOrd="0" destOrd="0" presId="urn:microsoft.com/office/officeart/2005/8/layout/process1"/>
    <dgm:cxn modelId="{85865E30-FF4E-4817-B867-E4ACD3E55D7C}" type="presParOf" srcId="{9856DC96-4F86-446E-BFF1-0FEDAE9FE75D}" destId="{6D989817-0D57-4B5D-B90F-8AFFED9C835D}"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16B5E0-30F0-43C3-8CDD-E74BF4FCA4B2}">
      <dsp:nvSpPr>
        <dsp:cNvPr id="0" name=""/>
        <dsp:cNvSpPr/>
      </dsp:nvSpPr>
      <dsp:spPr>
        <a:xfrm>
          <a:off x="5191" y="188185"/>
          <a:ext cx="1609516" cy="1347655"/>
        </a:xfrm>
        <a:prstGeom prst="roundRect">
          <a:avLst>
            <a:gd name="adj" fmla="val 10000"/>
          </a:avLst>
        </a:prstGeom>
        <a:gradFill rotWithShape="0">
          <a:gsLst>
            <a:gs pos="0">
              <a:schemeClr val="accent2">
                <a:hueOff val="0"/>
                <a:satOff val="0"/>
                <a:lumOff val="0"/>
                <a:alphaOff val="0"/>
                <a:tint val="98000"/>
                <a:lumMod val="100000"/>
              </a:schemeClr>
            </a:gs>
            <a:gs pos="100000">
              <a:schemeClr val="accent2">
                <a:hueOff val="0"/>
                <a:satOff val="0"/>
                <a:lumOff val="0"/>
                <a:alphaOff val="0"/>
                <a:shade val="88000"/>
                <a:lumMod val="88000"/>
              </a:schemeClr>
            </a:gs>
          </a:gsLst>
          <a:lin ang="5400000" scaled="1"/>
        </a:gradFill>
        <a:ln>
          <a:noFill/>
        </a:ln>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noProof="0" dirty="0"/>
            <a:t>Where were we in 1990</a:t>
          </a:r>
        </a:p>
      </dsp:txBody>
      <dsp:txXfrm>
        <a:off x="44662" y="227656"/>
        <a:ext cx="1530574" cy="1268713"/>
      </dsp:txXfrm>
    </dsp:sp>
    <dsp:sp modelId="{7AEABC42-1DDC-487D-94A7-4AC8ABFE8956}">
      <dsp:nvSpPr>
        <dsp:cNvPr id="0" name=""/>
        <dsp:cNvSpPr/>
      </dsp:nvSpPr>
      <dsp:spPr>
        <a:xfrm>
          <a:off x="1775659" y="662432"/>
          <a:ext cx="341217" cy="399160"/>
        </a:xfrm>
        <a:prstGeom prst="rightArrow">
          <a:avLst>
            <a:gd name="adj1" fmla="val 60000"/>
            <a:gd name="adj2" fmla="val 50000"/>
          </a:avLst>
        </a:prstGeom>
        <a:gradFill rotWithShape="0">
          <a:gsLst>
            <a:gs pos="0">
              <a:schemeClr val="accent2">
                <a:hueOff val="0"/>
                <a:satOff val="0"/>
                <a:lumOff val="0"/>
                <a:alphaOff val="0"/>
                <a:tint val="98000"/>
                <a:lumMod val="100000"/>
              </a:schemeClr>
            </a:gs>
            <a:gs pos="100000">
              <a:schemeClr val="accent2">
                <a:hueOff val="0"/>
                <a:satOff val="0"/>
                <a:lumOff val="0"/>
                <a:alphaOff val="0"/>
                <a:shade val="88000"/>
                <a:lumMod val="88000"/>
              </a:schemeClr>
            </a:gs>
          </a:gsLst>
          <a:lin ang="5400000" scaled="1"/>
        </a:gradFill>
        <a:ln>
          <a:noFill/>
        </a:ln>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kern="1200" noProof="0" dirty="0"/>
        </a:p>
      </dsp:txBody>
      <dsp:txXfrm>
        <a:off x="1775659" y="742264"/>
        <a:ext cx="238852" cy="239496"/>
      </dsp:txXfrm>
    </dsp:sp>
    <dsp:sp modelId="{5C7B6FC9-ED94-45DC-91B7-0C27C503B24B}">
      <dsp:nvSpPr>
        <dsp:cNvPr id="0" name=""/>
        <dsp:cNvSpPr/>
      </dsp:nvSpPr>
      <dsp:spPr>
        <a:xfrm>
          <a:off x="2258514" y="188185"/>
          <a:ext cx="1609516" cy="1347655"/>
        </a:xfrm>
        <a:prstGeom prst="roundRect">
          <a:avLst>
            <a:gd name="adj" fmla="val 10000"/>
          </a:avLst>
        </a:prstGeom>
        <a:gradFill rotWithShape="0">
          <a:gsLst>
            <a:gs pos="0">
              <a:schemeClr val="accent3">
                <a:hueOff val="0"/>
                <a:satOff val="0"/>
                <a:lumOff val="0"/>
                <a:alphaOff val="0"/>
                <a:tint val="98000"/>
                <a:lumMod val="100000"/>
              </a:schemeClr>
            </a:gs>
            <a:gs pos="100000">
              <a:schemeClr val="accent3">
                <a:hueOff val="0"/>
                <a:satOff val="0"/>
                <a:lumOff val="0"/>
                <a:alphaOff val="0"/>
                <a:shade val="88000"/>
                <a:lumMod val="88000"/>
              </a:schemeClr>
            </a:gs>
          </a:gsLst>
          <a:lin ang="5400000" scaled="1"/>
        </a:gradFill>
        <a:ln>
          <a:noFill/>
        </a:ln>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noProof="0" dirty="0"/>
            <a:t>Where are we now</a:t>
          </a:r>
        </a:p>
      </dsp:txBody>
      <dsp:txXfrm>
        <a:off x="2297985" y="227656"/>
        <a:ext cx="1530574" cy="1268713"/>
      </dsp:txXfrm>
    </dsp:sp>
    <dsp:sp modelId="{F6BD6496-BD22-4979-89F8-2BCC63252A15}">
      <dsp:nvSpPr>
        <dsp:cNvPr id="0" name=""/>
        <dsp:cNvSpPr/>
      </dsp:nvSpPr>
      <dsp:spPr>
        <a:xfrm>
          <a:off x="4028982" y="662432"/>
          <a:ext cx="341217" cy="399160"/>
        </a:xfrm>
        <a:prstGeom prst="rightArrow">
          <a:avLst>
            <a:gd name="adj1" fmla="val 60000"/>
            <a:gd name="adj2" fmla="val 50000"/>
          </a:avLst>
        </a:prstGeom>
        <a:gradFill rotWithShape="0">
          <a:gsLst>
            <a:gs pos="0">
              <a:schemeClr val="accent3">
                <a:hueOff val="0"/>
                <a:satOff val="0"/>
                <a:lumOff val="0"/>
                <a:alphaOff val="0"/>
                <a:tint val="98000"/>
                <a:lumMod val="100000"/>
              </a:schemeClr>
            </a:gs>
            <a:gs pos="100000">
              <a:schemeClr val="accent3">
                <a:hueOff val="0"/>
                <a:satOff val="0"/>
                <a:lumOff val="0"/>
                <a:alphaOff val="0"/>
                <a:shade val="88000"/>
                <a:lumMod val="88000"/>
              </a:schemeClr>
            </a:gs>
          </a:gsLst>
          <a:lin ang="5400000" scaled="1"/>
        </a:gradFill>
        <a:ln>
          <a:noFill/>
        </a:ln>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kern="1200" noProof="0" dirty="0"/>
        </a:p>
      </dsp:txBody>
      <dsp:txXfrm>
        <a:off x="4028982" y="742264"/>
        <a:ext cx="238852" cy="239496"/>
      </dsp:txXfrm>
    </dsp:sp>
    <dsp:sp modelId="{ACE26CCF-497B-4589-96B6-34749AEB4368}">
      <dsp:nvSpPr>
        <dsp:cNvPr id="0" name=""/>
        <dsp:cNvSpPr/>
      </dsp:nvSpPr>
      <dsp:spPr>
        <a:xfrm>
          <a:off x="4511837" y="188185"/>
          <a:ext cx="1609516" cy="1347655"/>
        </a:xfrm>
        <a:prstGeom prst="roundRect">
          <a:avLst>
            <a:gd name="adj" fmla="val 10000"/>
          </a:avLst>
        </a:prstGeom>
        <a:gradFill rotWithShape="0">
          <a:gsLst>
            <a:gs pos="0">
              <a:schemeClr val="accent4">
                <a:hueOff val="0"/>
                <a:satOff val="0"/>
                <a:lumOff val="0"/>
                <a:alphaOff val="0"/>
                <a:tint val="98000"/>
                <a:lumMod val="100000"/>
              </a:schemeClr>
            </a:gs>
            <a:gs pos="100000">
              <a:schemeClr val="accent4">
                <a:hueOff val="0"/>
                <a:satOff val="0"/>
                <a:lumOff val="0"/>
                <a:alphaOff val="0"/>
                <a:shade val="88000"/>
                <a:lumMod val="88000"/>
              </a:schemeClr>
            </a:gs>
          </a:gsLst>
          <a:lin ang="5400000" scaled="1"/>
        </a:gradFill>
        <a:ln>
          <a:noFill/>
        </a:ln>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noProof="0" dirty="0"/>
            <a:t>Where will we need to be in 2030 and 2050</a:t>
          </a:r>
        </a:p>
      </dsp:txBody>
      <dsp:txXfrm>
        <a:off x="4551308" y="227656"/>
        <a:ext cx="1530574" cy="1268713"/>
      </dsp:txXfrm>
    </dsp:sp>
    <dsp:sp modelId="{A86BCB88-DDB0-47E3-8C7B-48BDF768C1F0}">
      <dsp:nvSpPr>
        <dsp:cNvPr id="0" name=""/>
        <dsp:cNvSpPr/>
      </dsp:nvSpPr>
      <dsp:spPr>
        <a:xfrm>
          <a:off x="6282305" y="662432"/>
          <a:ext cx="341217" cy="399160"/>
        </a:xfrm>
        <a:prstGeom prst="rightArrow">
          <a:avLst>
            <a:gd name="adj1" fmla="val 60000"/>
            <a:gd name="adj2" fmla="val 50000"/>
          </a:avLst>
        </a:prstGeom>
        <a:gradFill rotWithShape="0">
          <a:gsLst>
            <a:gs pos="0">
              <a:schemeClr val="accent4">
                <a:hueOff val="0"/>
                <a:satOff val="0"/>
                <a:lumOff val="0"/>
                <a:alphaOff val="0"/>
                <a:tint val="98000"/>
                <a:lumMod val="100000"/>
              </a:schemeClr>
            </a:gs>
            <a:gs pos="100000">
              <a:schemeClr val="accent4">
                <a:hueOff val="0"/>
                <a:satOff val="0"/>
                <a:lumOff val="0"/>
                <a:alphaOff val="0"/>
                <a:shade val="88000"/>
                <a:lumMod val="88000"/>
              </a:schemeClr>
            </a:gs>
          </a:gsLst>
          <a:lin ang="5400000" scaled="1"/>
        </a:gradFill>
        <a:ln>
          <a:noFill/>
        </a:ln>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kern="1200" noProof="0" dirty="0"/>
        </a:p>
      </dsp:txBody>
      <dsp:txXfrm>
        <a:off x="6282305" y="742264"/>
        <a:ext cx="238852" cy="239496"/>
      </dsp:txXfrm>
    </dsp:sp>
    <dsp:sp modelId="{EF668CBA-E2CE-40FB-A755-014A6EDFF9FD}">
      <dsp:nvSpPr>
        <dsp:cNvPr id="0" name=""/>
        <dsp:cNvSpPr/>
      </dsp:nvSpPr>
      <dsp:spPr>
        <a:xfrm>
          <a:off x="6765160" y="188185"/>
          <a:ext cx="1609516" cy="1347655"/>
        </a:xfrm>
        <a:prstGeom prst="roundRect">
          <a:avLst>
            <a:gd name="adj" fmla="val 10000"/>
          </a:avLst>
        </a:prstGeom>
        <a:gradFill rotWithShape="0">
          <a:gsLst>
            <a:gs pos="0">
              <a:schemeClr val="accent5">
                <a:hueOff val="0"/>
                <a:satOff val="0"/>
                <a:lumOff val="0"/>
                <a:alphaOff val="0"/>
                <a:tint val="98000"/>
                <a:lumMod val="100000"/>
              </a:schemeClr>
            </a:gs>
            <a:gs pos="100000">
              <a:schemeClr val="accent5">
                <a:hueOff val="0"/>
                <a:satOff val="0"/>
                <a:lumOff val="0"/>
                <a:alphaOff val="0"/>
                <a:shade val="88000"/>
                <a:lumMod val="88000"/>
              </a:schemeClr>
            </a:gs>
          </a:gsLst>
          <a:lin ang="5400000" scaled="1"/>
        </a:gradFill>
        <a:ln>
          <a:noFill/>
        </a:ln>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noProof="0" dirty="0"/>
            <a:t>Decarbonisation potential of different technologies</a:t>
          </a:r>
        </a:p>
      </dsp:txBody>
      <dsp:txXfrm>
        <a:off x="6804631" y="227656"/>
        <a:ext cx="1530574" cy="1268713"/>
      </dsp:txXfrm>
    </dsp:sp>
    <dsp:sp modelId="{BECCB535-4F2B-475F-A012-C7B3EBD474F2}">
      <dsp:nvSpPr>
        <dsp:cNvPr id="0" name=""/>
        <dsp:cNvSpPr/>
      </dsp:nvSpPr>
      <dsp:spPr>
        <a:xfrm>
          <a:off x="8535628" y="662432"/>
          <a:ext cx="341217" cy="399160"/>
        </a:xfrm>
        <a:prstGeom prst="rightArrow">
          <a:avLst>
            <a:gd name="adj1" fmla="val 60000"/>
            <a:gd name="adj2" fmla="val 50000"/>
          </a:avLst>
        </a:prstGeom>
        <a:gradFill rotWithShape="0">
          <a:gsLst>
            <a:gs pos="0">
              <a:schemeClr val="accent5">
                <a:hueOff val="0"/>
                <a:satOff val="0"/>
                <a:lumOff val="0"/>
                <a:alphaOff val="0"/>
                <a:tint val="98000"/>
                <a:lumMod val="100000"/>
              </a:schemeClr>
            </a:gs>
            <a:gs pos="100000">
              <a:schemeClr val="accent5">
                <a:hueOff val="0"/>
                <a:satOff val="0"/>
                <a:lumOff val="0"/>
                <a:alphaOff val="0"/>
                <a:shade val="88000"/>
                <a:lumMod val="88000"/>
              </a:schemeClr>
            </a:gs>
          </a:gsLst>
          <a:lin ang="5400000" scaled="1"/>
        </a:gradFill>
        <a:ln>
          <a:noFill/>
        </a:ln>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kern="1200" noProof="0" dirty="0"/>
        </a:p>
      </dsp:txBody>
      <dsp:txXfrm>
        <a:off x="8535628" y="742264"/>
        <a:ext cx="238852" cy="239496"/>
      </dsp:txXfrm>
    </dsp:sp>
    <dsp:sp modelId="{6D989817-0D57-4B5D-B90F-8AFFED9C835D}">
      <dsp:nvSpPr>
        <dsp:cNvPr id="0" name=""/>
        <dsp:cNvSpPr/>
      </dsp:nvSpPr>
      <dsp:spPr>
        <a:xfrm>
          <a:off x="9018483" y="188185"/>
          <a:ext cx="1609516" cy="1347655"/>
        </a:xfrm>
        <a:prstGeom prst="roundRect">
          <a:avLst>
            <a:gd name="adj" fmla="val 10000"/>
          </a:avLst>
        </a:prstGeom>
        <a:gradFill rotWithShape="0">
          <a:gsLst>
            <a:gs pos="0">
              <a:schemeClr val="accent6">
                <a:hueOff val="0"/>
                <a:satOff val="0"/>
                <a:lumOff val="0"/>
                <a:alphaOff val="0"/>
                <a:tint val="98000"/>
                <a:lumMod val="100000"/>
              </a:schemeClr>
            </a:gs>
            <a:gs pos="100000">
              <a:schemeClr val="accent6">
                <a:hueOff val="0"/>
                <a:satOff val="0"/>
                <a:lumOff val="0"/>
                <a:alphaOff val="0"/>
                <a:shade val="88000"/>
                <a:lumMod val="88000"/>
              </a:schemeClr>
            </a:gs>
          </a:gsLst>
          <a:lin ang="5400000" scaled="1"/>
        </a:gradFill>
        <a:ln>
          <a:noFill/>
        </a:ln>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noProof="0" dirty="0"/>
            <a:t>Levels of implementation of different technologies to reach objectives</a:t>
          </a:r>
        </a:p>
      </dsp:txBody>
      <dsp:txXfrm>
        <a:off x="9057954" y="227656"/>
        <a:ext cx="1530574" cy="126871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1CA13109-0326-A085-69F7-F7407158D8B5}"/>
              </a:ext>
            </a:extLst>
          </p:cNvPr>
          <p:cNvSpPr>
            <a:spLocks noGrp="1" noChangeArrowheads="1"/>
          </p:cNvSpPr>
          <p:nvPr>
            <p:ph type="hdr" sz="quarter"/>
          </p:nvPr>
        </p:nvSpPr>
        <p:spPr bwMode="auto">
          <a:xfrm>
            <a:off x="0" y="0"/>
            <a:ext cx="3076145" cy="511058"/>
          </a:xfrm>
          <a:prstGeom prst="rect">
            <a:avLst/>
          </a:prstGeom>
          <a:noFill/>
          <a:ln>
            <a:noFill/>
          </a:ln>
          <a:effectLst/>
        </p:spPr>
        <p:txBody>
          <a:bodyPr vert="horz" wrap="square" lIns="95929" tIns="47965" rIns="95929" bIns="47965" numCol="1" anchor="t" anchorCtr="0" compatLnSpc="1">
            <a:prstTxWarp prst="textNoShape">
              <a:avLst/>
            </a:prstTxWarp>
          </a:bodyPr>
          <a:lstStyle>
            <a:lvl1pPr eaLnBrk="1" fontAlgn="auto" hangingPunct="1">
              <a:spcBef>
                <a:spcPts val="0"/>
              </a:spcBef>
              <a:spcAft>
                <a:spcPts val="0"/>
              </a:spcAft>
              <a:defRPr sz="13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628E375C-647D-F72C-0E8D-F7F8141AA5CB}"/>
              </a:ext>
            </a:extLst>
          </p:cNvPr>
          <p:cNvSpPr>
            <a:spLocks noGrp="1" noChangeArrowheads="1"/>
          </p:cNvSpPr>
          <p:nvPr>
            <p:ph type="dt" sz="quarter" idx="1"/>
          </p:nvPr>
        </p:nvSpPr>
        <p:spPr bwMode="auto">
          <a:xfrm>
            <a:off x="4023156" y="0"/>
            <a:ext cx="3076144" cy="511058"/>
          </a:xfrm>
          <a:prstGeom prst="rect">
            <a:avLst/>
          </a:prstGeom>
          <a:noFill/>
          <a:ln>
            <a:noFill/>
          </a:ln>
          <a:effectLst/>
        </p:spPr>
        <p:txBody>
          <a:bodyPr vert="horz" wrap="square" lIns="95929" tIns="47965" rIns="95929" bIns="47965" numCol="1" anchor="t" anchorCtr="0" compatLnSpc="1">
            <a:prstTxWarp prst="textNoShape">
              <a:avLst/>
            </a:prstTxWarp>
          </a:bodyPr>
          <a:lstStyle>
            <a:lvl1pPr algn="r" eaLnBrk="1" fontAlgn="auto" hangingPunct="1">
              <a:spcBef>
                <a:spcPts val="0"/>
              </a:spcBef>
              <a:spcAft>
                <a:spcPts val="0"/>
              </a:spcAft>
              <a:defRPr sz="1300">
                <a:latin typeface="Times New Roman" pitchFamily="18" charset="0"/>
              </a:defRPr>
            </a:lvl1pPr>
          </a:lstStyle>
          <a:p>
            <a:pPr>
              <a:defRPr/>
            </a:pPr>
            <a:endParaRPr lang="en-US"/>
          </a:p>
        </p:txBody>
      </p:sp>
      <p:sp>
        <p:nvSpPr>
          <p:cNvPr id="18436" name="Rectangle 4">
            <a:extLst>
              <a:ext uri="{FF2B5EF4-FFF2-40B4-BE49-F238E27FC236}">
                <a16:creationId xmlns:a16="http://schemas.microsoft.com/office/drawing/2014/main" id="{D50E4D78-947E-3BD3-D9AF-225CD6BD0559}"/>
              </a:ext>
            </a:extLst>
          </p:cNvPr>
          <p:cNvSpPr>
            <a:spLocks noGrp="1" noChangeArrowheads="1"/>
          </p:cNvSpPr>
          <p:nvPr>
            <p:ph type="ftr" sz="quarter" idx="2"/>
          </p:nvPr>
        </p:nvSpPr>
        <p:spPr bwMode="auto">
          <a:xfrm>
            <a:off x="0" y="9723555"/>
            <a:ext cx="3076145" cy="511058"/>
          </a:xfrm>
          <a:prstGeom prst="rect">
            <a:avLst/>
          </a:prstGeom>
          <a:noFill/>
          <a:ln>
            <a:noFill/>
          </a:ln>
          <a:effectLst/>
        </p:spPr>
        <p:txBody>
          <a:bodyPr vert="horz" wrap="square" lIns="95929" tIns="47965" rIns="95929" bIns="47965" numCol="1" anchor="b" anchorCtr="0" compatLnSpc="1">
            <a:prstTxWarp prst="textNoShape">
              <a:avLst/>
            </a:prstTxWarp>
          </a:bodyPr>
          <a:lstStyle>
            <a:lvl1pPr eaLnBrk="1" fontAlgn="auto" hangingPunct="1">
              <a:spcBef>
                <a:spcPts val="0"/>
              </a:spcBef>
              <a:spcAft>
                <a:spcPts val="0"/>
              </a:spcAft>
              <a:defRPr sz="1300">
                <a:latin typeface="Times New Roman" pitchFamily="18" charset="0"/>
              </a:defRPr>
            </a:lvl1pPr>
          </a:lstStyle>
          <a:p>
            <a:pPr>
              <a:defRPr/>
            </a:pPr>
            <a:endParaRPr lang="en-US"/>
          </a:p>
        </p:txBody>
      </p:sp>
      <p:sp>
        <p:nvSpPr>
          <p:cNvPr id="18437" name="Rectangle 5">
            <a:extLst>
              <a:ext uri="{FF2B5EF4-FFF2-40B4-BE49-F238E27FC236}">
                <a16:creationId xmlns:a16="http://schemas.microsoft.com/office/drawing/2014/main" id="{1A2C1695-8C44-7031-D237-F8926E7A2099}"/>
              </a:ext>
            </a:extLst>
          </p:cNvPr>
          <p:cNvSpPr>
            <a:spLocks noGrp="1" noChangeArrowheads="1"/>
          </p:cNvSpPr>
          <p:nvPr>
            <p:ph type="sldNum" sz="quarter" idx="3"/>
          </p:nvPr>
        </p:nvSpPr>
        <p:spPr bwMode="auto">
          <a:xfrm>
            <a:off x="4023156" y="9723555"/>
            <a:ext cx="3076144" cy="511058"/>
          </a:xfrm>
          <a:prstGeom prst="rect">
            <a:avLst/>
          </a:prstGeom>
          <a:noFill/>
          <a:ln>
            <a:noFill/>
          </a:ln>
          <a:effectLst/>
        </p:spPr>
        <p:txBody>
          <a:bodyPr vert="horz" wrap="square" lIns="95929" tIns="47965" rIns="95929" bIns="47965" numCol="1" anchor="b" anchorCtr="0" compatLnSpc="1">
            <a:prstTxWarp prst="textNoShape">
              <a:avLst/>
            </a:prstTxWarp>
          </a:bodyPr>
          <a:lstStyle>
            <a:lvl1pPr algn="r" eaLnBrk="1" hangingPunct="1">
              <a:defRPr sz="1300">
                <a:latin typeface="Times New Roman" panose="02020603050405020304" pitchFamily="18" charset="0"/>
              </a:defRPr>
            </a:lvl1pPr>
          </a:lstStyle>
          <a:p>
            <a:pPr>
              <a:defRPr/>
            </a:pPr>
            <a:fld id="{D9D27B0A-EB3E-4F65-BCBA-CA061B4A501F}"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id="{F3E96094-F971-51C4-2C5F-D6A9B681E253}"/>
              </a:ext>
            </a:extLst>
          </p:cNvPr>
          <p:cNvSpPr>
            <a:spLocks noGrp="1" noChangeArrowheads="1"/>
          </p:cNvSpPr>
          <p:nvPr>
            <p:ph type="hdr" sz="quarter"/>
          </p:nvPr>
        </p:nvSpPr>
        <p:spPr bwMode="auto">
          <a:xfrm>
            <a:off x="0" y="0"/>
            <a:ext cx="3077788" cy="484160"/>
          </a:xfrm>
          <a:prstGeom prst="rect">
            <a:avLst/>
          </a:prstGeom>
          <a:noFill/>
          <a:ln>
            <a:noFill/>
          </a:ln>
          <a:effectLst/>
        </p:spPr>
        <p:txBody>
          <a:bodyPr vert="horz" wrap="none" lIns="95939" tIns="47969" rIns="95939" bIns="47969" numCol="1" anchor="t" anchorCtr="0" compatLnSpc="1">
            <a:prstTxWarp prst="textNoShape">
              <a:avLst/>
            </a:prstTxWarp>
          </a:bodyPr>
          <a:lstStyle>
            <a:lvl1pPr eaLnBrk="1" fontAlgn="auto" hangingPunct="1">
              <a:spcBef>
                <a:spcPts val="0"/>
              </a:spcBef>
              <a:spcAft>
                <a:spcPts val="0"/>
              </a:spcAft>
              <a:defRPr sz="1300">
                <a:latin typeface="Tahoma" pitchFamily="34" charset="0"/>
              </a:defRPr>
            </a:lvl1pPr>
          </a:lstStyle>
          <a:p>
            <a:pPr>
              <a:defRPr/>
            </a:pPr>
            <a:endParaRPr lang="en-US"/>
          </a:p>
        </p:txBody>
      </p:sp>
      <p:sp>
        <p:nvSpPr>
          <p:cNvPr id="122883" name="Rectangle 3">
            <a:extLst>
              <a:ext uri="{FF2B5EF4-FFF2-40B4-BE49-F238E27FC236}">
                <a16:creationId xmlns:a16="http://schemas.microsoft.com/office/drawing/2014/main" id="{B6196C9B-CAA1-5A7F-4582-01D81DA85C42}"/>
              </a:ext>
            </a:extLst>
          </p:cNvPr>
          <p:cNvSpPr>
            <a:spLocks noGrp="1" noChangeArrowheads="1"/>
          </p:cNvSpPr>
          <p:nvPr>
            <p:ph type="dt" idx="1"/>
          </p:nvPr>
        </p:nvSpPr>
        <p:spPr bwMode="auto">
          <a:xfrm>
            <a:off x="4024800" y="0"/>
            <a:ext cx="3077788" cy="484160"/>
          </a:xfrm>
          <a:prstGeom prst="rect">
            <a:avLst/>
          </a:prstGeom>
          <a:noFill/>
          <a:ln>
            <a:noFill/>
          </a:ln>
          <a:effectLst/>
        </p:spPr>
        <p:txBody>
          <a:bodyPr vert="horz" wrap="none" lIns="95939" tIns="47969" rIns="95939" bIns="47969" numCol="1" anchor="t" anchorCtr="0" compatLnSpc="1">
            <a:prstTxWarp prst="textNoShape">
              <a:avLst/>
            </a:prstTxWarp>
          </a:bodyPr>
          <a:lstStyle>
            <a:lvl1pPr algn="r" eaLnBrk="1" fontAlgn="auto" hangingPunct="1">
              <a:spcBef>
                <a:spcPts val="0"/>
              </a:spcBef>
              <a:spcAft>
                <a:spcPts val="0"/>
              </a:spcAft>
              <a:defRPr sz="1300">
                <a:latin typeface="Tahoma" pitchFamily="34" charset="0"/>
              </a:defRPr>
            </a:lvl1pPr>
          </a:lstStyle>
          <a:p>
            <a:pPr>
              <a:defRPr/>
            </a:pPr>
            <a:endParaRPr lang="en-US"/>
          </a:p>
        </p:txBody>
      </p:sp>
      <p:sp>
        <p:nvSpPr>
          <p:cNvPr id="20484" name="Rectangle 4">
            <a:extLst>
              <a:ext uri="{FF2B5EF4-FFF2-40B4-BE49-F238E27FC236}">
                <a16:creationId xmlns:a16="http://schemas.microsoft.com/office/drawing/2014/main" id="{81E7E860-DDBF-D31B-F5A5-47D7B0993F64}"/>
              </a:ext>
            </a:extLst>
          </p:cNvPr>
          <p:cNvSpPr>
            <a:spLocks noGrp="1" noRot="1" noChangeAspect="1" noChangeArrowheads="1" noTextEdit="1"/>
          </p:cNvSpPr>
          <p:nvPr>
            <p:ph type="sldImg" idx="2"/>
          </p:nvPr>
        </p:nvSpPr>
        <p:spPr bwMode="auto">
          <a:xfrm>
            <a:off x="1023938" y="806450"/>
            <a:ext cx="5054600" cy="37925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5" name="Rectangle 5">
            <a:extLst>
              <a:ext uri="{FF2B5EF4-FFF2-40B4-BE49-F238E27FC236}">
                <a16:creationId xmlns:a16="http://schemas.microsoft.com/office/drawing/2014/main" id="{096C612C-2A5D-5368-24E8-A6CC1F4C00CF}"/>
              </a:ext>
            </a:extLst>
          </p:cNvPr>
          <p:cNvSpPr>
            <a:spLocks noGrp="1" noChangeArrowheads="1"/>
          </p:cNvSpPr>
          <p:nvPr>
            <p:ph type="body" sz="quarter" idx="3"/>
          </p:nvPr>
        </p:nvSpPr>
        <p:spPr bwMode="auto">
          <a:xfrm>
            <a:off x="947012" y="4841604"/>
            <a:ext cx="5208565" cy="4599524"/>
          </a:xfrm>
          <a:prstGeom prst="rect">
            <a:avLst/>
          </a:prstGeom>
          <a:noFill/>
          <a:ln>
            <a:noFill/>
          </a:ln>
          <a:effectLst/>
        </p:spPr>
        <p:txBody>
          <a:bodyPr vert="horz" wrap="none" lIns="95939" tIns="47969" rIns="95939" bIns="4796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886" name="Rectangle 6">
            <a:extLst>
              <a:ext uri="{FF2B5EF4-FFF2-40B4-BE49-F238E27FC236}">
                <a16:creationId xmlns:a16="http://schemas.microsoft.com/office/drawing/2014/main" id="{FE40004A-C60B-4C2A-E30A-8F7203DBE989}"/>
              </a:ext>
            </a:extLst>
          </p:cNvPr>
          <p:cNvSpPr>
            <a:spLocks noGrp="1" noChangeArrowheads="1"/>
          </p:cNvSpPr>
          <p:nvPr>
            <p:ph type="ftr" sz="quarter" idx="4"/>
          </p:nvPr>
        </p:nvSpPr>
        <p:spPr bwMode="auto">
          <a:xfrm>
            <a:off x="0" y="9683208"/>
            <a:ext cx="3077788" cy="564854"/>
          </a:xfrm>
          <a:prstGeom prst="rect">
            <a:avLst/>
          </a:prstGeom>
          <a:noFill/>
          <a:ln>
            <a:noFill/>
          </a:ln>
          <a:effectLst/>
        </p:spPr>
        <p:txBody>
          <a:bodyPr vert="horz" wrap="none" lIns="95939" tIns="47969" rIns="95939" bIns="47969" numCol="1" anchor="b" anchorCtr="0" compatLnSpc="1">
            <a:prstTxWarp prst="textNoShape">
              <a:avLst/>
            </a:prstTxWarp>
          </a:bodyPr>
          <a:lstStyle>
            <a:lvl1pPr eaLnBrk="1" fontAlgn="auto" hangingPunct="1">
              <a:spcBef>
                <a:spcPts val="0"/>
              </a:spcBef>
              <a:spcAft>
                <a:spcPts val="0"/>
              </a:spcAft>
              <a:defRPr sz="1300">
                <a:latin typeface="Tahoma" pitchFamily="34" charset="0"/>
              </a:defRPr>
            </a:lvl1pPr>
          </a:lstStyle>
          <a:p>
            <a:pPr>
              <a:defRPr/>
            </a:pPr>
            <a:endParaRPr lang="en-US"/>
          </a:p>
        </p:txBody>
      </p:sp>
      <p:sp>
        <p:nvSpPr>
          <p:cNvPr id="122887" name="Rectangle 7">
            <a:extLst>
              <a:ext uri="{FF2B5EF4-FFF2-40B4-BE49-F238E27FC236}">
                <a16:creationId xmlns:a16="http://schemas.microsoft.com/office/drawing/2014/main" id="{1155151A-919E-61D5-B105-0B1F0AF25DA6}"/>
              </a:ext>
            </a:extLst>
          </p:cNvPr>
          <p:cNvSpPr>
            <a:spLocks noGrp="1" noChangeArrowheads="1"/>
          </p:cNvSpPr>
          <p:nvPr>
            <p:ph type="sldNum" sz="quarter" idx="5"/>
          </p:nvPr>
        </p:nvSpPr>
        <p:spPr bwMode="auto">
          <a:xfrm>
            <a:off x="4024800" y="9683208"/>
            <a:ext cx="3077788" cy="564854"/>
          </a:xfrm>
          <a:prstGeom prst="rect">
            <a:avLst/>
          </a:prstGeom>
          <a:noFill/>
          <a:ln>
            <a:noFill/>
          </a:ln>
          <a:effectLst/>
        </p:spPr>
        <p:txBody>
          <a:bodyPr vert="horz" wrap="none" lIns="95939" tIns="47969" rIns="95939" bIns="47969" numCol="1" anchor="b" anchorCtr="0" compatLnSpc="1">
            <a:prstTxWarp prst="textNoShape">
              <a:avLst/>
            </a:prstTxWarp>
          </a:bodyPr>
          <a:lstStyle>
            <a:lvl1pPr algn="r" eaLnBrk="1" hangingPunct="1">
              <a:defRPr sz="1300">
                <a:latin typeface="Tahoma" panose="020B0604030504040204" pitchFamily="34" charset="0"/>
              </a:defRPr>
            </a:lvl1pPr>
          </a:lstStyle>
          <a:p>
            <a:pPr>
              <a:defRPr/>
            </a:pPr>
            <a:fld id="{6D60B962-0675-4919-9426-034D5C6EA1C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4025"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1225"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68425"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5625"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5488" algn="l" defTabSz="914196" rtl="0" eaLnBrk="1" latinLnBrk="0" hangingPunct="1">
      <a:defRPr sz="1200" kern="1200">
        <a:solidFill>
          <a:schemeClr val="tx1"/>
        </a:solidFill>
        <a:latin typeface="+mn-lt"/>
        <a:ea typeface="+mn-ea"/>
        <a:cs typeface="+mn-cs"/>
      </a:defRPr>
    </a:lvl6pPr>
    <a:lvl7pPr marL="2742584" algn="l" defTabSz="914196" rtl="0" eaLnBrk="1" latinLnBrk="0" hangingPunct="1">
      <a:defRPr sz="1200" kern="1200">
        <a:solidFill>
          <a:schemeClr val="tx1"/>
        </a:solidFill>
        <a:latin typeface="+mn-lt"/>
        <a:ea typeface="+mn-ea"/>
        <a:cs typeface="+mn-cs"/>
      </a:defRPr>
    </a:lvl7pPr>
    <a:lvl8pPr marL="3199683" algn="l" defTabSz="914196" rtl="0" eaLnBrk="1" latinLnBrk="0" hangingPunct="1">
      <a:defRPr sz="1200" kern="1200">
        <a:solidFill>
          <a:schemeClr val="tx1"/>
        </a:solidFill>
        <a:latin typeface="+mn-lt"/>
        <a:ea typeface="+mn-ea"/>
        <a:cs typeface="+mn-cs"/>
      </a:defRPr>
    </a:lvl8pPr>
    <a:lvl9pPr marL="3656780" algn="l" defTabSz="9141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3510A522-1670-DD7B-B98A-80A718D289FF}"/>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E878F6EF-D308-FC5F-658B-5F5FD98D196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3556" name="Slide Number Placeholder 3">
            <a:extLst>
              <a:ext uri="{FF2B5EF4-FFF2-40B4-BE49-F238E27FC236}">
                <a16:creationId xmlns:a16="http://schemas.microsoft.com/office/drawing/2014/main" id="{57F2BF84-13E3-BA88-C999-C556A949FC5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9503" indent="-299809">
              <a:defRPr>
                <a:solidFill>
                  <a:schemeClr val="tx1"/>
                </a:solidFill>
                <a:latin typeface="Century Gothic" panose="020B0502020202020204" pitchFamily="34" charset="0"/>
              </a:defRPr>
            </a:lvl2pPr>
            <a:lvl3pPr marL="1199236" indent="-239847">
              <a:defRPr>
                <a:solidFill>
                  <a:schemeClr val="tx1"/>
                </a:solidFill>
                <a:latin typeface="Century Gothic" panose="020B0502020202020204" pitchFamily="34" charset="0"/>
              </a:defRPr>
            </a:lvl3pPr>
            <a:lvl4pPr marL="1678930" indent="-239847">
              <a:defRPr>
                <a:solidFill>
                  <a:schemeClr val="tx1"/>
                </a:solidFill>
                <a:latin typeface="Century Gothic" panose="020B0502020202020204" pitchFamily="34" charset="0"/>
              </a:defRPr>
            </a:lvl4pPr>
            <a:lvl5pPr marL="2158624" indent="-239847">
              <a:defRPr>
                <a:solidFill>
                  <a:schemeClr val="tx1"/>
                </a:solidFill>
                <a:latin typeface="Century Gothic" panose="020B0502020202020204" pitchFamily="34" charset="0"/>
              </a:defRPr>
            </a:lvl5pPr>
            <a:lvl6pPr marL="2638318" indent="-239847" defTabSz="479694" eaLnBrk="0" fontAlgn="base" hangingPunct="0">
              <a:spcBef>
                <a:spcPct val="0"/>
              </a:spcBef>
              <a:spcAft>
                <a:spcPct val="0"/>
              </a:spcAft>
              <a:defRPr>
                <a:solidFill>
                  <a:schemeClr val="tx1"/>
                </a:solidFill>
                <a:latin typeface="Century Gothic" panose="020B0502020202020204" pitchFamily="34" charset="0"/>
              </a:defRPr>
            </a:lvl6pPr>
            <a:lvl7pPr marL="3118013" indent="-239847" defTabSz="479694" eaLnBrk="0" fontAlgn="base" hangingPunct="0">
              <a:spcBef>
                <a:spcPct val="0"/>
              </a:spcBef>
              <a:spcAft>
                <a:spcPct val="0"/>
              </a:spcAft>
              <a:defRPr>
                <a:solidFill>
                  <a:schemeClr val="tx1"/>
                </a:solidFill>
                <a:latin typeface="Century Gothic" panose="020B0502020202020204" pitchFamily="34" charset="0"/>
              </a:defRPr>
            </a:lvl7pPr>
            <a:lvl8pPr marL="3597707" indent="-239847" defTabSz="479694" eaLnBrk="0" fontAlgn="base" hangingPunct="0">
              <a:spcBef>
                <a:spcPct val="0"/>
              </a:spcBef>
              <a:spcAft>
                <a:spcPct val="0"/>
              </a:spcAft>
              <a:defRPr>
                <a:solidFill>
                  <a:schemeClr val="tx1"/>
                </a:solidFill>
                <a:latin typeface="Century Gothic" panose="020B0502020202020204" pitchFamily="34" charset="0"/>
              </a:defRPr>
            </a:lvl8pPr>
            <a:lvl9pPr marL="4077401" indent="-239847" defTabSz="479694" eaLnBrk="0" fontAlgn="base" hangingPunct="0">
              <a:spcBef>
                <a:spcPct val="0"/>
              </a:spcBef>
              <a:spcAft>
                <a:spcPct val="0"/>
              </a:spcAft>
              <a:defRPr>
                <a:solidFill>
                  <a:schemeClr val="tx1"/>
                </a:solidFill>
                <a:latin typeface="Century Gothic" panose="020B0502020202020204" pitchFamily="34" charset="0"/>
              </a:defRPr>
            </a:lvl9pPr>
          </a:lstStyle>
          <a:p>
            <a:fld id="{CB288A7C-1BC3-4B55-9416-E90BFBCD9599}" type="slidenum">
              <a:rPr lang="en-US" altLang="en-US" smtClean="0">
                <a:latin typeface="Tahoma" panose="020B0604030504040204" pitchFamily="34" charset="0"/>
              </a:rPr>
              <a:pPr/>
              <a:t>1</a:t>
            </a:fld>
            <a:endParaRPr lang="en-US" altLang="en-US">
              <a:latin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FA2C6683-701D-1D14-90EB-1A37248B00F8}"/>
              </a:ext>
            </a:extLst>
          </p:cNvPr>
          <p:cNvSpPr>
            <a:spLocks noGrp="1" noRot="1" noChangeAspect="1" noChangeArrowheads="1" noTextEdit="1"/>
          </p:cNvSpPr>
          <p:nvPr>
            <p:ph type="sldImg"/>
          </p:nvPr>
        </p:nvSpPr>
        <p:spPr>
          <a:ln/>
        </p:spPr>
      </p:sp>
      <p:sp>
        <p:nvSpPr>
          <p:cNvPr id="50179" name="Notes Placeholder 2">
            <a:extLst>
              <a:ext uri="{FF2B5EF4-FFF2-40B4-BE49-F238E27FC236}">
                <a16:creationId xmlns:a16="http://schemas.microsoft.com/office/drawing/2014/main" id="{252F2BA4-948E-30D9-14BF-986BE547F35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0180" name="Slide Number Placeholder 3">
            <a:extLst>
              <a:ext uri="{FF2B5EF4-FFF2-40B4-BE49-F238E27FC236}">
                <a16:creationId xmlns:a16="http://schemas.microsoft.com/office/drawing/2014/main" id="{EE7FBAAE-ADAD-449D-AC81-AF72739EAB7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9503" indent="-299809">
              <a:defRPr>
                <a:solidFill>
                  <a:schemeClr val="tx1"/>
                </a:solidFill>
                <a:latin typeface="Century Gothic" panose="020B0502020202020204" pitchFamily="34" charset="0"/>
              </a:defRPr>
            </a:lvl2pPr>
            <a:lvl3pPr marL="1199236" indent="-239847">
              <a:defRPr>
                <a:solidFill>
                  <a:schemeClr val="tx1"/>
                </a:solidFill>
                <a:latin typeface="Century Gothic" panose="020B0502020202020204" pitchFamily="34" charset="0"/>
              </a:defRPr>
            </a:lvl3pPr>
            <a:lvl4pPr marL="1678930" indent="-239847">
              <a:defRPr>
                <a:solidFill>
                  <a:schemeClr val="tx1"/>
                </a:solidFill>
                <a:latin typeface="Century Gothic" panose="020B0502020202020204" pitchFamily="34" charset="0"/>
              </a:defRPr>
            </a:lvl4pPr>
            <a:lvl5pPr marL="2158624" indent="-239847">
              <a:defRPr>
                <a:solidFill>
                  <a:schemeClr val="tx1"/>
                </a:solidFill>
                <a:latin typeface="Century Gothic" panose="020B0502020202020204" pitchFamily="34" charset="0"/>
              </a:defRPr>
            </a:lvl5pPr>
            <a:lvl6pPr marL="2638318" indent="-239847" defTabSz="479694" eaLnBrk="0" fontAlgn="base" hangingPunct="0">
              <a:spcBef>
                <a:spcPct val="0"/>
              </a:spcBef>
              <a:spcAft>
                <a:spcPct val="0"/>
              </a:spcAft>
              <a:defRPr>
                <a:solidFill>
                  <a:schemeClr val="tx1"/>
                </a:solidFill>
                <a:latin typeface="Century Gothic" panose="020B0502020202020204" pitchFamily="34" charset="0"/>
              </a:defRPr>
            </a:lvl6pPr>
            <a:lvl7pPr marL="3118013" indent="-239847" defTabSz="479694" eaLnBrk="0" fontAlgn="base" hangingPunct="0">
              <a:spcBef>
                <a:spcPct val="0"/>
              </a:spcBef>
              <a:spcAft>
                <a:spcPct val="0"/>
              </a:spcAft>
              <a:defRPr>
                <a:solidFill>
                  <a:schemeClr val="tx1"/>
                </a:solidFill>
                <a:latin typeface="Century Gothic" panose="020B0502020202020204" pitchFamily="34" charset="0"/>
              </a:defRPr>
            </a:lvl7pPr>
            <a:lvl8pPr marL="3597707" indent="-239847" defTabSz="479694" eaLnBrk="0" fontAlgn="base" hangingPunct="0">
              <a:spcBef>
                <a:spcPct val="0"/>
              </a:spcBef>
              <a:spcAft>
                <a:spcPct val="0"/>
              </a:spcAft>
              <a:defRPr>
                <a:solidFill>
                  <a:schemeClr val="tx1"/>
                </a:solidFill>
                <a:latin typeface="Century Gothic" panose="020B0502020202020204" pitchFamily="34" charset="0"/>
              </a:defRPr>
            </a:lvl8pPr>
            <a:lvl9pPr marL="4077401" indent="-239847" defTabSz="479694" eaLnBrk="0" fontAlgn="base" hangingPunct="0">
              <a:spcBef>
                <a:spcPct val="0"/>
              </a:spcBef>
              <a:spcAft>
                <a:spcPct val="0"/>
              </a:spcAft>
              <a:defRPr>
                <a:solidFill>
                  <a:schemeClr val="tx1"/>
                </a:solidFill>
                <a:latin typeface="Century Gothic" panose="020B0502020202020204" pitchFamily="34" charset="0"/>
              </a:defRPr>
            </a:lvl9pPr>
          </a:lstStyle>
          <a:p>
            <a:fld id="{D069DAF4-4F83-4345-A043-E33B3A9810F7}" type="slidenum">
              <a:rPr lang="en-US" altLang="en-US" smtClean="0">
                <a:latin typeface="Tahoma" panose="020B0604030504040204" pitchFamily="34" charset="0"/>
              </a:rPr>
              <a:pPr/>
              <a:t>26</a:t>
            </a:fld>
            <a:endParaRPr lang="en-US" altLang="en-US">
              <a:latin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812006" y="2522483"/>
            <a:ext cx="9202738" cy="1740551"/>
          </a:xfrm>
          <a:prstGeom prst="rect">
            <a:avLst/>
          </a:prstGeom>
        </p:spPr>
        <p:txBody>
          <a:bodyPr/>
          <a:lstStyle/>
          <a:p>
            <a:r>
              <a:rPr lang="it-IT"/>
              <a:t>Fare clic per modificare lo stile del titolo</a:t>
            </a:r>
          </a:p>
        </p:txBody>
      </p:sp>
      <p:sp>
        <p:nvSpPr>
          <p:cNvPr id="3" name="Sottotitolo 2"/>
          <p:cNvSpPr>
            <a:spLocks noGrp="1"/>
          </p:cNvSpPr>
          <p:nvPr>
            <p:ph type="subTitle" idx="1"/>
          </p:nvPr>
        </p:nvSpPr>
        <p:spPr>
          <a:xfrm>
            <a:off x="1624013" y="4601369"/>
            <a:ext cx="7578725" cy="2075127"/>
          </a:xfrm>
          <a:prstGeom prst="rect">
            <a:avLst/>
          </a:prstGeom>
        </p:spPr>
        <p:txBody>
          <a:bodyPr/>
          <a:lstStyle>
            <a:lvl1pPr marL="0" indent="0" algn="ctr">
              <a:buNone/>
              <a:defRPr/>
            </a:lvl1pPr>
            <a:lvl2pPr marL="541325" indent="0" algn="ctr">
              <a:buNone/>
              <a:defRPr/>
            </a:lvl2pPr>
            <a:lvl3pPr marL="1082650" indent="0" algn="ctr">
              <a:buNone/>
              <a:defRPr/>
            </a:lvl3pPr>
            <a:lvl4pPr marL="1623974" indent="0" algn="ctr">
              <a:buNone/>
              <a:defRPr/>
            </a:lvl4pPr>
            <a:lvl5pPr marL="2165299" indent="0" algn="ctr">
              <a:buNone/>
              <a:defRPr/>
            </a:lvl5pPr>
            <a:lvl6pPr marL="2706624" indent="0" algn="ctr">
              <a:buNone/>
              <a:defRPr/>
            </a:lvl6pPr>
            <a:lvl7pPr marL="3247949" indent="0" algn="ctr">
              <a:buNone/>
              <a:defRPr/>
            </a:lvl7pPr>
            <a:lvl8pPr marL="3789274" indent="0" algn="ctr">
              <a:buNone/>
              <a:defRPr/>
            </a:lvl8pPr>
            <a:lvl9pPr marL="4330598" indent="0" algn="ctr">
              <a:buNone/>
              <a:defRPr/>
            </a:lvl9pPr>
          </a:lstStyle>
          <a:p>
            <a:r>
              <a:rPr lang="it-IT"/>
              <a:t>Fare clic per modificare lo stile del sottotitolo dello schema</a:t>
            </a:r>
          </a:p>
        </p:txBody>
      </p:sp>
    </p:spTree>
    <p:extLst>
      <p:ext uri="{BB962C8B-B14F-4D97-AF65-F5344CB8AC3E}">
        <p14:creationId xmlns:p14="http://schemas.microsoft.com/office/powerpoint/2010/main" val="1923669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541338" y="325179"/>
            <a:ext cx="9744075" cy="1353344"/>
          </a:xfrm>
          <a:prstGeom prst="rect">
            <a:avLst/>
          </a:prstGeom>
        </p:spPr>
        <p:txBody>
          <a:bodyPr/>
          <a:lstStyle/>
          <a:p>
            <a:r>
              <a:rPr lang="it-IT"/>
              <a:t>Fare clic per modificare lo stile del titolo</a:t>
            </a:r>
          </a:p>
        </p:txBody>
      </p:sp>
      <p:sp>
        <p:nvSpPr>
          <p:cNvPr id="3" name="Segnaposto testo verticale 2"/>
          <p:cNvSpPr>
            <a:spLocks noGrp="1"/>
          </p:cNvSpPr>
          <p:nvPr>
            <p:ph type="body" orient="vert" idx="1"/>
          </p:nvPr>
        </p:nvSpPr>
        <p:spPr>
          <a:xfrm>
            <a:off x="541338" y="1894682"/>
            <a:ext cx="9744075" cy="5358866"/>
          </a:xfrm>
          <a:prstGeom prst="rect">
            <a:avLst/>
          </a:prstGeo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925635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7849394" y="325179"/>
            <a:ext cx="2436019" cy="6928369"/>
          </a:xfrm>
          <a:prstGeom prst="rect">
            <a:avLst/>
          </a:prstGeo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541338" y="325179"/>
            <a:ext cx="7127610" cy="6928369"/>
          </a:xfrm>
          <a:prstGeom prst="rect">
            <a:avLst/>
          </a:prstGeo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9846319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pic>
        <p:nvPicPr>
          <p:cNvPr id="4" name="Picture 10" descr="Celestia-R1---OverlayTitleSD.png">
            <a:extLst>
              <a:ext uri="{FF2B5EF4-FFF2-40B4-BE49-F238E27FC236}">
                <a16:creationId xmlns:a16="http://schemas.microsoft.com/office/drawing/2014/main" id="{47F921EB-75B1-D6C4-80A6-7DEE207815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759825"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248940" y="2325747"/>
            <a:ext cx="6765805" cy="2867081"/>
          </a:xfrm>
        </p:spPr>
        <p:txBody>
          <a:bodyPr anchor="b"/>
          <a:lstStyle>
            <a:lvl1pPr algn="r">
              <a:defRPr sz="5210">
                <a:effectLst/>
              </a:defRPr>
            </a:lvl1pPr>
          </a:lstStyle>
          <a:p>
            <a:r>
              <a:rPr lang="hr-HR"/>
              <a:t>Kliknite da biste uredili stil naslova matrice</a:t>
            </a:r>
            <a:endParaRPr lang="en-US" dirty="0"/>
          </a:p>
        </p:txBody>
      </p:sp>
      <p:sp>
        <p:nvSpPr>
          <p:cNvPr id="3" name="Subtitle 2"/>
          <p:cNvSpPr>
            <a:spLocks noGrp="1"/>
          </p:cNvSpPr>
          <p:nvPr>
            <p:ph type="subTitle" idx="1"/>
          </p:nvPr>
        </p:nvSpPr>
        <p:spPr>
          <a:xfrm>
            <a:off x="3248940" y="5192831"/>
            <a:ext cx="6765805" cy="1664112"/>
          </a:xfrm>
        </p:spPr>
        <p:txBody>
          <a:bodyPr anchor="t"/>
          <a:lstStyle>
            <a:lvl1pPr marL="0" indent="0" algn="r">
              <a:buNone/>
              <a:defRPr sz="2131" cap="all">
                <a:solidFill>
                  <a:schemeClr val="tx1"/>
                </a:solidFill>
              </a:defRPr>
            </a:lvl1pPr>
            <a:lvl2pPr marL="541325" indent="0" algn="ctr">
              <a:buNone/>
              <a:defRPr>
                <a:solidFill>
                  <a:schemeClr val="tx1">
                    <a:tint val="75000"/>
                  </a:schemeClr>
                </a:solidFill>
              </a:defRPr>
            </a:lvl2pPr>
            <a:lvl3pPr marL="1082650" indent="0" algn="ctr">
              <a:buNone/>
              <a:defRPr>
                <a:solidFill>
                  <a:schemeClr val="tx1">
                    <a:tint val="75000"/>
                  </a:schemeClr>
                </a:solidFill>
              </a:defRPr>
            </a:lvl3pPr>
            <a:lvl4pPr marL="1623974" indent="0" algn="ctr">
              <a:buNone/>
              <a:defRPr>
                <a:solidFill>
                  <a:schemeClr val="tx1">
                    <a:tint val="75000"/>
                  </a:schemeClr>
                </a:solidFill>
              </a:defRPr>
            </a:lvl4pPr>
            <a:lvl5pPr marL="2165299" indent="0" algn="ctr">
              <a:buNone/>
              <a:defRPr>
                <a:solidFill>
                  <a:schemeClr val="tx1">
                    <a:tint val="75000"/>
                  </a:schemeClr>
                </a:solidFill>
              </a:defRPr>
            </a:lvl5pPr>
            <a:lvl6pPr marL="2706624" indent="0" algn="ctr">
              <a:buNone/>
              <a:defRPr>
                <a:solidFill>
                  <a:schemeClr val="tx1">
                    <a:tint val="75000"/>
                  </a:schemeClr>
                </a:solidFill>
              </a:defRPr>
            </a:lvl6pPr>
            <a:lvl7pPr marL="3247949" indent="0" algn="ctr">
              <a:buNone/>
              <a:defRPr>
                <a:solidFill>
                  <a:schemeClr val="tx1">
                    <a:tint val="75000"/>
                  </a:schemeClr>
                </a:solidFill>
              </a:defRPr>
            </a:lvl7pPr>
            <a:lvl8pPr marL="3789274" indent="0" algn="ctr">
              <a:buNone/>
              <a:defRPr>
                <a:solidFill>
                  <a:schemeClr val="tx1">
                    <a:tint val="75000"/>
                  </a:schemeClr>
                </a:solidFill>
              </a:defRPr>
            </a:lvl8pPr>
            <a:lvl9pPr marL="4330598" indent="0" algn="ctr">
              <a:buNone/>
              <a:defRPr>
                <a:solidFill>
                  <a:schemeClr val="tx1">
                    <a:tint val="75000"/>
                  </a:schemeClr>
                </a:solidFill>
              </a:defRPr>
            </a:lvl9pPr>
          </a:lstStyle>
          <a:p>
            <a:r>
              <a:rPr lang="hr-HR"/>
              <a:t>Kliknite da biste uredili stil podnaslova matrice</a:t>
            </a:r>
            <a:endParaRPr lang="en-US" dirty="0"/>
          </a:p>
        </p:txBody>
      </p:sp>
      <p:sp>
        <p:nvSpPr>
          <p:cNvPr id="5" name="Date Placeholder 3">
            <a:extLst>
              <a:ext uri="{FF2B5EF4-FFF2-40B4-BE49-F238E27FC236}">
                <a16:creationId xmlns:a16="http://schemas.microsoft.com/office/drawing/2014/main" id="{26929564-1162-B88E-3F4E-FE0AF284484E}"/>
              </a:ext>
            </a:extLst>
          </p:cNvPr>
          <p:cNvSpPr>
            <a:spLocks noGrp="1"/>
          </p:cNvSpPr>
          <p:nvPr>
            <p:ph type="dt" sz="half" idx="10"/>
          </p:nvPr>
        </p:nvSpPr>
        <p:spPr>
          <a:xfrm>
            <a:off x="7994650" y="6951663"/>
            <a:ext cx="1435100" cy="446087"/>
          </a:xfrm>
        </p:spPr>
        <p:txBody>
          <a:bodyPr/>
          <a:lstStyle>
            <a:lvl1pPr>
              <a:defRPr/>
            </a:lvl1pPr>
          </a:lstStyle>
          <a:p>
            <a:pPr>
              <a:defRPr/>
            </a:pPr>
            <a:fld id="{42379BDF-0D6A-4C13-9EAD-465F28BA323A}" type="datetimeFigureOut">
              <a:rPr lang="en-US"/>
              <a:pPr>
                <a:defRPr/>
              </a:pPr>
              <a:t>5/20/2025</a:t>
            </a:fld>
            <a:endParaRPr lang="en-US"/>
          </a:p>
        </p:txBody>
      </p:sp>
      <p:sp>
        <p:nvSpPr>
          <p:cNvPr id="6" name="Footer Placeholder 4">
            <a:extLst>
              <a:ext uri="{FF2B5EF4-FFF2-40B4-BE49-F238E27FC236}">
                <a16:creationId xmlns:a16="http://schemas.microsoft.com/office/drawing/2014/main" id="{A316BEFC-ADB0-DC90-7909-5174ADF9A309}"/>
              </a:ext>
            </a:extLst>
          </p:cNvPr>
          <p:cNvSpPr>
            <a:spLocks noGrp="1"/>
          </p:cNvSpPr>
          <p:nvPr>
            <p:ph type="ftr" sz="quarter" idx="11"/>
          </p:nvPr>
        </p:nvSpPr>
        <p:spPr>
          <a:xfrm>
            <a:off x="3249613" y="6951663"/>
            <a:ext cx="4654550" cy="446087"/>
          </a:xfrm>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26CC34E-A6EA-0F51-D6AE-0FFB7F9B7FE4}"/>
              </a:ext>
            </a:extLst>
          </p:cNvPr>
          <p:cNvSpPr>
            <a:spLocks noGrp="1"/>
          </p:cNvSpPr>
          <p:nvPr>
            <p:ph type="sldNum" sz="quarter" idx="12"/>
          </p:nvPr>
        </p:nvSpPr>
        <p:spPr>
          <a:xfrm>
            <a:off x="9520238" y="6951663"/>
            <a:ext cx="495300" cy="446087"/>
          </a:xfrm>
        </p:spPr>
        <p:txBody>
          <a:bodyPr/>
          <a:lstStyle>
            <a:lvl1pPr>
              <a:defRPr/>
            </a:lvl1pPr>
          </a:lstStyle>
          <a:p>
            <a:pPr>
              <a:defRPr/>
            </a:pPr>
            <a:fld id="{B973C725-2295-49C9-B523-8C07D72897BB}" type="slidenum">
              <a:rPr lang="en-US"/>
              <a:pPr>
                <a:defRPr/>
              </a:pPr>
              <a:t>‹#›</a:t>
            </a:fld>
            <a:endParaRPr lang="en-US"/>
          </a:p>
        </p:txBody>
      </p:sp>
    </p:spTree>
    <p:extLst>
      <p:ext uri="{BB962C8B-B14F-4D97-AF65-F5344CB8AC3E}">
        <p14:creationId xmlns:p14="http://schemas.microsoft.com/office/powerpoint/2010/main" val="995628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pic>
        <p:nvPicPr>
          <p:cNvPr id="4" name="Picture 7" descr="Celestia-R1---OverlayContentSD.png">
            <a:extLst>
              <a:ext uri="{FF2B5EF4-FFF2-40B4-BE49-F238E27FC236}">
                <a16:creationId xmlns:a16="http://schemas.microsoft.com/office/drawing/2014/main" id="{5ECDF30B-B01D-B53D-9601-7A890602C8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sz="3315"/>
            </a:lvl1pPr>
          </a:lstStyle>
          <a:p>
            <a:r>
              <a:rPr lang="hr-HR"/>
              <a:t>Kliknite da biste uredili stil naslova matrice</a:t>
            </a:r>
            <a:endParaRPr lang="en-US" dirty="0"/>
          </a:p>
        </p:txBody>
      </p:sp>
      <p:sp>
        <p:nvSpPr>
          <p:cNvPr id="3" name="Content Placeholder 2"/>
          <p:cNvSpPr>
            <a:spLocks noGrp="1"/>
          </p:cNvSpPr>
          <p:nvPr>
            <p:ph idx="1"/>
          </p:nvPr>
        </p:nvSpPr>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US" dirty="0"/>
          </a:p>
        </p:txBody>
      </p:sp>
      <p:sp>
        <p:nvSpPr>
          <p:cNvPr id="5" name="Date Placeholder 3">
            <a:extLst>
              <a:ext uri="{FF2B5EF4-FFF2-40B4-BE49-F238E27FC236}">
                <a16:creationId xmlns:a16="http://schemas.microsoft.com/office/drawing/2014/main" id="{9F278560-0403-4F25-A7AE-9127E4870855}"/>
              </a:ext>
            </a:extLst>
          </p:cNvPr>
          <p:cNvSpPr>
            <a:spLocks noGrp="1"/>
          </p:cNvSpPr>
          <p:nvPr>
            <p:ph type="dt" sz="half" idx="10"/>
          </p:nvPr>
        </p:nvSpPr>
        <p:spPr/>
        <p:txBody>
          <a:bodyPr/>
          <a:lstStyle>
            <a:lvl1pPr>
              <a:defRPr/>
            </a:lvl1pPr>
          </a:lstStyle>
          <a:p>
            <a:pPr>
              <a:defRPr/>
            </a:pPr>
            <a:fld id="{0AAB9341-F961-479B-A469-521F9C23569F}" type="datetimeFigureOut">
              <a:rPr lang="en-US"/>
              <a:pPr>
                <a:defRPr/>
              </a:pPr>
              <a:t>5/20/2025</a:t>
            </a:fld>
            <a:endParaRPr lang="en-US"/>
          </a:p>
        </p:txBody>
      </p:sp>
      <p:sp>
        <p:nvSpPr>
          <p:cNvPr id="6" name="Footer Placeholder 4">
            <a:extLst>
              <a:ext uri="{FF2B5EF4-FFF2-40B4-BE49-F238E27FC236}">
                <a16:creationId xmlns:a16="http://schemas.microsoft.com/office/drawing/2014/main" id="{AC03F3EB-D706-F5E7-88FE-A55954F5DE3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E328BAD-BDFB-ED69-C918-772511007197}"/>
              </a:ext>
            </a:extLst>
          </p:cNvPr>
          <p:cNvSpPr>
            <a:spLocks noGrp="1"/>
          </p:cNvSpPr>
          <p:nvPr>
            <p:ph type="sldNum" sz="quarter" idx="12"/>
          </p:nvPr>
        </p:nvSpPr>
        <p:spPr/>
        <p:txBody>
          <a:bodyPr/>
          <a:lstStyle>
            <a:lvl1pPr>
              <a:defRPr/>
            </a:lvl1pPr>
          </a:lstStyle>
          <a:p>
            <a:pPr>
              <a:defRPr/>
            </a:pPr>
            <a:fld id="{3F2A7732-58CE-4FB6-B2B8-0C67680C8020}" type="slidenum">
              <a:rPr lang="en-US"/>
              <a:pPr>
                <a:defRPr/>
              </a:pPr>
              <a:t>‹#›</a:t>
            </a:fld>
            <a:endParaRPr lang="en-US"/>
          </a:p>
        </p:txBody>
      </p:sp>
    </p:spTree>
    <p:extLst>
      <p:ext uri="{BB962C8B-B14F-4D97-AF65-F5344CB8AC3E}">
        <p14:creationId xmlns:p14="http://schemas.microsoft.com/office/powerpoint/2010/main" val="25583188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pic>
        <p:nvPicPr>
          <p:cNvPr id="4" name="Picture 7" descr="Celestia-R1---OverlayContentSD.png">
            <a:extLst>
              <a:ext uri="{FF2B5EF4-FFF2-40B4-BE49-F238E27FC236}">
                <a16:creationId xmlns:a16="http://schemas.microsoft.com/office/drawing/2014/main" id="{A4718E4F-A8BD-636E-6D20-EE10FED1BF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41340" y="3917452"/>
            <a:ext cx="9202738" cy="1739100"/>
          </a:xfrm>
        </p:spPr>
        <p:txBody>
          <a:bodyPr anchor="b"/>
          <a:lstStyle>
            <a:lvl1pPr algn="l">
              <a:defRPr sz="3789" b="0" cap="all"/>
            </a:lvl1pPr>
          </a:lstStyle>
          <a:p>
            <a:r>
              <a:rPr lang="hr-HR"/>
              <a:t>Kliknite da biste uredili stil naslova matrice</a:t>
            </a:r>
            <a:endParaRPr lang="en-US" dirty="0"/>
          </a:p>
        </p:txBody>
      </p:sp>
      <p:sp>
        <p:nvSpPr>
          <p:cNvPr id="3" name="Text Placeholder 2"/>
          <p:cNvSpPr>
            <a:spLocks noGrp="1"/>
          </p:cNvSpPr>
          <p:nvPr>
            <p:ph type="body" idx="1"/>
          </p:nvPr>
        </p:nvSpPr>
        <p:spPr>
          <a:xfrm>
            <a:off x="541338" y="5656552"/>
            <a:ext cx="9202738" cy="1018738"/>
          </a:xfrm>
        </p:spPr>
        <p:txBody>
          <a:bodyPr anchor="t"/>
          <a:lstStyle>
            <a:lvl1pPr marL="0" indent="0" algn="l">
              <a:buNone/>
              <a:defRPr sz="2131" cap="all">
                <a:solidFill>
                  <a:schemeClr val="tx1"/>
                </a:solidFill>
              </a:defRPr>
            </a:lvl1pPr>
            <a:lvl2pPr marL="541325" indent="0">
              <a:buNone/>
              <a:defRPr sz="2131">
                <a:solidFill>
                  <a:schemeClr val="tx1">
                    <a:tint val="75000"/>
                  </a:schemeClr>
                </a:solidFill>
              </a:defRPr>
            </a:lvl2pPr>
            <a:lvl3pPr marL="1082650" indent="0">
              <a:buNone/>
              <a:defRPr sz="1894">
                <a:solidFill>
                  <a:schemeClr val="tx1">
                    <a:tint val="75000"/>
                  </a:schemeClr>
                </a:solidFill>
              </a:defRPr>
            </a:lvl3pPr>
            <a:lvl4pPr marL="1623974" indent="0">
              <a:buNone/>
              <a:defRPr sz="1658">
                <a:solidFill>
                  <a:schemeClr val="tx1">
                    <a:tint val="75000"/>
                  </a:schemeClr>
                </a:solidFill>
              </a:defRPr>
            </a:lvl4pPr>
            <a:lvl5pPr marL="2165299" indent="0">
              <a:buNone/>
              <a:defRPr sz="1658">
                <a:solidFill>
                  <a:schemeClr val="tx1">
                    <a:tint val="75000"/>
                  </a:schemeClr>
                </a:solidFill>
              </a:defRPr>
            </a:lvl5pPr>
            <a:lvl6pPr marL="2706624" indent="0">
              <a:buNone/>
              <a:defRPr sz="1658">
                <a:solidFill>
                  <a:schemeClr val="tx1">
                    <a:tint val="75000"/>
                  </a:schemeClr>
                </a:solidFill>
              </a:defRPr>
            </a:lvl6pPr>
            <a:lvl7pPr marL="3247949" indent="0">
              <a:buNone/>
              <a:defRPr sz="1658">
                <a:solidFill>
                  <a:schemeClr val="tx1">
                    <a:tint val="75000"/>
                  </a:schemeClr>
                </a:solidFill>
              </a:defRPr>
            </a:lvl7pPr>
            <a:lvl8pPr marL="3789274" indent="0">
              <a:buNone/>
              <a:defRPr sz="1658">
                <a:solidFill>
                  <a:schemeClr val="tx1">
                    <a:tint val="75000"/>
                  </a:schemeClr>
                </a:solidFill>
              </a:defRPr>
            </a:lvl8pPr>
            <a:lvl9pPr marL="4330598" indent="0">
              <a:buNone/>
              <a:defRPr sz="1658">
                <a:solidFill>
                  <a:schemeClr val="tx1">
                    <a:tint val="75000"/>
                  </a:schemeClr>
                </a:solidFill>
              </a:defRPr>
            </a:lvl9pPr>
          </a:lstStyle>
          <a:p>
            <a:pPr lvl="0"/>
            <a:r>
              <a:rPr lang="hr-HR"/>
              <a:t>Kliknite da biste uredili matrice</a:t>
            </a:r>
          </a:p>
        </p:txBody>
      </p:sp>
      <p:sp>
        <p:nvSpPr>
          <p:cNvPr id="5" name="Date Placeholder 3">
            <a:extLst>
              <a:ext uri="{FF2B5EF4-FFF2-40B4-BE49-F238E27FC236}">
                <a16:creationId xmlns:a16="http://schemas.microsoft.com/office/drawing/2014/main" id="{98CAB174-5770-C2E6-0AB1-F058333EF4DB}"/>
              </a:ext>
            </a:extLst>
          </p:cNvPr>
          <p:cNvSpPr>
            <a:spLocks noGrp="1"/>
          </p:cNvSpPr>
          <p:nvPr>
            <p:ph type="dt" sz="half" idx="10"/>
          </p:nvPr>
        </p:nvSpPr>
        <p:spPr/>
        <p:txBody>
          <a:bodyPr/>
          <a:lstStyle>
            <a:lvl1pPr>
              <a:defRPr/>
            </a:lvl1pPr>
          </a:lstStyle>
          <a:p>
            <a:pPr>
              <a:defRPr/>
            </a:pPr>
            <a:fld id="{FCBD2111-C24C-47B2-A5A9-E7B636CB1D12}" type="datetimeFigureOut">
              <a:rPr lang="en-US"/>
              <a:pPr>
                <a:defRPr/>
              </a:pPr>
              <a:t>5/20/2025</a:t>
            </a:fld>
            <a:endParaRPr lang="en-US"/>
          </a:p>
        </p:txBody>
      </p:sp>
      <p:sp>
        <p:nvSpPr>
          <p:cNvPr id="6" name="Footer Placeholder 4">
            <a:extLst>
              <a:ext uri="{FF2B5EF4-FFF2-40B4-BE49-F238E27FC236}">
                <a16:creationId xmlns:a16="http://schemas.microsoft.com/office/drawing/2014/main" id="{0298012B-C515-DDCD-BACB-457DC5376AF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69C1F17-724F-1E65-C93F-F95905197610}"/>
              </a:ext>
            </a:extLst>
          </p:cNvPr>
          <p:cNvSpPr>
            <a:spLocks noGrp="1"/>
          </p:cNvSpPr>
          <p:nvPr>
            <p:ph type="sldNum" sz="quarter" idx="12"/>
          </p:nvPr>
        </p:nvSpPr>
        <p:spPr/>
        <p:txBody>
          <a:bodyPr/>
          <a:lstStyle>
            <a:lvl1pPr>
              <a:defRPr/>
            </a:lvl1pPr>
          </a:lstStyle>
          <a:p>
            <a:pPr>
              <a:defRPr/>
            </a:pPr>
            <a:fld id="{60106C07-17D1-4956-9574-57D257D62F24}" type="slidenum">
              <a:rPr lang="en-US"/>
              <a:pPr>
                <a:defRPr/>
              </a:pPr>
              <a:t>‹#›</a:t>
            </a:fld>
            <a:endParaRPr lang="en-US"/>
          </a:p>
        </p:txBody>
      </p:sp>
    </p:spTree>
    <p:extLst>
      <p:ext uri="{BB962C8B-B14F-4D97-AF65-F5344CB8AC3E}">
        <p14:creationId xmlns:p14="http://schemas.microsoft.com/office/powerpoint/2010/main" val="22623260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pic>
        <p:nvPicPr>
          <p:cNvPr id="5" name="Picture 9" descr="Celestia-R1---OverlayContentSD.png">
            <a:extLst>
              <a:ext uri="{FF2B5EF4-FFF2-40B4-BE49-F238E27FC236}">
                <a16:creationId xmlns:a16="http://schemas.microsoft.com/office/drawing/2014/main" id="{74E95608-C4F3-2B30-53D8-FB1A821521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hr-HR"/>
              <a:t>Kliknite da biste uredili stil naslova matrice</a:t>
            </a:r>
            <a:endParaRPr lang="en-US" dirty="0"/>
          </a:p>
        </p:txBody>
      </p:sp>
      <p:sp>
        <p:nvSpPr>
          <p:cNvPr id="3" name="Content Placeholder 2"/>
          <p:cNvSpPr>
            <a:spLocks noGrp="1"/>
          </p:cNvSpPr>
          <p:nvPr>
            <p:ph sz="half" idx="1"/>
          </p:nvPr>
        </p:nvSpPr>
        <p:spPr>
          <a:xfrm>
            <a:off x="541339" y="2536268"/>
            <a:ext cx="4514755" cy="4320676"/>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US" dirty="0"/>
          </a:p>
        </p:txBody>
      </p:sp>
      <p:sp>
        <p:nvSpPr>
          <p:cNvPr id="4" name="Content Placeholder 3"/>
          <p:cNvSpPr>
            <a:spLocks noGrp="1"/>
          </p:cNvSpPr>
          <p:nvPr>
            <p:ph sz="half" idx="2"/>
          </p:nvPr>
        </p:nvSpPr>
        <p:spPr>
          <a:xfrm>
            <a:off x="5229321" y="2536269"/>
            <a:ext cx="4514755" cy="4320675"/>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US" dirty="0"/>
          </a:p>
        </p:txBody>
      </p:sp>
      <p:sp>
        <p:nvSpPr>
          <p:cNvPr id="6" name="Date Placeholder 4">
            <a:extLst>
              <a:ext uri="{FF2B5EF4-FFF2-40B4-BE49-F238E27FC236}">
                <a16:creationId xmlns:a16="http://schemas.microsoft.com/office/drawing/2014/main" id="{DE964DCD-4D7B-E161-2332-AEF156659F93}"/>
              </a:ext>
            </a:extLst>
          </p:cNvPr>
          <p:cNvSpPr>
            <a:spLocks noGrp="1"/>
          </p:cNvSpPr>
          <p:nvPr>
            <p:ph type="dt" sz="half" idx="10"/>
          </p:nvPr>
        </p:nvSpPr>
        <p:spPr/>
        <p:txBody>
          <a:bodyPr/>
          <a:lstStyle>
            <a:lvl1pPr>
              <a:defRPr/>
            </a:lvl1pPr>
          </a:lstStyle>
          <a:p>
            <a:pPr>
              <a:defRPr/>
            </a:pPr>
            <a:fld id="{AEC0389B-BD60-4830-857F-7D16860FCAAA}" type="datetimeFigureOut">
              <a:rPr lang="en-US"/>
              <a:pPr>
                <a:defRPr/>
              </a:pPr>
              <a:t>5/20/2025</a:t>
            </a:fld>
            <a:endParaRPr lang="en-US"/>
          </a:p>
        </p:txBody>
      </p:sp>
      <p:sp>
        <p:nvSpPr>
          <p:cNvPr id="7" name="Footer Placeholder 5">
            <a:extLst>
              <a:ext uri="{FF2B5EF4-FFF2-40B4-BE49-F238E27FC236}">
                <a16:creationId xmlns:a16="http://schemas.microsoft.com/office/drawing/2014/main" id="{6C4892A1-F00B-D177-21D0-274AC6CBE5EA}"/>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1A745B01-108B-C68F-D6ED-DC2AF56AF4DF}"/>
              </a:ext>
            </a:extLst>
          </p:cNvPr>
          <p:cNvSpPr>
            <a:spLocks noGrp="1"/>
          </p:cNvSpPr>
          <p:nvPr>
            <p:ph type="sldNum" sz="quarter" idx="12"/>
          </p:nvPr>
        </p:nvSpPr>
        <p:spPr/>
        <p:txBody>
          <a:bodyPr/>
          <a:lstStyle>
            <a:lvl1pPr>
              <a:defRPr/>
            </a:lvl1pPr>
          </a:lstStyle>
          <a:p>
            <a:pPr>
              <a:defRPr/>
            </a:pPr>
            <a:fld id="{6196E198-41BB-42AA-8BAC-6930A27B8FC3}" type="slidenum">
              <a:rPr lang="en-US"/>
              <a:pPr>
                <a:defRPr/>
              </a:pPr>
              <a:t>‹#›</a:t>
            </a:fld>
            <a:endParaRPr lang="en-US"/>
          </a:p>
        </p:txBody>
      </p:sp>
    </p:spTree>
    <p:extLst>
      <p:ext uri="{BB962C8B-B14F-4D97-AF65-F5344CB8AC3E}">
        <p14:creationId xmlns:p14="http://schemas.microsoft.com/office/powerpoint/2010/main" val="824711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pic>
        <p:nvPicPr>
          <p:cNvPr id="7" name="Picture 12" descr="Celestia-R1---OverlayContentSD.png">
            <a:extLst>
              <a:ext uri="{FF2B5EF4-FFF2-40B4-BE49-F238E27FC236}">
                <a16:creationId xmlns:a16="http://schemas.microsoft.com/office/drawing/2014/main" id="{37BE0BA4-A97A-4930-BBD1-7077917C6E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sz="3789"/>
            </a:lvl1pPr>
          </a:lstStyle>
          <a:p>
            <a:r>
              <a:rPr lang="hr-HR"/>
              <a:t>Kliknite da biste uredili stil naslova matrice</a:t>
            </a:r>
            <a:endParaRPr lang="en-US" dirty="0"/>
          </a:p>
        </p:txBody>
      </p:sp>
      <p:sp>
        <p:nvSpPr>
          <p:cNvPr id="3" name="Text Placeholder 2"/>
          <p:cNvSpPr>
            <a:spLocks noGrp="1"/>
          </p:cNvSpPr>
          <p:nvPr>
            <p:ph type="body" idx="1"/>
          </p:nvPr>
        </p:nvSpPr>
        <p:spPr>
          <a:xfrm>
            <a:off x="880302" y="2626490"/>
            <a:ext cx="4192172" cy="682310"/>
          </a:xfrm>
        </p:spPr>
        <p:txBody>
          <a:bodyPr anchor="b">
            <a:noAutofit/>
          </a:bodyPr>
          <a:lstStyle>
            <a:lvl1pPr marL="0" indent="0">
              <a:buNone/>
              <a:defRPr sz="2842" b="0"/>
            </a:lvl1pPr>
            <a:lvl2pPr marL="541325" indent="0">
              <a:buNone/>
              <a:defRPr sz="2368" b="1"/>
            </a:lvl2pPr>
            <a:lvl3pPr marL="1082650" indent="0">
              <a:buNone/>
              <a:defRPr sz="2131" b="1"/>
            </a:lvl3pPr>
            <a:lvl4pPr marL="1623974" indent="0">
              <a:buNone/>
              <a:defRPr sz="1894" b="1"/>
            </a:lvl4pPr>
            <a:lvl5pPr marL="2165299" indent="0">
              <a:buNone/>
              <a:defRPr sz="1894" b="1"/>
            </a:lvl5pPr>
            <a:lvl6pPr marL="2706624" indent="0">
              <a:buNone/>
              <a:defRPr sz="1894" b="1"/>
            </a:lvl6pPr>
            <a:lvl7pPr marL="3247949" indent="0">
              <a:buNone/>
              <a:defRPr sz="1894" b="1"/>
            </a:lvl7pPr>
            <a:lvl8pPr marL="3789274" indent="0">
              <a:buNone/>
              <a:defRPr sz="1894" b="1"/>
            </a:lvl8pPr>
            <a:lvl9pPr marL="4330598" indent="0">
              <a:buNone/>
              <a:defRPr sz="1894" b="1"/>
            </a:lvl9pPr>
          </a:lstStyle>
          <a:p>
            <a:pPr lvl="0"/>
            <a:r>
              <a:rPr lang="hr-HR"/>
              <a:t>Kliknite da biste uredili matrice</a:t>
            </a:r>
          </a:p>
        </p:txBody>
      </p:sp>
      <p:sp>
        <p:nvSpPr>
          <p:cNvPr id="4" name="Content Placeholder 3"/>
          <p:cNvSpPr>
            <a:spLocks noGrp="1"/>
          </p:cNvSpPr>
          <p:nvPr>
            <p:ph sz="half" idx="2"/>
          </p:nvPr>
        </p:nvSpPr>
        <p:spPr>
          <a:xfrm>
            <a:off x="541337" y="3398398"/>
            <a:ext cx="4514755" cy="3458543"/>
          </a:xfrm>
        </p:spPr>
        <p:txBody>
          <a:bodyPr anchor="t"/>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US" dirty="0"/>
          </a:p>
        </p:txBody>
      </p:sp>
      <p:sp>
        <p:nvSpPr>
          <p:cNvPr id="5" name="Text Placeholder 4"/>
          <p:cNvSpPr>
            <a:spLocks noGrp="1"/>
          </p:cNvSpPr>
          <p:nvPr>
            <p:ph type="body" sz="quarter" idx="3"/>
          </p:nvPr>
        </p:nvSpPr>
        <p:spPr>
          <a:xfrm>
            <a:off x="5578097" y="2626490"/>
            <a:ext cx="4165978" cy="682310"/>
          </a:xfrm>
        </p:spPr>
        <p:txBody>
          <a:bodyPr anchor="b">
            <a:noAutofit/>
          </a:bodyPr>
          <a:lstStyle>
            <a:lvl1pPr marL="0" indent="0">
              <a:buNone/>
              <a:defRPr sz="2842" b="0"/>
            </a:lvl1pPr>
            <a:lvl2pPr marL="541325" indent="0">
              <a:buNone/>
              <a:defRPr sz="2368" b="1"/>
            </a:lvl2pPr>
            <a:lvl3pPr marL="1082650" indent="0">
              <a:buNone/>
              <a:defRPr sz="2131" b="1"/>
            </a:lvl3pPr>
            <a:lvl4pPr marL="1623974" indent="0">
              <a:buNone/>
              <a:defRPr sz="1894" b="1"/>
            </a:lvl4pPr>
            <a:lvl5pPr marL="2165299" indent="0">
              <a:buNone/>
              <a:defRPr sz="1894" b="1"/>
            </a:lvl5pPr>
            <a:lvl6pPr marL="2706624" indent="0">
              <a:buNone/>
              <a:defRPr sz="1894" b="1"/>
            </a:lvl6pPr>
            <a:lvl7pPr marL="3247949" indent="0">
              <a:buNone/>
              <a:defRPr sz="1894" b="1"/>
            </a:lvl7pPr>
            <a:lvl8pPr marL="3789274" indent="0">
              <a:buNone/>
              <a:defRPr sz="1894" b="1"/>
            </a:lvl8pPr>
            <a:lvl9pPr marL="4330598" indent="0">
              <a:buNone/>
              <a:defRPr sz="1894" b="1"/>
            </a:lvl9pPr>
          </a:lstStyle>
          <a:p>
            <a:pPr lvl="0"/>
            <a:r>
              <a:rPr lang="hr-HR"/>
              <a:t>Kliknite da biste uredili matrice</a:t>
            </a:r>
          </a:p>
        </p:txBody>
      </p:sp>
      <p:sp>
        <p:nvSpPr>
          <p:cNvPr id="6" name="Content Placeholder 5"/>
          <p:cNvSpPr>
            <a:spLocks noGrp="1"/>
          </p:cNvSpPr>
          <p:nvPr>
            <p:ph sz="quarter" idx="4"/>
          </p:nvPr>
        </p:nvSpPr>
        <p:spPr>
          <a:xfrm>
            <a:off x="5229320" y="3398398"/>
            <a:ext cx="4514755" cy="3458543"/>
          </a:xfrm>
        </p:spPr>
        <p:txBody>
          <a:bodyPr anchor="t"/>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US" dirty="0"/>
          </a:p>
        </p:txBody>
      </p:sp>
      <p:sp>
        <p:nvSpPr>
          <p:cNvPr id="8" name="Date Placeholder 6">
            <a:extLst>
              <a:ext uri="{FF2B5EF4-FFF2-40B4-BE49-F238E27FC236}">
                <a16:creationId xmlns:a16="http://schemas.microsoft.com/office/drawing/2014/main" id="{3ADDF1B2-6789-9DF4-F764-E8D305A5DAA0}"/>
              </a:ext>
            </a:extLst>
          </p:cNvPr>
          <p:cNvSpPr>
            <a:spLocks noGrp="1"/>
          </p:cNvSpPr>
          <p:nvPr>
            <p:ph type="dt" sz="half" idx="10"/>
          </p:nvPr>
        </p:nvSpPr>
        <p:spPr/>
        <p:txBody>
          <a:bodyPr/>
          <a:lstStyle>
            <a:lvl1pPr>
              <a:defRPr/>
            </a:lvl1pPr>
          </a:lstStyle>
          <a:p>
            <a:pPr>
              <a:defRPr/>
            </a:pPr>
            <a:fld id="{5306F569-1C46-46D7-B1B4-FB64266D42FE}" type="datetimeFigureOut">
              <a:rPr lang="en-US"/>
              <a:pPr>
                <a:defRPr/>
              </a:pPr>
              <a:t>5/20/2025</a:t>
            </a:fld>
            <a:endParaRPr lang="en-US"/>
          </a:p>
        </p:txBody>
      </p:sp>
      <p:sp>
        <p:nvSpPr>
          <p:cNvPr id="9" name="Footer Placeholder 7">
            <a:extLst>
              <a:ext uri="{FF2B5EF4-FFF2-40B4-BE49-F238E27FC236}">
                <a16:creationId xmlns:a16="http://schemas.microsoft.com/office/drawing/2014/main" id="{07974DCF-D838-1665-2D80-0CC898AF04B8}"/>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8">
            <a:extLst>
              <a:ext uri="{FF2B5EF4-FFF2-40B4-BE49-F238E27FC236}">
                <a16:creationId xmlns:a16="http://schemas.microsoft.com/office/drawing/2014/main" id="{2E2BBEDA-0657-C311-34B7-D6B6D3B4CB37}"/>
              </a:ext>
            </a:extLst>
          </p:cNvPr>
          <p:cNvSpPr>
            <a:spLocks noGrp="1"/>
          </p:cNvSpPr>
          <p:nvPr>
            <p:ph type="sldNum" sz="quarter" idx="12"/>
          </p:nvPr>
        </p:nvSpPr>
        <p:spPr/>
        <p:txBody>
          <a:bodyPr/>
          <a:lstStyle>
            <a:lvl1pPr>
              <a:defRPr/>
            </a:lvl1pPr>
          </a:lstStyle>
          <a:p>
            <a:pPr>
              <a:defRPr/>
            </a:pPr>
            <a:fld id="{99575D5A-39E5-4ECE-A5BF-2C35CB10F44F}" type="slidenum">
              <a:rPr lang="en-US"/>
              <a:pPr>
                <a:defRPr/>
              </a:pPr>
              <a:t>‹#›</a:t>
            </a:fld>
            <a:endParaRPr lang="en-US"/>
          </a:p>
        </p:txBody>
      </p:sp>
    </p:spTree>
    <p:extLst>
      <p:ext uri="{BB962C8B-B14F-4D97-AF65-F5344CB8AC3E}">
        <p14:creationId xmlns:p14="http://schemas.microsoft.com/office/powerpoint/2010/main" val="5964087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pic>
        <p:nvPicPr>
          <p:cNvPr id="3" name="Picture 5" descr="Celestia-R1---OverlayContentSD.png">
            <a:extLst>
              <a:ext uri="{FF2B5EF4-FFF2-40B4-BE49-F238E27FC236}">
                <a16:creationId xmlns:a16="http://schemas.microsoft.com/office/drawing/2014/main" id="{6DDCEB23-350E-3736-A9EA-FFD9D11036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41338" y="721785"/>
            <a:ext cx="9202738" cy="1724261"/>
          </a:xfrm>
        </p:spPr>
        <p:txBody>
          <a:bodyPr/>
          <a:lstStyle>
            <a:lvl1pPr>
              <a:defRPr sz="3789"/>
            </a:lvl1pPr>
          </a:lstStyle>
          <a:p>
            <a:r>
              <a:rPr lang="hr-HR"/>
              <a:t>Kliknite da biste uredili stil naslova matrice</a:t>
            </a:r>
            <a:endParaRPr lang="en-US" dirty="0"/>
          </a:p>
        </p:txBody>
      </p:sp>
      <p:sp>
        <p:nvSpPr>
          <p:cNvPr id="4" name="Date Placeholder 2">
            <a:extLst>
              <a:ext uri="{FF2B5EF4-FFF2-40B4-BE49-F238E27FC236}">
                <a16:creationId xmlns:a16="http://schemas.microsoft.com/office/drawing/2014/main" id="{6BF53737-0BD1-9DB0-42CE-241786B2A34D}"/>
              </a:ext>
            </a:extLst>
          </p:cNvPr>
          <p:cNvSpPr>
            <a:spLocks noGrp="1"/>
          </p:cNvSpPr>
          <p:nvPr>
            <p:ph type="dt" sz="half" idx="10"/>
          </p:nvPr>
        </p:nvSpPr>
        <p:spPr/>
        <p:txBody>
          <a:bodyPr/>
          <a:lstStyle>
            <a:lvl1pPr>
              <a:defRPr/>
            </a:lvl1pPr>
          </a:lstStyle>
          <a:p>
            <a:pPr>
              <a:defRPr/>
            </a:pPr>
            <a:fld id="{2CE63070-FD5A-4C00-9AD5-59A655686D2A}" type="datetimeFigureOut">
              <a:rPr lang="en-US"/>
              <a:pPr>
                <a:defRPr/>
              </a:pPr>
              <a:t>5/20/2025</a:t>
            </a:fld>
            <a:endParaRPr lang="en-US"/>
          </a:p>
        </p:txBody>
      </p:sp>
      <p:sp>
        <p:nvSpPr>
          <p:cNvPr id="5" name="Footer Placeholder 3">
            <a:extLst>
              <a:ext uri="{FF2B5EF4-FFF2-40B4-BE49-F238E27FC236}">
                <a16:creationId xmlns:a16="http://schemas.microsoft.com/office/drawing/2014/main" id="{EDF44811-8318-5CE0-0E91-4ADAF174D1E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AF873967-D75A-A0B0-F8C8-717C95D9D8B7}"/>
              </a:ext>
            </a:extLst>
          </p:cNvPr>
          <p:cNvSpPr>
            <a:spLocks noGrp="1"/>
          </p:cNvSpPr>
          <p:nvPr>
            <p:ph type="sldNum" sz="quarter" idx="12"/>
          </p:nvPr>
        </p:nvSpPr>
        <p:spPr/>
        <p:txBody>
          <a:bodyPr/>
          <a:lstStyle>
            <a:lvl1pPr>
              <a:defRPr/>
            </a:lvl1pPr>
          </a:lstStyle>
          <a:p>
            <a:pPr>
              <a:defRPr/>
            </a:pPr>
            <a:fld id="{FD428DD7-BFF1-42E0-9A92-63D21B019ACA}" type="slidenum">
              <a:rPr lang="en-US"/>
              <a:pPr>
                <a:defRPr/>
              </a:pPr>
              <a:t>‹#›</a:t>
            </a:fld>
            <a:endParaRPr lang="en-US"/>
          </a:p>
        </p:txBody>
      </p:sp>
    </p:spTree>
    <p:extLst>
      <p:ext uri="{BB962C8B-B14F-4D97-AF65-F5344CB8AC3E}">
        <p14:creationId xmlns:p14="http://schemas.microsoft.com/office/powerpoint/2010/main" val="8039812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pic>
        <p:nvPicPr>
          <p:cNvPr id="2" name="Picture 4" descr="Celestia-R1---OverlayContentSD.png">
            <a:extLst>
              <a:ext uri="{FF2B5EF4-FFF2-40B4-BE49-F238E27FC236}">
                <a16:creationId xmlns:a16="http://schemas.microsoft.com/office/drawing/2014/main" id="{9B30FBF9-9D77-7EE2-D9A8-69899580C3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a:extLst>
              <a:ext uri="{FF2B5EF4-FFF2-40B4-BE49-F238E27FC236}">
                <a16:creationId xmlns:a16="http://schemas.microsoft.com/office/drawing/2014/main" id="{13A01C33-90F3-3E10-E7D4-71E574107FF7}"/>
              </a:ext>
            </a:extLst>
          </p:cNvPr>
          <p:cNvSpPr>
            <a:spLocks noGrp="1"/>
          </p:cNvSpPr>
          <p:nvPr>
            <p:ph type="dt" sz="half" idx="10"/>
          </p:nvPr>
        </p:nvSpPr>
        <p:spPr/>
        <p:txBody>
          <a:bodyPr/>
          <a:lstStyle>
            <a:lvl1pPr>
              <a:defRPr/>
            </a:lvl1pPr>
          </a:lstStyle>
          <a:p>
            <a:pPr>
              <a:defRPr/>
            </a:pPr>
            <a:fld id="{8732BE1F-9CB4-4374-B41F-F9ECE6146EBF}" type="datetimeFigureOut">
              <a:rPr lang="en-US"/>
              <a:pPr>
                <a:defRPr/>
              </a:pPr>
              <a:t>5/20/2025</a:t>
            </a:fld>
            <a:endParaRPr lang="en-US"/>
          </a:p>
        </p:txBody>
      </p:sp>
      <p:sp>
        <p:nvSpPr>
          <p:cNvPr id="4" name="Footer Placeholder 2">
            <a:extLst>
              <a:ext uri="{FF2B5EF4-FFF2-40B4-BE49-F238E27FC236}">
                <a16:creationId xmlns:a16="http://schemas.microsoft.com/office/drawing/2014/main" id="{64362CB8-532C-8DD1-2A4A-18CABAB8FB6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DDF9AC58-E0D6-D45C-CCAC-AA27FF4D98BF}"/>
              </a:ext>
            </a:extLst>
          </p:cNvPr>
          <p:cNvSpPr>
            <a:spLocks noGrp="1"/>
          </p:cNvSpPr>
          <p:nvPr>
            <p:ph type="sldNum" sz="quarter" idx="12"/>
          </p:nvPr>
        </p:nvSpPr>
        <p:spPr/>
        <p:txBody>
          <a:bodyPr/>
          <a:lstStyle>
            <a:lvl1pPr>
              <a:defRPr/>
            </a:lvl1pPr>
          </a:lstStyle>
          <a:p>
            <a:pPr>
              <a:defRPr/>
            </a:pPr>
            <a:fld id="{E65273AE-8138-4C0D-8754-A65CC7B90C8E}" type="slidenum">
              <a:rPr lang="en-US"/>
              <a:pPr>
                <a:defRPr/>
              </a:pPr>
              <a:t>‹#›</a:t>
            </a:fld>
            <a:endParaRPr lang="en-US"/>
          </a:p>
        </p:txBody>
      </p:sp>
    </p:spTree>
    <p:extLst>
      <p:ext uri="{BB962C8B-B14F-4D97-AF65-F5344CB8AC3E}">
        <p14:creationId xmlns:p14="http://schemas.microsoft.com/office/powerpoint/2010/main" val="29446287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pic>
        <p:nvPicPr>
          <p:cNvPr id="5" name="Picture 11" descr="Celestia-R1---OverlayContentSD.png">
            <a:extLst>
              <a:ext uri="{FF2B5EF4-FFF2-40B4-BE49-F238E27FC236}">
                <a16:creationId xmlns:a16="http://schemas.microsoft.com/office/drawing/2014/main" id="{B2B8A29A-3061-6787-0773-7726A9E0D3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46687" y="1844559"/>
            <a:ext cx="3389765" cy="1704209"/>
          </a:xfrm>
        </p:spPr>
        <p:txBody>
          <a:bodyPr anchor="b"/>
          <a:lstStyle>
            <a:lvl1pPr algn="l">
              <a:defRPr sz="2842" b="0"/>
            </a:lvl1pPr>
          </a:lstStyle>
          <a:p>
            <a:r>
              <a:rPr lang="hr-HR"/>
              <a:t>Kliknite da biste uredili stil naslova matrice</a:t>
            </a:r>
            <a:endParaRPr lang="en-US" dirty="0"/>
          </a:p>
        </p:txBody>
      </p:sp>
      <p:sp>
        <p:nvSpPr>
          <p:cNvPr id="3" name="Content Placeholder 2"/>
          <p:cNvSpPr>
            <a:spLocks noGrp="1"/>
          </p:cNvSpPr>
          <p:nvPr>
            <p:ph idx="1"/>
          </p:nvPr>
        </p:nvSpPr>
        <p:spPr>
          <a:xfrm>
            <a:off x="4269775" y="721784"/>
            <a:ext cx="5479651" cy="6135159"/>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US" dirty="0"/>
          </a:p>
        </p:txBody>
      </p:sp>
      <p:sp>
        <p:nvSpPr>
          <p:cNvPr id="4" name="Text Placeholder 3"/>
          <p:cNvSpPr>
            <a:spLocks noGrp="1"/>
          </p:cNvSpPr>
          <p:nvPr>
            <p:ph type="body" sz="half" idx="2"/>
          </p:nvPr>
        </p:nvSpPr>
        <p:spPr>
          <a:xfrm>
            <a:off x="546687" y="3548769"/>
            <a:ext cx="3389765" cy="2185402"/>
          </a:xfrm>
        </p:spPr>
        <p:txBody>
          <a:bodyPr anchor="t"/>
          <a:lstStyle>
            <a:lvl1pPr marL="0" indent="0">
              <a:buNone/>
              <a:defRPr sz="1658"/>
            </a:lvl1pPr>
            <a:lvl2pPr marL="541325" indent="0">
              <a:buNone/>
              <a:defRPr sz="1421"/>
            </a:lvl2pPr>
            <a:lvl3pPr marL="1082650" indent="0">
              <a:buNone/>
              <a:defRPr sz="1184"/>
            </a:lvl3pPr>
            <a:lvl4pPr marL="1623974" indent="0">
              <a:buNone/>
              <a:defRPr sz="1066"/>
            </a:lvl4pPr>
            <a:lvl5pPr marL="2165299" indent="0">
              <a:buNone/>
              <a:defRPr sz="1066"/>
            </a:lvl5pPr>
            <a:lvl6pPr marL="2706624" indent="0">
              <a:buNone/>
              <a:defRPr sz="1066"/>
            </a:lvl6pPr>
            <a:lvl7pPr marL="3247949" indent="0">
              <a:buNone/>
              <a:defRPr sz="1066"/>
            </a:lvl7pPr>
            <a:lvl8pPr marL="3789274" indent="0">
              <a:buNone/>
              <a:defRPr sz="1066"/>
            </a:lvl8pPr>
            <a:lvl9pPr marL="4330598" indent="0">
              <a:buNone/>
              <a:defRPr sz="1066"/>
            </a:lvl9pPr>
          </a:lstStyle>
          <a:p>
            <a:pPr lvl="0"/>
            <a:r>
              <a:rPr lang="hr-HR"/>
              <a:t>Kliknite da biste uredili matrice</a:t>
            </a:r>
          </a:p>
        </p:txBody>
      </p:sp>
      <p:sp>
        <p:nvSpPr>
          <p:cNvPr id="6" name="Date Placeholder 4">
            <a:extLst>
              <a:ext uri="{FF2B5EF4-FFF2-40B4-BE49-F238E27FC236}">
                <a16:creationId xmlns:a16="http://schemas.microsoft.com/office/drawing/2014/main" id="{10297FC2-6A92-1ED1-57DA-72FD9328DDD1}"/>
              </a:ext>
            </a:extLst>
          </p:cNvPr>
          <p:cNvSpPr>
            <a:spLocks noGrp="1"/>
          </p:cNvSpPr>
          <p:nvPr>
            <p:ph type="dt" sz="half" idx="10"/>
          </p:nvPr>
        </p:nvSpPr>
        <p:spPr/>
        <p:txBody>
          <a:bodyPr/>
          <a:lstStyle>
            <a:lvl1pPr>
              <a:defRPr/>
            </a:lvl1pPr>
          </a:lstStyle>
          <a:p>
            <a:pPr>
              <a:defRPr/>
            </a:pPr>
            <a:fld id="{23AC0961-1DE7-42C1-8F49-5809BEE287F6}" type="datetimeFigureOut">
              <a:rPr lang="en-US"/>
              <a:pPr>
                <a:defRPr/>
              </a:pPr>
              <a:t>5/20/2025</a:t>
            </a:fld>
            <a:endParaRPr lang="en-US"/>
          </a:p>
        </p:txBody>
      </p:sp>
      <p:sp>
        <p:nvSpPr>
          <p:cNvPr id="7" name="Footer Placeholder 5">
            <a:extLst>
              <a:ext uri="{FF2B5EF4-FFF2-40B4-BE49-F238E27FC236}">
                <a16:creationId xmlns:a16="http://schemas.microsoft.com/office/drawing/2014/main" id="{E20B9B0D-F0C0-8F3B-F613-C7E71AE018E2}"/>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2752D378-7D82-C6CF-8BB2-45EBFB6819DF}"/>
              </a:ext>
            </a:extLst>
          </p:cNvPr>
          <p:cNvSpPr>
            <a:spLocks noGrp="1"/>
          </p:cNvSpPr>
          <p:nvPr>
            <p:ph type="sldNum" sz="quarter" idx="12"/>
          </p:nvPr>
        </p:nvSpPr>
        <p:spPr/>
        <p:txBody>
          <a:bodyPr/>
          <a:lstStyle>
            <a:lvl1pPr>
              <a:defRPr/>
            </a:lvl1pPr>
          </a:lstStyle>
          <a:p>
            <a:pPr>
              <a:defRPr/>
            </a:pPr>
            <a:fld id="{8BD80D99-8D81-4563-9A65-064BD8CFD96E}" type="slidenum">
              <a:rPr lang="en-US"/>
              <a:pPr>
                <a:defRPr/>
              </a:pPr>
              <a:t>‹#›</a:t>
            </a:fld>
            <a:endParaRPr lang="en-US"/>
          </a:p>
        </p:txBody>
      </p:sp>
    </p:spTree>
    <p:extLst>
      <p:ext uri="{BB962C8B-B14F-4D97-AF65-F5344CB8AC3E}">
        <p14:creationId xmlns:p14="http://schemas.microsoft.com/office/powerpoint/2010/main" val="2092923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541338" y="325179"/>
            <a:ext cx="9744075" cy="1353344"/>
          </a:xfrm>
          <a:prstGeom prst="rect">
            <a:avLst/>
          </a:prstGeom>
        </p:spPr>
        <p:txBody>
          <a:bodyPr/>
          <a:lstStyle/>
          <a:p>
            <a:r>
              <a:rPr lang="it-IT"/>
              <a:t>Fare clic per modificare lo stile del titolo</a:t>
            </a:r>
          </a:p>
        </p:txBody>
      </p:sp>
      <p:sp>
        <p:nvSpPr>
          <p:cNvPr id="3" name="Segnaposto contenuto 2"/>
          <p:cNvSpPr>
            <a:spLocks noGrp="1"/>
          </p:cNvSpPr>
          <p:nvPr>
            <p:ph idx="1"/>
          </p:nvPr>
        </p:nvSpPr>
        <p:spPr>
          <a:xfrm>
            <a:off x="541338" y="1894682"/>
            <a:ext cx="9744075" cy="5358866"/>
          </a:xfrm>
          <a:prstGeom prst="rect">
            <a:avLst/>
          </a:prstGeo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5485262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pic>
        <p:nvPicPr>
          <p:cNvPr id="3" name="Picture 10" descr="Celestia-R1---OverlayContentSD.png">
            <a:extLst>
              <a:ext uri="{FF2B5EF4-FFF2-40B4-BE49-F238E27FC236}">
                <a16:creationId xmlns:a16="http://schemas.microsoft.com/office/drawing/2014/main" id="{50AB0836-BF50-CD6E-5086-7DB9AC6717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47173" y="2055084"/>
            <a:ext cx="4851203" cy="1624013"/>
          </a:xfrm>
        </p:spPr>
        <p:txBody>
          <a:bodyPr anchor="b"/>
          <a:lstStyle>
            <a:lvl1pPr algn="l">
              <a:defRPr sz="2842" b="0"/>
            </a:lvl1pPr>
          </a:lstStyle>
          <a:p>
            <a:r>
              <a:rPr lang="hr-HR"/>
              <a:t>Kliknite da biste uredili stil naslova matrice</a:t>
            </a:r>
            <a:endParaRPr lang="en-US" dirty="0"/>
          </a:p>
        </p:txBody>
      </p:sp>
      <p:sp>
        <p:nvSpPr>
          <p:cNvPr id="14" name="Picture Placeholder 2"/>
          <p:cNvSpPr>
            <a:spLocks noGrp="1" noChangeAspect="1"/>
          </p:cNvSpPr>
          <p:nvPr>
            <p:ph type="pic" idx="1"/>
          </p:nvPr>
        </p:nvSpPr>
        <p:spPr>
          <a:xfrm>
            <a:off x="5954712" y="1082675"/>
            <a:ext cx="3789363" cy="5413375"/>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rtlCol="0" anchor="t">
            <a:normAutofit/>
          </a:bodyPr>
          <a:lstStyle>
            <a:lvl1pPr>
              <a:defRPr lang="en-US" sz="1894" dirty="0"/>
            </a:lvl1pPr>
          </a:lstStyle>
          <a:p>
            <a:pPr lvl="0"/>
            <a:r>
              <a:rPr lang="hr-HR" noProof="0"/>
              <a:t>Kliknite ikonu da biste dodali  sliku</a:t>
            </a:r>
            <a:endParaRPr lang="en-US" noProof="0" dirty="0"/>
          </a:p>
        </p:txBody>
      </p:sp>
      <p:sp>
        <p:nvSpPr>
          <p:cNvPr id="4" name="Text Placeholder 3"/>
          <p:cNvSpPr>
            <a:spLocks noGrp="1"/>
          </p:cNvSpPr>
          <p:nvPr>
            <p:ph type="body" sz="half" idx="2"/>
          </p:nvPr>
        </p:nvSpPr>
        <p:spPr>
          <a:xfrm>
            <a:off x="547173" y="3679097"/>
            <a:ext cx="4851203" cy="2165350"/>
          </a:xfrm>
        </p:spPr>
        <p:txBody>
          <a:bodyPr anchor="t"/>
          <a:lstStyle>
            <a:lvl1pPr marL="0" indent="0">
              <a:buNone/>
              <a:defRPr sz="1894"/>
            </a:lvl1pPr>
            <a:lvl2pPr marL="541325" indent="0">
              <a:buNone/>
              <a:defRPr sz="1421"/>
            </a:lvl2pPr>
            <a:lvl3pPr marL="1082650" indent="0">
              <a:buNone/>
              <a:defRPr sz="1184"/>
            </a:lvl3pPr>
            <a:lvl4pPr marL="1623974" indent="0">
              <a:buNone/>
              <a:defRPr sz="1066"/>
            </a:lvl4pPr>
            <a:lvl5pPr marL="2165299" indent="0">
              <a:buNone/>
              <a:defRPr sz="1066"/>
            </a:lvl5pPr>
            <a:lvl6pPr marL="2706624" indent="0">
              <a:buNone/>
              <a:defRPr sz="1066"/>
            </a:lvl6pPr>
            <a:lvl7pPr marL="3247949" indent="0">
              <a:buNone/>
              <a:defRPr sz="1066"/>
            </a:lvl7pPr>
            <a:lvl8pPr marL="3789274" indent="0">
              <a:buNone/>
              <a:defRPr sz="1066"/>
            </a:lvl8pPr>
            <a:lvl9pPr marL="4330598" indent="0">
              <a:buNone/>
              <a:defRPr sz="1066"/>
            </a:lvl9pPr>
          </a:lstStyle>
          <a:p>
            <a:pPr lvl="0"/>
            <a:r>
              <a:rPr lang="hr-HR"/>
              <a:t>Kliknite da biste uredili matrice</a:t>
            </a:r>
          </a:p>
        </p:txBody>
      </p:sp>
      <p:sp>
        <p:nvSpPr>
          <p:cNvPr id="5" name="Date Placeholder 4">
            <a:extLst>
              <a:ext uri="{FF2B5EF4-FFF2-40B4-BE49-F238E27FC236}">
                <a16:creationId xmlns:a16="http://schemas.microsoft.com/office/drawing/2014/main" id="{C23B54D2-5949-6C7B-AE24-F70802EAC7A3}"/>
              </a:ext>
            </a:extLst>
          </p:cNvPr>
          <p:cNvSpPr>
            <a:spLocks noGrp="1"/>
          </p:cNvSpPr>
          <p:nvPr>
            <p:ph type="dt" sz="half" idx="10"/>
          </p:nvPr>
        </p:nvSpPr>
        <p:spPr/>
        <p:txBody>
          <a:bodyPr/>
          <a:lstStyle>
            <a:lvl1pPr>
              <a:defRPr/>
            </a:lvl1pPr>
          </a:lstStyle>
          <a:p>
            <a:pPr>
              <a:defRPr/>
            </a:pPr>
            <a:fld id="{7755C0A3-4C40-4CBC-9D30-AF19B570B6CD}" type="datetimeFigureOut">
              <a:rPr lang="en-US"/>
              <a:pPr>
                <a:defRPr/>
              </a:pPr>
              <a:t>5/20/2025</a:t>
            </a:fld>
            <a:endParaRPr lang="en-US"/>
          </a:p>
        </p:txBody>
      </p:sp>
      <p:sp>
        <p:nvSpPr>
          <p:cNvPr id="6" name="Footer Placeholder 5">
            <a:extLst>
              <a:ext uri="{FF2B5EF4-FFF2-40B4-BE49-F238E27FC236}">
                <a16:creationId xmlns:a16="http://schemas.microsoft.com/office/drawing/2014/main" id="{A41AD72F-0A67-226C-8E1D-9C2585BD134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2679D9AF-9D72-C86A-27D3-80D6B36CB85D}"/>
              </a:ext>
            </a:extLst>
          </p:cNvPr>
          <p:cNvSpPr>
            <a:spLocks noGrp="1"/>
          </p:cNvSpPr>
          <p:nvPr>
            <p:ph type="sldNum" sz="quarter" idx="12"/>
          </p:nvPr>
        </p:nvSpPr>
        <p:spPr/>
        <p:txBody>
          <a:bodyPr/>
          <a:lstStyle>
            <a:lvl1pPr>
              <a:defRPr/>
            </a:lvl1pPr>
          </a:lstStyle>
          <a:p>
            <a:pPr>
              <a:defRPr/>
            </a:pPr>
            <a:fld id="{AD0769C7-E21B-49EA-99C9-D8F74AA840D7}" type="slidenum">
              <a:rPr lang="en-US"/>
              <a:pPr>
                <a:defRPr/>
              </a:pPr>
              <a:t>‹#›</a:t>
            </a:fld>
            <a:endParaRPr lang="en-US"/>
          </a:p>
        </p:txBody>
      </p:sp>
    </p:spTree>
    <p:extLst>
      <p:ext uri="{BB962C8B-B14F-4D97-AF65-F5344CB8AC3E}">
        <p14:creationId xmlns:p14="http://schemas.microsoft.com/office/powerpoint/2010/main" val="25817817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ska slika s opisom">
    <p:spTree>
      <p:nvGrpSpPr>
        <p:cNvPr id="1" name=""/>
        <p:cNvGrpSpPr/>
        <p:nvPr/>
      </p:nvGrpSpPr>
      <p:grpSpPr>
        <a:xfrm>
          <a:off x="0" y="0"/>
          <a:ext cx="0" cy="0"/>
          <a:chOff x="0" y="0"/>
          <a:chExt cx="0" cy="0"/>
        </a:xfrm>
      </p:grpSpPr>
      <p:pic>
        <p:nvPicPr>
          <p:cNvPr id="5" name="Picture 9" descr="Celestia-R1---OverlayContentSD.png">
            <a:extLst>
              <a:ext uri="{FF2B5EF4-FFF2-40B4-BE49-F238E27FC236}">
                <a16:creationId xmlns:a16="http://schemas.microsoft.com/office/drawing/2014/main" id="{082FEDC7-9D75-CE8B-ABC9-9C9710B8BD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41338" y="5603844"/>
            <a:ext cx="9202738" cy="671034"/>
          </a:xfrm>
        </p:spPr>
        <p:txBody>
          <a:bodyPr anchor="b"/>
          <a:lstStyle>
            <a:lvl1pPr algn="l">
              <a:defRPr sz="2368" b="0"/>
            </a:lvl1pPr>
          </a:lstStyle>
          <a:p>
            <a:r>
              <a:rPr lang="hr-HR"/>
              <a:t>Kliknite da biste uredili stil naslova matrice</a:t>
            </a:r>
            <a:endParaRPr lang="en-US" dirty="0"/>
          </a:p>
        </p:txBody>
      </p:sp>
      <p:sp>
        <p:nvSpPr>
          <p:cNvPr id="3" name="Picture Placeholder 2"/>
          <p:cNvSpPr>
            <a:spLocks noGrp="1" noChangeAspect="1"/>
          </p:cNvSpPr>
          <p:nvPr>
            <p:ph type="pic" idx="1"/>
          </p:nvPr>
        </p:nvSpPr>
        <p:spPr>
          <a:xfrm>
            <a:off x="1082676" y="1103646"/>
            <a:ext cx="8120063" cy="3747420"/>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rtlCol="0" anchor="t">
            <a:normAutofit/>
          </a:bodyPr>
          <a:lstStyle>
            <a:lvl1pPr>
              <a:defRPr lang="en-US" sz="1894"/>
            </a:lvl1pPr>
          </a:lstStyle>
          <a:p>
            <a:pPr lvl="0"/>
            <a:r>
              <a:rPr lang="hr-HR" noProof="0"/>
              <a:t>Kliknite ikonu da biste dodali  sliku</a:t>
            </a:r>
            <a:endParaRPr lang="en-US" noProof="0" dirty="0"/>
          </a:p>
        </p:txBody>
      </p:sp>
      <p:sp>
        <p:nvSpPr>
          <p:cNvPr id="4" name="Text Placeholder 3"/>
          <p:cNvSpPr>
            <a:spLocks noGrp="1"/>
          </p:cNvSpPr>
          <p:nvPr>
            <p:ph type="body" sz="half" idx="2"/>
          </p:nvPr>
        </p:nvSpPr>
        <p:spPr>
          <a:xfrm>
            <a:off x="541338" y="6274877"/>
            <a:ext cx="9202738" cy="584569"/>
          </a:xfrm>
        </p:spPr>
        <p:txBody>
          <a:bodyPr/>
          <a:lstStyle>
            <a:lvl1pPr marL="0" indent="0">
              <a:buNone/>
              <a:defRPr sz="1658"/>
            </a:lvl1pPr>
            <a:lvl2pPr marL="541325" indent="0">
              <a:buNone/>
              <a:defRPr sz="1421"/>
            </a:lvl2pPr>
            <a:lvl3pPr marL="1082650" indent="0">
              <a:buNone/>
              <a:defRPr sz="1184"/>
            </a:lvl3pPr>
            <a:lvl4pPr marL="1623974" indent="0">
              <a:buNone/>
              <a:defRPr sz="1066"/>
            </a:lvl4pPr>
            <a:lvl5pPr marL="2165299" indent="0">
              <a:buNone/>
              <a:defRPr sz="1066"/>
            </a:lvl5pPr>
            <a:lvl6pPr marL="2706624" indent="0">
              <a:buNone/>
              <a:defRPr sz="1066"/>
            </a:lvl6pPr>
            <a:lvl7pPr marL="3247949" indent="0">
              <a:buNone/>
              <a:defRPr sz="1066"/>
            </a:lvl7pPr>
            <a:lvl8pPr marL="3789274" indent="0">
              <a:buNone/>
              <a:defRPr sz="1066"/>
            </a:lvl8pPr>
            <a:lvl9pPr marL="4330598" indent="0">
              <a:buNone/>
              <a:defRPr sz="1066"/>
            </a:lvl9pPr>
          </a:lstStyle>
          <a:p>
            <a:pPr lvl="0"/>
            <a:r>
              <a:rPr lang="hr-HR"/>
              <a:t>Kliknite da biste uredili matrice</a:t>
            </a:r>
          </a:p>
        </p:txBody>
      </p:sp>
      <p:sp>
        <p:nvSpPr>
          <p:cNvPr id="6" name="Date Placeholder 4">
            <a:extLst>
              <a:ext uri="{FF2B5EF4-FFF2-40B4-BE49-F238E27FC236}">
                <a16:creationId xmlns:a16="http://schemas.microsoft.com/office/drawing/2014/main" id="{0490A53F-81E4-B257-B149-275E8AFDA1BF}"/>
              </a:ext>
            </a:extLst>
          </p:cNvPr>
          <p:cNvSpPr>
            <a:spLocks noGrp="1"/>
          </p:cNvSpPr>
          <p:nvPr>
            <p:ph type="dt" sz="half" idx="10"/>
          </p:nvPr>
        </p:nvSpPr>
        <p:spPr/>
        <p:txBody>
          <a:bodyPr/>
          <a:lstStyle>
            <a:lvl1pPr>
              <a:defRPr/>
            </a:lvl1pPr>
          </a:lstStyle>
          <a:p>
            <a:pPr>
              <a:defRPr/>
            </a:pPr>
            <a:fld id="{D31D53A5-4C54-4C3F-9E87-CC7AAC573B2E}" type="datetimeFigureOut">
              <a:rPr lang="en-US"/>
              <a:pPr>
                <a:defRPr/>
              </a:pPr>
              <a:t>5/20/2025</a:t>
            </a:fld>
            <a:endParaRPr lang="en-US"/>
          </a:p>
        </p:txBody>
      </p:sp>
      <p:sp>
        <p:nvSpPr>
          <p:cNvPr id="7" name="Footer Placeholder 5">
            <a:extLst>
              <a:ext uri="{FF2B5EF4-FFF2-40B4-BE49-F238E27FC236}">
                <a16:creationId xmlns:a16="http://schemas.microsoft.com/office/drawing/2014/main" id="{F7A9D13C-E431-9F2D-64E9-2BA9A55F4D38}"/>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21491349-615B-9D19-F7FA-CE2598AAAE2B}"/>
              </a:ext>
            </a:extLst>
          </p:cNvPr>
          <p:cNvSpPr>
            <a:spLocks noGrp="1"/>
          </p:cNvSpPr>
          <p:nvPr>
            <p:ph type="sldNum" sz="quarter" idx="12"/>
          </p:nvPr>
        </p:nvSpPr>
        <p:spPr/>
        <p:txBody>
          <a:bodyPr/>
          <a:lstStyle>
            <a:lvl1pPr>
              <a:defRPr/>
            </a:lvl1pPr>
          </a:lstStyle>
          <a:p>
            <a:pPr>
              <a:defRPr/>
            </a:pPr>
            <a:fld id="{63ED805D-5766-4B64-8683-B34B8F3D1921}" type="slidenum">
              <a:rPr lang="en-US"/>
              <a:pPr>
                <a:defRPr/>
              </a:pPr>
              <a:t>‹#›</a:t>
            </a:fld>
            <a:endParaRPr lang="en-US"/>
          </a:p>
        </p:txBody>
      </p:sp>
    </p:spTree>
    <p:extLst>
      <p:ext uri="{BB962C8B-B14F-4D97-AF65-F5344CB8AC3E}">
        <p14:creationId xmlns:p14="http://schemas.microsoft.com/office/powerpoint/2010/main" val="25418864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aslov i opis">
    <p:spTree>
      <p:nvGrpSpPr>
        <p:cNvPr id="1" name=""/>
        <p:cNvGrpSpPr/>
        <p:nvPr/>
      </p:nvGrpSpPr>
      <p:grpSpPr>
        <a:xfrm>
          <a:off x="0" y="0"/>
          <a:ext cx="0" cy="0"/>
          <a:chOff x="0" y="0"/>
          <a:chExt cx="0" cy="0"/>
        </a:xfrm>
      </p:grpSpPr>
      <p:pic>
        <p:nvPicPr>
          <p:cNvPr id="4" name="Picture 6" descr="Celestia-R1---OverlayContentSD.png">
            <a:extLst>
              <a:ext uri="{FF2B5EF4-FFF2-40B4-BE49-F238E27FC236}">
                <a16:creationId xmlns:a16="http://schemas.microsoft.com/office/drawing/2014/main" id="{5F83280D-00A6-73DA-A486-765710DDDE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41342" y="721786"/>
            <a:ext cx="9202736" cy="3699139"/>
          </a:xfrm>
        </p:spPr>
        <p:txBody>
          <a:bodyPr/>
          <a:lstStyle>
            <a:lvl1pPr algn="l">
              <a:defRPr sz="3789" b="0" cap="none"/>
            </a:lvl1pPr>
          </a:lstStyle>
          <a:p>
            <a:r>
              <a:rPr lang="hr-HR"/>
              <a:t>Kliknite da biste uredili stil naslova matrice</a:t>
            </a:r>
            <a:endParaRPr lang="en-US" dirty="0"/>
          </a:p>
        </p:txBody>
      </p:sp>
      <p:sp>
        <p:nvSpPr>
          <p:cNvPr id="3" name="Text Placeholder 2"/>
          <p:cNvSpPr>
            <a:spLocks noGrp="1"/>
          </p:cNvSpPr>
          <p:nvPr>
            <p:ph type="body" idx="1"/>
          </p:nvPr>
        </p:nvSpPr>
        <p:spPr>
          <a:xfrm>
            <a:off x="541341" y="5142706"/>
            <a:ext cx="9202736" cy="1714236"/>
          </a:xfrm>
        </p:spPr>
        <p:txBody>
          <a:bodyPr/>
          <a:lstStyle>
            <a:lvl1pPr marL="0" indent="0" algn="l">
              <a:buNone/>
              <a:defRPr sz="2368">
                <a:solidFill>
                  <a:schemeClr val="tx1"/>
                </a:solidFill>
              </a:defRPr>
            </a:lvl1pPr>
            <a:lvl2pPr marL="541325" indent="0">
              <a:buNone/>
              <a:defRPr sz="2131">
                <a:solidFill>
                  <a:schemeClr val="tx1">
                    <a:tint val="75000"/>
                  </a:schemeClr>
                </a:solidFill>
              </a:defRPr>
            </a:lvl2pPr>
            <a:lvl3pPr marL="1082650" indent="0">
              <a:buNone/>
              <a:defRPr sz="1894">
                <a:solidFill>
                  <a:schemeClr val="tx1">
                    <a:tint val="75000"/>
                  </a:schemeClr>
                </a:solidFill>
              </a:defRPr>
            </a:lvl3pPr>
            <a:lvl4pPr marL="1623974" indent="0">
              <a:buNone/>
              <a:defRPr sz="1658">
                <a:solidFill>
                  <a:schemeClr val="tx1">
                    <a:tint val="75000"/>
                  </a:schemeClr>
                </a:solidFill>
              </a:defRPr>
            </a:lvl4pPr>
            <a:lvl5pPr marL="2165299" indent="0">
              <a:buNone/>
              <a:defRPr sz="1658">
                <a:solidFill>
                  <a:schemeClr val="tx1">
                    <a:tint val="75000"/>
                  </a:schemeClr>
                </a:solidFill>
              </a:defRPr>
            </a:lvl5pPr>
            <a:lvl6pPr marL="2706624" indent="0">
              <a:buNone/>
              <a:defRPr sz="1658">
                <a:solidFill>
                  <a:schemeClr val="tx1">
                    <a:tint val="75000"/>
                  </a:schemeClr>
                </a:solidFill>
              </a:defRPr>
            </a:lvl6pPr>
            <a:lvl7pPr marL="3247949" indent="0">
              <a:buNone/>
              <a:defRPr sz="1658">
                <a:solidFill>
                  <a:schemeClr val="tx1">
                    <a:tint val="75000"/>
                  </a:schemeClr>
                </a:solidFill>
              </a:defRPr>
            </a:lvl7pPr>
            <a:lvl8pPr marL="3789274" indent="0">
              <a:buNone/>
              <a:defRPr sz="1658">
                <a:solidFill>
                  <a:schemeClr val="tx1">
                    <a:tint val="75000"/>
                  </a:schemeClr>
                </a:solidFill>
              </a:defRPr>
            </a:lvl8pPr>
            <a:lvl9pPr marL="4330598" indent="0">
              <a:buNone/>
              <a:defRPr sz="1658">
                <a:solidFill>
                  <a:schemeClr val="tx1">
                    <a:tint val="75000"/>
                  </a:schemeClr>
                </a:solidFill>
              </a:defRPr>
            </a:lvl9pPr>
          </a:lstStyle>
          <a:p>
            <a:pPr lvl="0"/>
            <a:r>
              <a:rPr lang="hr-HR"/>
              <a:t>Kliknite da biste uredili matrice</a:t>
            </a:r>
          </a:p>
        </p:txBody>
      </p:sp>
      <p:sp>
        <p:nvSpPr>
          <p:cNvPr id="5" name="Date Placeholder 3">
            <a:extLst>
              <a:ext uri="{FF2B5EF4-FFF2-40B4-BE49-F238E27FC236}">
                <a16:creationId xmlns:a16="http://schemas.microsoft.com/office/drawing/2014/main" id="{371075E8-5AC0-4265-20D9-E22DAB51737D}"/>
              </a:ext>
            </a:extLst>
          </p:cNvPr>
          <p:cNvSpPr>
            <a:spLocks noGrp="1"/>
          </p:cNvSpPr>
          <p:nvPr>
            <p:ph type="dt" sz="half" idx="10"/>
          </p:nvPr>
        </p:nvSpPr>
        <p:spPr/>
        <p:txBody>
          <a:bodyPr/>
          <a:lstStyle>
            <a:lvl1pPr>
              <a:defRPr/>
            </a:lvl1pPr>
          </a:lstStyle>
          <a:p>
            <a:pPr>
              <a:defRPr/>
            </a:pPr>
            <a:fld id="{EA351C4D-C750-4930-ABEB-DD7E0B21DBA2}" type="datetimeFigureOut">
              <a:rPr lang="en-US"/>
              <a:pPr>
                <a:defRPr/>
              </a:pPr>
              <a:t>5/20/2025</a:t>
            </a:fld>
            <a:endParaRPr lang="en-US"/>
          </a:p>
        </p:txBody>
      </p:sp>
      <p:sp>
        <p:nvSpPr>
          <p:cNvPr id="6" name="Footer Placeholder 4">
            <a:extLst>
              <a:ext uri="{FF2B5EF4-FFF2-40B4-BE49-F238E27FC236}">
                <a16:creationId xmlns:a16="http://schemas.microsoft.com/office/drawing/2014/main" id="{79EB6467-DF40-4019-958C-87D62CF2F5E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DD627F7-A9DA-D667-D0E4-2B8DA8B3F929}"/>
              </a:ext>
            </a:extLst>
          </p:cNvPr>
          <p:cNvSpPr>
            <a:spLocks noGrp="1"/>
          </p:cNvSpPr>
          <p:nvPr>
            <p:ph type="sldNum" sz="quarter" idx="12"/>
          </p:nvPr>
        </p:nvSpPr>
        <p:spPr/>
        <p:txBody>
          <a:bodyPr/>
          <a:lstStyle>
            <a:lvl1pPr>
              <a:defRPr/>
            </a:lvl1pPr>
          </a:lstStyle>
          <a:p>
            <a:pPr>
              <a:defRPr/>
            </a:pPr>
            <a:fld id="{D2F433BD-90E6-477D-AD2B-C984B6B27E6F}" type="slidenum">
              <a:rPr lang="en-US"/>
              <a:pPr>
                <a:defRPr/>
              </a:pPr>
              <a:t>‹#›</a:t>
            </a:fld>
            <a:endParaRPr lang="en-US"/>
          </a:p>
        </p:txBody>
      </p:sp>
    </p:spTree>
    <p:extLst>
      <p:ext uri="{BB962C8B-B14F-4D97-AF65-F5344CB8AC3E}">
        <p14:creationId xmlns:p14="http://schemas.microsoft.com/office/powerpoint/2010/main" val="18123957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itat s opisom">
    <p:spTree>
      <p:nvGrpSpPr>
        <p:cNvPr id="1" name=""/>
        <p:cNvGrpSpPr/>
        <p:nvPr/>
      </p:nvGrpSpPr>
      <p:grpSpPr>
        <a:xfrm>
          <a:off x="0" y="0"/>
          <a:ext cx="0" cy="0"/>
          <a:chOff x="0" y="0"/>
          <a:chExt cx="0" cy="0"/>
        </a:xfrm>
      </p:grpSpPr>
      <p:pic>
        <p:nvPicPr>
          <p:cNvPr id="4" name="Picture 16" descr="Celestia-R1---OverlayContentSD.png">
            <a:extLst>
              <a:ext uri="{FF2B5EF4-FFF2-40B4-BE49-F238E27FC236}">
                <a16:creationId xmlns:a16="http://schemas.microsoft.com/office/drawing/2014/main" id="{10CCA348-6417-A8C4-E7D6-4E2AF183E2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3">
            <a:extLst>
              <a:ext uri="{FF2B5EF4-FFF2-40B4-BE49-F238E27FC236}">
                <a16:creationId xmlns:a16="http://schemas.microsoft.com/office/drawing/2014/main" id="{B5192E43-7B58-8C01-E923-D2F5BC956DAA}"/>
              </a:ext>
            </a:extLst>
          </p:cNvPr>
          <p:cNvSpPr txBox="1"/>
          <p:nvPr/>
        </p:nvSpPr>
        <p:spPr>
          <a:xfrm>
            <a:off x="500063" y="850900"/>
            <a:ext cx="541337" cy="692150"/>
          </a:xfrm>
          <a:prstGeom prst="rect">
            <a:avLst/>
          </a:prstGeom>
        </p:spPr>
        <p:txBody>
          <a:bodyPr lIns="108267" tIns="54134" rIns="108267" bIns="54134"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en-US" sz="9472" dirty="0">
                <a:effectLst/>
              </a:rPr>
              <a:t>“</a:t>
            </a:r>
          </a:p>
        </p:txBody>
      </p:sp>
      <p:sp>
        <p:nvSpPr>
          <p:cNvPr id="6" name="TextBox 14">
            <a:extLst>
              <a:ext uri="{FF2B5EF4-FFF2-40B4-BE49-F238E27FC236}">
                <a16:creationId xmlns:a16="http://schemas.microsoft.com/office/drawing/2014/main" id="{3889A936-AAAF-EF02-EC36-D02AC0E8C110}"/>
              </a:ext>
            </a:extLst>
          </p:cNvPr>
          <p:cNvSpPr txBox="1"/>
          <p:nvPr/>
        </p:nvSpPr>
        <p:spPr>
          <a:xfrm>
            <a:off x="9159875" y="3257550"/>
            <a:ext cx="541338" cy="692150"/>
          </a:xfrm>
          <a:prstGeom prst="rect">
            <a:avLst/>
          </a:prstGeom>
        </p:spPr>
        <p:txBody>
          <a:bodyPr lIns="108267" tIns="54134" rIns="108267" bIns="54134"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defRPr/>
            </a:pPr>
            <a:r>
              <a:rPr lang="en-US" sz="9472" dirty="0">
                <a:effectLst/>
              </a:rPr>
              <a:t>”</a:t>
            </a:r>
          </a:p>
        </p:txBody>
      </p:sp>
      <p:sp>
        <p:nvSpPr>
          <p:cNvPr id="2" name="Title 1"/>
          <p:cNvSpPr>
            <a:spLocks noGrp="1"/>
          </p:cNvSpPr>
          <p:nvPr>
            <p:ph type="title"/>
          </p:nvPr>
        </p:nvSpPr>
        <p:spPr>
          <a:xfrm>
            <a:off x="1040897" y="721786"/>
            <a:ext cx="8396293" cy="3248024"/>
          </a:xfrm>
        </p:spPr>
        <p:txBody>
          <a:bodyPr/>
          <a:lstStyle>
            <a:lvl1pPr algn="l">
              <a:defRPr sz="3789" b="0" cap="none">
                <a:solidFill>
                  <a:schemeClr val="tx1"/>
                </a:solidFill>
              </a:defRPr>
            </a:lvl1pPr>
          </a:lstStyle>
          <a:p>
            <a:r>
              <a:rPr lang="hr-HR"/>
              <a:t>Kliknite da biste uredili stil naslova matrice</a:t>
            </a:r>
            <a:endParaRPr lang="en-US" dirty="0"/>
          </a:p>
        </p:txBody>
      </p:sp>
      <p:sp>
        <p:nvSpPr>
          <p:cNvPr id="10" name="Text Placeholder 9"/>
          <p:cNvSpPr>
            <a:spLocks noGrp="1"/>
          </p:cNvSpPr>
          <p:nvPr>
            <p:ph type="body" sz="quarter" idx="13"/>
          </p:nvPr>
        </p:nvSpPr>
        <p:spPr>
          <a:xfrm>
            <a:off x="1170615" y="3969808"/>
            <a:ext cx="8141532" cy="451115"/>
          </a:xfrm>
        </p:spPr>
        <p:txBody>
          <a:bodyPr/>
          <a:lstStyle>
            <a:lvl1pPr marL="0" indent="0">
              <a:buFontTx/>
              <a:buNone/>
              <a:defRPr sz="1894"/>
            </a:lvl1pPr>
            <a:lvl2pPr marL="541325" indent="0">
              <a:buFontTx/>
              <a:buNone/>
              <a:defRPr/>
            </a:lvl2pPr>
            <a:lvl3pPr marL="1082650" indent="0">
              <a:buFontTx/>
              <a:buNone/>
              <a:defRPr/>
            </a:lvl3pPr>
            <a:lvl4pPr marL="1623974" indent="0">
              <a:buFontTx/>
              <a:buNone/>
              <a:defRPr/>
            </a:lvl4pPr>
            <a:lvl5pPr marL="2165299" indent="0">
              <a:buFontTx/>
              <a:buNone/>
              <a:defRPr/>
            </a:lvl5pPr>
          </a:lstStyle>
          <a:p>
            <a:pPr lvl="0"/>
            <a:r>
              <a:rPr lang="hr-HR"/>
              <a:t>Kliknite da biste uredili matrice</a:t>
            </a:r>
          </a:p>
        </p:txBody>
      </p:sp>
      <p:sp>
        <p:nvSpPr>
          <p:cNvPr id="3" name="Text Placeholder 2"/>
          <p:cNvSpPr>
            <a:spLocks noGrp="1"/>
          </p:cNvSpPr>
          <p:nvPr>
            <p:ph type="body" idx="1"/>
          </p:nvPr>
        </p:nvSpPr>
        <p:spPr>
          <a:xfrm>
            <a:off x="547336" y="5142706"/>
            <a:ext cx="9202738" cy="1714236"/>
          </a:xfrm>
        </p:spPr>
        <p:txBody>
          <a:bodyPr/>
          <a:lstStyle>
            <a:lvl1pPr marL="0" indent="0" algn="l">
              <a:buNone/>
              <a:defRPr sz="2368">
                <a:solidFill>
                  <a:schemeClr val="tx1"/>
                </a:solidFill>
              </a:defRPr>
            </a:lvl1pPr>
            <a:lvl2pPr marL="541325" indent="0">
              <a:buNone/>
              <a:defRPr sz="2131">
                <a:solidFill>
                  <a:schemeClr val="tx1">
                    <a:tint val="75000"/>
                  </a:schemeClr>
                </a:solidFill>
              </a:defRPr>
            </a:lvl2pPr>
            <a:lvl3pPr marL="1082650" indent="0">
              <a:buNone/>
              <a:defRPr sz="1894">
                <a:solidFill>
                  <a:schemeClr val="tx1">
                    <a:tint val="75000"/>
                  </a:schemeClr>
                </a:solidFill>
              </a:defRPr>
            </a:lvl3pPr>
            <a:lvl4pPr marL="1623974" indent="0">
              <a:buNone/>
              <a:defRPr sz="1658">
                <a:solidFill>
                  <a:schemeClr val="tx1">
                    <a:tint val="75000"/>
                  </a:schemeClr>
                </a:solidFill>
              </a:defRPr>
            </a:lvl4pPr>
            <a:lvl5pPr marL="2165299" indent="0">
              <a:buNone/>
              <a:defRPr sz="1658">
                <a:solidFill>
                  <a:schemeClr val="tx1">
                    <a:tint val="75000"/>
                  </a:schemeClr>
                </a:solidFill>
              </a:defRPr>
            </a:lvl5pPr>
            <a:lvl6pPr marL="2706624" indent="0">
              <a:buNone/>
              <a:defRPr sz="1658">
                <a:solidFill>
                  <a:schemeClr val="tx1">
                    <a:tint val="75000"/>
                  </a:schemeClr>
                </a:solidFill>
              </a:defRPr>
            </a:lvl6pPr>
            <a:lvl7pPr marL="3247949" indent="0">
              <a:buNone/>
              <a:defRPr sz="1658">
                <a:solidFill>
                  <a:schemeClr val="tx1">
                    <a:tint val="75000"/>
                  </a:schemeClr>
                </a:solidFill>
              </a:defRPr>
            </a:lvl7pPr>
            <a:lvl8pPr marL="3789274" indent="0">
              <a:buNone/>
              <a:defRPr sz="1658">
                <a:solidFill>
                  <a:schemeClr val="tx1">
                    <a:tint val="75000"/>
                  </a:schemeClr>
                </a:solidFill>
              </a:defRPr>
            </a:lvl8pPr>
            <a:lvl9pPr marL="4330598" indent="0">
              <a:buNone/>
              <a:defRPr sz="1658">
                <a:solidFill>
                  <a:schemeClr val="tx1">
                    <a:tint val="75000"/>
                  </a:schemeClr>
                </a:solidFill>
              </a:defRPr>
            </a:lvl9pPr>
          </a:lstStyle>
          <a:p>
            <a:pPr lvl="0"/>
            <a:r>
              <a:rPr lang="hr-HR"/>
              <a:t>Kliknite da biste uredili matrice</a:t>
            </a:r>
          </a:p>
        </p:txBody>
      </p:sp>
      <p:sp>
        <p:nvSpPr>
          <p:cNvPr id="7" name="Date Placeholder 3">
            <a:extLst>
              <a:ext uri="{FF2B5EF4-FFF2-40B4-BE49-F238E27FC236}">
                <a16:creationId xmlns:a16="http://schemas.microsoft.com/office/drawing/2014/main" id="{89147979-9643-3BAD-8BAD-D26D3A10129D}"/>
              </a:ext>
            </a:extLst>
          </p:cNvPr>
          <p:cNvSpPr>
            <a:spLocks noGrp="1"/>
          </p:cNvSpPr>
          <p:nvPr>
            <p:ph type="dt" sz="half" idx="14"/>
          </p:nvPr>
        </p:nvSpPr>
        <p:spPr/>
        <p:txBody>
          <a:bodyPr/>
          <a:lstStyle>
            <a:lvl1pPr>
              <a:defRPr/>
            </a:lvl1pPr>
          </a:lstStyle>
          <a:p>
            <a:pPr>
              <a:defRPr/>
            </a:pPr>
            <a:fld id="{80801728-CADB-420B-9D17-B2EBD96A4A61}" type="datetimeFigureOut">
              <a:rPr lang="en-US"/>
              <a:pPr>
                <a:defRPr/>
              </a:pPr>
              <a:t>5/20/2025</a:t>
            </a:fld>
            <a:endParaRPr lang="en-US"/>
          </a:p>
        </p:txBody>
      </p:sp>
      <p:sp>
        <p:nvSpPr>
          <p:cNvPr id="8" name="Footer Placeholder 4">
            <a:extLst>
              <a:ext uri="{FF2B5EF4-FFF2-40B4-BE49-F238E27FC236}">
                <a16:creationId xmlns:a16="http://schemas.microsoft.com/office/drawing/2014/main" id="{D1A044BC-3C00-16EE-DCC8-AF3121F8147A}"/>
              </a:ext>
            </a:extLst>
          </p:cNvPr>
          <p:cNvSpPr>
            <a:spLocks noGrp="1"/>
          </p:cNvSpPr>
          <p:nvPr>
            <p:ph type="ftr" sz="quarter" idx="15"/>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C2312D7C-D011-08FE-1A29-86CDD496B6CA}"/>
              </a:ext>
            </a:extLst>
          </p:cNvPr>
          <p:cNvSpPr>
            <a:spLocks noGrp="1"/>
          </p:cNvSpPr>
          <p:nvPr>
            <p:ph type="sldNum" sz="quarter" idx="16"/>
          </p:nvPr>
        </p:nvSpPr>
        <p:spPr/>
        <p:txBody>
          <a:bodyPr/>
          <a:lstStyle>
            <a:lvl1pPr>
              <a:defRPr/>
            </a:lvl1pPr>
          </a:lstStyle>
          <a:p>
            <a:pPr>
              <a:defRPr/>
            </a:pPr>
            <a:fld id="{EFBB1597-2CDF-4385-9172-779E26E47D98}" type="slidenum">
              <a:rPr lang="en-US"/>
              <a:pPr>
                <a:defRPr/>
              </a:pPr>
              <a:t>‹#›</a:t>
            </a:fld>
            <a:endParaRPr lang="en-US"/>
          </a:p>
        </p:txBody>
      </p:sp>
    </p:spTree>
    <p:extLst>
      <p:ext uri="{BB962C8B-B14F-4D97-AF65-F5344CB8AC3E}">
        <p14:creationId xmlns:p14="http://schemas.microsoft.com/office/powerpoint/2010/main" val="88005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Kartica s nazivom">
    <p:spTree>
      <p:nvGrpSpPr>
        <p:cNvPr id="1" name=""/>
        <p:cNvGrpSpPr/>
        <p:nvPr/>
      </p:nvGrpSpPr>
      <p:grpSpPr>
        <a:xfrm>
          <a:off x="0" y="0"/>
          <a:ext cx="0" cy="0"/>
          <a:chOff x="0" y="0"/>
          <a:chExt cx="0" cy="0"/>
        </a:xfrm>
      </p:grpSpPr>
      <p:pic>
        <p:nvPicPr>
          <p:cNvPr id="4" name="Picture 6" descr="Celestia-R1---OverlayContentSD.png">
            <a:extLst>
              <a:ext uri="{FF2B5EF4-FFF2-40B4-BE49-F238E27FC236}">
                <a16:creationId xmlns:a16="http://schemas.microsoft.com/office/drawing/2014/main" id="{621EF3EF-353A-D2BF-060D-2345423C12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41339" y="3897403"/>
            <a:ext cx="9202739" cy="1739100"/>
          </a:xfrm>
        </p:spPr>
        <p:txBody>
          <a:bodyPr anchor="b"/>
          <a:lstStyle>
            <a:lvl1pPr algn="l">
              <a:defRPr sz="3315" b="0" cap="none"/>
            </a:lvl1pPr>
          </a:lstStyle>
          <a:p>
            <a:r>
              <a:rPr lang="hr-HR"/>
              <a:t>Kliknite da biste uredili stil naslova matrice</a:t>
            </a:r>
            <a:endParaRPr lang="en-US" dirty="0"/>
          </a:p>
        </p:txBody>
      </p:sp>
      <p:sp>
        <p:nvSpPr>
          <p:cNvPr id="3" name="Text Placeholder 2"/>
          <p:cNvSpPr>
            <a:spLocks noGrp="1"/>
          </p:cNvSpPr>
          <p:nvPr>
            <p:ph type="body" idx="1"/>
          </p:nvPr>
        </p:nvSpPr>
        <p:spPr>
          <a:xfrm>
            <a:off x="541337" y="5636503"/>
            <a:ext cx="9202740" cy="1018738"/>
          </a:xfrm>
        </p:spPr>
        <p:txBody>
          <a:bodyPr anchor="t"/>
          <a:lstStyle>
            <a:lvl1pPr marL="0" indent="0" algn="l">
              <a:buNone/>
              <a:defRPr sz="2131">
                <a:solidFill>
                  <a:schemeClr val="tx1"/>
                </a:solidFill>
              </a:defRPr>
            </a:lvl1pPr>
            <a:lvl2pPr marL="541325" indent="0">
              <a:buNone/>
              <a:defRPr sz="2131">
                <a:solidFill>
                  <a:schemeClr val="tx1">
                    <a:tint val="75000"/>
                  </a:schemeClr>
                </a:solidFill>
              </a:defRPr>
            </a:lvl2pPr>
            <a:lvl3pPr marL="1082650" indent="0">
              <a:buNone/>
              <a:defRPr sz="1894">
                <a:solidFill>
                  <a:schemeClr val="tx1">
                    <a:tint val="75000"/>
                  </a:schemeClr>
                </a:solidFill>
              </a:defRPr>
            </a:lvl3pPr>
            <a:lvl4pPr marL="1623974" indent="0">
              <a:buNone/>
              <a:defRPr sz="1658">
                <a:solidFill>
                  <a:schemeClr val="tx1">
                    <a:tint val="75000"/>
                  </a:schemeClr>
                </a:solidFill>
              </a:defRPr>
            </a:lvl4pPr>
            <a:lvl5pPr marL="2165299" indent="0">
              <a:buNone/>
              <a:defRPr sz="1658">
                <a:solidFill>
                  <a:schemeClr val="tx1">
                    <a:tint val="75000"/>
                  </a:schemeClr>
                </a:solidFill>
              </a:defRPr>
            </a:lvl5pPr>
            <a:lvl6pPr marL="2706624" indent="0">
              <a:buNone/>
              <a:defRPr sz="1658">
                <a:solidFill>
                  <a:schemeClr val="tx1">
                    <a:tint val="75000"/>
                  </a:schemeClr>
                </a:solidFill>
              </a:defRPr>
            </a:lvl6pPr>
            <a:lvl7pPr marL="3247949" indent="0">
              <a:buNone/>
              <a:defRPr sz="1658">
                <a:solidFill>
                  <a:schemeClr val="tx1">
                    <a:tint val="75000"/>
                  </a:schemeClr>
                </a:solidFill>
              </a:defRPr>
            </a:lvl7pPr>
            <a:lvl8pPr marL="3789274" indent="0">
              <a:buNone/>
              <a:defRPr sz="1658">
                <a:solidFill>
                  <a:schemeClr val="tx1">
                    <a:tint val="75000"/>
                  </a:schemeClr>
                </a:solidFill>
              </a:defRPr>
            </a:lvl8pPr>
            <a:lvl9pPr marL="4330598" indent="0">
              <a:buNone/>
              <a:defRPr sz="1658">
                <a:solidFill>
                  <a:schemeClr val="tx1">
                    <a:tint val="75000"/>
                  </a:schemeClr>
                </a:solidFill>
              </a:defRPr>
            </a:lvl9pPr>
          </a:lstStyle>
          <a:p>
            <a:pPr lvl="0"/>
            <a:r>
              <a:rPr lang="hr-HR"/>
              <a:t>Kliknite da biste uredili matrice</a:t>
            </a:r>
          </a:p>
        </p:txBody>
      </p:sp>
      <p:sp>
        <p:nvSpPr>
          <p:cNvPr id="5" name="Date Placeholder 3">
            <a:extLst>
              <a:ext uri="{FF2B5EF4-FFF2-40B4-BE49-F238E27FC236}">
                <a16:creationId xmlns:a16="http://schemas.microsoft.com/office/drawing/2014/main" id="{2B29D12D-2FD4-832C-6C98-9566DC263DD5}"/>
              </a:ext>
            </a:extLst>
          </p:cNvPr>
          <p:cNvSpPr>
            <a:spLocks noGrp="1"/>
          </p:cNvSpPr>
          <p:nvPr>
            <p:ph type="dt" sz="half" idx="10"/>
          </p:nvPr>
        </p:nvSpPr>
        <p:spPr/>
        <p:txBody>
          <a:bodyPr/>
          <a:lstStyle>
            <a:lvl1pPr>
              <a:defRPr/>
            </a:lvl1pPr>
          </a:lstStyle>
          <a:p>
            <a:pPr>
              <a:defRPr/>
            </a:pPr>
            <a:fld id="{94C0240F-0B13-4FAB-BDA2-C78CFEC46FA0}" type="datetimeFigureOut">
              <a:rPr lang="en-US"/>
              <a:pPr>
                <a:defRPr/>
              </a:pPr>
              <a:t>5/20/2025</a:t>
            </a:fld>
            <a:endParaRPr lang="en-US"/>
          </a:p>
        </p:txBody>
      </p:sp>
      <p:sp>
        <p:nvSpPr>
          <p:cNvPr id="6" name="Footer Placeholder 4">
            <a:extLst>
              <a:ext uri="{FF2B5EF4-FFF2-40B4-BE49-F238E27FC236}">
                <a16:creationId xmlns:a16="http://schemas.microsoft.com/office/drawing/2014/main" id="{3349AA03-2873-42C0-A75E-CAB5F5910E5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3658B68-29D5-8843-B674-5560F08B8A30}"/>
              </a:ext>
            </a:extLst>
          </p:cNvPr>
          <p:cNvSpPr>
            <a:spLocks noGrp="1"/>
          </p:cNvSpPr>
          <p:nvPr>
            <p:ph type="sldNum" sz="quarter" idx="12"/>
          </p:nvPr>
        </p:nvSpPr>
        <p:spPr/>
        <p:txBody>
          <a:bodyPr/>
          <a:lstStyle>
            <a:lvl1pPr>
              <a:defRPr/>
            </a:lvl1pPr>
          </a:lstStyle>
          <a:p>
            <a:pPr>
              <a:defRPr/>
            </a:pPr>
            <a:fld id="{359F621A-35E8-4883-ABEC-C52DF6B5F64A}" type="slidenum">
              <a:rPr lang="en-US"/>
              <a:pPr>
                <a:defRPr/>
              </a:pPr>
              <a:t>‹#›</a:t>
            </a:fld>
            <a:endParaRPr lang="en-US"/>
          </a:p>
        </p:txBody>
      </p:sp>
    </p:spTree>
    <p:extLst>
      <p:ext uri="{BB962C8B-B14F-4D97-AF65-F5344CB8AC3E}">
        <p14:creationId xmlns:p14="http://schemas.microsoft.com/office/powerpoint/2010/main" val="26895544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Kartica s nazivom citata">
    <p:spTree>
      <p:nvGrpSpPr>
        <p:cNvPr id="1" name=""/>
        <p:cNvGrpSpPr/>
        <p:nvPr/>
      </p:nvGrpSpPr>
      <p:grpSpPr>
        <a:xfrm>
          <a:off x="0" y="0"/>
          <a:ext cx="0" cy="0"/>
          <a:chOff x="0" y="0"/>
          <a:chExt cx="0" cy="0"/>
        </a:xfrm>
      </p:grpSpPr>
      <p:pic>
        <p:nvPicPr>
          <p:cNvPr id="4" name="Picture 12" descr="Celestia-R1---OverlayContentSD.png">
            <a:extLst>
              <a:ext uri="{FF2B5EF4-FFF2-40B4-BE49-F238E27FC236}">
                <a16:creationId xmlns:a16="http://schemas.microsoft.com/office/drawing/2014/main" id="{0CF68BC7-06D6-9536-D33A-FF99E5D58F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0">
            <a:extLst>
              <a:ext uri="{FF2B5EF4-FFF2-40B4-BE49-F238E27FC236}">
                <a16:creationId xmlns:a16="http://schemas.microsoft.com/office/drawing/2014/main" id="{A59E49B4-9071-04DE-34D4-8CC04704B41D}"/>
              </a:ext>
            </a:extLst>
          </p:cNvPr>
          <p:cNvSpPr txBox="1"/>
          <p:nvPr/>
        </p:nvSpPr>
        <p:spPr>
          <a:xfrm>
            <a:off x="500063" y="850900"/>
            <a:ext cx="541337" cy="692150"/>
          </a:xfrm>
          <a:prstGeom prst="rect">
            <a:avLst/>
          </a:prstGeom>
        </p:spPr>
        <p:txBody>
          <a:bodyPr lIns="108267" tIns="54134" rIns="108267" bIns="54134"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en-US" sz="9472" dirty="0">
                <a:effectLst/>
              </a:rPr>
              <a:t>“</a:t>
            </a:r>
          </a:p>
        </p:txBody>
      </p:sp>
      <p:sp>
        <p:nvSpPr>
          <p:cNvPr id="6" name="TextBox 15">
            <a:extLst>
              <a:ext uri="{FF2B5EF4-FFF2-40B4-BE49-F238E27FC236}">
                <a16:creationId xmlns:a16="http://schemas.microsoft.com/office/drawing/2014/main" id="{BDD8ECA7-C8F8-0060-A623-194C13523887}"/>
              </a:ext>
            </a:extLst>
          </p:cNvPr>
          <p:cNvSpPr txBox="1"/>
          <p:nvPr/>
        </p:nvSpPr>
        <p:spPr>
          <a:xfrm>
            <a:off x="9159875" y="3257550"/>
            <a:ext cx="541338" cy="692150"/>
          </a:xfrm>
          <a:prstGeom prst="rect">
            <a:avLst/>
          </a:prstGeom>
        </p:spPr>
        <p:txBody>
          <a:bodyPr lIns="108267" tIns="54134" rIns="108267" bIns="54134"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defRPr/>
            </a:pPr>
            <a:r>
              <a:rPr lang="en-US" sz="9472" dirty="0">
                <a:effectLst/>
              </a:rPr>
              <a:t>”</a:t>
            </a:r>
          </a:p>
        </p:txBody>
      </p:sp>
      <p:sp>
        <p:nvSpPr>
          <p:cNvPr id="2" name="Title 1"/>
          <p:cNvSpPr>
            <a:spLocks noGrp="1"/>
          </p:cNvSpPr>
          <p:nvPr>
            <p:ph type="title"/>
          </p:nvPr>
        </p:nvSpPr>
        <p:spPr>
          <a:xfrm>
            <a:off x="1040897" y="721786"/>
            <a:ext cx="8396293" cy="3248024"/>
          </a:xfrm>
        </p:spPr>
        <p:txBody>
          <a:bodyPr/>
          <a:lstStyle>
            <a:lvl1pPr algn="l">
              <a:defRPr sz="3789" b="0" cap="none">
                <a:solidFill>
                  <a:schemeClr val="tx1"/>
                </a:solidFill>
              </a:defRPr>
            </a:lvl1pPr>
          </a:lstStyle>
          <a:p>
            <a:r>
              <a:rPr lang="hr-HR"/>
              <a:t>Kliknite da biste uredili stil naslova matrice</a:t>
            </a:r>
            <a:endParaRPr lang="en-US" dirty="0"/>
          </a:p>
        </p:txBody>
      </p:sp>
      <p:sp>
        <p:nvSpPr>
          <p:cNvPr id="10" name="Text Placeholder 9"/>
          <p:cNvSpPr>
            <a:spLocks noGrp="1"/>
          </p:cNvSpPr>
          <p:nvPr>
            <p:ph type="body" sz="quarter" idx="13"/>
          </p:nvPr>
        </p:nvSpPr>
        <p:spPr>
          <a:xfrm>
            <a:off x="541338" y="4601369"/>
            <a:ext cx="9202739" cy="1052601"/>
          </a:xfrm>
        </p:spPr>
        <p:txBody>
          <a:bodyPr anchor="b"/>
          <a:lstStyle>
            <a:lvl1pPr>
              <a:buNone/>
              <a:defRPr lang="en-US" sz="2368" b="0" cap="none" dirty="0">
                <a:ln w="3175" cmpd="sng">
                  <a:noFill/>
                </a:ln>
                <a:solidFill>
                  <a:schemeClr val="tx1"/>
                </a:solidFill>
                <a:effectLst/>
              </a:defRPr>
            </a:lvl1pPr>
          </a:lstStyle>
          <a:p>
            <a:pPr lvl="0"/>
            <a:r>
              <a:rPr lang="hr-HR"/>
              <a:t>Kliknite da biste uredili matrice</a:t>
            </a:r>
          </a:p>
        </p:txBody>
      </p:sp>
      <p:sp>
        <p:nvSpPr>
          <p:cNvPr id="3" name="Text Placeholder 2"/>
          <p:cNvSpPr>
            <a:spLocks noGrp="1"/>
          </p:cNvSpPr>
          <p:nvPr>
            <p:ph type="body" idx="1"/>
          </p:nvPr>
        </p:nvSpPr>
        <p:spPr>
          <a:xfrm>
            <a:off x="541338" y="5653970"/>
            <a:ext cx="9202739" cy="1202972"/>
          </a:xfrm>
        </p:spPr>
        <p:txBody>
          <a:bodyPr anchor="t"/>
          <a:lstStyle>
            <a:lvl1pPr marL="0" indent="0" algn="l">
              <a:buNone/>
              <a:defRPr sz="1894">
                <a:solidFill>
                  <a:schemeClr val="tx1"/>
                </a:solidFill>
              </a:defRPr>
            </a:lvl1pPr>
            <a:lvl2pPr marL="541325" indent="0">
              <a:buNone/>
              <a:defRPr sz="1894">
                <a:solidFill>
                  <a:schemeClr val="tx1">
                    <a:tint val="75000"/>
                  </a:schemeClr>
                </a:solidFill>
              </a:defRPr>
            </a:lvl2pPr>
            <a:lvl3pPr marL="1082650" indent="0">
              <a:buNone/>
              <a:defRPr sz="1894">
                <a:solidFill>
                  <a:schemeClr val="tx1">
                    <a:tint val="75000"/>
                  </a:schemeClr>
                </a:solidFill>
              </a:defRPr>
            </a:lvl3pPr>
            <a:lvl4pPr marL="1623974" indent="0">
              <a:buNone/>
              <a:defRPr sz="1658">
                <a:solidFill>
                  <a:schemeClr val="tx1">
                    <a:tint val="75000"/>
                  </a:schemeClr>
                </a:solidFill>
              </a:defRPr>
            </a:lvl4pPr>
            <a:lvl5pPr marL="2165299" indent="0">
              <a:buNone/>
              <a:defRPr sz="1658">
                <a:solidFill>
                  <a:schemeClr val="tx1">
                    <a:tint val="75000"/>
                  </a:schemeClr>
                </a:solidFill>
              </a:defRPr>
            </a:lvl5pPr>
            <a:lvl6pPr marL="2706624" indent="0">
              <a:buNone/>
              <a:defRPr sz="1658">
                <a:solidFill>
                  <a:schemeClr val="tx1">
                    <a:tint val="75000"/>
                  </a:schemeClr>
                </a:solidFill>
              </a:defRPr>
            </a:lvl6pPr>
            <a:lvl7pPr marL="3247949" indent="0">
              <a:buNone/>
              <a:defRPr sz="1658">
                <a:solidFill>
                  <a:schemeClr val="tx1">
                    <a:tint val="75000"/>
                  </a:schemeClr>
                </a:solidFill>
              </a:defRPr>
            </a:lvl7pPr>
            <a:lvl8pPr marL="3789274" indent="0">
              <a:buNone/>
              <a:defRPr sz="1658">
                <a:solidFill>
                  <a:schemeClr val="tx1">
                    <a:tint val="75000"/>
                  </a:schemeClr>
                </a:solidFill>
              </a:defRPr>
            </a:lvl8pPr>
            <a:lvl9pPr marL="4330598" indent="0">
              <a:buNone/>
              <a:defRPr sz="1658">
                <a:solidFill>
                  <a:schemeClr val="tx1">
                    <a:tint val="75000"/>
                  </a:schemeClr>
                </a:solidFill>
              </a:defRPr>
            </a:lvl9pPr>
          </a:lstStyle>
          <a:p>
            <a:pPr lvl="0"/>
            <a:r>
              <a:rPr lang="hr-HR"/>
              <a:t>Kliknite da biste uredili matrice</a:t>
            </a:r>
          </a:p>
        </p:txBody>
      </p:sp>
      <p:sp>
        <p:nvSpPr>
          <p:cNvPr id="7" name="Date Placeholder 3">
            <a:extLst>
              <a:ext uri="{FF2B5EF4-FFF2-40B4-BE49-F238E27FC236}">
                <a16:creationId xmlns:a16="http://schemas.microsoft.com/office/drawing/2014/main" id="{60FF77E3-D2FC-9CC9-5521-D6C477FB7EB7}"/>
              </a:ext>
            </a:extLst>
          </p:cNvPr>
          <p:cNvSpPr>
            <a:spLocks noGrp="1"/>
          </p:cNvSpPr>
          <p:nvPr>
            <p:ph type="dt" sz="half" idx="14"/>
          </p:nvPr>
        </p:nvSpPr>
        <p:spPr/>
        <p:txBody>
          <a:bodyPr/>
          <a:lstStyle>
            <a:lvl1pPr>
              <a:defRPr/>
            </a:lvl1pPr>
          </a:lstStyle>
          <a:p>
            <a:pPr>
              <a:defRPr/>
            </a:pPr>
            <a:fld id="{022D999C-BE6D-404F-97A6-1B767D283C14}" type="datetimeFigureOut">
              <a:rPr lang="en-US"/>
              <a:pPr>
                <a:defRPr/>
              </a:pPr>
              <a:t>5/20/2025</a:t>
            </a:fld>
            <a:endParaRPr lang="en-US"/>
          </a:p>
        </p:txBody>
      </p:sp>
      <p:sp>
        <p:nvSpPr>
          <p:cNvPr id="8" name="Footer Placeholder 4">
            <a:extLst>
              <a:ext uri="{FF2B5EF4-FFF2-40B4-BE49-F238E27FC236}">
                <a16:creationId xmlns:a16="http://schemas.microsoft.com/office/drawing/2014/main" id="{6E8120BE-E916-4E5D-E923-2A2C557249E7}"/>
              </a:ext>
            </a:extLst>
          </p:cNvPr>
          <p:cNvSpPr>
            <a:spLocks noGrp="1"/>
          </p:cNvSpPr>
          <p:nvPr>
            <p:ph type="ftr" sz="quarter" idx="15"/>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55E176A-CC16-9E14-C448-CD4C54E8163F}"/>
              </a:ext>
            </a:extLst>
          </p:cNvPr>
          <p:cNvSpPr>
            <a:spLocks noGrp="1"/>
          </p:cNvSpPr>
          <p:nvPr>
            <p:ph type="sldNum" sz="quarter" idx="16"/>
          </p:nvPr>
        </p:nvSpPr>
        <p:spPr/>
        <p:txBody>
          <a:bodyPr/>
          <a:lstStyle>
            <a:lvl1pPr>
              <a:defRPr/>
            </a:lvl1pPr>
          </a:lstStyle>
          <a:p>
            <a:pPr>
              <a:defRPr/>
            </a:pPr>
            <a:fld id="{D511E8AE-4BCE-434C-9730-A969C6D21612}" type="slidenum">
              <a:rPr lang="en-US"/>
              <a:pPr>
                <a:defRPr/>
              </a:pPr>
              <a:t>‹#›</a:t>
            </a:fld>
            <a:endParaRPr lang="en-US"/>
          </a:p>
        </p:txBody>
      </p:sp>
    </p:spTree>
    <p:extLst>
      <p:ext uri="{BB962C8B-B14F-4D97-AF65-F5344CB8AC3E}">
        <p14:creationId xmlns:p14="http://schemas.microsoft.com/office/powerpoint/2010/main" val="33161181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ili False">
    <p:spTree>
      <p:nvGrpSpPr>
        <p:cNvPr id="1" name=""/>
        <p:cNvGrpSpPr/>
        <p:nvPr/>
      </p:nvGrpSpPr>
      <p:grpSpPr>
        <a:xfrm>
          <a:off x="0" y="0"/>
          <a:ext cx="0" cy="0"/>
          <a:chOff x="0" y="0"/>
          <a:chExt cx="0" cy="0"/>
        </a:xfrm>
      </p:grpSpPr>
      <p:pic>
        <p:nvPicPr>
          <p:cNvPr id="4" name="Picture 7" descr="Celestia-R1---OverlayContentSD.png">
            <a:extLst>
              <a:ext uri="{FF2B5EF4-FFF2-40B4-BE49-F238E27FC236}">
                <a16:creationId xmlns:a16="http://schemas.microsoft.com/office/drawing/2014/main" id="{A96EDB2D-E92B-67B5-865D-B5F26F5683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49910" y="721786"/>
            <a:ext cx="9202739" cy="3248024"/>
          </a:xfrm>
        </p:spPr>
        <p:txBody>
          <a:bodyPr/>
          <a:lstStyle>
            <a:lvl1pPr>
              <a:defRPr lang="en-US" sz="3315" b="0" dirty="0"/>
            </a:lvl1pPr>
          </a:lstStyle>
          <a:p>
            <a:pPr lvl="0"/>
            <a:r>
              <a:rPr lang="hr-HR"/>
              <a:t>Kliknite da biste uredili stil naslova matrice</a:t>
            </a:r>
            <a:endParaRPr lang="en-US" dirty="0"/>
          </a:p>
        </p:txBody>
      </p:sp>
      <p:sp>
        <p:nvSpPr>
          <p:cNvPr id="10" name="Text Placeholder 9"/>
          <p:cNvSpPr>
            <a:spLocks noGrp="1"/>
          </p:cNvSpPr>
          <p:nvPr>
            <p:ph type="body" sz="quarter" idx="13"/>
          </p:nvPr>
        </p:nvSpPr>
        <p:spPr>
          <a:xfrm>
            <a:off x="549910" y="4150254"/>
            <a:ext cx="9202739" cy="992452"/>
          </a:xfrm>
        </p:spPr>
        <p:txBody>
          <a:bodyPr anchor="b"/>
          <a:lstStyle>
            <a:lvl1pPr>
              <a:buNone/>
              <a:defRPr lang="en-US" sz="2368" b="0" cap="none" dirty="0">
                <a:ln w="3175" cmpd="sng">
                  <a:noFill/>
                </a:ln>
                <a:solidFill>
                  <a:schemeClr val="tx1"/>
                </a:solidFill>
                <a:effectLst/>
              </a:defRPr>
            </a:lvl1pPr>
          </a:lstStyle>
          <a:p>
            <a:pPr lvl="0"/>
            <a:r>
              <a:rPr lang="hr-HR"/>
              <a:t>Kliknite da biste uredili matrice</a:t>
            </a:r>
          </a:p>
        </p:txBody>
      </p:sp>
      <p:sp>
        <p:nvSpPr>
          <p:cNvPr id="3" name="Text Placeholder 2"/>
          <p:cNvSpPr>
            <a:spLocks noGrp="1"/>
          </p:cNvSpPr>
          <p:nvPr>
            <p:ph type="body" idx="1"/>
          </p:nvPr>
        </p:nvSpPr>
        <p:spPr>
          <a:xfrm>
            <a:off x="549909" y="5142706"/>
            <a:ext cx="9202739" cy="1714236"/>
          </a:xfrm>
        </p:spPr>
        <p:txBody>
          <a:bodyPr anchor="t"/>
          <a:lstStyle>
            <a:lvl1pPr marL="0" indent="0" algn="l">
              <a:buNone/>
              <a:defRPr sz="1894">
                <a:solidFill>
                  <a:schemeClr val="tx1"/>
                </a:solidFill>
              </a:defRPr>
            </a:lvl1pPr>
            <a:lvl2pPr marL="541325" indent="0">
              <a:buNone/>
              <a:defRPr sz="1894">
                <a:solidFill>
                  <a:schemeClr val="tx1">
                    <a:tint val="75000"/>
                  </a:schemeClr>
                </a:solidFill>
              </a:defRPr>
            </a:lvl2pPr>
            <a:lvl3pPr marL="1082650" indent="0">
              <a:buNone/>
              <a:defRPr sz="1894">
                <a:solidFill>
                  <a:schemeClr val="tx1">
                    <a:tint val="75000"/>
                  </a:schemeClr>
                </a:solidFill>
              </a:defRPr>
            </a:lvl3pPr>
            <a:lvl4pPr marL="1623974" indent="0">
              <a:buNone/>
              <a:defRPr sz="1658">
                <a:solidFill>
                  <a:schemeClr val="tx1">
                    <a:tint val="75000"/>
                  </a:schemeClr>
                </a:solidFill>
              </a:defRPr>
            </a:lvl4pPr>
            <a:lvl5pPr marL="2165299" indent="0">
              <a:buNone/>
              <a:defRPr sz="1658">
                <a:solidFill>
                  <a:schemeClr val="tx1">
                    <a:tint val="75000"/>
                  </a:schemeClr>
                </a:solidFill>
              </a:defRPr>
            </a:lvl5pPr>
            <a:lvl6pPr marL="2706624" indent="0">
              <a:buNone/>
              <a:defRPr sz="1658">
                <a:solidFill>
                  <a:schemeClr val="tx1">
                    <a:tint val="75000"/>
                  </a:schemeClr>
                </a:solidFill>
              </a:defRPr>
            </a:lvl6pPr>
            <a:lvl7pPr marL="3247949" indent="0">
              <a:buNone/>
              <a:defRPr sz="1658">
                <a:solidFill>
                  <a:schemeClr val="tx1">
                    <a:tint val="75000"/>
                  </a:schemeClr>
                </a:solidFill>
              </a:defRPr>
            </a:lvl7pPr>
            <a:lvl8pPr marL="3789274" indent="0">
              <a:buNone/>
              <a:defRPr sz="1658">
                <a:solidFill>
                  <a:schemeClr val="tx1">
                    <a:tint val="75000"/>
                  </a:schemeClr>
                </a:solidFill>
              </a:defRPr>
            </a:lvl8pPr>
            <a:lvl9pPr marL="4330598" indent="0">
              <a:buNone/>
              <a:defRPr sz="1658">
                <a:solidFill>
                  <a:schemeClr val="tx1">
                    <a:tint val="75000"/>
                  </a:schemeClr>
                </a:solidFill>
              </a:defRPr>
            </a:lvl9pPr>
          </a:lstStyle>
          <a:p>
            <a:pPr lvl="0"/>
            <a:r>
              <a:rPr lang="hr-HR"/>
              <a:t>Kliknite da biste uredili matrice</a:t>
            </a:r>
          </a:p>
        </p:txBody>
      </p:sp>
      <p:sp>
        <p:nvSpPr>
          <p:cNvPr id="5" name="Date Placeholder 3">
            <a:extLst>
              <a:ext uri="{FF2B5EF4-FFF2-40B4-BE49-F238E27FC236}">
                <a16:creationId xmlns:a16="http://schemas.microsoft.com/office/drawing/2014/main" id="{DFD7ABD8-EF9F-9130-7121-F55353A2864E}"/>
              </a:ext>
            </a:extLst>
          </p:cNvPr>
          <p:cNvSpPr>
            <a:spLocks noGrp="1"/>
          </p:cNvSpPr>
          <p:nvPr>
            <p:ph type="dt" sz="half" idx="14"/>
          </p:nvPr>
        </p:nvSpPr>
        <p:spPr/>
        <p:txBody>
          <a:bodyPr/>
          <a:lstStyle>
            <a:lvl1pPr>
              <a:defRPr/>
            </a:lvl1pPr>
          </a:lstStyle>
          <a:p>
            <a:pPr>
              <a:defRPr/>
            </a:pPr>
            <a:fld id="{366CE0A5-D88F-4C16-A6FC-18852A0BA6DC}" type="datetimeFigureOut">
              <a:rPr lang="en-US"/>
              <a:pPr>
                <a:defRPr/>
              </a:pPr>
              <a:t>5/20/2025</a:t>
            </a:fld>
            <a:endParaRPr lang="en-US"/>
          </a:p>
        </p:txBody>
      </p:sp>
      <p:sp>
        <p:nvSpPr>
          <p:cNvPr id="6" name="Footer Placeholder 4">
            <a:extLst>
              <a:ext uri="{FF2B5EF4-FFF2-40B4-BE49-F238E27FC236}">
                <a16:creationId xmlns:a16="http://schemas.microsoft.com/office/drawing/2014/main" id="{E27EECB6-2990-EB76-5F8C-BDDF76AD599F}"/>
              </a:ext>
            </a:extLst>
          </p:cNvPr>
          <p:cNvSpPr>
            <a:spLocks noGrp="1"/>
          </p:cNvSpPr>
          <p:nvPr>
            <p:ph type="ftr" sz="quarter" idx="15"/>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FB4FF76-0229-A93F-4B7C-FA70C12E91A4}"/>
              </a:ext>
            </a:extLst>
          </p:cNvPr>
          <p:cNvSpPr>
            <a:spLocks noGrp="1"/>
          </p:cNvSpPr>
          <p:nvPr>
            <p:ph type="sldNum" sz="quarter" idx="16"/>
          </p:nvPr>
        </p:nvSpPr>
        <p:spPr/>
        <p:txBody>
          <a:bodyPr/>
          <a:lstStyle>
            <a:lvl1pPr>
              <a:defRPr/>
            </a:lvl1pPr>
          </a:lstStyle>
          <a:p>
            <a:pPr>
              <a:defRPr/>
            </a:pPr>
            <a:fld id="{02FAE088-7EBD-454D-8538-9053554F3E1F}" type="slidenum">
              <a:rPr lang="en-US"/>
              <a:pPr>
                <a:defRPr/>
              </a:pPr>
              <a:t>‹#›</a:t>
            </a:fld>
            <a:endParaRPr lang="en-US"/>
          </a:p>
        </p:txBody>
      </p:sp>
    </p:spTree>
    <p:extLst>
      <p:ext uri="{BB962C8B-B14F-4D97-AF65-F5344CB8AC3E}">
        <p14:creationId xmlns:p14="http://schemas.microsoft.com/office/powerpoint/2010/main" val="23023481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pic>
        <p:nvPicPr>
          <p:cNvPr id="2" name="Picture 6" descr="Celestia-R1---OverlayContentSD.png">
            <a:extLst>
              <a:ext uri="{FF2B5EF4-FFF2-40B4-BE49-F238E27FC236}">
                <a16:creationId xmlns:a16="http://schemas.microsoft.com/office/drawing/2014/main" id="{051AF4BF-C126-FF92-A0AB-6F20E27645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title"/>
          </p:nvPr>
        </p:nvSpPr>
        <p:spPr>
          <a:xfrm>
            <a:off x="541337" y="721785"/>
            <a:ext cx="9202738" cy="1724261"/>
          </a:xfrm>
        </p:spPr>
        <p:txBody>
          <a:bodyPr/>
          <a:lstStyle>
            <a:lvl1pPr>
              <a:defRPr sz="3315"/>
            </a:lvl1pPr>
          </a:lstStyle>
          <a:p>
            <a:r>
              <a:rPr lang="hr-HR"/>
              <a:t>Kliknite da biste uredili stil naslova matrice</a:t>
            </a:r>
            <a:endParaRPr lang="en-US" dirty="0"/>
          </a:p>
        </p:txBody>
      </p:sp>
      <p:sp>
        <p:nvSpPr>
          <p:cNvPr id="3" name="Vertical Text Placeholder 2"/>
          <p:cNvSpPr>
            <a:spLocks noGrp="1"/>
          </p:cNvSpPr>
          <p:nvPr>
            <p:ph type="body" orient="vert" idx="1"/>
          </p:nvPr>
        </p:nvSpPr>
        <p:spPr/>
        <p:txBody>
          <a:bodyPr vert="eaVert" anchor="t"/>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US" dirty="0"/>
          </a:p>
        </p:txBody>
      </p:sp>
      <p:sp>
        <p:nvSpPr>
          <p:cNvPr id="4" name="Date Placeholder 3">
            <a:extLst>
              <a:ext uri="{FF2B5EF4-FFF2-40B4-BE49-F238E27FC236}">
                <a16:creationId xmlns:a16="http://schemas.microsoft.com/office/drawing/2014/main" id="{30A522B7-54CA-ADAB-7089-C51D08132821}"/>
              </a:ext>
            </a:extLst>
          </p:cNvPr>
          <p:cNvSpPr>
            <a:spLocks noGrp="1"/>
          </p:cNvSpPr>
          <p:nvPr>
            <p:ph type="dt" sz="half" idx="10"/>
          </p:nvPr>
        </p:nvSpPr>
        <p:spPr/>
        <p:txBody>
          <a:bodyPr/>
          <a:lstStyle>
            <a:lvl1pPr>
              <a:defRPr/>
            </a:lvl1pPr>
          </a:lstStyle>
          <a:p>
            <a:pPr>
              <a:defRPr/>
            </a:pPr>
            <a:fld id="{68BAA29E-667C-481C-8EF2-170D27F6A370}" type="datetimeFigureOut">
              <a:rPr lang="en-US"/>
              <a:pPr>
                <a:defRPr/>
              </a:pPr>
              <a:t>5/20/2025</a:t>
            </a:fld>
            <a:endParaRPr lang="en-US"/>
          </a:p>
        </p:txBody>
      </p:sp>
      <p:sp>
        <p:nvSpPr>
          <p:cNvPr id="5" name="Footer Placeholder 4">
            <a:extLst>
              <a:ext uri="{FF2B5EF4-FFF2-40B4-BE49-F238E27FC236}">
                <a16:creationId xmlns:a16="http://schemas.microsoft.com/office/drawing/2014/main" id="{726E9CBA-676E-47FD-F853-3C5B6B58B8E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A809364-CA9E-F5B8-EBC7-F71ACE8B101C}"/>
              </a:ext>
            </a:extLst>
          </p:cNvPr>
          <p:cNvSpPr>
            <a:spLocks noGrp="1"/>
          </p:cNvSpPr>
          <p:nvPr>
            <p:ph type="sldNum" sz="quarter" idx="12"/>
          </p:nvPr>
        </p:nvSpPr>
        <p:spPr/>
        <p:txBody>
          <a:bodyPr/>
          <a:lstStyle>
            <a:lvl1pPr>
              <a:defRPr/>
            </a:lvl1pPr>
          </a:lstStyle>
          <a:p>
            <a:pPr>
              <a:defRPr/>
            </a:pPr>
            <a:fld id="{C704599A-7B9A-4DC5-B8B7-145EFB5DE084}" type="slidenum">
              <a:rPr lang="en-US"/>
              <a:pPr>
                <a:defRPr/>
              </a:pPr>
              <a:t>‹#›</a:t>
            </a:fld>
            <a:endParaRPr lang="en-US"/>
          </a:p>
        </p:txBody>
      </p:sp>
    </p:spTree>
    <p:extLst>
      <p:ext uri="{BB962C8B-B14F-4D97-AF65-F5344CB8AC3E}">
        <p14:creationId xmlns:p14="http://schemas.microsoft.com/office/powerpoint/2010/main" val="31644908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pic>
        <p:nvPicPr>
          <p:cNvPr id="4" name="Picture 6" descr="Celestia-R1---OverlayContentSD.png">
            <a:extLst>
              <a:ext uri="{FF2B5EF4-FFF2-40B4-BE49-F238E27FC236}">
                <a16:creationId xmlns:a16="http://schemas.microsoft.com/office/drawing/2014/main" id="{C864CABB-B26A-9439-A6D3-CBFA32A80B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10796588" cy="812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7758908" y="721784"/>
            <a:ext cx="1985166" cy="6135160"/>
          </a:xfrm>
        </p:spPr>
        <p:txBody>
          <a:bodyPr vert="eaVert"/>
          <a:lstStyle>
            <a:lvl1pPr>
              <a:defRPr sz="3315"/>
            </a:lvl1pPr>
          </a:lstStyle>
          <a:p>
            <a:r>
              <a:rPr lang="hr-HR"/>
              <a:t>Kliknite da biste uredili stil naslova matrice</a:t>
            </a:r>
            <a:endParaRPr lang="en-US" dirty="0"/>
          </a:p>
        </p:txBody>
      </p:sp>
      <p:sp>
        <p:nvSpPr>
          <p:cNvPr id="3" name="Vertical Text Placeholder 2"/>
          <p:cNvSpPr>
            <a:spLocks noGrp="1"/>
          </p:cNvSpPr>
          <p:nvPr>
            <p:ph type="body" orient="vert" idx="1"/>
          </p:nvPr>
        </p:nvSpPr>
        <p:spPr>
          <a:xfrm>
            <a:off x="541338" y="721783"/>
            <a:ext cx="7092544" cy="6135159"/>
          </a:xfrm>
        </p:spPr>
        <p:txBody>
          <a:bodyPr vert="eaVert" anchor="t"/>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US" dirty="0"/>
          </a:p>
        </p:txBody>
      </p:sp>
      <p:sp>
        <p:nvSpPr>
          <p:cNvPr id="5" name="Date Placeholder 3">
            <a:extLst>
              <a:ext uri="{FF2B5EF4-FFF2-40B4-BE49-F238E27FC236}">
                <a16:creationId xmlns:a16="http://schemas.microsoft.com/office/drawing/2014/main" id="{DAC69B19-9E75-A08B-40A5-1524E8DDD327}"/>
              </a:ext>
            </a:extLst>
          </p:cNvPr>
          <p:cNvSpPr>
            <a:spLocks noGrp="1"/>
          </p:cNvSpPr>
          <p:nvPr>
            <p:ph type="dt" sz="half" idx="10"/>
          </p:nvPr>
        </p:nvSpPr>
        <p:spPr/>
        <p:txBody>
          <a:bodyPr/>
          <a:lstStyle>
            <a:lvl1pPr>
              <a:defRPr/>
            </a:lvl1pPr>
          </a:lstStyle>
          <a:p>
            <a:pPr>
              <a:defRPr/>
            </a:pPr>
            <a:fld id="{5C6D22D8-166F-4177-BAFF-3AFDB652DD25}" type="datetimeFigureOut">
              <a:rPr lang="en-US"/>
              <a:pPr>
                <a:defRPr/>
              </a:pPr>
              <a:t>5/20/2025</a:t>
            </a:fld>
            <a:endParaRPr lang="en-US"/>
          </a:p>
        </p:txBody>
      </p:sp>
      <p:sp>
        <p:nvSpPr>
          <p:cNvPr id="6" name="Footer Placeholder 4">
            <a:extLst>
              <a:ext uri="{FF2B5EF4-FFF2-40B4-BE49-F238E27FC236}">
                <a16:creationId xmlns:a16="http://schemas.microsoft.com/office/drawing/2014/main" id="{0857E714-D5E2-93F4-1089-B411DD1303F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C93A9FE-1664-D6F7-808D-18C98B81C1AE}"/>
              </a:ext>
            </a:extLst>
          </p:cNvPr>
          <p:cNvSpPr>
            <a:spLocks noGrp="1"/>
          </p:cNvSpPr>
          <p:nvPr>
            <p:ph type="sldNum" sz="quarter" idx="12"/>
          </p:nvPr>
        </p:nvSpPr>
        <p:spPr/>
        <p:txBody>
          <a:bodyPr/>
          <a:lstStyle>
            <a:lvl1pPr>
              <a:defRPr/>
            </a:lvl1pPr>
          </a:lstStyle>
          <a:p>
            <a:pPr>
              <a:defRPr/>
            </a:pPr>
            <a:fld id="{BD65632E-AA08-44A8-87D1-2981E8635119}" type="slidenum">
              <a:rPr lang="en-US"/>
              <a:pPr>
                <a:defRPr/>
              </a:pPr>
              <a:t>‹#›</a:t>
            </a:fld>
            <a:endParaRPr lang="en-US"/>
          </a:p>
        </p:txBody>
      </p:sp>
    </p:spTree>
    <p:extLst>
      <p:ext uri="{BB962C8B-B14F-4D97-AF65-F5344CB8AC3E}">
        <p14:creationId xmlns:p14="http://schemas.microsoft.com/office/powerpoint/2010/main" val="3213771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55238" y="5217893"/>
            <a:ext cx="9202738" cy="1612735"/>
          </a:xfrm>
          <a:prstGeom prst="rect">
            <a:avLst/>
          </a:prstGeom>
        </p:spPr>
        <p:txBody>
          <a:bodyPr anchor="t"/>
          <a:lstStyle>
            <a:lvl1pPr algn="l">
              <a:defRPr sz="4736" b="1" cap="all"/>
            </a:lvl1pPr>
          </a:lstStyle>
          <a:p>
            <a:r>
              <a:rPr lang="it-IT"/>
              <a:t>Fare clic per modificare lo stile del titolo</a:t>
            </a:r>
          </a:p>
        </p:txBody>
      </p:sp>
      <p:sp>
        <p:nvSpPr>
          <p:cNvPr id="3" name="Segnaposto testo 2"/>
          <p:cNvSpPr>
            <a:spLocks noGrp="1"/>
          </p:cNvSpPr>
          <p:nvPr>
            <p:ph type="body" idx="1"/>
          </p:nvPr>
        </p:nvSpPr>
        <p:spPr>
          <a:xfrm>
            <a:off x="855238" y="3441630"/>
            <a:ext cx="9202738" cy="1776263"/>
          </a:xfrm>
          <a:prstGeom prst="rect">
            <a:avLst/>
          </a:prstGeom>
        </p:spPr>
        <p:txBody>
          <a:bodyPr anchor="b"/>
          <a:lstStyle>
            <a:lvl1pPr marL="0" indent="0">
              <a:buNone/>
              <a:defRPr sz="2368"/>
            </a:lvl1pPr>
            <a:lvl2pPr marL="541325" indent="0">
              <a:buNone/>
              <a:defRPr sz="2131"/>
            </a:lvl2pPr>
            <a:lvl3pPr marL="1082650" indent="0">
              <a:buNone/>
              <a:defRPr sz="1894"/>
            </a:lvl3pPr>
            <a:lvl4pPr marL="1623974" indent="0">
              <a:buNone/>
              <a:defRPr sz="1658"/>
            </a:lvl4pPr>
            <a:lvl5pPr marL="2165299" indent="0">
              <a:buNone/>
              <a:defRPr sz="1658"/>
            </a:lvl5pPr>
            <a:lvl6pPr marL="2706624" indent="0">
              <a:buNone/>
              <a:defRPr sz="1658"/>
            </a:lvl6pPr>
            <a:lvl7pPr marL="3247949" indent="0">
              <a:buNone/>
              <a:defRPr sz="1658"/>
            </a:lvl7pPr>
            <a:lvl8pPr marL="3789274" indent="0">
              <a:buNone/>
              <a:defRPr sz="1658"/>
            </a:lvl8pPr>
            <a:lvl9pPr marL="4330598" indent="0">
              <a:buNone/>
              <a:defRPr sz="1658"/>
            </a:lvl9pPr>
          </a:lstStyle>
          <a:p>
            <a:pPr lvl="0"/>
            <a:r>
              <a:rPr lang="it-IT"/>
              <a:t>Fare clic per modificare stili del testo dello schema</a:t>
            </a:r>
          </a:p>
        </p:txBody>
      </p:sp>
    </p:spTree>
    <p:extLst>
      <p:ext uri="{BB962C8B-B14F-4D97-AF65-F5344CB8AC3E}">
        <p14:creationId xmlns:p14="http://schemas.microsoft.com/office/powerpoint/2010/main" val="3853664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541338" y="325179"/>
            <a:ext cx="9744075" cy="1353344"/>
          </a:xfrm>
          <a:prstGeom prst="rect">
            <a:avLst/>
          </a:prstGeom>
        </p:spPr>
        <p:txBody>
          <a:bodyPr/>
          <a:lstStyle/>
          <a:p>
            <a:r>
              <a:rPr lang="it-IT"/>
              <a:t>Fare clic per modificare lo stile del titolo</a:t>
            </a:r>
          </a:p>
        </p:txBody>
      </p:sp>
      <p:sp>
        <p:nvSpPr>
          <p:cNvPr id="3" name="Segnaposto contenuto 2"/>
          <p:cNvSpPr>
            <a:spLocks noGrp="1"/>
          </p:cNvSpPr>
          <p:nvPr>
            <p:ph sz="half" idx="1"/>
          </p:nvPr>
        </p:nvSpPr>
        <p:spPr>
          <a:xfrm>
            <a:off x="541337" y="1894682"/>
            <a:ext cx="4781815" cy="5358866"/>
          </a:xfrm>
          <a:prstGeom prst="rect">
            <a:avLst/>
          </a:prstGeom>
        </p:spPr>
        <p:txBody>
          <a:bodyPr/>
          <a:lstStyle>
            <a:lvl1pPr>
              <a:defRPr sz="3315"/>
            </a:lvl1pPr>
            <a:lvl2pPr>
              <a:defRPr sz="2842"/>
            </a:lvl2pPr>
            <a:lvl3pPr>
              <a:defRPr sz="2368"/>
            </a:lvl3pPr>
            <a:lvl4pPr>
              <a:defRPr sz="2131"/>
            </a:lvl4pPr>
            <a:lvl5pPr>
              <a:defRPr sz="2131"/>
            </a:lvl5pPr>
            <a:lvl6pPr>
              <a:defRPr sz="2131"/>
            </a:lvl6pPr>
            <a:lvl7pPr>
              <a:defRPr sz="2131"/>
            </a:lvl7pPr>
            <a:lvl8pPr>
              <a:defRPr sz="2131"/>
            </a:lvl8pPr>
            <a:lvl9pPr>
              <a:defRPr sz="2131"/>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5503598" y="1894682"/>
            <a:ext cx="4781815" cy="5358866"/>
          </a:xfrm>
          <a:prstGeom prst="rect">
            <a:avLst/>
          </a:prstGeom>
        </p:spPr>
        <p:txBody>
          <a:bodyPr/>
          <a:lstStyle>
            <a:lvl1pPr>
              <a:defRPr sz="3315"/>
            </a:lvl1pPr>
            <a:lvl2pPr>
              <a:defRPr sz="2842"/>
            </a:lvl2pPr>
            <a:lvl3pPr>
              <a:defRPr sz="2368"/>
            </a:lvl3pPr>
            <a:lvl4pPr>
              <a:defRPr sz="2131"/>
            </a:lvl4pPr>
            <a:lvl5pPr>
              <a:defRPr sz="2131"/>
            </a:lvl5pPr>
            <a:lvl6pPr>
              <a:defRPr sz="2131"/>
            </a:lvl6pPr>
            <a:lvl7pPr>
              <a:defRPr sz="2131"/>
            </a:lvl7pPr>
            <a:lvl8pPr>
              <a:defRPr sz="2131"/>
            </a:lvl8pPr>
            <a:lvl9pPr>
              <a:defRPr sz="2131"/>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532200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541338" y="325179"/>
            <a:ext cx="9744075" cy="1353344"/>
          </a:xfrm>
          <a:prstGeom prst="rect">
            <a:avLst/>
          </a:prstGeom>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541337" y="1817617"/>
            <a:ext cx="4783695" cy="757496"/>
          </a:xfrm>
          <a:prstGeom prst="rect">
            <a:avLst/>
          </a:prstGeom>
        </p:spPr>
        <p:txBody>
          <a:bodyPr anchor="b"/>
          <a:lstStyle>
            <a:lvl1pPr marL="0" indent="0">
              <a:buNone/>
              <a:defRPr sz="2842" b="1"/>
            </a:lvl1pPr>
            <a:lvl2pPr marL="541325" indent="0">
              <a:buNone/>
              <a:defRPr sz="2368" b="1"/>
            </a:lvl2pPr>
            <a:lvl3pPr marL="1082650" indent="0">
              <a:buNone/>
              <a:defRPr sz="2131" b="1"/>
            </a:lvl3pPr>
            <a:lvl4pPr marL="1623974" indent="0">
              <a:buNone/>
              <a:defRPr sz="1894" b="1"/>
            </a:lvl4pPr>
            <a:lvl5pPr marL="2165299" indent="0">
              <a:buNone/>
              <a:defRPr sz="1894" b="1"/>
            </a:lvl5pPr>
            <a:lvl6pPr marL="2706624" indent="0">
              <a:buNone/>
              <a:defRPr sz="1894" b="1"/>
            </a:lvl6pPr>
            <a:lvl7pPr marL="3247949" indent="0">
              <a:buNone/>
              <a:defRPr sz="1894" b="1"/>
            </a:lvl7pPr>
            <a:lvl8pPr marL="3789274" indent="0">
              <a:buNone/>
              <a:defRPr sz="1894" b="1"/>
            </a:lvl8pPr>
            <a:lvl9pPr marL="4330598" indent="0">
              <a:buNone/>
              <a:defRPr sz="1894" b="1"/>
            </a:lvl9pPr>
          </a:lstStyle>
          <a:p>
            <a:pPr lvl="0"/>
            <a:r>
              <a:rPr lang="it-IT"/>
              <a:t>Fare clic per modificare stili del testo dello schema</a:t>
            </a:r>
          </a:p>
        </p:txBody>
      </p:sp>
      <p:sp>
        <p:nvSpPr>
          <p:cNvPr id="4" name="Segnaposto contenuto 3"/>
          <p:cNvSpPr>
            <a:spLocks noGrp="1"/>
          </p:cNvSpPr>
          <p:nvPr>
            <p:ph sz="half" idx="2"/>
          </p:nvPr>
        </p:nvSpPr>
        <p:spPr>
          <a:xfrm>
            <a:off x="541337" y="2575113"/>
            <a:ext cx="4783695" cy="4678435"/>
          </a:xfrm>
          <a:prstGeom prst="rect">
            <a:avLst/>
          </a:prstGeom>
        </p:spPr>
        <p:txBody>
          <a:bodyPr/>
          <a:lstStyle>
            <a:lvl1pPr>
              <a:defRPr sz="2842"/>
            </a:lvl1pPr>
            <a:lvl2pPr>
              <a:defRPr sz="2368"/>
            </a:lvl2pPr>
            <a:lvl3pPr>
              <a:defRPr sz="2131"/>
            </a:lvl3pPr>
            <a:lvl4pPr>
              <a:defRPr sz="1894"/>
            </a:lvl4pPr>
            <a:lvl5pPr>
              <a:defRPr sz="1894"/>
            </a:lvl5pPr>
            <a:lvl6pPr>
              <a:defRPr sz="1894"/>
            </a:lvl6pPr>
            <a:lvl7pPr>
              <a:defRPr sz="1894"/>
            </a:lvl7pPr>
            <a:lvl8pPr>
              <a:defRPr sz="1894"/>
            </a:lvl8pPr>
            <a:lvl9pPr>
              <a:defRPr sz="1894"/>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5499839" y="1817617"/>
            <a:ext cx="4785574" cy="757496"/>
          </a:xfrm>
          <a:prstGeom prst="rect">
            <a:avLst/>
          </a:prstGeom>
        </p:spPr>
        <p:txBody>
          <a:bodyPr anchor="b"/>
          <a:lstStyle>
            <a:lvl1pPr marL="0" indent="0">
              <a:buNone/>
              <a:defRPr sz="2842" b="1"/>
            </a:lvl1pPr>
            <a:lvl2pPr marL="541325" indent="0">
              <a:buNone/>
              <a:defRPr sz="2368" b="1"/>
            </a:lvl2pPr>
            <a:lvl3pPr marL="1082650" indent="0">
              <a:buNone/>
              <a:defRPr sz="2131" b="1"/>
            </a:lvl3pPr>
            <a:lvl4pPr marL="1623974" indent="0">
              <a:buNone/>
              <a:defRPr sz="1894" b="1"/>
            </a:lvl4pPr>
            <a:lvl5pPr marL="2165299" indent="0">
              <a:buNone/>
              <a:defRPr sz="1894" b="1"/>
            </a:lvl5pPr>
            <a:lvl6pPr marL="2706624" indent="0">
              <a:buNone/>
              <a:defRPr sz="1894" b="1"/>
            </a:lvl6pPr>
            <a:lvl7pPr marL="3247949" indent="0">
              <a:buNone/>
              <a:defRPr sz="1894" b="1"/>
            </a:lvl7pPr>
            <a:lvl8pPr marL="3789274" indent="0">
              <a:buNone/>
              <a:defRPr sz="1894" b="1"/>
            </a:lvl8pPr>
            <a:lvl9pPr marL="4330598" indent="0">
              <a:buNone/>
              <a:defRPr sz="1894" b="1"/>
            </a:lvl9pPr>
          </a:lstStyle>
          <a:p>
            <a:pPr lvl="0"/>
            <a:r>
              <a:rPr lang="it-IT"/>
              <a:t>Fare clic per modificare stili del testo dello schema</a:t>
            </a:r>
          </a:p>
        </p:txBody>
      </p:sp>
      <p:sp>
        <p:nvSpPr>
          <p:cNvPr id="6" name="Segnaposto contenuto 5"/>
          <p:cNvSpPr>
            <a:spLocks noGrp="1"/>
          </p:cNvSpPr>
          <p:nvPr>
            <p:ph sz="quarter" idx="4"/>
          </p:nvPr>
        </p:nvSpPr>
        <p:spPr>
          <a:xfrm>
            <a:off x="5499839" y="2575113"/>
            <a:ext cx="4785574" cy="4678435"/>
          </a:xfrm>
          <a:prstGeom prst="rect">
            <a:avLst/>
          </a:prstGeom>
        </p:spPr>
        <p:txBody>
          <a:bodyPr/>
          <a:lstStyle>
            <a:lvl1pPr>
              <a:defRPr sz="2842"/>
            </a:lvl1pPr>
            <a:lvl2pPr>
              <a:defRPr sz="2368"/>
            </a:lvl2pPr>
            <a:lvl3pPr>
              <a:defRPr sz="2131"/>
            </a:lvl3pPr>
            <a:lvl4pPr>
              <a:defRPr sz="1894"/>
            </a:lvl4pPr>
            <a:lvl5pPr>
              <a:defRPr sz="1894"/>
            </a:lvl5pPr>
            <a:lvl6pPr>
              <a:defRPr sz="1894"/>
            </a:lvl6pPr>
            <a:lvl7pPr>
              <a:defRPr sz="1894"/>
            </a:lvl7pPr>
            <a:lvl8pPr>
              <a:defRPr sz="1894"/>
            </a:lvl8pPr>
            <a:lvl9pPr>
              <a:defRPr sz="1894"/>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4273136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541338" y="325179"/>
            <a:ext cx="9744075" cy="1353344"/>
          </a:xfrm>
          <a:prstGeom prst="rect">
            <a:avLst/>
          </a:prstGeom>
        </p:spPr>
        <p:txBody>
          <a:bodyPr/>
          <a:lstStyle/>
          <a:p>
            <a:r>
              <a:rPr lang="it-IT"/>
              <a:t>Fare clic per modificare lo stile del titolo</a:t>
            </a:r>
          </a:p>
        </p:txBody>
      </p:sp>
    </p:spTree>
    <p:extLst>
      <p:ext uri="{BB962C8B-B14F-4D97-AF65-F5344CB8AC3E}">
        <p14:creationId xmlns:p14="http://schemas.microsoft.com/office/powerpoint/2010/main" val="2060397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6534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541338" y="323299"/>
            <a:ext cx="3561926" cy="1375900"/>
          </a:xfrm>
          <a:prstGeom prst="rect">
            <a:avLst/>
          </a:prstGeom>
        </p:spPr>
        <p:txBody>
          <a:bodyPr anchor="b"/>
          <a:lstStyle>
            <a:lvl1pPr algn="l">
              <a:defRPr sz="2368" b="1"/>
            </a:lvl1pPr>
          </a:lstStyle>
          <a:p>
            <a:r>
              <a:rPr lang="it-IT"/>
              <a:t>Fare clic per modificare lo stile del titolo</a:t>
            </a:r>
          </a:p>
        </p:txBody>
      </p:sp>
      <p:sp>
        <p:nvSpPr>
          <p:cNvPr id="3" name="Segnaposto contenuto 2"/>
          <p:cNvSpPr>
            <a:spLocks noGrp="1"/>
          </p:cNvSpPr>
          <p:nvPr>
            <p:ph idx="1"/>
          </p:nvPr>
        </p:nvSpPr>
        <p:spPr>
          <a:xfrm>
            <a:off x="4232959" y="323299"/>
            <a:ext cx="6052454" cy="6930249"/>
          </a:xfrm>
          <a:prstGeom prst="rect">
            <a:avLst/>
          </a:prstGeom>
        </p:spPr>
        <p:txBody>
          <a:bodyPr/>
          <a:lstStyle>
            <a:lvl1pPr>
              <a:defRPr sz="3789"/>
            </a:lvl1pPr>
            <a:lvl2pPr>
              <a:defRPr sz="3315"/>
            </a:lvl2pPr>
            <a:lvl3pPr>
              <a:defRPr sz="2842"/>
            </a:lvl3pPr>
            <a:lvl4pPr>
              <a:defRPr sz="2368"/>
            </a:lvl4pPr>
            <a:lvl5pPr>
              <a:defRPr sz="2368"/>
            </a:lvl5pPr>
            <a:lvl6pPr>
              <a:defRPr sz="2368"/>
            </a:lvl6pPr>
            <a:lvl7pPr>
              <a:defRPr sz="2368"/>
            </a:lvl7pPr>
            <a:lvl8pPr>
              <a:defRPr sz="2368"/>
            </a:lvl8pPr>
            <a:lvl9pPr>
              <a:defRPr sz="2368"/>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541338" y="1699199"/>
            <a:ext cx="3561926" cy="5554349"/>
          </a:xfrm>
          <a:prstGeom prst="rect">
            <a:avLst/>
          </a:prstGeom>
        </p:spPr>
        <p:txBody>
          <a:bodyPr/>
          <a:lstStyle>
            <a:lvl1pPr marL="0" indent="0">
              <a:buNone/>
              <a:defRPr sz="1658"/>
            </a:lvl1pPr>
            <a:lvl2pPr marL="541325" indent="0">
              <a:buNone/>
              <a:defRPr sz="1421"/>
            </a:lvl2pPr>
            <a:lvl3pPr marL="1082650" indent="0">
              <a:buNone/>
              <a:defRPr sz="1184"/>
            </a:lvl3pPr>
            <a:lvl4pPr marL="1623974" indent="0">
              <a:buNone/>
              <a:defRPr sz="1066"/>
            </a:lvl4pPr>
            <a:lvl5pPr marL="2165299" indent="0">
              <a:buNone/>
              <a:defRPr sz="1066"/>
            </a:lvl5pPr>
            <a:lvl6pPr marL="2706624" indent="0">
              <a:buNone/>
              <a:defRPr sz="1066"/>
            </a:lvl6pPr>
            <a:lvl7pPr marL="3247949" indent="0">
              <a:buNone/>
              <a:defRPr sz="1066"/>
            </a:lvl7pPr>
            <a:lvl8pPr marL="3789274" indent="0">
              <a:buNone/>
              <a:defRPr sz="1066"/>
            </a:lvl8pPr>
            <a:lvl9pPr marL="4330598" indent="0">
              <a:buNone/>
              <a:defRPr sz="1066"/>
            </a:lvl9pPr>
          </a:lstStyle>
          <a:p>
            <a:pPr lvl="0"/>
            <a:r>
              <a:rPr lang="it-IT"/>
              <a:t>Fare clic per modificare stili del testo dello schema</a:t>
            </a:r>
          </a:p>
        </p:txBody>
      </p:sp>
    </p:spTree>
    <p:extLst>
      <p:ext uri="{BB962C8B-B14F-4D97-AF65-F5344CB8AC3E}">
        <p14:creationId xmlns:p14="http://schemas.microsoft.com/office/powerpoint/2010/main" val="2257347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122119" y="5684044"/>
            <a:ext cx="6496050" cy="671034"/>
          </a:xfrm>
          <a:prstGeom prst="rect">
            <a:avLst/>
          </a:prstGeom>
        </p:spPr>
        <p:txBody>
          <a:bodyPr anchor="b"/>
          <a:lstStyle>
            <a:lvl1pPr algn="l">
              <a:defRPr sz="2368" b="1"/>
            </a:lvl1pPr>
          </a:lstStyle>
          <a:p>
            <a:r>
              <a:rPr lang="it-IT"/>
              <a:t>Fare clic per modificare lo stile del titolo</a:t>
            </a:r>
          </a:p>
        </p:txBody>
      </p:sp>
      <p:sp>
        <p:nvSpPr>
          <p:cNvPr id="3" name="Segnaposto immagine 2"/>
          <p:cNvSpPr>
            <a:spLocks noGrp="1"/>
          </p:cNvSpPr>
          <p:nvPr>
            <p:ph type="pic" idx="1"/>
          </p:nvPr>
        </p:nvSpPr>
        <p:spPr>
          <a:xfrm>
            <a:off x="2122119" y="725543"/>
            <a:ext cx="6496050" cy="4872038"/>
          </a:xfrm>
          <a:prstGeom prst="rect">
            <a:avLst/>
          </a:prstGeom>
        </p:spPr>
        <p:txBody>
          <a:bodyPr/>
          <a:lstStyle>
            <a:lvl1pPr marL="0" indent="0">
              <a:buNone/>
              <a:defRPr sz="3789"/>
            </a:lvl1pPr>
            <a:lvl2pPr marL="541325" indent="0">
              <a:buNone/>
              <a:defRPr sz="3315"/>
            </a:lvl2pPr>
            <a:lvl3pPr marL="1082650" indent="0">
              <a:buNone/>
              <a:defRPr sz="2842"/>
            </a:lvl3pPr>
            <a:lvl4pPr marL="1623974" indent="0">
              <a:buNone/>
              <a:defRPr sz="2368"/>
            </a:lvl4pPr>
            <a:lvl5pPr marL="2165299" indent="0">
              <a:buNone/>
              <a:defRPr sz="2368"/>
            </a:lvl5pPr>
            <a:lvl6pPr marL="2706624" indent="0">
              <a:buNone/>
              <a:defRPr sz="2368"/>
            </a:lvl6pPr>
            <a:lvl7pPr marL="3247949" indent="0">
              <a:buNone/>
              <a:defRPr sz="2368"/>
            </a:lvl7pPr>
            <a:lvl8pPr marL="3789274" indent="0">
              <a:buNone/>
              <a:defRPr sz="2368"/>
            </a:lvl8pPr>
            <a:lvl9pPr marL="4330598" indent="0">
              <a:buNone/>
              <a:defRPr sz="2368"/>
            </a:lvl9pPr>
          </a:lstStyle>
          <a:p>
            <a:pPr lvl="0"/>
            <a:endParaRPr lang="it-IT" noProof="0"/>
          </a:p>
        </p:txBody>
      </p:sp>
      <p:sp>
        <p:nvSpPr>
          <p:cNvPr id="4" name="Segnaposto testo 3"/>
          <p:cNvSpPr>
            <a:spLocks noGrp="1"/>
          </p:cNvSpPr>
          <p:nvPr>
            <p:ph type="body" sz="half" idx="2"/>
          </p:nvPr>
        </p:nvSpPr>
        <p:spPr>
          <a:xfrm>
            <a:off x="2122119" y="6355078"/>
            <a:ext cx="6496050" cy="952979"/>
          </a:xfrm>
          <a:prstGeom prst="rect">
            <a:avLst/>
          </a:prstGeom>
        </p:spPr>
        <p:txBody>
          <a:bodyPr/>
          <a:lstStyle>
            <a:lvl1pPr marL="0" indent="0">
              <a:buNone/>
              <a:defRPr sz="1658"/>
            </a:lvl1pPr>
            <a:lvl2pPr marL="541325" indent="0">
              <a:buNone/>
              <a:defRPr sz="1421"/>
            </a:lvl2pPr>
            <a:lvl3pPr marL="1082650" indent="0">
              <a:buNone/>
              <a:defRPr sz="1184"/>
            </a:lvl3pPr>
            <a:lvl4pPr marL="1623974" indent="0">
              <a:buNone/>
              <a:defRPr sz="1066"/>
            </a:lvl4pPr>
            <a:lvl5pPr marL="2165299" indent="0">
              <a:buNone/>
              <a:defRPr sz="1066"/>
            </a:lvl5pPr>
            <a:lvl6pPr marL="2706624" indent="0">
              <a:buNone/>
              <a:defRPr sz="1066"/>
            </a:lvl6pPr>
            <a:lvl7pPr marL="3247949" indent="0">
              <a:buNone/>
              <a:defRPr sz="1066"/>
            </a:lvl7pPr>
            <a:lvl8pPr marL="3789274" indent="0">
              <a:buNone/>
              <a:defRPr sz="1066"/>
            </a:lvl8pPr>
            <a:lvl9pPr marL="4330598" indent="0">
              <a:buNone/>
              <a:defRPr sz="1066"/>
            </a:lvl9pPr>
          </a:lstStyle>
          <a:p>
            <a:pPr lvl="0"/>
            <a:r>
              <a:rPr lang="it-IT"/>
              <a:t>Fare clic per modificare stili del testo dello schema</a:t>
            </a:r>
          </a:p>
        </p:txBody>
      </p:sp>
    </p:spTree>
    <p:extLst>
      <p:ext uri="{BB962C8B-B14F-4D97-AF65-F5344CB8AC3E}">
        <p14:creationId xmlns:p14="http://schemas.microsoft.com/office/powerpoint/2010/main" val="3825159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3.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6" descr="BANDA ROSSA 2 OPT BOLOGNA RAST">
            <a:extLst>
              <a:ext uri="{FF2B5EF4-FFF2-40B4-BE49-F238E27FC236}">
                <a16:creationId xmlns:a16="http://schemas.microsoft.com/office/drawing/2014/main" id="{4096567C-F90A-0E4D-002B-26E5C2D3E65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7642225"/>
            <a:ext cx="108267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25" descr="Alma-Mater TAGLIATO">
            <a:extLst>
              <a:ext uri="{FF2B5EF4-FFF2-40B4-BE49-F238E27FC236}">
                <a16:creationId xmlns:a16="http://schemas.microsoft.com/office/drawing/2014/main" id="{0E03B947-2D60-F1BD-CFC1-D0BBA533352B}"/>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4138" y="122238"/>
            <a:ext cx="1001712" cy="128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Line 26">
            <a:extLst>
              <a:ext uri="{FF2B5EF4-FFF2-40B4-BE49-F238E27FC236}">
                <a16:creationId xmlns:a16="http://schemas.microsoft.com/office/drawing/2014/main" id="{57389329-2211-04A7-35AB-BC20A8216883}"/>
              </a:ext>
            </a:extLst>
          </p:cNvPr>
          <p:cNvSpPr>
            <a:spLocks noChangeAspect="1" noChangeShapeType="1"/>
          </p:cNvSpPr>
          <p:nvPr userDrawn="1"/>
        </p:nvSpPr>
        <p:spPr bwMode="auto">
          <a:xfrm>
            <a:off x="98425" y="0"/>
            <a:ext cx="1588" cy="1401763"/>
          </a:xfrm>
          <a:prstGeom prst="line">
            <a:avLst/>
          </a:prstGeom>
          <a:noFill/>
          <a:ln w="171450">
            <a:solidFill>
              <a:srgbClr val="CC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 name="Line 27">
            <a:extLst>
              <a:ext uri="{FF2B5EF4-FFF2-40B4-BE49-F238E27FC236}">
                <a16:creationId xmlns:a16="http://schemas.microsoft.com/office/drawing/2014/main" id="{2E47F8B2-EDC4-CA3F-7AA1-45137C2E57A1}"/>
              </a:ext>
            </a:extLst>
          </p:cNvPr>
          <p:cNvSpPr>
            <a:spLocks noChangeAspect="1" noChangeShapeType="1"/>
          </p:cNvSpPr>
          <p:nvPr userDrawn="1"/>
        </p:nvSpPr>
        <p:spPr bwMode="auto">
          <a:xfrm>
            <a:off x="0" y="1400175"/>
            <a:ext cx="9786938" cy="1588"/>
          </a:xfrm>
          <a:prstGeom prst="line">
            <a:avLst/>
          </a:prstGeom>
          <a:noFill/>
          <a:ln w="19050">
            <a:solidFill>
              <a:srgbClr val="5F5F5F"/>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0" name="Line 34">
            <a:extLst>
              <a:ext uri="{FF2B5EF4-FFF2-40B4-BE49-F238E27FC236}">
                <a16:creationId xmlns:a16="http://schemas.microsoft.com/office/drawing/2014/main" id="{9321C797-78FC-3920-AF28-45D79AF5DBFF}"/>
              </a:ext>
            </a:extLst>
          </p:cNvPr>
          <p:cNvSpPr>
            <a:spLocks noChangeShapeType="1"/>
          </p:cNvSpPr>
          <p:nvPr userDrawn="1"/>
        </p:nvSpPr>
        <p:spPr bwMode="auto">
          <a:xfrm>
            <a:off x="9847263" y="7607300"/>
            <a:ext cx="0" cy="417513"/>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1" name="Line 35">
            <a:extLst>
              <a:ext uri="{FF2B5EF4-FFF2-40B4-BE49-F238E27FC236}">
                <a16:creationId xmlns:a16="http://schemas.microsoft.com/office/drawing/2014/main" id="{7A26C7F2-7FB4-1BEA-52CA-28A3DB1B67CC}"/>
              </a:ext>
            </a:extLst>
          </p:cNvPr>
          <p:cNvSpPr>
            <a:spLocks noChangeShapeType="1"/>
          </p:cNvSpPr>
          <p:nvPr userDrawn="1"/>
        </p:nvSpPr>
        <p:spPr bwMode="auto">
          <a:xfrm>
            <a:off x="9847263" y="7213600"/>
            <a:ext cx="0" cy="427038"/>
          </a:xfrm>
          <a:prstGeom prst="line">
            <a:avLst/>
          </a:prstGeom>
          <a:noFill/>
          <a:ln w="38100">
            <a:solidFill>
              <a:srgbClr val="5F5F5F"/>
            </a:solidFill>
            <a:round/>
            <a:headEnd/>
            <a:tailEnd/>
          </a:ln>
          <a:extLst>
            <a:ext uri="{909E8E84-426E-40DD-AFC4-6F175D3DCCD1}">
              <a14:hiddenFill xmlns:a14="http://schemas.microsoft.com/office/drawing/2010/main">
                <a:noFill/>
              </a14:hiddenFill>
            </a:ext>
          </a:extLst>
        </p:spPr>
        <p:txBody>
          <a:bodyPr/>
          <a:lstStyle/>
          <a:p>
            <a:endParaRPr lang="en-GB"/>
          </a:p>
        </p:txBody>
      </p:sp>
    </p:spTree>
  </p:cSld>
  <p:clrMap bg1="lt1" tx1="dk1" bg2="lt2" tx2="dk2" accent1="accent1" accent2="accent2" accent3="accent3" accent4="accent4" accent5="accent5" accent6="accent6" hlink="hlink" folHlink="folHlink"/>
  <p:sldLayoutIdLst>
    <p:sldLayoutId id="2147488139" r:id="rId1"/>
    <p:sldLayoutId id="2147488140" r:id="rId2"/>
    <p:sldLayoutId id="2147488141" r:id="rId3"/>
    <p:sldLayoutId id="2147488142" r:id="rId4"/>
    <p:sldLayoutId id="2147488143" r:id="rId5"/>
    <p:sldLayoutId id="2147488144" r:id="rId6"/>
    <p:sldLayoutId id="2147488145" r:id="rId7"/>
    <p:sldLayoutId id="2147488146" r:id="rId8"/>
    <p:sldLayoutId id="2147488147" r:id="rId9"/>
    <p:sldLayoutId id="2147488148" r:id="rId10"/>
    <p:sldLayoutId id="2147488149" r:id="rId11"/>
  </p:sldLayoutIdLst>
  <p:txStyles>
    <p:titleStyle>
      <a:lvl1pPr algn="ctr" rtl="0" eaLnBrk="0" fontAlgn="base" hangingPunct="0">
        <a:spcBef>
          <a:spcPct val="0"/>
        </a:spcBef>
        <a:spcAft>
          <a:spcPct val="0"/>
        </a:spcAft>
        <a:defRPr sz="5200">
          <a:solidFill>
            <a:schemeClr val="tx2"/>
          </a:solidFill>
          <a:latin typeface="+mj-lt"/>
          <a:ea typeface="+mj-ea"/>
          <a:cs typeface="+mj-cs"/>
        </a:defRPr>
      </a:lvl1pPr>
      <a:lvl2pPr algn="ctr" rtl="0" eaLnBrk="0" fontAlgn="base" hangingPunct="0">
        <a:spcBef>
          <a:spcPct val="0"/>
        </a:spcBef>
        <a:spcAft>
          <a:spcPct val="0"/>
        </a:spcAft>
        <a:defRPr sz="5200">
          <a:solidFill>
            <a:schemeClr val="tx2"/>
          </a:solidFill>
          <a:latin typeface="Arial" charset="0"/>
        </a:defRPr>
      </a:lvl2pPr>
      <a:lvl3pPr algn="ctr" rtl="0" eaLnBrk="0" fontAlgn="base" hangingPunct="0">
        <a:spcBef>
          <a:spcPct val="0"/>
        </a:spcBef>
        <a:spcAft>
          <a:spcPct val="0"/>
        </a:spcAft>
        <a:defRPr sz="5200">
          <a:solidFill>
            <a:schemeClr val="tx2"/>
          </a:solidFill>
          <a:latin typeface="Arial" charset="0"/>
        </a:defRPr>
      </a:lvl3pPr>
      <a:lvl4pPr algn="ctr" rtl="0" eaLnBrk="0" fontAlgn="base" hangingPunct="0">
        <a:spcBef>
          <a:spcPct val="0"/>
        </a:spcBef>
        <a:spcAft>
          <a:spcPct val="0"/>
        </a:spcAft>
        <a:defRPr sz="5200">
          <a:solidFill>
            <a:schemeClr val="tx2"/>
          </a:solidFill>
          <a:latin typeface="Arial" charset="0"/>
        </a:defRPr>
      </a:lvl4pPr>
      <a:lvl5pPr algn="ctr" rtl="0" eaLnBrk="0" fontAlgn="base" hangingPunct="0">
        <a:spcBef>
          <a:spcPct val="0"/>
        </a:spcBef>
        <a:spcAft>
          <a:spcPct val="0"/>
        </a:spcAft>
        <a:defRPr sz="5200">
          <a:solidFill>
            <a:schemeClr val="tx2"/>
          </a:solidFill>
          <a:latin typeface="Arial" charset="0"/>
        </a:defRPr>
      </a:lvl5pPr>
      <a:lvl6pPr marL="541325" algn="ctr" rtl="0" fontAlgn="base">
        <a:spcBef>
          <a:spcPct val="0"/>
        </a:spcBef>
        <a:spcAft>
          <a:spcPct val="0"/>
        </a:spcAft>
        <a:defRPr sz="5210">
          <a:solidFill>
            <a:schemeClr val="tx2"/>
          </a:solidFill>
          <a:latin typeface="Arial" charset="0"/>
        </a:defRPr>
      </a:lvl6pPr>
      <a:lvl7pPr marL="1082650" algn="ctr" rtl="0" fontAlgn="base">
        <a:spcBef>
          <a:spcPct val="0"/>
        </a:spcBef>
        <a:spcAft>
          <a:spcPct val="0"/>
        </a:spcAft>
        <a:defRPr sz="5210">
          <a:solidFill>
            <a:schemeClr val="tx2"/>
          </a:solidFill>
          <a:latin typeface="Arial" charset="0"/>
        </a:defRPr>
      </a:lvl7pPr>
      <a:lvl8pPr marL="1623974" algn="ctr" rtl="0" fontAlgn="base">
        <a:spcBef>
          <a:spcPct val="0"/>
        </a:spcBef>
        <a:spcAft>
          <a:spcPct val="0"/>
        </a:spcAft>
        <a:defRPr sz="5210">
          <a:solidFill>
            <a:schemeClr val="tx2"/>
          </a:solidFill>
          <a:latin typeface="Arial" charset="0"/>
        </a:defRPr>
      </a:lvl8pPr>
      <a:lvl9pPr marL="2165299" algn="ctr" rtl="0" fontAlgn="base">
        <a:spcBef>
          <a:spcPct val="0"/>
        </a:spcBef>
        <a:spcAft>
          <a:spcPct val="0"/>
        </a:spcAft>
        <a:defRPr sz="5210">
          <a:solidFill>
            <a:schemeClr val="tx2"/>
          </a:solidFill>
          <a:latin typeface="Arial" charset="0"/>
        </a:defRPr>
      </a:lvl9pPr>
    </p:titleStyle>
    <p:bodyStyle>
      <a:lvl1pPr marL="404813" indent="-404813" algn="l" rtl="0" eaLnBrk="0" fontAlgn="base" hangingPunct="0">
        <a:spcBef>
          <a:spcPct val="20000"/>
        </a:spcBef>
        <a:spcAft>
          <a:spcPct val="0"/>
        </a:spcAft>
        <a:buChar char="•"/>
        <a:defRPr sz="3700">
          <a:solidFill>
            <a:schemeClr val="tx1"/>
          </a:solidFill>
          <a:latin typeface="+mn-lt"/>
          <a:ea typeface="+mn-ea"/>
          <a:cs typeface="+mn-cs"/>
        </a:defRPr>
      </a:lvl1pPr>
      <a:lvl2pPr marL="879475" indent="-338138" algn="l" rtl="0" eaLnBrk="0" fontAlgn="base" hangingPunct="0">
        <a:spcBef>
          <a:spcPct val="20000"/>
        </a:spcBef>
        <a:spcAft>
          <a:spcPct val="0"/>
        </a:spcAft>
        <a:buChar char="–"/>
        <a:defRPr sz="3300">
          <a:solidFill>
            <a:schemeClr val="tx1"/>
          </a:solidFill>
          <a:latin typeface="+mn-lt"/>
        </a:defRPr>
      </a:lvl2pPr>
      <a:lvl3pPr marL="1352550" indent="-269875" algn="l" rtl="0" eaLnBrk="0" fontAlgn="base" hangingPunct="0">
        <a:spcBef>
          <a:spcPct val="20000"/>
        </a:spcBef>
        <a:spcAft>
          <a:spcPct val="0"/>
        </a:spcAft>
        <a:buChar char="•"/>
        <a:defRPr sz="2800">
          <a:solidFill>
            <a:schemeClr val="tx1"/>
          </a:solidFill>
          <a:latin typeface="+mn-lt"/>
        </a:defRPr>
      </a:lvl3pPr>
      <a:lvl4pPr marL="1893888" indent="-269875" algn="l" rtl="0" eaLnBrk="0" fontAlgn="base" hangingPunct="0">
        <a:spcBef>
          <a:spcPct val="20000"/>
        </a:spcBef>
        <a:spcAft>
          <a:spcPct val="0"/>
        </a:spcAft>
        <a:buChar char="–"/>
        <a:defRPr sz="2300">
          <a:solidFill>
            <a:schemeClr val="tx1"/>
          </a:solidFill>
          <a:latin typeface="+mn-lt"/>
        </a:defRPr>
      </a:lvl4pPr>
      <a:lvl5pPr marL="2435225" indent="-269875" algn="l" rtl="0" eaLnBrk="0" fontAlgn="base" hangingPunct="0">
        <a:spcBef>
          <a:spcPct val="20000"/>
        </a:spcBef>
        <a:spcAft>
          <a:spcPct val="0"/>
        </a:spcAft>
        <a:buChar char="»"/>
        <a:defRPr sz="2300">
          <a:solidFill>
            <a:schemeClr val="tx1"/>
          </a:solidFill>
          <a:latin typeface="+mn-lt"/>
        </a:defRPr>
      </a:lvl5pPr>
      <a:lvl6pPr marL="2977286" indent="-270662" algn="l" rtl="0" fontAlgn="base">
        <a:spcBef>
          <a:spcPct val="20000"/>
        </a:spcBef>
        <a:spcAft>
          <a:spcPct val="0"/>
        </a:spcAft>
        <a:buChar char="»"/>
        <a:defRPr sz="2368">
          <a:solidFill>
            <a:schemeClr val="tx1"/>
          </a:solidFill>
          <a:latin typeface="+mn-lt"/>
        </a:defRPr>
      </a:lvl6pPr>
      <a:lvl7pPr marL="3518611" indent="-270662" algn="l" rtl="0" fontAlgn="base">
        <a:spcBef>
          <a:spcPct val="20000"/>
        </a:spcBef>
        <a:spcAft>
          <a:spcPct val="0"/>
        </a:spcAft>
        <a:buChar char="»"/>
        <a:defRPr sz="2368">
          <a:solidFill>
            <a:schemeClr val="tx1"/>
          </a:solidFill>
          <a:latin typeface="+mn-lt"/>
        </a:defRPr>
      </a:lvl7pPr>
      <a:lvl8pPr marL="4059936" indent="-270662" algn="l" rtl="0" fontAlgn="base">
        <a:spcBef>
          <a:spcPct val="20000"/>
        </a:spcBef>
        <a:spcAft>
          <a:spcPct val="0"/>
        </a:spcAft>
        <a:buChar char="»"/>
        <a:defRPr sz="2368">
          <a:solidFill>
            <a:schemeClr val="tx1"/>
          </a:solidFill>
          <a:latin typeface="+mn-lt"/>
        </a:defRPr>
      </a:lvl8pPr>
      <a:lvl9pPr marL="4601261" indent="-270662" algn="l" rtl="0" fontAlgn="base">
        <a:spcBef>
          <a:spcPct val="20000"/>
        </a:spcBef>
        <a:spcAft>
          <a:spcPct val="0"/>
        </a:spcAft>
        <a:buChar char="»"/>
        <a:defRPr sz="2368">
          <a:solidFill>
            <a:schemeClr val="tx1"/>
          </a:solidFill>
          <a:latin typeface="+mn-lt"/>
        </a:defRPr>
      </a:lvl9pPr>
    </p:bodyStyle>
    <p:otherStyle>
      <a:defPPr>
        <a:defRPr lang="it-IT"/>
      </a:defPPr>
      <a:lvl1pPr marL="0" algn="l" defTabSz="1082650" rtl="0" eaLnBrk="1" latinLnBrk="0" hangingPunct="1">
        <a:defRPr sz="2131" kern="1200">
          <a:solidFill>
            <a:schemeClr val="tx1"/>
          </a:solidFill>
          <a:latin typeface="+mn-lt"/>
          <a:ea typeface="+mn-ea"/>
          <a:cs typeface="+mn-cs"/>
        </a:defRPr>
      </a:lvl1pPr>
      <a:lvl2pPr marL="541325" algn="l" defTabSz="1082650" rtl="0" eaLnBrk="1" latinLnBrk="0" hangingPunct="1">
        <a:defRPr sz="2131" kern="1200">
          <a:solidFill>
            <a:schemeClr val="tx1"/>
          </a:solidFill>
          <a:latin typeface="+mn-lt"/>
          <a:ea typeface="+mn-ea"/>
          <a:cs typeface="+mn-cs"/>
        </a:defRPr>
      </a:lvl2pPr>
      <a:lvl3pPr marL="1082650" algn="l" defTabSz="1082650" rtl="0" eaLnBrk="1" latinLnBrk="0" hangingPunct="1">
        <a:defRPr sz="2131" kern="1200">
          <a:solidFill>
            <a:schemeClr val="tx1"/>
          </a:solidFill>
          <a:latin typeface="+mn-lt"/>
          <a:ea typeface="+mn-ea"/>
          <a:cs typeface="+mn-cs"/>
        </a:defRPr>
      </a:lvl3pPr>
      <a:lvl4pPr marL="1623974" algn="l" defTabSz="1082650" rtl="0" eaLnBrk="1" latinLnBrk="0" hangingPunct="1">
        <a:defRPr sz="2131" kern="1200">
          <a:solidFill>
            <a:schemeClr val="tx1"/>
          </a:solidFill>
          <a:latin typeface="+mn-lt"/>
          <a:ea typeface="+mn-ea"/>
          <a:cs typeface="+mn-cs"/>
        </a:defRPr>
      </a:lvl4pPr>
      <a:lvl5pPr marL="2165299" algn="l" defTabSz="1082650" rtl="0" eaLnBrk="1" latinLnBrk="0" hangingPunct="1">
        <a:defRPr sz="2131" kern="1200">
          <a:solidFill>
            <a:schemeClr val="tx1"/>
          </a:solidFill>
          <a:latin typeface="+mn-lt"/>
          <a:ea typeface="+mn-ea"/>
          <a:cs typeface="+mn-cs"/>
        </a:defRPr>
      </a:lvl5pPr>
      <a:lvl6pPr marL="2706624" algn="l" defTabSz="1082650" rtl="0" eaLnBrk="1" latinLnBrk="0" hangingPunct="1">
        <a:defRPr sz="2131" kern="1200">
          <a:solidFill>
            <a:schemeClr val="tx1"/>
          </a:solidFill>
          <a:latin typeface="+mn-lt"/>
          <a:ea typeface="+mn-ea"/>
          <a:cs typeface="+mn-cs"/>
        </a:defRPr>
      </a:lvl6pPr>
      <a:lvl7pPr marL="3247949" algn="l" defTabSz="1082650" rtl="0" eaLnBrk="1" latinLnBrk="0" hangingPunct="1">
        <a:defRPr sz="2131" kern="1200">
          <a:solidFill>
            <a:schemeClr val="tx1"/>
          </a:solidFill>
          <a:latin typeface="+mn-lt"/>
          <a:ea typeface="+mn-ea"/>
          <a:cs typeface="+mn-cs"/>
        </a:defRPr>
      </a:lvl7pPr>
      <a:lvl8pPr marL="3789274" algn="l" defTabSz="1082650" rtl="0" eaLnBrk="1" latinLnBrk="0" hangingPunct="1">
        <a:defRPr sz="2131" kern="1200">
          <a:solidFill>
            <a:schemeClr val="tx1"/>
          </a:solidFill>
          <a:latin typeface="+mn-lt"/>
          <a:ea typeface="+mn-ea"/>
          <a:cs typeface="+mn-cs"/>
        </a:defRPr>
      </a:lvl8pPr>
      <a:lvl9pPr marL="4330598" algn="l" defTabSz="1082650" rtl="0" eaLnBrk="1" latinLnBrk="0" hangingPunct="1">
        <a:defRPr sz="213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9"/>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790CD20-F51F-09B7-803A-D575A1E287EB}"/>
              </a:ext>
            </a:extLst>
          </p:cNvPr>
          <p:cNvSpPr>
            <a:spLocks noGrp="1"/>
          </p:cNvSpPr>
          <p:nvPr>
            <p:ph type="title"/>
          </p:nvPr>
        </p:nvSpPr>
        <p:spPr>
          <a:xfrm>
            <a:off x="541338" y="722313"/>
            <a:ext cx="9202737" cy="1724025"/>
          </a:xfrm>
          <a:prstGeom prst="rect">
            <a:avLst/>
          </a:prstGeom>
          <a:effectLst/>
        </p:spPr>
        <p:txBody>
          <a:bodyPr vert="horz" lIns="91440" tIns="45720" rIns="91440" bIns="45720" rtlCol="0" anchor="ctr">
            <a:normAutofit/>
          </a:bodyPr>
          <a:lstStyle/>
          <a:p>
            <a:r>
              <a:rPr lang="hr-HR"/>
              <a:t>Kliknite da biste uredili stil naslova matrice</a:t>
            </a:r>
            <a:endParaRPr lang="en-US" dirty="0"/>
          </a:p>
        </p:txBody>
      </p:sp>
      <p:sp>
        <p:nvSpPr>
          <p:cNvPr id="2051" name="Text Placeholder 2">
            <a:extLst>
              <a:ext uri="{FF2B5EF4-FFF2-40B4-BE49-F238E27FC236}">
                <a16:creationId xmlns:a16="http://schemas.microsoft.com/office/drawing/2014/main" id="{BE77664C-12A5-47D6-9798-92F3978B1E26}"/>
              </a:ext>
            </a:extLst>
          </p:cNvPr>
          <p:cNvSpPr>
            <a:spLocks noGrp="1" noChangeArrowheads="1"/>
          </p:cNvSpPr>
          <p:nvPr>
            <p:ph type="body" idx="1"/>
          </p:nvPr>
        </p:nvSpPr>
        <p:spPr bwMode="auto">
          <a:xfrm>
            <a:off x="541338" y="2536825"/>
            <a:ext cx="9202737"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hr-HR" altLang="sr-Latn-RS"/>
              <a:t>Kliknite da biste uredili matrice</a:t>
            </a:r>
          </a:p>
          <a:p>
            <a:pPr lvl="1"/>
            <a:r>
              <a:rPr lang="hr-HR" altLang="sr-Latn-RS"/>
              <a:t>Druga razina</a:t>
            </a:r>
          </a:p>
          <a:p>
            <a:pPr lvl="2"/>
            <a:r>
              <a:rPr lang="hr-HR" altLang="sr-Latn-RS"/>
              <a:t>Treća razina</a:t>
            </a:r>
          </a:p>
          <a:p>
            <a:pPr lvl="3"/>
            <a:r>
              <a:rPr lang="hr-HR" altLang="sr-Latn-RS"/>
              <a:t>Četvrta razina</a:t>
            </a:r>
          </a:p>
          <a:p>
            <a:pPr lvl="4"/>
            <a:r>
              <a:rPr lang="hr-HR" altLang="sr-Latn-RS"/>
              <a:t>Peta razina stilove teksta</a:t>
            </a:r>
            <a:endParaRPr lang="en-US" altLang="sr-Latn-RS"/>
          </a:p>
        </p:txBody>
      </p:sp>
      <p:sp>
        <p:nvSpPr>
          <p:cNvPr id="4" name="Date Placeholder 3">
            <a:extLst>
              <a:ext uri="{FF2B5EF4-FFF2-40B4-BE49-F238E27FC236}">
                <a16:creationId xmlns:a16="http://schemas.microsoft.com/office/drawing/2014/main" id="{B20FD02F-D681-640D-B617-29E3C62850DF}"/>
              </a:ext>
            </a:extLst>
          </p:cNvPr>
          <p:cNvSpPr>
            <a:spLocks noGrp="1"/>
          </p:cNvSpPr>
          <p:nvPr>
            <p:ph type="dt" sz="half" idx="2"/>
          </p:nvPr>
        </p:nvSpPr>
        <p:spPr>
          <a:xfrm>
            <a:off x="7724775" y="6951663"/>
            <a:ext cx="1435100" cy="446087"/>
          </a:xfrm>
          <a:prstGeom prst="rect">
            <a:avLst/>
          </a:prstGeom>
        </p:spPr>
        <p:txBody>
          <a:bodyPr vert="horz" lIns="91440" tIns="45720" rIns="91440" bIns="45720" rtlCol="0" anchor="ctr"/>
          <a:lstStyle>
            <a:lvl1pPr algn="r">
              <a:defRPr sz="1184" b="0" i="0">
                <a:solidFill>
                  <a:schemeClr val="tx1"/>
                </a:solidFill>
                <a:effectLst/>
                <a:latin typeface="+mn-lt"/>
              </a:defRPr>
            </a:lvl1pPr>
          </a:lstStyle>
          <a:p>
            <a:pPr>
              <a:defRPr/>
            </a:pPr>
            <a:fld id="{48E91706-FC5F-477D-9C9C-EE2FC6493017}" type="datetimeFigureOut">
              <a:rPr lang="en-US"/>
              <a:pPr>
                <a:defRPr/>
              </a:pPr>
              <a:t>5/20/2025</a:t>
            </a:fld>
            <a:endParaRPr lang="en-US"/>
          </a:p>
        </p:txBody>
      </p:sp>
      <p:sp>
        <p:nvSpPr>
          <p:cNvPr id="5" name="Footer Placeholder 4">
            <a:extLst>
              <a:ext uri="{FF2B5EF4-FFF2-40B4-BE49-F238E27FC236}">
                <a16:creationId xmlns:a16="http://schemas.microsoft.com/office/drawing/2014/main" id="{57049C1A-638B-A3B2-C249-CF954D756190}"/>
              </a:ext>
            </a:extLst>
          </p:cNvPr>
          <p:cNvSpPr>
            <a:spLocks noGrp="1"/>
          </p:cNvSpPr>
          <p:nvPr>
            <p:ph type="ftr" sz="quarter" idx="3"/>
          </p:nvPr>
        </p:nvSpPr>
        <p:spPr>
          <a:xfrm>
            <a:off x="541338" y="6951663"/>
            <a:ext cx="7092950" cy="446087"/>
          </a:xfrm>
          <a:prstGeom prst="rect">
            <a:avLst/>
          </a:prstGeom>
        </p:spPr>
        <p:txBody>
          <a:bodyPr vert="horz" lIns="91440" tIns="45720" rIns="91440" bIns="45720" rtlCol="0" anchor="ctr"/>
          <a:lstStyle>
            <a:lvl1pPr algn="l">
              <a:defRPr sz="1184" b="0" i="0">
                <a:solidFill>
                  <a:schemeClr val="tx1"/>
                </a:solidFill>
                <a:effectLst/>
                <a:latin typeface="+mn-lt"/>
              </a:defRPr>
            </a:lvl1pPr>
          </a:lstStyle>
          <a:p>
            <a:pPr>
              <a:defRPr/>
            </a:pPr>
            <a:endParaRPr lang="en-US"/>
          </a:p>
        </p:txBody>
      </p:sp>
      <p:sp>
        <p:nvSpPr>
          <p:cNvPr id="6" name="Slide Number Placeholder 5">
            <a:extLst>
              <a:ext uri="{FF2B5EF4-FFF2-40B4-BE49-F238E27FC236}">
                <a16:creationId xmlns:a16="http://schemas.microsoft.com/office/drawing/2014/main" id="{5658F8A2-638C-6FF2-5E15-59DB146A01A3}"/>
              </a:ext>
            </a:extLst>
          </p:cNvPr>
          <p:cNvSpPr>
            <a:spLocks noGrp="1"/>
          </p:cNvSpPr>
          <p:nvPr>
            <p:ph type="sldNum" sz="quarter" idx="4"/>
          </p:nvPr>
        </p:nvSpPr>
        <p:spPr>
          <a:xfrm>
            <a:off x="9250363" y="6951663"/>
            <a:ext cx="493712" cy="446087"/>
          </a:xfrm>
          <a:prstGeom prst="rect">
            <a:avLst/>
          </a:prstGeom>
        </p:spPr>
        <p:txBody>
          <a:bodyPr vert="horz" lIns="91440" tIns="45720" rIns="91440" bIns="45720" rtlCol="0" anchor="ctr"/>
          <a:lstStyle>
            <a:lvl1pPr algn="r">
              <a:defRPr sz="1184" b="0" i="0">
                <a:solidFill>
                  <a:schemeClr val="tx1"/>
                </a:solidFill>
                <a:effectLst/>
                <a:latin typeface="+mn-lt"/>
              </a:defRPr>
            </a:lvl1pPr>
          </a:lstStyle>
          <a:p>
            <a:pPr>
              <a:defRPr/>
            </a:pPr>
            <a:fld id="{9D52FF7F-B723-4790-A331-E7053FBBD30A}"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8150" r:id="rId1"/>
    <p:sldLayoutId id="2147488151" r:id="rId2"/>
    <p:sldLayoutId id="2147488152" r:id="rId3"/>
    <p:sldLayoutId id="2147488153" r:id="rId4"/>
    <p:sldLayoutId id="2147488154" r:id="rId5"/>
    <p:sldLayoutId id="2147488155" r:id="rId6"/>
    <p:sldLayoutId id="2147488156" r:id="rId7"/>
    <p:sldLayoutId id="2147488157" r:id="rId8"/>
    <p:sldLayoutId id="2147488158" r:id="rId9"/>
    <p:sldLayoutId id="2147488159" r:id="rId10"/>
    <p:sldLayoutId id="2147488160" r:id="rId11"/>
    <p:sldLayoutId id="2147488161" r:id="rId12"/>
    <p:sldLayoutId id="2147488162" r:id="rId13"/>
    <p:sldLayoutId id="2147488163" r:id="rId14"/>
    <p:sldLayoutId id="2147488164" r:id="rId15"/>
    <p:sldLayoutId id="2147488165" r:id="rId16"/>
    <p:sldLayoutId id="2147488166" r:id="rId17"/>
  </p:sldLayoutIdLst>
  <p:txStyles>
    <p:titleStyle>
      <a:lvl1pPr algn="l" defTabSz="539750" rtl="0" eaLnBrk="0" fontAlgn="base" hangingPunct="0">
        <a:spcBef>
          <a:spcPct val="0"/>
        </a:spcBef>
        <a:spcAft>
          <a:spcPct val="0"/>
        </a:spcAft>
        <a:defRPr sz="3700" kern="1200" cap="all">
          <a:ln w="3175" cmpd="sng">
            <a:noFill/>
          </a:ln>
          <a:solidFill>
            <a:schemeClr val="tx1"/>
          </a:solidFill>
          <a:latin typeface="+mj-lt"/>
          <a:ea typeface="+mj-ea"/>
          <a:cs typeface="+mj-cs"/>
        </a:defRPr>
      </a:lvl1pPr>
      <a:lvl2pPr algn="l" defTabSz="539750" rtl="0" eaLnBrk="0" fontAlgn="base" hangingPunct="0">
        <a:spcBef>
          <a:spcPct val="0"/>
        </a:spcBef>
        <a:spcAft>
          <a:spcPct val="0"/>
        </a:spcAft>
        <a:defRPr sz="3700">
          <a:solidFill>
            <a:schemeClr val="tx1"/>
          </a:solidFill>
          <a:latin typeface="Calibri Light" panose="020F0302020204030204" pitchFamily="34" charset="0"/>
        </a:defRPr>
      </a:lvl2pPr>
      <a:lvl3pPr algn="l" defTabSz="539750" rtl="0" eaLnBrk="0" fontAlgn="base" hangingPunct="0">
        <a:spcBef>
          <a:spcPct val="0"/>
        </a:spcBef>
        <a:spcAft>
          <a:spcPct val="0"/>
        </a:spcAft>
        <a:defRPr sz="3700">
          <a:solidFill>
            <a:schemeClr val="tx1"/>
          </a:solidFill>
          <a:latin typeface="Calibri Light" panose="020F0302020204030204" pitchFamily="34" charset="0"/>
        </a:defRPr>
      </a:lvl3pPr>
      <a:lvl4pPr algn="l" defTabSz="539750" rtl="0" eaLnBrk="0" fontAlgn="base" hangingPunct="0">
        <a:spcBef>
          <a:spcPct val="0"/>
        </a:spcBef>
        <a:spcAft>
          <a:spcPct val="0"/>
        </a:spcAft>
        <a:defRPr sz="3700">
          <a:solidFill>
            <a:schemeClr val="tx1"/>
          </a:solidFill>
          <a:latin typeface="Calibri Light" panose="020F0302020204030204" pitchFamily="34" charset="0"/>
        </a:defRPr>
      </a:lvl4pPr>
      <a:lvl5pPr algn="l" defTabSz="539750" rtl="0" eaLnBrk="0" fontAlgn="base" hangingPunct="0">
        <a:spcBef>
          <a:spcPct val="0"/>
        </a:spcBef>
        <a:spcAft>
          <a:spcPct val="0"/>
        </a:spcAft>
        <a:defRPr sz="3700">
          <a:solidFill>
            <a:schemeClr val="tx1"/>
          </a:solidFill>
          <a:latin typeface="Calibri Light" panose="020F030202020403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38138" indent="-338138" algn="l" defTabSz="539750" rtl="0" eaLnBrk="0" fontAlgn="base" hangingPunct="0">
        <a:spcBef>
          <a:spcPct val="0"/>
        </a:spcBef>
        <a:spcAft>
          <a:spcPts val="1188"/>
        </a:spcAft>
        <a:buClr>
          <a:schemeClr val="tx1"/>
        </a:buClr>
        <a:buSzPct val="100000"/>
        <a:buFont typeface="Arial" panose="020B0604020202020204" pitchFamily="34" charset="0"/>
        <a:buChar char="•"/>
        <a:defRPr sz="2100" kern="1200">
          <a:solidFill>
            <a:schemeClr val="tx1"/>
          </a:solidFill>
          <a:latin typeface="+mn-lt"/>
          <a:ea typeface="+mn-ea"/>
          <a:cs typeface="+mn-cs"/>
        </a:defRPr>
      </a:lvl1pPr>
      <a:lvl2pPr marL="879475" indent="-338138" algn="l" defTabSz="539750" rtl="0" eaLnBrk="0" fontAlgn="base" hangingPunct="0">
        <a:spcBef>
          <a:spcPct val="0"/>
        </a:spcBef>
        <a:spcAft>
          <a:spcPts val="1188"/>
        </a:spcAft>
        <a:buClr>
          <a:schemeClr val="tx1"/>
        </a:buClr>
        <a:buSzPct val="100000"/>
        <a:buFont typeface="Arial" panose="020B0604020202020204" pitchFamily="34" charset="0"/>
        <a:buChar char="•"/>
        <a:defRPr kern="1200">
          <a:solidFill>
            <a:schemeClr val="tx1"/>
          </a:solidFill>
          <a:latin typeface="+mn-lt"/>
          <a:ea typeface="+mn-ea"/>
          <a:cs typeface="+mn-cs"/>
        </a:defRPr>
      </a:lvl2pPr>
      <a:lvl3pPr marL="1420813" indent="-338138" algn="l" defTabSz="539750" rtl="0" eaLnBrk="0" fontAlgn="base" hangingPunct="0">
        <a:spcBef>
          <a:spcPct val="0"/>
        </a:spcBef>
        <a:spcAft>
          <a:spcPts val="1188"/>
        </a:spcAft>
        <a:buClr>
          <a:schemeClr val="tx1"/>
        </a:buClr>
        <a:buSzPct val="100000"/>
        <a:buFont typeface="Arial" panose="020B0604020202020204" pitchFamily="34" charset="0"/>
        <a:buChar char="•"/>
        <a:defRPr sz="1600" kern="1200">
          <a:solidFill>
            <a:schemeClr val="tx1"/>
          </a:solidFill>
          <a:latin typeface="+mn-lt"/>
          <a:ea typeface="+mn-ea"/>
          <a:cs typeface="+mn-cs"/>
        </a:defRPr>
      </a:lvl3pPr>
      <a:lvl4pPr marL="1825625" indent="-201613" algn="l" defTabSz="539750" rtl="0" eaLnBrk="0" fontAlgn="base" hangingPunct="0">
        <a:spcBef>
          <a:spcPct val="0"/>
        </a:spcBef>
        <a:spcAft>
          <a:spcPts val="1188"/>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2366963" indent="-201613" algn="l" defTabSz="539750" rtl="0" eaLnBrk="0" fontAlgn="base" hangingPunct="0">
        <a:spcBef>
          <a:spcPct val="0"/>
        </a:spcBef>
        <a:spcAft>
          <a:spcPts val="1188"/>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977286" indent="-270662" algn="l" defTabSz="541325" rtl="0" eaLnBrk="1" latinLnBrk="0" hangingPunct="1">
        <a:spcBef>
          <a:spcPts val="0"/>
        </a:spcBef>
        <a:spcAft>
          <a:spcPts val="1184"/>
        </a:spcAft>
        <a:buClr>
          <a:schemeClr val="tx1"/>
        </a:buClr>
        <a:buSzPct val="100000"/>
        <a:buFont typeface="Arial"/>
        <a:buChar char="•"/>
        <a:defRPr sz="1421" kern="1200" cap="none">
          <a:solidFill>
            <a:schemeClr val="tx1"/>
          </a:solidFill>
          <a:effectLst/>
          <a:latin typeface="+mn-lt"/>
          <a:ea typeface="+mn-ea"/>
          <a:cs typeface="+mn-cs"/>
        </a:defRPr>
      </a:lvl6pPr>
      <a:lvl7pPr marL="3518611" indent="-270662" algn="l" defTabSz="541325" rtl="0" eaLnBrk="1" latinLnBrk="0" hangingPunct="1">
        <a:spcBef>
          <a:spcPts val="0"/>
        </a:spcBef>
        <a:spcAft>
          <a:spcPts val="1184"/>
        </a:spcAft>
        <a:buClr>
          <a:schemeClr val="tx1"/>
        </a:buClr>
        <a:buSzPct val="100000"/>
        <a:buFont typeface="Arial"/>
        <a:buChar char="•"/>
        <a:defRPr sz="1421" kern="1200" cap="none">
          <a:solidFill>
            <a:schemeClr val="tx1"/>
          </a:solidFill>
          <a:effectLst/>
          <a:latin typeface="+mn-lt"/>
          <a:ea typeface="+mn-ea"/>
          <a:cs typeface="+mn-cs"/>
        </a:defRPr>
      </a:lvl7pPr>
      <a:lvl8pPr marL="4059936" indent="-270662" algn="l" defTabSz="541325" rtl="0" eaLnBrk="1" latinLnBrk="0" hangingPunct="1">
        <a:spcBef>
          <a:spcPts val="0"/>
        </a:spcBef>
        <a:spcAft>
          <a:spcPts val="1184"/>
        </a:spcAft>
        <a:buClr>
          <a:schemeClr val="tx1"/>
        </a:buClr>
        <a:buSzPct val="100000"/>
        <a:buFont typeface="Arial"/>
        <a:buChar char="•"/>
        <a:defRPr sz="1421" kern="1200" cap="none">
          <a:solidFill>
            <a:schemeClr val="tx1"/>
          </a:solidFill>
          <a:effectLst/>
          <a:latin typeface="+mn-lt"/>
          <a:ea typeface="+mn-ea"/>
          <a:cs typeface="+mn-cs"/>
        </a:defRPr>
      </a:lvl8pPr>
      <a:lvl9pPr marL="4601261" indent="-270662" algn="l" defTabSz="541325" rtl="0" eaLnBrk="1" latinLnBrk="0" hangingPunct="1">
        <a:spcBef>
          <a:spcPts val="0"/>
        </a:spcBef>
        <a:spcAft>
          <a:spcPts val="1184"/>
        </a:spcAft>
        <a:buClr>
          <a:schemeClr val="tx1"/>
        </a:buClr>
        <a:buSzPct val="100000"/>
        <a:buFont typeface="Arial"/>
        <a:buChar char="•"/>
        <a:defRPr sz="1421" kern="1200" cap="none">
          <a:solidFill>
            <a:schemeClr val="tx1"/>
          </a:solidFill>
          <a:effectLst/>
          <a:latin typeface="+mn-lt"/>
          <a:ea typeface="+mn-ea"/>
          <a:cs typeface="+mn-cs"/>
        </a:defRPr>
      </a:lvl9pPr>
    </p:bodyStyle>
    <p:otherStyle>
      <a:defPPr>
        <a:defRPr lang="en-US"/>
      </a:defPPr>
      <a:lvl1pPr marL="0" algn="l" defTabSz="541325" rtl="0" eaLnBrk="1" latinLnBrk="0" hangingPunct="1">
        <a:defRPr sz="2131" kern="1200">
          <a:solidFill>
            <a:schemeClr val="tx1"/>
          </a:solidFill>
          <a:latin typeface="+mn-lt"/>
          <a:ea typeface="+mn-ea"/>
          <a:cs typeface="+mn-cs"/>
        </a:defRPr>
      </a:lvl1pPr>
      <a:lvl2pPr marL="541325" algn="l" defTabSz="541325" rtl="0" eaLnBrk="1" latinLnBrk="0" hangingPunct="1">
        <a:defRPr sz="2131" kern="1200">
          <a:solidFill>
            <a:schemeClr val="tx1"/>
          </a:solidFill>
          <a:latin typeface="+mn-lt"/>
          <a:ea typeface="+mn-ea"/>
          <a:cs typeface="+mn-cs"/>
        </a:defRPr>
      </a:lvl2pPr>
      <a:lvl3pPr marL="1082650" algn="l" defTabSz="541325" rtl="0" eaLnBrk="1" latinLnBrk="0" hangingPunct="1">
        <a:defRPr sz="2131" kern="1200">
          <a:solidFill>
            <a:schemeClr val="tx1"/>
          </a:solidFill>
          <a:latin typeface="+mn-lt"/>
          <a:ea typeface="+mn-ea"/>
          <a:cs typeface="+mn-cs"/>
        </a:defRPr>
      </a:lvl3pPr>
      <a:lvl4pPr marL="1623974" algn="l" defTabSz="541325" rtl="0" eaLnBrk="1" latinLnBrk="0" hangingPunct="1">
        <a:defRPr sz="2131" kern="1200">
          <a:solidFill>
            <a:schemeClr val="tx1"/>
          </a:solidFill>
          <a:latin typeface="+mn-lt"/>
          <a:ea typeface="+mn-ea"/>
          <a:cs typeface="+mn-cs"/>
        </a:defRPr>
      </a:lvl4pPr>
      <a:lvl5pPr marL="2165299" algn="l" defTabSz="541325" rtl="0" eaLnBrk="1" latinLnBrk="0" hangingPunct="1">
        <a:defRPr sz="2131" kern="1200">
          <a:solidFill>
            <a:schemeClr val="tx1"/>
          </a:solidFill>
          <a:latin typeface="+mn-lt"/>
          <a:ea typeface="+mn-ea"/>
          <a:cs typeface="+mn-cs"/>
        </a:defRPr>
      </a:lvl5pPr>
      <a:lvl6pPr marL="2706624" algn="l" defTabSz="541325" rtl="0" eaLnBrk="1" latinLnBrk="0" hangingPunct="1">
        <a:defRPr sz="2131" kern="1200">
          <a:solidFill>
            <a:schemeClr val="tx1"/>
          </a:solidFill>
          <a:latin typeface="+mn-lt"/>
          <a:ea typeface="+mn-ea"/>
          <a:cs typeface="+mn-cs"/>
        </a:defRPr>
      </a:lvl6pPr>
      <a:lvl7pPr marL="3247949" algn="l" defTabSz="541325" rtl="0" eaLnBrk="1" latinLnBrk="0" hangingPunct="1">
        <a:defRPr sz="2131" kern="1200">
          <a:solidFill>
            <a:schemeClr val="tx1"/>
          </a:solidFill>
          <a:latin typeface="+mn-lt"/>
          <a:ea typeface="+mn-ea"/>
          <a:cs typeface="+mn-cs"/>
        </a:defRPr>
      </a:lvl7pPr>
      <a:lvl8pPr marL="3789274" algn="l" defTabSz="541325" rtl="0" eaLnBrk="1" latinLnBrk="0" hangingPunct="1">
        <a:defRPr sz="2131" kern="1200">
          <a:solidFill>
            <a:schemeClr val="tx1"/>
          </a:solidFill>
          <a:latin typeface="+mn-lt"/>
          <a:ea typeface="+mn-ea"/>
          <a:cs typeface="+mn-cs"/>
        </a:defRPr>
      </a:lvl8pPr>
      <a:lvl9pPr marL="4330598" algn="l" defTabSz="541325" rtl="0" eaLnBrk="1" latinLnBrk="0" hangingPunct="1">
        <a:defRPr sz="21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8.png"/><Relationship Id="rId12"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22.png"/><Relationship Id="rId11" Type="http://schemas.openxmlformats.org/officeDocument/2006/relationships/image" Target="../media/image14.png"/><Relationship Id="rId5" Type="http://schemas.openxmlformats.org/officeDocument/2006/relationships/image" Target="../media/image21.png"/><Relationship Id="rId1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3.png"/><Relationship Id="rId9" Type="http://schemas.openxmlformats.org/officeDocument/2006/relationships/image" Target="../media/image9.png"/><Relationship Id="rId1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22.png"/><Relationship Id="rId12" Type="http://schemas.openxmlformats.org/officeDocument/2006/relationships/image" Target="../media/image14.png"/><Relationship Id="rId2" Type="http://schemas.openxmlformats.org/officeDocument/2006/relationships/image" Target="../media/image23.jpeg"/><Relationship Id="rId16"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image" Target="../media/image21.png"/><Relationship Id="rId11" Type="http://schemas.openxmlformats.org/officeDocument/2006/relationships/image" Target="../media/image20.png"/><Relationship Id="rId5" Type="http://schemas.openxmlformats.org/officeDocument/2006/relationships/image" Target="../media/image13.png"/><Relationship Id="rId15" Type="http://schemas.openxmlformats.org/officeDocument/2006/relationships/image" Target="../media/image1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19.png"/><Relationship Id="rId1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9.png"/><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9.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9.png"/><Relationship Id="rId12"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19.png"/><Relationship Id="rId11" Type="http://schemas.openxmlformats.org/officeDocument/2006/relationships/image" Target="../media/image16.png"/><Relationship Id="rId5" Type="http://schemas.openxmlformats.org/officeDocument/2006/relationships/image" Target="../media/image18.png"/><Relationship Id="rId10" Type="http://schemas.openxmlformats.org/officeDocument/2006/relationships/image" Target="../media/image15.png"/><Relationship Id="rId4" Type="http://schemas.openxmlformats.org/officeDocument/2006/relationships/image" Target="../media/image13.pn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a:extLst>
              <a:ext uri="{FF2B5EF4-FFF2-40B4-BE49-F238E27FC236}">
                <a16:creationId xmlns:a16="http://schemas.microsoft.com/office/drawing/2014/main" id="{A6FDA0E3-BAC5-C8EB-F12D-D21A0D8CD44D}"/>
              </a:ext>
            </a:extLst>
          </p:cNvPr>
          <p:cNvSpPr>
            <a:spLocks noGrp="1" noChangeArrowheads="1"/>
          </p:cNvSpPr>
          <p:nvPr>
            <p:ph type="subTitle" idx="1"/>
          </p:nvPr>
        </p:nvSpPr>
        <p:spPr>
          <a:xfrm>
            <a:off x="300038" y="3556000"/>
            <a:ext cx="10526712" cy="4392613"/>
          </a:xfrm>
          <a:ln>
            <a:solidFill>
              <a:schemeClr val="bg1"/>
            </a:solidFill>
            <a:miter lim="800000"/>
            <a:headEnd/>
            <a:tailEnd/>
          </a:ln>
        </p:spPr>
        <p:txBody>
          <a:bodyPr/>
          <a:lstStyle/>
          <a:p>
            <a:pPr eaLnBrk="1" hangingPunct="1">
              <a:lnSpc>
                <a:spcPct val="90000"/>
              </a:lnSpc>
            </a:pPr>
            <a:endParaRPr lang="hr-HR" altLang="sr-Latn-RS" sz="1400" b="1" i="1" cap="none">
              <a:solidFill>
                <a:schemeClr val="bg1"/>
              </a:solidFill>
            </a:endParaRPr>
          </a:p>
          <a:p>
            <a:pPr algn="just"/>
            <a:r>
              <a:rPr lang="en-GB" altLang="en-US" sz="3600" b="1" cap="none">
                <a:solidFill>
                  <a:srgbClr val="FFFFFF"/>
                </a:solidFill>
                <a:latin typeface="Arial Nova Cond" panose="020B0506020202020204" pitchFamily="34" charset="0"/>
                <a:ea typeface="Calibri" panose="020F0502020204030204" pitchFamily="34" charset="0"/>
                <a:cs typeface="Times New Roman" panose="02020603050405020304" pitchFamily="18" charset="0"/>
              </a:rPr>
              <a:t>EAPA DECARBONISATION ROADMAP</a:t>
            </a:r>
            <a:endParaRPr lang="hr-HR" altLang="en-US" sz="3600" b="1" cap="none">
              <a:solidFill>
                <a:srgbClr val="FFFFFF"/>
              </a:solidFill>
              <a:latin typeface="Arial Nova Cond" panose="020B0506020202020204" pitchFamily="34" charset="0"/>
              <a:ea typeface="Calibri" panose="020F0502020204030204" pitchFamily="34" charset="0"/>
              <a:cs typeface="Times New Roman" panose="02020603050405020304" pitchFamily="18" charset="0"/>
            </a:endParaRPr>
          </a:p>
          <a:p>
            <a:pPr algn="just"/>
            <a:endParaRPr lang="hr-HR" altLang="en-US" sz="500" b="1" cap="none">
              <a:latin typeface="Arial Nova Cond" panose="020B0506020202020204" pitchFamily="34" charset="0"/>
              <a:ea typeface="Calibri" panose="020F0502020204030204" pitchFamily="34" charset="0"/>
              <a:cs typeface="Times New Roman" panose="02020603050405020304" pitchFamily="18" charset="0"/>
            </a:endParaRPr>
          </a:p>
          <a:p>
            <a:pPr algn="just">
              <a:lnSpc>
                <a:spcPct val="90000"/>
              </a:lnSpc>
            </a:pPr>
            <a:r>
              <a:rPr lang="en-GB" altLang="en-US" sz="3600" b="1" cap="none">
                <a:solidFill>
                  <a:srgbClr val="FFFFFF"/>
                </a:solidFill>
                <a:latin typeface="Arial Nova Cond" panose="020B0506020202020204" pitchFamily="34" charset="0"/>
                <a:cs typeface="Calibri" panose="020F0502020204030204" pitchFamily="34" charset="0"/>
              </a:rPr>
              <a:t>EAPA DEKARBONIZACIJSKI PLAN ZA CESTE</a:t>
            </a:r>
            <a:endParaRPr lang="hr-HR" altLang="sr-Latn-RS" sz="3600" b="1" cap="none">
              <a:solidFill>
                <a:srgbClr val="FFFFFF"/>
              </a:solidFill>
              <a:latin typeface="Arial Nova Cond" panose="020B0506020202020204" pitchFamily="34" charset="0"/>
              <a:cs typeface="Calibri" panose="020F0502020204030204" pitchFamily="34" charset="0"/>
            </a:endParaRPr>
          </a:p>
          <a:p>
            <a:pPr algn="just">
              <a:lnSpc>
                <a:spcPct val="90000"/>
              </a:lnSpc>
            </a:pPr>
            <a:endParaRPr lang="hr-HR" altLang="sr-Latn-RS" sz="2000" b="1" cap="none">
              <a:solidFill>
                <a:srgbClr val="FFFFFF"/>
              </a:solidFill>
              <a:latin typeface="Arial Nova Cond" panose="020B0506020202020204" pitchFamily="34" charset="0"/>
              <a:cs typeface="Calibri" panose="020F0502020204030204" pitchFamily="34" charset="0"/>
            </a:endParaRPr>
          </a:p>
          <a:p>
            <a:pPr algn="just">
              <a:lnSpc>
                <a:spcPct val="90000"/>
              </a:lnSpc>
            </a:pPr>
            <a:r>
              <a:rPr lang="hr-HR" altLang="sr-Latn-RS" sz="3200" b="1" cap="none">
                <a:solidFill>
                  <a:srgbClr val="FFFFFF"/>
                </a:solidFill>
                <a:latin typeface="Arial Nova Cond" panose="020B0506020202020204" pitchFamily="34" charset="0"/>
                <a:cs typeface="Calibri" panose="020F0502020204030204" pitchFamily="34" charset="0"/>
              </a:rPr>
              <a:t>BREIXO GOMEZ MEIJIDE, EAPA</a:t>
            </a:r>
            <a:endParaRPr lang="hr-HR" altLang="sr-Latn-RS" sz="3200" b="1" cap="none">
              <a:latin typeface="Arial Nova Cond" panose="020B0506020202020204" pitchFamily="34" charset="0"/>
              <a:cs typeface="Calibri" panose="020F0502020204030204" pitchFamily="34" charset="0"/>
            </a:endParaRPr>
          </a:p>
          <a:p>
            <a:pPr eaLnBrk="1" hangingPunct="1">
              <a:lnSpc>
                <a:spcPct val="70000"/>
              </a:lnSpc>
            </a:pPr>
            <a:endParaRPr lang="en-US" altLang="en-US" sz="1500" b="1" cap="none">
              <a:solidFill>
                <a:srgbClr val="7DA62C"/>
              </a:solidFill>
              <a:latin typeface="Arial Black" panose="020B0A04020102020204" pitchFamily="34" charset="0"/>
            </a:endParaRPr>
          </a:p>
          <a:p>
            <a:pPr eaLnBrk="1" hangingPunct="1">
              <a:lnSpc>
                <a:spcPct val="70000"/>
              </a:lnSpc>
            </a:pPr>
            <a:endParaRPr lang="hr-HR" altLang="en-US" sz="1500" b="1" cap="none">
              <a:latin typeface="Arial Black" panose="020B0A04020102020204" pitchFamily="34" charset="0"/>
            </a:endParaRPr>
          </a:p>
          <a:p>
            <a:pPr eaLnBrk="1" hangingPunct="1">
              <a:lnSpc>
                <a:spcPct val="70000"/>
              </a:lnSpc>
              <a:spcAft>
                <a:spcPts val="713"/>
              </a:spcAft>
            </a:pPr>
            <a:r>
              <a:rPr lang="hr-HR" altLang="en-US" sz="1400" b="1" cap="none">
                <a:latin typeface="Arial" panose="020B0604020202020204" pitchFamily="34" charset="0"/>
                <a:cs typeface="Arial" panose="020B0604020202020204" pitchFamily="34" charset="0"/>
              </a:rPr>
              <a:t>9. MEĐUNARODNA KONFERENCIJA ASFALTNI KOLNICI 2025</a:t>
            </a:r>
          </a:p>
          <a:p>
            <a:pPr eaLnBrk="1" hangingPunct="1">
              <a:lnSpc>
                <a:spcPct val="70000"/>
              </a:lnSpc>
              <a:spcAft>
                <a:spcPts val="713"/>
              </a:spcAft>
            </a:pPr>
            <a:r>
              <a:rPr lang="hr-HR" altLang="en-US" sz="1400" b="1" cap="none">
                <a:latin typeface="Arial" panose="020B0604020202020204" pitchFamily="34" charset="0"/>
                <a:cs typeface="Arial" panose="020B0604020202020204" pitchFamily="34" charset="0"/>
              </a:rPr>
              <a:t> 9. INTERNATIONAL CONFERENCE ASPHALT PAVEMENTS 2025</a:t>
            </a:r>
          </a:p>
          <a:p>
            <a:pPr eaLnBrk="1" hangingPunct="1">
              <a:lnSpc>
                <a:spcPct val="70000"/>
              </a:lnSpc>
              <a:spcAft>
                <a:spcPts val="713"/>
              </a:spcAft>
            </a:pPr>
            <a:r>
              <a:rPr lang="hr-HR" altLang="en-US" sz="1400" b="1" cap="none">
                <a:latin typeface="Arial" panose="020B0604020202020204" pitchFamily="34" charset="0"/>
                <a:cs typeface="Arial" panose="020B0604020202020204" pitchFamily="34" charset="0"/>
              </a:rPr>
              <a:t>OPATIJA 08. – 09. 05. 2025.</a:t>
            </a:r>
          </a:p>
          <a:p>
            <a:pPr eaLnBrk="1" hangingPunct="1">
              <a:lnSpc>
                <a:spcPct val="70000"/>
              </a:lnSpc>
              <a:spcAft>
                <a:spcPts val="713"/>
              </a:spcAft>
            </a:pPr>
            <a:endParaRPr lang="hr-HR" altLang="en-US" sz="2200" b="1" cap="none">
              <a:latin typeface="Arial" panose="020B0604020202020204" pitchFamily="34" charset="0"/>
              <a:cs typeface="Arial" panose="020B0604020202020204" pitchFamily="34" charset="0"/>
            </a:endParaRPr>
          </a:p>
        </p:txBody>
      </p:sp>
      <p:pic>
        <p:nvPicPr>
          <p:cNvPr id="22531" name="Slika 1">
            <a:extLst>
              <a:ext uri="{FF2B5EF4-FFF2-40B4-BE49-F238E27FC236}">
                <a16:creationId xmlns:a16="http://schemas.microsoft.com/office/drawing/2014/main" id="{F9E856FD-9A65-F7D9-EBD5-A18DC1595F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373063"/>
            <a:ext cx="3219450"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07EC48-67D9-7AC2-5BC6-BE20CBFC1EBF}"/>
              </a:ext>
            </a:extLst>
          </p:cNvPr>
          <p:cNvSpPr>
            <a:spLocks noGrp="1"/>
          </p:cNvSpPr>
          <p:nvPr>
            <p:ph type="title"/>
          </p:nvPr>
        </p:nvSpPr>
        <p:spPr>
          <a:xfrm>
            <a:off x="588963" y="0"/>
            <a:ext cx="9202737" cy="1724025"/>
          </a:xfrm>
        </p:spPr>
        <p:txBody>
          <a:bodyPr/>
          <a:lstStyle/>
          <a:p>
            <a:pPr>
              <a:defRPr/>
            </a:pPr>
            <a:r>
              <a:rPr lang="en-GB" dirty="0"/>
              <a:t>EAPA response to European Green Deal</a:t>
            </a:r>
          </a:p>
        </p:txBody>
      </p:sp>
      <p:grpSp>
        <p:nvGrpSpPr>
          <p:cNvPr id="32771" name="Grupo 14">
            <a:extLst>
              <a:ext uri="{FF2B5EF4-FFF2-40B4-BE49-F238E27FC236}">
                <a16:creationId xmlns:a16="http://schemas.microsoft.com/office/drawing/2014/main" id="{5D0D94A2-5C8F-68AB-3E39-0B82B6579CCD}"/>
              </a:ext>
            </a:extLst>
          </p:cNvPr>
          <p:cNvGrpSpPr>
            <a:grpSpLocks/>
          </p:cNvGrpSpPr>
          <p:nvPr/>
        </p:nvGrpSpPr>
        <p:grpSpPr bwMode="auto">
          <a:xfrm>
            <a:off x="0" y="3786188"/>
            <a:ext cx="10826750" cy="311150"/>
            <a:chOff x="22856" y="3785891"/>
            <a:chExt cx="12156875" cy="311290"/>
          </a:xfrm>
        </p:grpSpPr>
        <p:sp>
          <p:nvSpPr>
            <p:cNvPr id="4" name="Rectángulo 3">
              <a:extLst>
                <a:ext uri="{FF2B5EF4-FFF2-40B4-BE49-F238E27FC236}">
                  <a16:creationId xmlns:a16="http://schemas.microsoft.com/office/drawing/2014/main" id="{F6D83B94-0DAD-DB57-3DC6-6066844FCB21}"/>
                </a:ext>
              </a:extLst>
            </p:cNvPr>
            <p:cNvSpPr/>
            <p:nvPr/>
          </p:nvSpPr>
          <p:spPr>
            <a:xfrm>
              <a:off x="1224283" y="3785891"/>
              <a:ext cx="1217471" cy="3112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2018</a:t>
              </a:r>
              <a:endParaRPr lang="en-GB" dirty="0">
                <a:solidFill>
                  <a:schemeClr val="tx1"/>
                </a:solidFill>
              </a:endParaRPr>
            </a:p>
          </p:txBody>
        </p:sp>
        <p:sp>
          <p:nvSpPr>
            <p:cNvPr id="6" name="Rectángulo 5">
              <a:extLst>
                <a:ext uri="{FF2B5EF4-FFF2-40B4-BE49-F238E27FC236}">
                  <a16:creationId xmlns:a16="http://schemas.microsoft.com/office/drawing/2014/main" id="{C64CBA28-A116-0091-5F0C-068C5D33B575}"/>
                </a:ext>
              </a:extLst>
            </p:cNvPr>
            <p:cNvSpPr/>
            <p:nvPr/>
          </p:nvSpPr>
          <p:spPr>
            <a:xfrm>
              <a:off x="2441754" y="3785891"/>
              <a:ext cx="1217469" cy="31129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2019</a:t>
              </a:r>
              <a:endParaRPr lang="en-GB" dirty="0">
                <a:solidFill>
                  <a:schemeClr val="tx1"/>
                </a:solidFill>
              </a:endParaRPr>
            </a:p>
          </p:txBody>
        </p:sp>
        <p:sp>
          <p:nvSpPr>
            <p:cNvPr id="7" name="Rectángulo 6">
              <a:extLst>
                <a:ext uri="{FF2B5EF4-FFF2-40B4-BE49-F238E27FC236}">
                  <a16:creationId xmlns:a16="http://schemas.microsoft.com/office/drawing/2014/main" id="{F6A12850-0D8B-FD28-CE73-83BB614885D2}"/>
                </a:ext>
              </a:extLst>
            </p:cNvPr>
            <p:cNvSpPr/>
            <p:nvPr/>
          </p:nvSpPr>
          <p:spPr>
            <a:xfrm>
              <a:off x="3659223" y="3785891"/>
              <a:ext cx="1217471" cy="31129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2020</a:t>
              </a:r>
              <a:endParaRPr lang="en-GB" dirty="0">
                <a:solidFill>
                  <a:schemeClr val="tx1"/>
                </a:solidFill>
              </a:endParaRPr>
            </a:p>
          </p:txBody>
        </p:sp>
        <p:sp>
          <p:nvSpPr>
            <p:cNvPr id="8" name="Rectángulo 7">
              <a:extLst>
                <a:ext uri="{FF2B5EF4-FFF2-40B4-BE49-F238E27FC236}">
                  <a16:creationId xmlns:a16="http://schemas.microsoft.com/office/drawing/2014/main" id="{6FAA32B8-3FAB-A6E7-0A79-071D81AC4342}"/>
                </a:ext>
              </a:extLst>
            </p:cNvPr>
            <p:cNvSpPr/>
            <p:nvPr/>
          </p:nvSpPr>
          <p:spPr>
            <a:xfrm>
              <a:off x="4876694" y="3785891"/>
              <a:ext cx="1217469" cy="31129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2021</a:t>
              </a:r>
              <a:endParaRPr lang="en-GB" dirty="0">
                <a:solidFill>
                  <a:schemeClr val="tx1"/>
                </a:solidFill>
              </a:endParaRPr>
            </a:p>
          </p:txBody>
        </p:sp>
        <p:sp>
          <p:nvSpPr>
            <p:cNvPr id="9" name="Rectángulo 8">
              <a:extLst>
                <a:ext uri="{FF2B5EF4-FFF2-40B4-BE49-F238E27FC236}">
                  <a16:creationId xmlns:a16="http://schemas.microsoft.com/office/drawing/2014/main" id="{AB04264D-58C5-BA43-821C-95E092943295}"/>
                </a:ext>
              </a:extLst>
            </p:cNvPr>
            <p:cNvSpPr/>
            <p:nvPr/>
          </p:nvSpPr>
          <p:spPr>
            <a:xfrm>
              <a:off x="6094163" y="3785891"/>
              <a:ext cx="1215688" cy="31129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2022</a:t>
              </a:r>
              <a:endParaRPr lang="en-GB" dirty="0">
                <a:solidFill>
                  <a:schemeClr val="tx1"/>
                </a:solidFill>
              </a:endParaRPr>
            </a:p>
          </p:txBody>
        </p:sp>
        <p:sp>
          <p:nvSpPr>
            <p:cNvPr id="10" name="Rectángulo 9">
              <a:extLst>
                <a:ext uri="{FF2B5EF4-FFF2-40B4-BE49-F238E27FC236}">
                  <a16:creationId xmlns:a16="http://schemas.microsoft.com/office/drawing/2014/main" id="{66C9E670-7762-0F7A-A9B2-7E7C13BEFEE6}"/>
                </a:ext>
              </a:extLst>
            </p:cNvPr>
            <p:cNvSpPr/>
            <p:nvPr/>
          </p:nvSpPr>
          <p:spPr>
            <a:xfrm>
              <a:off x="7309851" y="3785891"/>
              <a:ext cx="1217471" cy="31129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2023</a:t>
              </a:r>
              <a:endParaRPr lang="en-GB" dirty="0">
                <a:solidFill>
                  <a:schemeClr val="tx1"/>
                </a:solidFill>
              </a:endParaRPr>
            </a:p>
          </p:txBody>
        </p:sp>
        <p:sp>
          <p:nvSpPr>
            <p:cNvPr id="11" name="Rectángulo 10">
              <a:extLst>
                <a:ext uri="{FF2B5EF4-FFF2-40B4-BE49-F238E27FC236}">
                  <a16:creationId xmlns:a16="http://schemas.microsoft.com/office/drawing/2014/main" id="{8655C59D-03ED-AA9D-3206-2F9756CE9DD7}"/>
                </a:ext>
              </a:extLst>
            </p:cNvPr>
            <p:cNvSpPr/>
            <p:nvPr/>
          </p:nvSpPr>
          <p:spPr>
            <a:xfrm>
              <a:off x="8527321" y="3785891"/>
              <a:ext cx="1217469" cy="31129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2024</a:t>
              </a:r>
              <a:endParaRPr lang="en-GB" dirty="0">
                <a:solidFill>
                  <a:schemeClr val="tx1"/>
                </a:solidFill>
              </a:endParaRPr>
            </a:p>
          </p:txBody>
        </p:sp>
        <p:sp>
          <p:nvSpPr>
            <p:cNvPr id="12" name="Rectángulo 11">
              <a:extLst>
                <a:ext uri="{FF2B5EF4-FFF2-40B4-BE49-F238E27FC236}">
                  <a16:creationId xmlns:a16="http://schemas.microsoft.com/office/drawing/2014/main" id="{2BAF2E1B-91E7-FDAD-A360-557E671A4C17}"/>
                </a:ext>
              </a:extLst>
            </p:cNvPr>
            <p:cNvSpPr/>
            <p:nvPr/>
          </p:nvSpPr>
          <p:spPr>
            <a:xfrm>
              <a:off x="9744791" y="3785891"/>
              <a:ext cx="1217471" cy="31129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2025</a:t>
              </a:r>
              <a:endParaRPr lang="en-GB" dirty="0">
                <a:solidFill>
                  <a:schemeClr val="tx1"/>
                </a:solidFill>
              </a:endParaRPr>
            </a:p>
          </p:txBody>
        </p:sp>
        <p:sp>
          <p:nvSpPr>
            <p:cNvPr id="13" name="Rectángulo 12">
              <a:extLst>
                <a:ext uri="{FF2B5EF4-FFF2-40B4-BE49-F238E27FC236}">
                  <a16:creationId xmlns:a16="http://schemas.microsoft.com/office/drawing/2014/main" id="{240B85D0-1027-DC75-9685-8CADDBB89816}"/>
                </a:ext>
              </a:extLst>
            </p:cNvPr>
            <p:cNvSpPr/>
            <p:nvPr/>
          </p:nvSpPr>
          <p:spPr>
            <a:xfrm>
              <a:off x="10962262" y="3785891"/>
              <a:ext cx="1217469" cy="31129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2026</a:t>
              </a:r>
              <a:endParaRPr lang="en-GB" dirty="0">
                <a:solidFill>
                  <a:schemeClr val="tx1"/>
                </a:solidFill>
              </a:endParaRPr>
            </a:p>
          </p:txBody>
        </p:sp>
        <p:sp>
          <p:nvSpPr>
            <p:cNvPr id="14" name="Rectángulo 13">
              <a:extLst>
                <a:ext uri="{FF2B5EF4-FFF2-40B4-BE49-F238E27FC236}">
                  <a16:creationId xmlns:a16="http://schemas.microsoft.com/office/drawing/2014/main" id="{47A60A2D-FD36-E9E8-7659-0BFBEB4D47F5}"/>
                </a:ext>
              </a:extLst>
            </p:cNvPr>
            <p:cNvSpPr/>
            <p:nvPr/>
          </p:nvSpPr>
          <p:spPr>
            <a:xfrm>
              <a:off x="22856" y="3785891"/>
              <a:ext cx="1217471" cy="311290"/>
            </a:xfrm>
            <a:prstGeom prst="rect">
              <a:avLst/>
            </a:prstGeom>
            <a:solidFill>
              <a:srgbClr val="93637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2017</a:t>
              </a:r>
              <a:endParaRPr lang="en-GB" dirty="0">
                <a:solidFill>
                  <a:schemeClr val="tx1"/>
                </a:solidFill>
              </a:endParaRPr>
            </a:p>
          </p:txBody>
        </p:sp>
      </p:grpSp>
      <p:cxnSp>
        <p:nvCxnSpPr>
          <p:cNvPr id="16" name="Conector recto 15">
            <a:extLst>
              <a:ext uri="{FF2B5EF4-FFF2-40B4-BE49-F238E27FC236}">
                <a16:creationId xmlns:a16="http://schemas.microsoft.com/office/drawing/2014/main" id="{854E773E-F85E-00CE-754C-5A4A4B3868CC}"/>
              </a:ext>
            </a:extLst>
          </p:cNvPr>
          <p:cNvCxnSpPr>
            <a:cxnSpLocks/>
          </p:cNvCxnSpPr>
          <p:nvPr/>
        </p:nvCxnSpPr>
        <p:spPr>
          <a:xfrm flipV="1">
            <a:off x="657225" y="3656013"/>
            <a:ext cx="0" cy="260350"/>
          </a:xfrm>
          <a:prstGeom prst="line">
            <a:avLst/>
          </a:prstGeom>
          <a:ln w="38100">
            <a:solidFill>
              <a:srgbClr val="936373"/>
            </a:solidFill>
          </a:ln>
        </p:spPr>
        <p:style>
          <a:lnRef idx="2">
            <a:schemeClr val="accent1"/>
          </a:lnRef>
          <a:fillRef idx="0">
            <a:schemeClr val="accent1"/>
          </a:fillRef>
          <a:effectRef idx="1">
            <a:schemeClr val="accent1"/>
          </a:effectRef>
          <a:fontRef idx="minor">
            <a:schemeClr val="tx1"/>
          </a:fontRef>
        </p:style>
      </p:cxnSp>
      <p:cxnSp>
        <p:nvCxnSpPr>
          <p:cNvPr id="17" name="Conector recto 16">
            <a:extLst>
              <a:ext uri="{FF2B5EF4-FFF2-40B4-BE49-F238E27FC236}">
                <a16:creationId xmlns:a16="http://schemas.microsoft.com/office/drawing/2014/main" id="{A067FC66-A9DB-7AFF-F7F2-5C60904FEC1B}"/>
              </a:ext>
            </a:extLst>
          </p:cNvPr>
          <p:cNvCxnSpPr>
            <a:cxnSpLocks/>
          </p:cNvCxnSpPr>
          <p:nvPr/>
        </p:nvCxnSpPr>
        <p:spPr>
          <a:xfrm flipV="1">
            <a:off x="8869363" y="3611563"/>
            <a:ext cx="0" cy="215900"/>
          </a:xfrm>
          <a:prstGeom prst="line">
            <a:avLst/>
          </a:prstGeom>
          <a:ln w="38100">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22" name="Conector recto 21">
            <a:extLst>
              <a:ext uri="{FF2B5EF4-FFF2-40B4-BE49-F238E27FC236}">
                <a16:creationId xmlns:a16="http://schemas.microsoft.com/office/drawing/2014/main" id="{DD34FB8B-B6FD-812F-9B54-8FC6770C7D31}"/>
              </a:ext>
            </a:extLst>
          </p:cNvPr>
          <p:cNvCxnSpPr>
            <a:cxnSpLocks/>
          </p:cNvCxnSpPr>
          <p:nvPr/>
        </p:nvCxnSpPr>
        <p:spPr>
          <a:xfrm flipH="1" flipV="1">
            <a:off x="7048500" y="3603625"/>
            <a:ext cx="0" cy="182563"/>
          </a:xfrm>
          <a:prstGeom prst="line">
            <a:avLst/>
          </a:prstGeom>
          <a:ln w="38100">
            <a:solidFill>
              <a:srgbClr val="009900"/>
            </a:solidFill>
          </a:ln>
        </p:spPr>
        <p:style>
          <a:lnRef idx="2">
            <a:schemeClr val="accent1"/>
          </a:lnRef>
          <a:fillRef idx="0">
            <a:schemeClr val="accent1"/>
          </a:fillRef>
          <a:effectRef idx="1">
            <a:schemeClr val="accent1"/>
          </a:effectRef>
          <a:fontRef idx="minor">
            <a:schemeClr val="tx1"/>
          </a:fontRef>
        </p:style>
      </p:cxnSp>
      <p:cxnSp>
        <p:nvCxnSpPr>
          <p:cNvPr id="27" name="Conector recto 26">
            <a:extLst>
              <a:ext uri="{FF2B5EF4-FFF2-40B4-BE49-F238E27FC236}">
                <a16:creationId xmlns:a16="http://schemas.microsoft.com/office/drawing/2014/main" id="{B3A98405-CE7D-4B8A-2FF5-D9A50B8E35DA}"/>
              </a:ext>
            </a:extLst>
          </p:cNvPr>
          <p:cNvCxnSpPr>
            <a:cxnSpLocks/>
          </p:cNvCxnSpPr>
          <p:nvPr/>
        </p:nvCxnSpPr>
        <p:spPr>
          <a:xfrm flipV="1">
            <a:off x="10298113" y="3598863"/>
            <a:ext cx="0" cy="215900"/>
          </a:xfrm>
          <a:prstGeom prst="line">
            <a:avLst/>
          </a:prstGeom>
          <a:ln w="38100">
            <a:solidFill>
              <a:schemeClr val="accent1"/>
            </a:solidFill>
          </a:ln>
        </p:spPr>
        <p:style>
          <a:lnRef idx="2">
            <a:schemeClr val="accent1"/>
          </a:lnRef>
          <a:fillRef idx="0">
            <a:schemeClr val="accent1"/>
          </a:fillRef>
          <a:effectRef idx="1">
            <a:schemeClr val="accent1"/>
          </a:effectRef>
          <a:fontRef idx="minor">
            <a:schemeClr val="tx1"/>
          </a:fontRef>
        </p:style>
      </p:cxnSp>
      <p:pic>
        <p:nvPicPr>
          <p:cNvPr id="18" name="Imagen 17" descr="Interfaz de usuario gráfica, Aplicación, Word&#10;&#10;Descripción generada automáticamente">
            <a:extLst>
              <a:ext uri="{FF2B5EF4-FFF2-40B4-BE49-F238E27FC236}">
                <a16:creationId xmlns:a16="http://schemas.microsoft.com/office/drawing/2014/main" id="{3E8B927F-27C6-6535-EB67-E90DE945AD25}"/>
              </a:ext>
            </a:extLst>
          </p:cNvPr>
          <p:cNvPicPr>
            <a:picLocks noChangeAspect="1"/>
          </p:cNvPicPr>
          <p:nvPr/>
        </p:nvPicPr>
        <p:blipFill rotWithShape="1">
          <a:blip r:embed="rId2"/>
          <a:srcRect l="12747" t="12658" r="20240"/>
          <a:stretch/>
        </p:blipFill>
        <p:spPr>
          <a:xfrm>
            <a:off x="4038600" y="1395413"/>
            <a:ext cx="1441450" cy="2012950"/>
          </a:xfrm>
          <a:prstGeom prst="rect">
            <a:avLst/>
          </a:prstGeom>
          <a:solidFill>
            <a:schemeClr val="tx1">
              <a:lumMod val="95000"/>
              <a:lumOff val="5000"/>
            </a:schemeClr>
          </a:solidFill>
          <a:ln>
            <a:solidFill>
              <a:schemeClr val="tx1"/>
            </a:solidFill>
          </a:ln>
          <a:effectLst>
            <a:outerShdw blurRad="50800" dist="38100" dir="2700000" algn="tl" rotWithShape="0">
              <a:prstClr val="black">
                <a:alpha val="40000"/>
              </a:prstClr>
            </a:outerShdw>
          </a:effectLst>
        </p:spPr>
      </p:pic>
      <p:pic>
        <p:nvPicPr>
          <p:cNvPr id="19" name="Imagen 18" descr="Interfaz de usuario gráfica, Aplicación, Word&#10;&#10;Descripción generada automáticamente">
            <a:extLst>
              <a:ext uri="{FF2B5EF4-FFF2-40B4-BE49-F238E27FC236}">
                <a16:creationId xmlns:a16="http://schemas.microsoft.com/office/drawing/2014/main" id="{3AC837F7-957D-1E98-1BA1-8FD9947103DA}"/>
              </a:ext>
            </a:extLst>
          </p:cNvPr>
          <p:cNvPicPr>
            <a:picLocks noChangeAspect="1"/>
          </p:cNvPicPr>
          <p:nvPr/>
        </p:nvPicPr>
        <p:blipFill rotWithShape="1">
          <a:blip r:embed="rId3"/>
          <a:srcRect l="13722" t="13853" r="20212"/>
          <a:stretch/>
        </p:blipFill>
        <p:spPr>
          <a:xfrm>
            <a:off x="4903788" y="1447800"/>
            <a:ext cx="1435100" cy="2014538"/>
          </a:xfrm>
          <a:prstGeom prst="rect">
            <a:avLst/>
          </a:prstGeom>
          <a:solidFill>
            <a:schemeClr val="tx1">
              <a:lumMod val="95000"/>
              <a:lumOff val="5000"/>
            </a:schemeClr>
          </a:solidFill>
          <a:ln>
            <a:solidFill>
              <a:schemeClr val="tx1">
                <a:lumMod val="95000"/>
                <a:lumOff val="5000"/>
              </a:schemeClr>
            </a:solidFill>
          </a:ln>
          <a:effectLst>
            <a:outerShdw blurRad="50800" dist="38100" dir="2700000" algn="tl" rotWithShape="0">
              <a:prstClr val="black">
                <a:alpha val="40000"/>
              </a:prstClr>
            </a:outerShdw>
          </a:effectLst>
        </p:spPr>
      </p:pic>
      <p:pic>
        <p:nvPicPr>
          <p:cNvPr id="20" name="Imagen 19">
            <a:extLst>
              <a:ext uri="{FF2B5EF4-FFF2-40B4-BE49-F238E27FC236}">
                <a16:creationId xmlns:a16="http://schemas.microsoft.com/office/drawing/2014/main" id="{5A3869F4-74F1-32B5-7313-DE80128A4003}"/>
              </a:ext>
            </a:extLst>
          </p:cNvPr>
          <p:cNvPicPr>
            <a:picLocks noChangeAspect="1"/>
          </p:cNvPicPr>
          <p:nvPr/>
        </p:nvPicPr>
        <p:blipFill>
          <a:blip r:embed="rId4"/>
          <a:stretch>
            <a:fillRect/>
          </a:stretch>
        </p:blipFill>
        <p:spPr>
          <a:xfrm>
            <a:off x="5924550" y="1504950"/>
            <a:ext cx="1431925" cy="2019300"/>
          </a:xfrm>
          <a:prstGeom prst="rect">
            <a:avLst/>
          </a:prstGeom>
          <a:ln>
            <a:solidFill>
              <a:schemeClr val="tx1"/>
            </a:solidFill>
          </a:ln>
          <a:effectLst>
            <a:outerShdw blurRad="50800" dist="38100" dir="2700000" algn="tl" rotWithShape="0">
              <a:prstClr val="black">
                <a:alpha val="40000"/>
              </a:prstClr>
            </a:outerShdw>
          </a:effectLst>
        </p:spPr>
      </p:pic>
      <p:sp>
        <p:nvSpPr>
          <p:cNvPr id="21" name="Rectángulo: esquinas redondeadas 20">
            <a:extLst>
              <a:ext uri="{FF2B5EF4-FFF2-40B4-BE49-F238E27FC236}">
                <a16:creationId xmlns:a16="http://schemas.microsoft.com/office/drawing/2014/main" id="{04FA195A-EEFA-77C1-18D3-CE354E7A27FC}"/>
              </a:ext>
            </a:extLst>
          </p:cNvPr>
          <p:cNvSpPr/>
          <p:nvPr/>
        </p:nvSpPr>
        <p:spPr>
          <a:xfrm>
            <a:off x="3973513" y="1323975"/>
            <a:ext cx="3444875" cy="2279650"/>
          </a:xfrm>
          <a:prstGeom prst="roundRect">
            <a:avLst>
              <a:gd name="adj" fmla="val 8757"/>
            </a:avLst>
          </a:prstGeom>
          <a:noFill/>
          <a:ln w="38100">
            <a:solidFill>
              <a:srgbClr val="0099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3" name="Imagen 22">
            <a:extLst>
              <a:ext uri="{FF2B5EF4-FFF2-40B4-BE49-F238E27FC236}">
                <a16:creationId xmlns:a16="http://schemas.microsoft.com/office/drawing/2014/main" id="{248FF4B1-97FF-50B5-2353-942BADEEF9FB}"/>
              </a:ext>
            </a:extLst>
          </p:cNvPr>
          <p:cNvPicPr>
            <a:picLocks noChangeAspect="1"/>
          </p:cNvPicPr>
          <p:nvPr/>
        </p:nvPicPr>
        <p:blipFill>
          <a:blip r:embed="rId5"/>
          <a:stretch>
            <a:fillRect/>
          </a:stretch>
        </p:blipFill>
        <p:spPr>
          <a:xfrm>
            <a:off x="7561263" y="1412875"/>
            <a:ext cx="1447800" cy="2051050"/>
          </a:xfrm>
          <a:prstGeom prst="rect">
            <a:avLst/>
          </a:prstGeom>
          <a:ln>
            <a:solidFill>
              <a:schemeClr val="tx1"/>
            </a:solidFill>
          </a:ln>
          <a:effectLst>
            <a:outerShdw blurRad="50800" dist="38100" dir="2700000" algn="tl" rotWithShape="0">
              <a:prstClr val="black">
                <a:alpha val="40000"/>
              </a:prstClr>
            </a:outerShdw>
          </a:effectLst>
        </p:spPr>
      </p:pic>
      <p:pic>
        <p:nvPicPr>
          <p:cNvPr id="24" name="Imagen 23">
            <a:extLst>
              <a:ext uri="{FF2B5EF4-FFF2-40B4-BE49-F238E27FC236}">
                <a16:creationId xmlns:a16="http://schemas.microsoft.com/office/drawing/2014/main" id="{539F6F37-44D4-C1C6-1B35-93EE131D5397}"/>
              </a:ext>
            </a:extLst>
          </p:cNvPr>
          <p:cNvPicPr>
            <a:picLocks noChangeAspect="1"/>
          </p:cNvPicPr>
          <p:nvPr/>
        </p:nvPicPr>
        <p:blipFill>
          <a:blip r:embed="rId6"/>
          <a:stretch>
            <a:fillRect/>
          </a:stretch>
        </p:blipFill>
        <p:spPr>
          <a:xfrm>
            <a:off x="9277350" y="1414463"/>
            <a:ext cx="1447800" cy="2036762"/>
          </a:xfrm>
          <a:prstGeom prst="rect">
            <a:avLst/>
          </a:prstGeom>
          <a:ln>
            <a:solidFill>
              <a:schemeClr val="tx1"/>
            </a:solidFill>
          </a:ln>
          <a:effectLst>
            <a:outerShdw blurRad="50800" dist="38100" dir="2700000" algn="tl" rotWithShape="0">
              <a:prstClr val="black">
                <a:alpha val="40000"/>
              </a:prstClr>
            </a:outerShdw>
          </a:effectLst>
        </p:spPr>
      </p:pic>
      <p:sp>
        <p:nvSpPr>
          <p:cNvPr id="25" name="Rectángulo: esquinas redondeadas 24">
            <a:extLst>
              <a:ext uri="{FF2B5EF4-FFF2-40B4-BE49-F238E27FC236}">
                <a16:creationId xmlns:a16="http://schemas.microsoft.com/office/drawing/2014/main" id="{735CAEDC-5564-BDC3-8062-678DF679A74F}"/>
              </a:ext>
            </a:extLst>
          </p:cNvPr>
          <p:cNvSpPr/>
          <p:nvPr/>
        </p:nvSpPr>
        <p:spPr>
          <a:xfrm>
            <a:off x="7500938" y="1323975"/>
            <a:ext cx="1579562" cy="2279650"/>
          </a:xfrm>
          <a:prstGeom prst="roundRect">
            <a:avLst>
              <a:gd name="adj" fmla="val 8757"/>
            </a:avLst>
          </a:prstGeom>
          <a:noFill/>
          <a:ln w="38100">
            <a:solidFill>
              <a:srgbClr val="0070C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6" name="Rectángulo: esquinas redondeadas 25">
            <a:extLst>
              <a:ext uri="{FF2B5EF4-FFF2-40B4-BE49-F238E27FC236}">
                <a16:creationId xmlns:a16="http://schemas.microsoft.com/office/drawing/2014/main" id="{89DBDAEF-5D36-CB27-8B69-89EFDFEE2EF5}"/>
              </a:ext>
            </a:extLst>
          </p:cNvPr>
          <p:cNvSpPr/>
          <p:nvPr/>
        </p:nvSpPr>
        <p:spPr>
          <a:xfrm>
            <a:off x="9212263" y="1323975"/>
            <a:ext cx="1577975" cy="2279650"/>
          </a:xfrm>
          <a:prstGeom prst="roundRect">
            <a:avLst>
              <a:gd name="adj" fmla="val 8757"/>
            </a:avLst>
          </a:prstGeom>
          <a:noFill/>
          <a:ln w="38100">
            <a:solidFill>
              <a:schemeClr val="accent1"/>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2784" name="Google Shape;283;p30">
            <a:extLst>
              <a:ext uri="{FF2B5EF4-FFF2-40B4-BE49-F238E27FC236}">
                <a16:creationId xmlns:a16="http://schemas.microsoft.com/office/drawing/2014/main" id="{B17BCE34-200B-10FE-FD98-268D01767A15}"/>
              </a:ext>
            </a:extLst>
          </p:cNvPr>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313" y="1377950"/>
            <a:ext cx="1444625" cy="20145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9" name="Rectángulo: esquinas redondeadas 28">
            <a:extLst>
              <a:ext uri="{FF2B5EF4-FFF2-40B4-BE49-F238E27FC236}">
                <a16:creationId xmlns:a16="http://schemas.microsoft.com/office/drawing/2014/main" id="{76E57087-9E2E-A489-744D-B4F6F695B79E}"/>
              </a:ext>
            </a:extLst>
          </p:cNvPr>
          <p:cNvSpPr/>
          <p:nvPr/>
        </p:nvSpPr>
        <p:spPr>
          <a:xfrm>
            <a:off x="28575" y="1327150"/>
            <a:ext cx="2339975" cy="2328863"/>
          </a:xfrm>
          <a:prstGeom prst="roundRect">
            <a:avLst>
              <a:gd name="adj" fmla="val 3635"/>
            </a:avLst>
          </a:prstGeom>
          <a:noFill/>
          <a:ln w="38100">
            <a:solidFill>
              <a:srgbClr val="936373"/>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0" name="Imagen 29">
            <a:extLst>
              <a:ext uri="{FF2B5EF4-FFF2-40B4-BE49-F238E27FC236}">
                <a16:creationId xmlns:a16="http://schemas.microsoft.com/office/drawing/2014/main" id="{A499D3C7-061B-FE2C-5CF2-E66F1840283F}"/>
              </a:ext>
            </a:extLst>
          </p:cNvPr>
          <p:cNvPicPr>
            <a:picLocks noChangeAspect="1"/>
          </p:cNvPicPr>
          <p:nvPr/>
        </p:nvPicPr>
        <p:blipFill>
          <a:blip r:embed="rId8"/>
          <a:stretch>
            <a:fillRect/>
          </a:stretch>
        </p:blipFill>
        <p:spPr>
          <a:xfrm>
            <a:off x="885825" y="1593850"/>
            <a:ext cx="1428750" cy="2017713"/>
          </a:xfrm>
          <a:prstGeom prst="rect">
            <a:avLst/>
          </a:prstGeom>
          <a:ln>
            <a:solidFill>
              <a:schemeClr val="tx1"/>
            </a:solidFill>
          </a:ln>
          <a:effectLst>
            <a:outerShdw blurRad="50800" dist="38100" dir="2700000" algn="tl" rotWithShape="0">
              <a:prstClr val="black">
                <a:alpha val="40000"/>
              </a:prstClr>
            </a:outerShdw>
          </a:effectLst>
        </p:spPr>
      </p:pic>
      <p:sp>
        <p:nvSpPr>
          <p:cNvPr id="32787" name="CuadroTexto 30">
            <a:extLst>
              <a:ext uri="{FF2B5EF4-FFF2-40B4-BE49-F238E27FC236}">
                <a16:creationId xmlns:a16="http://schemas.microsoft.com/office/drawing/2014/main" id="{DA42F2A3-ED9B-7D7C-2CC0-9EE4E44A9443}"/>
              </a:ext>
            </a:extLst>
          </p:cNvPr>
          <p:cNvSpPr txBox="1">
            <a:spLocks noChangeArrowheads="1"/>
          </p:cNvSpPr>
          <p:nvPr/>
        </p:nvSpPr>
        <p:spPr bwMode="auto">
          <a:xfrm>
            <a:off x="2365375" y="1824038"/>
            <a:ext cx="1611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a:r>
              <a:rPr lang="en-GB" altLang="en-US" sz="2400" b="1">
                <a:solidFill>
                  <a:srgbClr val="FF0000"/>
                </a:solidFill>
              </a:rPr>
              <a:t>European Green Deal</a:t>
            </a:r>
          </a:p>
        </p:txBody>
      </p:sp>
      <p:sp>
        <p:nvSpPr>
          <p:cNvPr id="32" name="Elipse 31">
            <a:extLst>
              <a:ext uri="{FF2B5EF4-FFF2-40B4-BE49-F238E27FC236}">
                <a16:creationId xmlns:a16="http://schemas.microsoft.com/office/drawing/2014/main" id="{3870B388-275C-0298-2F5C-A70539A9C2AE}"/>
              </a:ext>
            </a:extLst>
          </p:cNvPr>
          <p:cNvSpPr/>
          <p:nvPr/>
        </p:nvSpPr>
        <p:spPr>
          <a:xfrm>
            <a:off x="2311400" y="1466850"/>
            <a:ext cx="1655763" cy="165576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33" name="Conector recto 32">
            <a:extLst>
              <a:ext uri="{FF2B5EF4-FFF2-40B4-BE49-F238E27FC236}">
                <a16:creationId xmlns:a16="http://schemas.microsoft.com/office/drawing/2014/main" id="{9FC63468-B122-686D-F0C7-FBF120554E3A}"/>
              </a:ext>
            </a:extLst>
          </p:cNvPr>
          <p:cNvCxnSpPr>
            <a:cxnSpLocks/>
          </p:cNvCxnSpPr>
          <p:nvPr/>
        </p:nvCxnSpPr>
        <p:spPr>
          <a:xfrm flipH="1" flipV="1">
            <a:off x="3140075" y="3154363"/>
            <a:ext cx="0" cy="66040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36" name="Rectángulo: esquinas redondeadas 35">
            <a:extLst>
              <a:ext uri="{FF2B5EF4-FFF2-40B4-BE49-F238E27FC236}">
                <a16:creationId xmlns:a16="http://schemas.microsoft.com/office/drawing/2014/main" id="{E844E548-40BF-F9DE-8ACF-5EAC5DF2081D}"/>
              </a:ext>
            </a:extLst>
          </p:cNvPr>
          <p:cNvSpPr/>
          <p:nvPr/>
        </p:nvSpPr>
        <p:spPr>
          <a:xfrm>
            <a:off x="5197475" y="4346575"/>
            <a:ext cx="5543550" cy="2316163"/>
          </a:xfrm>
          <a:prstGeom prst="roundRect">
            <a:avLst>
              <a:gd name="adj" fmla="val 5084"/>
            </a:avLst>
          </a:prstGeom>
          <a:noFill/>
          <a:ln w="38100">
            <a:solidFill>
              <a:srgbClr val="00B0F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7" name="Rectángulo: esquinas redondeadas 36">
            <a:extLst>
              <a:ext uri="{FF2B5EF4-FFF2-40B4-BE49-F238E27FC236}">
                <a16:creationId xmlns:a16="http://schemas.microsoft.com/office/drawing/2014/main" id="{D7406D08-3271-FE0B-4284-034B0F642694}"/>
              </a:ext>
            </a:extLst>
          </p:cNvPr>
          <p:cNvSpPr/>
          <p:nvPr/>
        </p:nvSpPr>
        <p:spPr>
          <a:xfrm>
            <a:off x="90488" y="4348163"/>
            <a:ext cx="1612900" cy="2316162"/>
          </a:xfrm>
          <a:prstGeom prst="roundRect">
            <a:avLst>
              <a:gd name="adj" fmla="val 8757"/>
            </a:avLst>
          </a:prstGeom>
          <a:solidFill>
            <a:schemeClr val="bg1"/>
          </a:solidFill>
          <a:ln w="38100">
            <a:solidFill>
              <a:srgbClr val="C0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8" name="Google Shape;221;p23">
            <a:extLst>
              <a:ext uri="{FF2B5EF4-FFF2-40B4-BE49-F238E27FC236}">
                <a16:creationId xmlns:a16="http://schemas.microsoft.com/office/drawing/2014/main" id="{3F9A7014-C2B8-DB52-BC2B-1D4CA5595A8F}"/>
              </a:ext>
            </a:extLst>
          </p:cNvPr>
          <p:cNvPicPr preferRelativeResize="0">
            <a:picLocks noChangeAspect="1"/>
          </p:cNvPicPr>
          <p:nvPr/>
        </p:nvPicPr>
        <p:blipFill rotWithShape="1">
          <a:blip r:embed="rId9">
            <a:alphaModFix/>
          </a:blip>
          <a:srcRect/>
          <a:stretch/>
        </p:blipFill>
        <p:spPr>
          <a:xfrm>
            <a:off x="1878013" y="4468813"/>
            <a:ext cx="1458912" cy="2074862"/>
          </a:xfrm>
          <a:prstGeom prst="rect">
            <a:avLst/>
          </a:prstGeom>
          <a:noFill/>
          <a:ln>
            <a:solidFill>
              <a:schemeClr val="tx1"/>
            </a:solidFill>
          </a:ln>
          <a:effectLst>
            <a:outerShdw blurRad="50800" dist="38100" dir="2700000" algn="tl" rotWithShape="0">
              <a:prstClr val="black">
                <a:alpha val="40000"/>
              </a:prstClr>
            </a:outerShdw>
          </a:effectLst>
        </p:spPr>
      </p:pic>
      <p:pic>
        <p:nvPicPr>
          <p:cNvPr id="39" name="Google Shape;366;p37">
            <a:extLst>
              <a:ext uri="{FF2B5EF4-FFF2-40B4-BE49-F238E27FC236}">
                <a16:creationId xmlns:a16="http://schemas.microsoft.com/office/drawing/2014/main" id="{5FC1D529-0482-EB16-A487-FBFC9333702F}"/>
              </a:ext>
            </a:extLst>
          </p:cNvPr>
          <p:cNvPicPr preferRelativeResize="0"/>
          <p:nvPr/>
        </p:nvPicPr>
        <p:blipFill rotWithShape="1">
          <a:blip r:embed="rId10">
            <a:alphaModFix/>
          </a:blip>
          <a:srcRect l="1446" t="1641" r="1744" b="1485"/>
          <a:stretch/>
        </p:blipFill>
        <p:spPr>
          <a:xfrm>
            <a:off x="173038" y="4468813"/>
            <a:ext cx="1454150" cy="2074862"/>
          </a:xfrm>
          <a:prstGeom prst="rect">
            <a:avLst/>
          </a:prstGeom>
          <a:noFill/>
          <a:ln w="9525" cap="flat" cmpd="sng">
            <a:solidFill>
              <a:schemeClr val="dk1"/>
            </a:solidFill>
            <a:prstDash val="solid"/>
            <a:round/>
            <a:headEnd type="none" w="sm" len="sm"/>
            <a:tailEnd type="none" w="sm" len="sm"/>
          </a:ln>
          <a:effectLst>
            <a:outerShdw blurRad="50800" dist="38100" dir="2700000" algn="tl" rotWithShape="0">
              <a:srgbClr val="000000">
                <a:alpha val="40000"/>
              </a:srgbClr>
            </a:outerShdw>
          </a:effectLst>
        </p:spPr>
      </p:pic>
      <p:sp>
        <p:nvSpPr>
          <p:cNvPr id="40" name="Rectángulo: esquinas redondeadas 39">
            <a:extLst>
              <a:ext uri="{FF2B5EF4-FFF2-40B4-BE49-F238E27FC236}">
                <a16:creationId xmlns:a16="http://schemas.microsoft.com/office/drawing/2014/main" id="{5569945F-477F-4EA1-735F-B908EC5939B8}"/>
              </a:ext>
            </a:extLst>
          </p:cNvPr>
          <p:cNvSpPr/>
          <p:nvPr/>
        </p:nvSpPr>
        <p:spPr>
          <a:xfrm>
            <a:off x="3479800" y="4346575"/>
            <a:ext cx="1617663" cy="2316163"/>
          </a:xfrm>
          <a:prstGeom prst="roundRect">
            <a:avLst>
              <a:gd name="adj" fmla="val 8757"/>
            </a:avLst>
          </a:prstGeom>
          <a:noFill/>
          <a:ln w="38100">
            <a:solidFill>
              <a:srgbClr val="FFC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41" name="Conector recto 40">
            <a:extLst>
              <a:ext uri="{FF2B5EF4-FFF2-40B4-BE49-F238E27FC236}">
                <a16:creationId xmlns:a16="http://schemas.microsoft.com/office/drawing/2014/main" id="{2F159E18-D429-6552-2D41-BE75A7FB509B}"/>
              </a:ext>
            </a:extLst>
          </p:cNvPr>
          <p:cNvCxnSpPr>
            <a:cxnSpLocks/>
          </p:cNvCxnSpPr>
          <p:nvPr/>
        </p:nvCxnSpPr>
        <p:spPr>
          <a:xfrm flipH="1" flipV="1">
            <a:off x="3697288" y="4076700"/>
            <a:ext cx="7937" cy="269875"/>
          </a:xfrm>
          <a:prstGeom prst="line">
            <a:avLst/>
          </a:prstGeom>
          <a:ln w="38100">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42" name="Conector recto 41">
            <a:extLst>
              <a:ext uri="{FF2B5EF4-FFF2-40B4-BE49-F238E27FC236}">
                <a16:creationId xmlns:a16="http://schemas.microsoft.com/office/drawing/2014/main" id="{13EDE7BD-F23E-B016-5779-69312437E3FB}"/>
              </a:ext>
            </a:extLst>
          </p:cNvPr>
          <p:cNvCxnSpPr>
            <a:cxnSpLocks/>
          </p:cNvCxnSpPr>
          <p:nvPr/>
        </p:nvCxnSpPr>
        <p:spPr>
          <a:xfrm flipV="1">
            <a:off x="1236663" y="4092575"/>
            <a:ext cx="0" cy="254000"/>
          </a:xfrm>
          <a:prstGeom prst="line">
            <a:avLst/>
          </a:prstGeom>
          <a:ln w="38100">
            <a:solidFill>
              <a:srgbClr val="C00000"/>
            </a:solidFill>
          </a:ln>
        </p:spPr>
        <p:style>
          <a:lnRef idx="2">
            <a:schemeClr val="accent1"/>
          </a:lnRef>
          <a:fillRef idx="0">
            <a:schemeClr val="accent1"/>
          </a:fillRef>
          <a:effectRef idx="1">
            <a:schemeClr val="accent1"/>
          </a:effectRef>
          <a:fontRef idx="minor">
            <a:schemeClr val="tx1"/>
          </a:fontRef>
        </p:style>
      </p:cxnSp>
      <p:pic>
        <p:nvPicPr>
          <p:cNvPr id="43" name="Imagen 42">
            <a:extLst>
              <a:ext uri="{FF2B5EF4-FFF2-40B4-BE49-F238E27FC236}">
                <a16:creationId xmlns:a16="http://schemas.microsoft.com/office/drawing/2014/main" id="{B89288CA-9F3C-CA95-80EA-08FA54F41264}"/>
              </a:ext>
            </a:extLst>
          </p:cNvPr>
          <p:cNvPicPr>
            <a:picLocks noChangeAspect="1"/>
          </p:cNvPicPr>
          <p:nvPr/>
        </p:nvPicPr>
        <p:blipFill>
          <a:blip r:embed="rId11"/>
          <a:stretch>
            <a:fillRect/>
          </a:stretch>
        </p:blipFill>
        <p:spPr>
          <a:xfrm>
            <a:off x="5299075" y="4433888"/>
            <a:ext cx="1449388" cy="2082800"/>
          </a:xfrm>
          <a:prstGeom prst="rect">
            <a:avLst/>
          </a:prstGeom>
          <a:ln>
            <a:solidFill>
              <a:schemeClr val="tx1"/>
            </a:solidFill>
          </a:ln>
          <a:effectLst>
            <a:outerShdw blurRad="50800" dist="38100" dir="2700000" algn="tl" rotWithShape="0">
              <a:prstClr val="black">
                <a:alpha val="40000"/>
              </a:prstClr>
            </a:outerShdw>
          </a:effectLst>
        </p:spPr>
      </p:pic>
      <p:pic>
        <p:nvPicPr>
          <p:cNvPr id="44" name="Imagen 43">
            <a:extLst>
              <a:ext uri="{FF2B5EF4-FFF2-40B4-BE49-F238E27FC236}">
                <a16:creationId xmlns:a16="http://schemas.microsoft.com/office/drawing/2014/main" id="{0CDF2A17-AD6C-6538-479C-80E9CCBE1E99}"/>
              </a:ext>
            </a:extLst>
          </p:cNvPr>
          <p:cNvPicPr>
            <a:picLocks noChangeAspect="1"/>
          </p:cNvPicPr>
          <p:nvPr/>
        </p:nvPicPr>
        <p:blipFill>
          <a:blip r:embed="rId12"/>
          <a:stretch>
            <a:fillRect/>
          </a:stretch>
        </p:blipFill>
        <p:spPr>
          <a:xfrm>
            <a:off x="7656513" y="4425950"/>
            <a:ext cx="1447800" cy="2073275"/>
          </a:xfrm>
          <a:prstGeom prst="rect">
            <a:avLst/>
          </a:prstGeom>
          <a:ln>
            <a:solidFill>
              <a:schemeClr val="tx1"/>
            </a:solidFill>
          </a:ln>
          <a:effectLst>
            <a:outerShdw blurRad="50800" dist="38100" dir="2700000" algn="tl" rotWithShape="0">
              <a:prstClr val="black">
                <a:alpha val="40000"/>
              </a:prstClr>
            </a:outerShdw>
          </a:effectLst>
        </p:spPr>
      </p:pic>
      <p:pic>
        <p:nvPicPr>
          <p:cNvPr id="45" name="Imagen 44">
            <a:extLst>
              <a:ext uri="{FF2B5EF4-FFF2-40B4-BE49-F238E27FC236}">
                <a16:creationId xmlns:a16="http://schemas.microsoft.com/office/drawing/2014/main" id="{30345BF8-F49F-F556-BA38-243B2F8221BC}"/>
              </a:ext>
            </a:extLst>
          </p:cNvPr>
          <p:cNvPicPr>
            <a:picLocks noChangeAspect="1"/>
          </p:cNvPicPr>
          <p:nvPr/>
        </p:nvPicPr>
        <p:blipFill>
          <a:blip r:embed="rId13"/>
          <a:stretch>
            <a:fillRect/>
          </a:stretch>
        </p:blipFill>
        <p:spPr>
          <a:xfrm>
            <a:off x="6126163" y="4525963"/>
            <a:ext cx="1449387" cy="2078037"/>
          </a:xfrm>
          <a:prstGeom prst="rect">
            <a:avLst/>
          </a:prstGeom>
          <a:ln>
            <a:solidFill>
              <a:schemeClr val="tx1"/>
            </a:solidFill>
          </a:ln>
          <a:effectLst>
            <a:outerShdw blurRad="50800" dist="38100" dir="2700000" algn="tl" rotWithShape="0">
              <a:prstClr val="black">
                <a:alpha val="40000"/>
              </a:prstClr>
            </a:outerShdw>
          </a:effectLst>
        </p:spPr>
      </p:pic>
      <p:cxnSp>
        <p:nvCxnSpPr>
          <p:cNvPr id="46" name="Conector recto 45">
            <a:extLst>
              <a:ext uri="{FF2B5EF4-FFF2-40B4-BE49-F238E27FC236}">
                <a16:creationId xmlns:a16="http://schemas.microsoft.com/office/drawing/2014/main" id="{72CEECDA-1DDB-B53F-F66C-ACF603658FF1}"/>
              </a:ext>
            </a:extLst>
          </p:cNvPr>
          <p:cNvCxnSpPr>
            <a:cxnSpLocks/>
          </p:cNvCxnSpPr>
          <p:nvPr/>
        </p:nvCxnSpPr>
        <p:spPr>
          <a:xfrm flipV="1">
            <a:off x="7966075" y="4049713"/>
            <a:ext cx="0" cy="290512"/>
          </a:xfrm>
          <a:prstGeom prst="line">
            <a:avLst/>
          </a:prstGeom>
          <a:ln w="38100">
            <a:solidFill>
              <a:srgbClr val="00B0F0"/>
            </a:solidFill>
          </a:ln>
        </p:spPr>
        <p:style>
          <a:lnRef idx="2">
            <a:schemeClr val="accent1"/>
          </a:lnRef>
          <a:fillRef idx="0">
            <a:schemeClr val="accent1"/>
          </a:fillRef>
          <a:effectRef idx="1">
            <a:schemeClr val="accent1"/>
          </a:effectRef>
          <a:fontRef idx="minor">
            <a:schemeClr val="tx1"/>
          </a:fontRef>
        </p:style>
      </p:cxnSp>
      <p:pic>
        <p:nvPicPr>
          <p:cNvPr id="47" name="Imagen 46">
            <a:extLst>
              <a:ext uri="{FF2B5EF4-FFF2-40B4-BE49-F238E27FC236}">
                <a16:creationId xmlns:a16="http://schemas.microsoft.com/office/drawing/2014/main" id="{D2DC8736-30FA-D170-AC6A-25CDF9120881}"/>
              </a:ext>
            </a:extLst>
          </p:cNvPr>
          <p:cNvPicPr>
            <a:picLocks noChangeAspect="1"/>
          </p:cNvPicPr>
          <p:nvPr/>
        </p:nvPicPr>
        <p:blipFill>
          <a:blip r:embed="rId14"/>
          <a:stretch>
            <a:fillRect/>
          </a:stretch>
        </p:blipFill>
        <p:spPr>
          <a:xfrm>
            <a:off x="3575050" y="4449763"/>
            <a:ext cx="1433513" cy="2074862"/>
          </a:xfrm>
          <a:prstGeom prst="rect">
            <a:avLst/>
          </a:prstGeom>
          <a:ln>
            <a:solidFill>
              <a:schemeClr val="tx1"/>
            </a:solidFill>
          </a:ln>
          <a:effectLst>
            <a:outerShdw blurRad="50800" dist="38100" dir="2700000" algn="tl" rotWithShape="0">
              <a:prstClr val="black">
                <a:alpha val="40000"/>
              </a:prstClr>
            </a:outerShdw>
          </a:effectLst>
        </p:spPr>
      </p:pic>
      <p:pic>
        <p:nvPicPr>
          <p:cNvPr id="48" name="Imagen 47">
            <a:extLst>
              <a:ext uri="{FF2B5EF4-FFF2-40B4-BE49-F238E27FC236}">
                <a16:creationId xmlns:a16="http://schemas.microsoft.com/office/drawing/2014/main" id="{42A57DF6-B2EE-65E6-6CF8-B951AFE50D97}"/>
              </a:ext>
            </a:extLst>
          </p:cNvPr>
          <p:cNvPicPr>
            <a:picLocks noChangeAspect="1"/>
          </p:cNvPicPr>
          <p:nvPr/>
        </p:nvPicPr>
        <p:blipFill>
          <a:blip r:embed="rId15"/>
          <a:stretch>
            <a:fillRect/>
          </a:stretch>
        </p:blipFill>
        <p:spPr>
          <a:xfrm>
            <a:off x="9201150" y="4494213"/>
            <a:ext cx="1471613" cy="2074862"/>
          </a:xfrm>
          <a:prstGeom prst="rect">
            <a:avLst/>
          </a:prstGeom>
          <a:ln>
            <a:solidFill>
              <a:schemeClr val="tx1"/>
            </a:solidFill>
          </a:ln>
          <a:effectLst>
            <a:outerShdw blurRad="50800" dist="38100" dir="2700000" algn="tl" rotWithShape="0">
              <a:prstClr val="black">
                <a:alpha val="40000"/>
              </a:prstClr>
            </a:outerShdw>
          </a:effectLst>
        </p:spPr>
      </p:pic>
      <p:sp>
        <p:nvSpPr>
          <p:cNvPr id="49" name="Rectángulo: esquinas redondeadas 48">
            <a:extLst>
              <a:ext uri="{FF2B5EF4-FFF2-40B4-BE49-F238E27FC236}">
                <a16:creationId xmlns:a16="http://schemas.microsoft.com/office/drawing/2014/main" id="{C4ECA3AD-B22D-9DB2-FD73-EECD35E800DE}"/>
              </a:ext>
            </a:extLst>
          </p:cNvPr>
          <p:cNvSpPr/>
          <p:nvPr/>
        </p:nvSpPr>
        <p:spPr>
          <a:xfrm>
            <a:off x="1792288" y="4346575"/>
            <a:ext cx="1616075" cy="2316163"/>
          </a:xfrm>
          <a:prstGeom prst="roundRect">
            <a:avLst>
              <a:gd name="adj" fmla="val 8757"/>
            </a:avLst>
          </a:prstGeom>
          <a:noFill/>
          <a:ln w="38100">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50" name="Conector recto 49">
            <a:extLst>
              <a:ext uri="{FF2B5EF4-FFF2-40B4-BE49-F238E27FC236}">
                <a16:creationId xmlns:a16="http://schemas.microsoft.com/office/drawing/2014/main" id="{253E4B9D-B033-9536-8237-88339D54AED0}"/>
              </a:ext>
            </a:extLst>
          </p:cNvPr>
          <p:cNvCxnSpPr>
            <a:cxnSpLocks/>
          </p:cNvCxnSpPr>
          <p:nvPr/>
        </p:nvCxnSpPr>
        <p:spPr>
          <a:xfrm flipH="1" flipV="1">
            <a:off x="3181350" y="4059238"/>
            <a:ext cx="0" cy="269875"/>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3794" name="Grupo 14">
            <a:extLst>
              <a:ext uri="{FF2B5EF4-FFF2-40B4-BE49-F238E27FC236}">
                <a16:creationId xmlns:a16="http://schemas.microsoft.com/office/drawing/2014/main" id="{31083A0A-E739-4CE1-06CB-B2A128A1F8FA}"/>
              </a:ext>
            </a:extLst>
          </p:cNvPr>
          <p:cNvGrpSpPr>
            <a:grpSpLocks/>
          </p:cNvGrpSpPr>
          <p:nvPr/>
        </p:nvGrpSpPr>
        <p:grpSpPr bwMode="auto">
          <a:xfrm>
            <a:off x="0" y="3786188"/>
            <a:ext cx="10826750" cy="311150"/>
            <a:chOff x="22856" y="3785891"/>
            <a:chExt cx="12156875" cy="311290"/>
          </a:xfrm>
        </p:grpSpPr>
        <p:sp>
          <p:nvSpPr>
            <p:cNvPr id="4" name="Rectángulo 3">
              <a:extLst>
                <a:ext uri="{FF2B5EF4-FFF2-40B4-BE49-F238E27FC236}">
                  <a16:creationId xmlns:a16="http://schemas.microsoft.com/office/drawing/2014/main" id="{136BC953-4A0F-9FDE-81ED-D4CEF6B8430C}"/>
                </a:ext>
              </a:extLst>
            </p:cNvPr>
            <p:cNvSpPr/>
            <p:nvPr/>
          </p:nvSpPr>
          <p:spPr>
            <a:xfrm>
              <a:off x="1224283" y="3785891"/>
              <a:ext cx="1217471" cy="3112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2018</a:t>
              </a:r>
              <a:endParaRPr lang="en-GB" dirty="0">
                <a:solidFill>
                  <a:schemeClr val="tx1"/>
                </a:solidFill>
              </a:endParaRPr>
            </a:p>
          </p:txBody>
        </p:sp>
        <p:sp>
          <p:nvSpPr>
            <p:cNvPr id="6" name="Rectángulo 5">
              <a:extLst>
                <a:ext uri="{FF2B5EF4-FFF2-40B4-BE49-F238E27FC236}">
                  <a16:creationId xmlns:a16="http://schemas.microsoft.com/office/drawing/2014/main" id="{9F23E891-0AFE-70AB-A9AB-D47D81C2211C}"/>
                </a:ext>
              </a:extLst>
            </p:cNvPr>
            <p:cNvSpPr/>
            <p:nvPr/>
          </p:nvSpPr>
          <p:spPr>
            <a:xfrm>
              <a:off x="2441754" y="3785891"/>
              <a:ext cx="1217469" cy="31129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2019</a:t>
              </a:r>
              <a:endParaRPr lang="en-GB" dirty="0">
                <a:solidFill>
                  <a:schemeClr val="tx1"/>
                </a:solidFill>
              </a:endParaRPr>
            </a:p>
          </p:txBody>
        </p:sp>
        <p:sp>
          <p:nvSpPr>
            <p:cNvPr id="7" name="Rectángulo 6">
              <a:extLst>
                <a:ext uri="{FF2B5EF4-FFF2-40B4-BE49-F238E27FC236}">
                  <a16:creationId xmlns:a16="http://schemas.microsoft.com/office/drawing/2014/main" id="{6A57321F-0769-2899-21D6-24C55CE0303C}"/>
                </a:ext>
              </a:extLst>
            </p:cNvPr>
            <p:cNvSpPr/>
            <p:nvPr/>
          </p:nvSpPr>
          <p:spPr>
            <a:xfrm>
              <a:off x="3659223" y="3785891"/>
              <a:ext cx="1217471" cy="31129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2020</a:t>
              </a:r>
              <a:endParaRPr lang="en-GB" dirty="0">
                <a:solidFill>
                  <a:schemeClr val="tx1"/>
                </a:solidFill>
              </a:endParaRPr>
            </a:p>
          </p:txBody>
        </p:sp>
        <p:sp>
          <p:nvSpPr>
            <p:cNvPr id="8" name="Rectángulo 7">
              <a:extLst>
                <a:ext uri="{FF2B5EF4-FFF2-40B4-BE49-F238E27FC236}">
                  <a16:creationId xmlns:a16="http://schemas.microsoft.com/office/drawing/2014/main" id="{7C0C5C6E-040D-3AEE-8ADD-2E44FD64B568}"/>
                </a:ext>
              </a:extLst>
            </p:cNvPr>
            <p:cNvSpPr/>
            <p:nvPr/>
          </p:nvSpPr>
          <p:spPr>
            <a:xfrm>
              <a:off x="4876694" y="3785891"/>
              <a:ext cx="1217469" cy="31129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2021</a:t>
              </a:r>
              <a:endParaRPr lang="en-GB" dirty="0">
                <a:solidFill>
                  <a:schemeClr val="tx1"/>
                </a:solidFill>
              </a:endParaRPr>
            </a:p>
          </p:txBody>
        </p:sp>
        <p:sp>
          <p:nvSpPr>
            <p:cNvPr id="9" name="Rectángulo 8">
              <a:extLst>
                <a:ext uri="{FF2B5EF4-FFF2-40B4-BE49-F238E27FC236}">
                  <a16:creationId xmlns:a16="http://schemas.microsoft.com/office/drawing/2014/main" id="{F3ECA9F6-FB49-E199-D15D-17B136874652}"/>
                </a:ext>
              </a:extLst>
            </p:cNvPr>
            <p:cNvSpPr/>
            <p:nvPr/>
          </p:nvSpPr>
          <p:spPr>
            <a:xfrm>
              <a:off x="6094163" y="3785891"/>
              <a:ext cx="1215688" cy="31129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2022</a:t>
              </a:r>
              <a:endParaRPr lang="en-GB" dirty="0">
                <a:solidFill>
                  <a:schemeClr val="tx1"/>
                </a:solidFill>
              </a:endParaRPr>
            </a:p>
          </p:txBody>
        </p:sp>
        <p:sp>
          <p:nvSpPr>
            <p:cNvPr id="10" name="Rectángulo 9">
              <a:extLst>
                <a:ext uri="{FF2B5EF4-FFF2-40B4-BE49-F238E27FC236}">
                  <a16:creationId xmlns:a16="http://schemas.microsoft.com/office/drawing/2014/main" id="{AF802127-A7C4-6155-D0F5-F4205DA10296}"/>
                </a:ext>
              </a:extLst>
            </p:cNvPr>
            <p:cNvSpPr/>
            <p:nvPr/>
          </p:nvSpPr>
          <p:spPr>
            <a:xfrm>
              <a:off x="7309851" y="3785891"/>
              <a:ext cx="1217471" cy="31129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2023</a:t>
              </a:r>
              <a:endParaRPr lang="en-GB" dirty="0">
                <a:solidFill>
                  <a:schemeClr val="tx1"/>
                </a:solidFill>
              </a:endParaRPr>
            </a:p>
          </p:txBody>
        </p:sp>
        <p:sp>
          <p:nvSpPr>
            <p:cNvPr id="11" name="Rectángulo 10">
              <a:extLst>
                <a:ext uri="{FF2B5EF4-FFF2-40B4-BE49-F238E27FC236}">
                  <a16:creationId xmlns:a16="http://schemas.microsoft.com/office/drawing/2014/main" id="{33909354-F0DF-E28C-5959-4C9377026169}"/>
                </a:ext>
              </a:extLst>
            </p:cNvPr>
            <p:cNvSpPr/>
            <p:nvPr/>
          </p:nvSpPr>
          <p:spPr>
            <a:xfrm>
              <a:off x="8527321" y="3785891"/>
              <a:ext cx="1217469" cy="31129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2024</a:t>
              </a:r>
              <a:endParaRPr lang="en-GB" dirty="0">
                <a:solidFill>
                  <a:schemeClr val="tx1"/>
                </a:solidFill>
              </a:endParaRPr>
            </a:p>
          </p:txBody>
        </p:sp>
        <p:sp>
          <p:nvSpPr>
            <p:cNvPr id="12" name="Rectángulo 11">
              <a:extLst>
                <a:ext uri="{FF2B5EF4-FFF2-40B4-BE49-F238E27FC236}">
                  <a16:creationId xmlns:a16="http://schemas.microsoft.com/office/drawing/2014/main" id="{6BB4D16C-7E0D-69F6-6F68-8743617D2321}"/>
                </a:ext>
              </a:extLst>
            </p:cNvPr>
            <p:cNvSpPr/>
            <p:nvPr/>
          </p:nvSpPr>
          <p:spPr>
            <a:xfrm>
              <a:off x="9744791" y="3785891"/>
              <a:ext cx="1217471" cy="31129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2025</a:t>
              </a:r>
              <a:endParaRPr lang="en-GB" dirty="0">
                <a:solidFill>
                  <a:schemeClr val="tx1"/>
                </a:solidFill>
              </a:endParaRPr>
            </a:p>
          </p:txBody>
        </p:sp>
        <p:sp>
          <p:nvSpPr>
            <p:cNvPr id="13" name="Rectángulo 12">
              <a:extLst>
                <a:ext uri="{FF2B5EF4-FFF2-40B4-BE49-F238E27FC236}">
                  <a16:creationId xmlns:a16="http://schemas.microsoft.com/office/drawing/2014/main" id="{6B0080D7-F9D5-490E-7A9F-BE10A2ED8EEC}"/>
                </a:ext>
              </a:extLst>
            </p:cNvPr>
            <p:cNvSpPr/>
            <p:nvPr/>
          </p:nvSpPr>
          <p:spPr>
            <a:xfrm>
              <a:off x="10962262" y="3785891"/>
              <a:ext cx="1217469" cy="31129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2026</a:t>
              </a:r>
              <a:endParaRPr lang="en-GB" dirty="0">
                <a:solidFill>
                  <a:schemeClr val="tx1"/>
                </a:solidFill>
              </a:endParaRPr>
            </a:p>
          </p:txBody>
        </p:sp>
        <p:sp>
          <p:nvSpPr>
            <p:cNvPr id="14" name="Rectángulo 13">
              <a:extLst>
                <a:ext uri="{FF2B5EF4-FFF2-40B4-BE49-F238E27FC236}">
                  <a16:creationId xmlns:a16="http://schemas.microsoft.com/office/drawing/2014/main" id="{61FCEB87-CBE2-F609-66D2-0F8FDC68AD8C}"/>
                </a:ext>
              </a:extLst>
            </p:cNvPr>
            <p:cNvSpPr/>
            <p:nvPr/>
          </p:nvSpPr>
          <p:spPr>
            <a:xfrm>
              <a:off x="22856" y="3785891"/>
              <a:ext cx="1217471" cy="311290"/>
            </a:xfrm>
            <a:prstGeom prst="rect">
              <a:avLst/>
            </a:prstGeom>
            <a:solidFill>
              <a:srgbClr val="93637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2017</a:t>
              </a:r>
              <a:endParaRPr lang="en-GB" dirty="0">
                <a:solidFill>
                  <a:schemeClr val="tx1"/>
                </a:solidFill>
              </a:endParaRPr>
            </a:p>
          </p:txBody>
        </p:sp>
      </p:grpSp>
      <p:cxnSp>
        <p:nvCxnSpPr>
          <p:cNvPr id="16" name="Conector recto 15">
            <a:extLst>
              <a:ext uri="{FF2B5EF4-FFF2-40B4-BE49-F238E27FC236}">
                <a16:creationId xmlns:a16="http://schemas.microsoft.com/office/drawing/2014/main" id="{41EBEC20-93E7-B631-5593-59ED9CEB84C4}"/>
              </a:ext>
            </a:extLst>
          </p:cNvPr>
          <p:cNvCxnSpPr>
            <a:cxnSpLocks/>
          </p:cNvCxnSpPr>
          <p:nvPr/>
        </p:nvCxnSpPr>
        <p:spPr>
          <a:xfrm flipV="1">
            <a:off x="657225" y="3656013"/>
            <a:ext cx="0" cy="260350"/>
          </a:xfrm>
          <a:prstGeom prst="line">
            <a:avLst/>
          </a:prstGeom>
          <a:ln w="38100">
            <a:solidFill>
              <a:srgbClr val="936373"/>
            </a:solidFill>
          </a:ln>
        </p:spPr>
        <p:style>
          <a:lnRef idx="2">
            <a:schemeClr val="accent1"/>
          </a:lnRef>
          <a:fillRef idx="0">
            <a:schemeClr val="accent1"/>
          </a:fillRef>
          <a:effectRef idx="1">
            <a:schemeClr val="accent1"/>
          </a:effectRef>
          <a:fontRef idx="minor">
            <a:schemeClr val="tx1"/>
          </a:fontRef>
        </p:style>
      </p:cxnSp>
      <p:cxnSp>
        <p:nvCxnSpPr>
          <p:cNvPr id="17" name="Conector recto 16">
            <a:extLst>
              <a:ext uri="{FF2B5EF4-FFF2-40B4-BE49-F238E27FC236}">
                <a16:creationId xmlns:a16="http://schemas.microsoft.com/office/drawing/2014/main" id="{928F9266-6C87-5E2A-100B-7A85EDE57D22}"/>
              </a:ext>
            </a:extLst>
          </p:cNvPr>
          <p:cNvCxnSpPr>
            <a:cxnSpLocks/>
          </p:cNvCxnSpPr>
          <p:nvPr/>
        </p:nvCxnSpPr>
        <p:spPr>
          <a:xfrm flipV="1">
            <a:off x="8869363" y="3611563"/>
            <a:ext cx="0" cy="215900"/>
          </a:xfrm>
          <a:prstGeom prst="line">
            <a:avLst/>
          </a:prstGeom>
          <a:ln w="38100">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22" name="Conector recto 21">
            <a:extLst>
              <a:ext uri="{FF2B5EF4-FFF2-40B4-BE49-F238E27FC236}">
                <a16:creationId xmlns:a16="http://schemas.microsoft.com/office/drawing/2014/main" id="{6B041B68-6CE5-0479-BD1E-EC44F36A63B7}"/>
              </a:ext>
            </a:extLst>
          </p:cNvPr>
          <p:cNvCxnSpPr>
            <a:cxnSpLocks/>
          </p:cNvCxnSpPr>
          <p:nvPr/>
        </p:nvCxnSpPr>
        <p:spPr>
          <a:xfrm flipH="1" flipV="1">
            <a:off x="7048500" y="3603625"/>
            <a:ext cx="0" cy="182563"/>
          </a:xfrm>
          <a:prstGeom prst="line">
            <a:avLst/>
          </a:prstGeom>
          <a:ln w="38100">
            <a:solidFill>
              <a:srgbClr val="009900"/>
            </a:solidFill>
          </a:ln>
        </p:spPr>
        <p:style>
          <a:lnRef idx="2">
            <a:schemeClr val="accent1"/>
          </a:lnRef>
          <a:fillRef idx="0">
            <a:schemeClr val="accent1"/>
          </a:fillRef>
          <a:effectRef idx="1">
            <a:schemeClr val="accent1"/>
          </a:effectRef>
          <a:fontRef idx="minor">
            <a:schemeClr val="tx1"/>
          </a:fontRef>
        </p:style>
      </p:cxnSp>
      <p:cxnSp>
        <p:nvCxnSpPr>
          <p:cNvPr id="27" name="Conector recto 26">
            <a:extLst>
              <a:ext uri="{FF2B5EF4-FFF2-40B4-BE49-F238E27FC236}">
                <a16:creationId xmlns:a16="http://schemas.microsoft.com/office/drawing/2014/main" id="{D20B349D-4425-5C36-1DCA-5E535F2D3648}"/>
              </a:ext>
            </a:extLst>
          </p:cNvPr>
          <p:cNvCxnSpPr>
            <a:cxnSpLocks/>
          </p:cNvCxnSpPr>
          <p:nvPr/>
        </p:nvCxnSpPr>
        <p:spPr>
          <a:xfrm flipV="1">
            <a:off x="10298113" y="3598863"/>
            <a:ext cx="0" cy="215900"/>
          </a:xfrm>
          <a:prstGeom prst="line">
            <a:avLst/>
          </a:prstGeom>
          <a:ln w="38100">
            <a:solidFill>
              <a:schemeClr val="accent1"/>
            </a:solidFill>
          </a:ln>
        </p:spPr>
        <p:style>
          <a:lnRef idx="2">
            <a:schemeClr val="accent1"/>
          </a:lnRef>
          <a:fillRef idx="0">
            <a:schemeClr val="accent1"/>
          </a:fillRef>
          <a:effectRef idx="1">
            <a:schemeClr val="accent1"/>
          </a:effectRef>
          <a:fontRef idx="minor">
            <a:schemeClr val="tx1"/>
          </a:fontRef>
        </p:style>
      </p:cxnSp>
      <p:pic>
        <p:nvPicPr>
          <p:cNvPr id="18" name="Imagen 17" descr="Interfaz de usuario gráfica, Aplicación, Word&#10;&#10;Descripción generada automáticamente">
            <a:extLst>
              <a:ext uri="{FF2B5EF4-FFF2-40B4-BE49-F238E27FC236}">
                <a16:creationId xmlns:a16="http://schemas.microsoft.com/office/drawing/2014/main" id="{A1AFFFB3-91B9-D7F8-8E03-DB7DC42CBDDB}"/>
              </a:ext>
            </a:extLst>
          </p:cNvPr>
          <p:cNvPicPr>
            <a:picLocks noChangeAspect="1"/>
          </p:cNvPicPr>
          <p:nvPr/>
        </p:nvPicPr>
        <p:blipFill rotWithShape="1">
          <a:blip r:embed="rId3"/>
          <a:srcRect l="12747" t="12658" r="20240"/>
          <a:stretch/>
        </p:blipFill>
        <p:spPr>
          <a:xfrm>
            <a:off x="4038600" y="1395413"/>
            <a:ext cx="1441450" cy="2012950"/>
          </a:xfrm>
          <a:prstGeom prst="rect">
            <a:avLst/>
          </a:prstGeom>
          <a:solidFill>
            <a:schemeClr val="tx1">
              <a:lumMod val="95000"/>
              <a:lumOff val="5000"/>
            </a:schemeClr>
          </a:solidFill>
          <a:ln>
            <a:solidFill>
              <a:schemeClr val="tx1"/>
            </a:solidFill>
          </a:ln>
          <a:effectLst>
            <a:outerShdw blurRad="50800" dist="38100" dir="2700000" algn="tl" rotWithShape="0">
              <a:prstClr val="black">
                <a:alpha val="40000"/>
              </a:prstClr>
            </a:outerShdw>
          </a:effectLst>
        </p:spPr>
      </p:pic>
      <p:pic>
        <p:nvPicPr>
          <p:cNvPr id="19" name="Imagen 18" descr="Interfaz de usuario gráfica, Aplicación, Word&#10;&#10;Descripción generada automáticamente">
            <a:extLst>
              <a:ext uri="{FF2B5EF4-FFF2-40B4-BE49-F238E27FC236}">
                <a16:creationId xmlns:a16="http://schemas.microsoft.com/office/drawing/2014/main" id="{390B6698-F4C8-42AF-7BAF-C915E8E17FBF}"/>
              </a:ext>
            </a:extLst>
          </p:cNvPr>
          <p:cNvPicPr>
            <a:picLocks noChangeAspect="1"/>
          </p:cNvPicPr>
          <p:nvPr/>
        </p:nvPicPr>
        <p:blipFill rotWithShape="1">
          <a:blip r:embed="rId4"/>
          <a:srcRect l="13722" t="13853" r="20212"/>
          <a:stretch/>
        </p:blipFill>
        <p:spPr>
          <a:xfrm>
            <a:off x="4903788" y="1447800"/>
            <a:ext cx="1435100" cy="2014538"/>
          </a:xfrm>
          <a:prstGeom prst="rect">
            <a:avLst/>
          </a:prstGeom>
          <a:solidFill>
            <a:schemeClr val="tx1">
              <a:lumMod val="95000"/>
              <a:lumOff val="5000"/>
            </a:schemeClr>
          </a:solidFill>
          <a:ln>
            <a:solidFill>
              <a:schemeClr val="tx1">
                <a:lumMod val="95000"/>
                <a:lumOff val="5000"/>
              </a:schemeClr>
            </a:solidFill>
          </a:ln>
          <a:effectLst>
            <a:outerShdw blurRad="50800" dist="38100" dir="2700000" algn="tl" rotWithShape="0">
              <a:prstClr val="black">
                <a:alpha val="40000"/>
              </a:prstClr>
            </a:outerShdw>
          </a:effectLst>
        </p:spPr>
      </p:pic>
      <p:pic>
        <p:nvPicPr>
          <p:cNvPr id="20" name="Imagen 19">
            <a:extLst>
              <a:ext uri="{FF2B5EF4-FFF2-40B4-BE49-F238E27FC236}">
                <a16:creationId xmlns:a16="http://schemas.microsoft.com/office/drawing/2014/main" id="{FF5777DD-9018-1AF4-4B2E-B37237220839}"/>
              </a:ext>
            </a:extLst>
          </p:cNvPr>
          <p:cNvPicPr>
            <a:picLocks noChangeAspect="1"/>
          </p:cNvPicPr>
          <p:nvPr/>
        </p:nvPicPr>
        <p:blipFill>
          <a:blip r:embed="rId5"/>
          <a:stretch>
            <a:fillRect/>
          </a:stretch>
        </p:blipFill>
        <p:spPr>
          <a:xfrm>
            <a:off x="5924550" y="1504950"/>
            <a:ext cx="1431925" cy="2019300"/>
          </a:xfrm>
          <a:prstGeom prst="rect">
            <a:avLst/>
          </a:prstGeom>
          <a:ln>
            <a:solidFill>
              <a:schemeClr val="tx1"/>
            </a:solidFill>
          </a:ln>
          <a:effectLst>
            <a:outerShdw blurRad="50800" dist="38100" dir="2700000" algn="tl" rotWithShape="0">
              <a:prstClr val="black">
                <a:alpha val="40000"/>
              </a:prstClr>
            </a:outerShdw>
          </a:effectLst>
        </p:spPr>
      </p:pic>
      <p:sp>
        <p:nvSpPr>
          <p:cNvPr id="21" name="Rectángulo: esquinas redondeadas 20">
            <a:extLst>
              <a:ext uri="{FF2B5EF4-FFF2-40B4-BE49-F238E27FC236}">
                <a16:creationId xmlns:a16="http://schemas.microsoft.com/office/drawing/2014/main" id="{20DCE0EC-9654-7128-2399-3CEBFA6446E1}"/>
              </a:ext>
            </a:extLst>
          </p:cNvPr>
          <p:cNvSpPr/>
          <p:nvPr/>
        </p:nvSpPr>
        <p:spPr>
          <a:xfrm>
            <a:off x="3973513" y="1323975"/>
            <a:ext cx="3444875" cy="2279650"/>
          </a:xfrm>
          <a:prstGeom prst="roundRect">
            <a:avLst>
              <a:gd name="adj" fmla="val 8757"/>
            </a:avLst>
          </a:prstGeom>
          <a:noFill/>
          <a:ln w="38100">
            <a:solidFill>
              <a:srgbClr val="0099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3" name="Imagen 22">
            <a:extLst>
              <a:ext uri="{FF2B5EF4-FFF2-40B4-BE49-F238E27FC236}">
                <a16:creationId xmlns:a16="http://schemas.microsoft.com/office/drawing/2014/main" id="{5C95432E-954C-7E18-B523-23FDAD4FB463}"/>
              </a:ext>
            </a:extLst>
          </p:cNvPr>
          <p:cNvPicPr>
            <a:picLocks noChangeAspect="1"/>
          </p:cNvPicPr>
          <p:nvPr/>
        </p:nvPicPr>
        <p:blipFill>
          <a:blip r:embed="rId6"/>
          <a:stretch>
            <a:fillRect/>
          </a:stretch>
        </p:blipFill>
        <p:spPr>
          <a:xfrm>
            <a:off x="7561263" y="1412875"/>
            <a:ext cx="1447800" cy="2051050"/>
          </a:xfrm>
          <a:prstGeom prst="rect">
            <a:avLst/>
          </a:prstGeom>
          <a:ln>
            <a:solidFill>
              <a:schemeClr val="tx1"/>
            </a:solidFill>
          </a:ln>
          <a:effectLst>
            <a:outerShdw blurRad="50800" dist="38100" dir="2700000" algn="tl" rotWithShape="0">
              <a:prstClr val="black">
                <a:alpha val="40000"/>
              </a:prstClr>
            </a:outerShdw>
          </a:effectLst>
        </p:spPr>
      </p:pic>
      <p:pic>
        <p:nvPicPr>
          <p:cNvPr id="24" name="Imagen 23">
            <a:extLst>
              <a:ext uri="{FF2B5EF4-FFF2-40B4-BE49-F238E27FC236}">
                <a16:creationId xmlns:a16="http://schemas.microsoft.com/office/drawing/2014/main" id="{BE3FB41E-B82B-D369-5B18-BE2D1464E6EB}"/>
              </a:ext>
            </a:extLst>
          </p:cNvPr>
          <p:cNvPicPr>
            <a:picLocks noChangeAspect="1"/>
          </p:cNvPicPr>
          <p:nvPr/>
        </p:nvPicPr>
        <p:blipFill>
          <a:blip r:embed="rId7"/>
          <a:stretch>
            <a:fillRect/>
          </a:stretch>
        </p:blipFill>
        <p:spPr>
          <a:xfrm>
            <a:off x="9277350" y="1414463"/>
            <a:ext cx="1447800" cy="2036762"/>
          </a:xfrm>
          <a:prstGeom prst="rect">
            <a:avLst/>
          </a:prstGeom>
          <a:ln>
            <a:solidFill>
              <a:schemeClr val="tx1"/>
            </a:solidFill>
          </a:ln>
          <a:effectLst>
            <a:outerShdw blurRad="50800" dist="38100" dir="2700000" algn="tl" rotWithShape="0">
              <a:prstClr val="black">
                <a:alpha val="40000"/>
              </a:prstClr>
            </a:outerShdw>
          </a:effectLst>
        </p:spPr>
      </p:pic>
      <p:sp>
        <p:nvSpPr>
          <p:cNvPr id="25" name="Rectángulo: esquinas redondeadas 24">
            <a:extLst>
              <a:ext uri="{FF2B5EF4-FFF2-40B4-BE49-F238E27FC236}">
                <a16:creationId xmlns:a16="http://schemas.microsoft.com/office/drawing/2014/main" id="{56E3D835-161C-5DFA-F629-79187D4C8C41}"/>
              </a:ext>
            </a:extLst>
          </p:cNvPr>
          <p:cNvSpPr/>
          <p:nvPr/>
        </p:nvSpPr>
        <p:spPr>
          <a:xfrm>
            <a:off x="7500938" y="1323975"/>
            <a:ext cx="1579562" cy="2279650"/>
          </a:xfrm>
          <a:prstGeom prst="roundRect">
            <a:avLst>
              <a:gd name="adj" fmla="val 8757"/>
            </a:avLst>
          </a:prstGeom>
          <a:noFill/>
          <a:ln w="38100">
            <a:solidFill>
              <a:srgbClr val="0070C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6" name="Rectángulo: esquinas redondeadas 25">
            <a:extLst>
              <a:ext uri="{FF2B5EF4-FFF2-40B4-BE49-F238E27FC236}">
                <a16:creationId xmlns:a16="http://schemas.microsoft.com/office/drawing/2014/main" id="{86BBEFEE-128F-02AE-1828-EB123E3B3AFF}"/>
              </a:ext>
            </a:extLst>
          </p:cNvPr>
          <p:cNvSpPr/>
          <p:nvPr/>
        </p:nvSpPr>
        <p:spPr>
          <a:xfrm>
            <a:off x="9212263" y="1323975"/>
            <a:ext cx="1577975" cy="2279650"/>
          </a:xfrm>
          <a:prstGeom prst="roundRect">
            <a:avLst>
              <a:gd name="adj" fmla="val 8757"/>
            </a:avLst>
          </a:prstGeom>
          <a:noFill/>
          <a:ln w="38100">
            <a:solidFill>
              <a:schemeClr val="accent1"/>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3807" name="Google Shape;283;p30">
            <a:extLst>
              <a:ext uri="{FF2B5EF4-FFF2-40B4-BE49-F238E27FC236}">
                <a16:creationId xmlns:a16="http://schemas.microsoft.com/office/drawing/2014/main" id="{B836B0ED-6067-691F-5C40-70D0027E43D1}"/>
              </a:ext>
            </a:extLst>
          </p:cNvPr>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313" y="1377950"/>
            <a:ext cx="1444625" cy="20145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9" name="Rectángulo: esquinas redondeadas 28">
            <a:extLst>
              <a:ext uri="{FF2B5EF4-FFF2-40B4-BE49-F238E27FC236}">
                <a16:creationId xmlns:a16="http://schemas.microsoft.com/office/drawing/2014/main" id="{C54FD010-BCCB-53FF-664E-68C779937D62}"/>
              </a:ext>
            </a:extLst>
          </p:cNvPr>
          <p:cNvSpPr/>
          <p:nvPr/>
        </p:nvSpPr>
        <p:spPr>
          <a:xfrm>
            <a:off x="28575" y="1327150"/>
            <a:ext cx="2339975" cy="2328863"/>
          </a:xfrm>
          <a:prstGeom prst="roundRect">
            <a:avLst>
              <a:gd name="adj" fmla="val 3635"/>
            </a:avLst>
          </a:prstGeom>
          <a:noFill/>
          <a:ln w="38100">
            <a:solidFill>
              <a:srgbClr val="936373"/>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0" name="Imagen 29">
            <a:extLst>
              <a:ext uri="{FF2B5EF4-FFF2-40B4-BE49-F238E27FC236}">
                <a16:creationId xmlns:a16="http://schemas.microsoft.com/office/drawing/2014/main" id="{473E807B-308F-77AB-49DB-46615727A2C7}"/>
              </a:ext>
            </a:extLst>
          </p:cNvPr>
          <p:cNvPicPr>
            <a:picLocks noChangeAspect="1"/>
          </p:cNvPicPr>
          <p:nvPr/>
        </p:nvPicPr>
        <p:blipFill>
          <a:blip r:embed="rId9"/>
          <a:stretch>
            <a:fillRect/>
          </a:stretch>
        </p:blipFill>
        <p:spPr>
          <a:xfrm>
            <a:off x="885825" y="1593850"/>
            <a:ext cx="1428750" cy="2017713"/>
          </a:xfrm>
          <a:prstGeom prst="rect">
            <a:avLst/>
          </a:prstGeom>
          <a:ln>
            <a:solidFill>
              <a:schemeClr val="tx1"/>
            </a:solidFill>
          </a:ln>
          <a:effectLst>
            <a:outerShdw blurRad="50800" dist="38100" dir="2700000" algn="tl" rotWithShape="0">
              <a:prstClr val="black">
                <a:alpha val="40000"/>
              </a:prstClr>
            </a:outerShdw>
          </a:effectLst>
        </p:spPr>
      </p:pic>
      <p:sp>
        <p:nvSpPr>
          <p:cNvPr id="33810" name="CuadroTexto 30">
            <a:extLst>
              <a:ext uri="{FF2B5EF4-FFF2-40B4-BE49-F238E27FC236}">
                <a16:creationId xmlns:a16="http://schemas.microsoft.com/office/drawing/2014/main" id="{02DFB3BD-6835-4BCB-57F9-648FD423E543}"/>
              </a:ext>
            </a:extLst>
          </p:cNvPr>
          <p:cNvSpPr txBox="1">
            <a:spLocks noChangeArrowheads="1"/>
          </p:cNvSpPr>
          <p:nvPr/>
        </p:nvSpPr>
        <p:spPr bwMode="auto">
          <a:xfrm>
            <a:off x="2365375" y="1824038"/>
            <a:ext cx="1611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a:r>
              <a:rPr lang="en-GB" altLang="en-US" sz="2400" b="1">
                <a:solidFill>
                  <a:srgbClr val="FF0000"/>
                </a:solidFill>
              </a:rPr>
              <a:t>European Green Deal</a:t>
            </a:r>
          </a:p>
        </p:txBody>
      </p:sp>
      <p:sp>
        <p:nvSpPr>
          <p:cNvPr id="32" name="Elipse 31">
            <a:extLst>
              <a:ext uri="{FF2B5EF4-FFF2-40B4-BE49-F238E27FC236}">
                <a16:creationId xmlns:a16="http://schemas.microsoft.com/office/drawing/2014/main" id="{CF21DA29-C973-1B5F-C0DA-DAFB95C2B0C4}"/>
              </a:ext>
            </a:extLst>
          </p:cNvPr>
          <p:cNvSpPr/>
          <p:nvPr/>
        </p:nvSpPr>
        <p:spPr>
          <a:xfrm>
            <a:off x="2311400" y="1466850"/>
            <a:ext cx="1655763" cy="165576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33" name="Conector recto 32">
            <a:extLst>
              <a:ext uri="{FF2B5EF4-FFF2-40B4-BE49-F238E27FC236}">
                <a16:creationId xmlns:a16="http://schemas.microsoft.com/office/drawing/2014/main" id="{3610AB5E-E264-9D98-9C84-6B35D53F8BCF}"/>
              </a:ext>
            </a:extLst>
          </p:cNvPr>
          <p:cNvCxnSpPr>
            <a:cxnSpLocks/>
          </p:cNvCxnSpPr>
          <p:nvPr/>
        </p:nvCxnSpPr>
        <p:spPr>
          <a:xfrm flipH="1" flipV="1">
            <a:off x="3140075" y="3154363"/>
            <a:ext cx="0" cy="66040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36" name="Rectángulo: esquinas redondeadas 35">
            <a:extLst>
              <a:ext uri="{FF2B5EF4-FFF2-40B4-BE49-F238E27FC236}">
                <a16:creationId xmlns:a16="http://schemas.microsoft.com/office/drawing/2014/main" id="{6F015B8A-2891-CCA3-2494-177FDCB1E07D}"/>
              </a:ext>
            </a:extLst>
          </p:cNvPr>
          <p:cNvSpPr/>
          <p:nvPr/>
        </p:nvSpPr>
        <p:spPr>
          <a:xfrm>
            <a:off x="5197475" y="4346575"/>
            <a:ext cx="5543550" cy="2316163"/>
          </a:xfrm>
          <a:prstGeom prst="roundRect">
            <a:avLst>
              <a:gd name="adj" fmla="val 5084"/>
            </a:avLst>
          </a:prstGeom>
          <a:noFill/>
          <a:ln w="38100">
            <a:solidFill>
              <a:srgbClr val="00B0F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7" name="Rectángulo: esquinas redondeadas 36">
            <a:extLst>
              <a:ext uri="{FF2B5EF4-FFF2-40B4-BE49-F238E27FC236}">
                <a16:creationId xmlns:a16="http://schemas.microsoft.com/office/drawing/2014/main" id="{F6F4B09C-B88C-CB4B-2EF0-815C58B32E60}"/>
              </a:ext>
            </a:extLst>
          </p:cNvPr>
          <p:cNvSpPr/>
          <p:nvPr/>
        </p:nvSpPr>
        <p:spPr>
          <a:xfrm>
            <a:off x="90488" y="4348163"/>
            <a:ext cx="1612900" cy="2316162"/>
          </a:xfrm>
          <a:prstGeom prst="roundRect">
            <a:avLst>
              <a:gd name="adj" fmla="val 8757"/>
            </a:avLst>
          </a:prstGeom>
          <a:solidFill>
            <a:schemeClr val="bg1"/>
          </a:solidFill>
          <a:ln w="38100">
            <a:solidFill>
              <a:srgbClr val="C0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8" name="Google Shape;221;p23">
            <a:extLst>
              <a:ext uri="{FF2B5EF4-FFF2-40B4-BE49-F238E27FC236}">
                <a16:creationId xmlns:a16="http://schemas.microsoft.com/office/drawing/2014/main" id="{B09409AE-0812-67B1-A9EF-779E74B98937}"/>
              </a:ext>
            </a:extLst>
          </p:cNvPr>
          <p:cNvPicPr preferRelativeResize="0">
            <a:picLocks noChangeAspect="1"/>
          </p:cNvPicPr>
          <p:nvPr/>
        </p:nvPicPr>
        <p:blipFill rotWithShape="1">
          <a:blip r:embed="rId10">
            <a:alphaModFix/>
          </a:blip>
          <a:srcRect/>
          <a:stretch/>
        </p:blipFill>
        <p:spPr>
          <a:xfrm>
            <a:off x="1878013" y="4468813"/>
            <a:ext cx="1458912" cy="2074862"/>
          </a:xfrm>
          <a:prstGeom prst="rect">
            <a:avLst/>
          </a:prstGeom>
          <a:noFill/>
          <a:ln>
            <a:solidFill>
              <a:schemeClr val="tx1"/>
            </a:solidFill>
          </a:ln>
          <a:effectLst>
            <a:outerShdw blurRad="50800" dist="38100" dir="2700000" algn="tl" rotWithShape="0">
              <a:prstClr val="black">
                <a:alpha val="40000"/>
              </a:prstClr>
            </a:outerShdw>
          </a:effectLst>
        </p:spPr>
      </p:pic>
      <p:pic>
        <p:nvPicPr>
          <p:cNvPr id="39" name="Google Shape;366;p37">
            <a:extLst>
              <a:ext uri="{FF2B5EF4-FFF2-40B4-BE49-F238E27FC236}">
                <a16:creationId xmlns:a16="http://schemas.microsoft.com/office/drawing/2014/main" id="{CE909A35-1193-B370-7F8B-B5C81304323F}"/>
              </a:ext>
            </a:extLst>
          </p:cNvPr>
          <p:cNvPicPr preferRelativeResize="0"/>
          <p:nvPr/>
        </p:nvPicPr>
        <p:blipFill rotWithShape="1">
          <a:blip r:embed="rId11">
            <a:alphaModFix/>
          </a:blip>
          <a:srcRect l="1446" t="1641" r="1744" b="1485"/>
          <a:stretch/>
        </p:blipFill>
        <p:spPr>
          <a:xfrm>
            <a:off x="173038" y="4468813"/>
            <a:ext cx="1454150" cy="2074862"/>
          </a:xfrm>
          <a:prstGeom prst="rect">
            <a:avLst/>
          </a:prstGeom>
          <a:noFill/>
          <a:ln w="9525" cap="flat" cmpd="sng">
            <a:solidFill>
              <a:schemeClr val="dk1"/>
            </a:solidFill>
            <a:prstDash val="solid"/>
            <a:round/>
            <a:headEnd type="none" w="sm" len="sm"/>
            <a:tailEnd type="none" w="sm" len="sm"/>
          </a:ln>
          <a:effectLst>
            <a:outerShdw blurRad="50800" dist="38100" dir="2700000" algn="tl" rotWithShape="0">
              <a:srgbClr val="000000">
                <a:alpha val="40000"/>
              </a:srgbClr>
            </a:outerShdw>
          </a:effectLst>
        </p:spPr>
      </p:pic>
      <p:sp>
        <p:nvSpPr>
          <p:cNvPr id="40" name="Rectángulo: esquinas redondeadas 39">
            <a:extLst>
              <a:ext uri="{FF2B5EF4-FFF2-40B4-BE49-F238E27FC236}">
                <a16:creationId xmlns:a16="http://schemas.microsoft.com/office/drawing/2014/main" id="{F2DC1A9C-7C77-56BD-0188-217ED2FA6947}"/>
              </a:ext>
            </a:extLst>
          </p:cNvPr>
          <p:cNvSpPr/>
          <p:nvPr/>
        </p:nvSpPr>
        <p:spPr>
          <a:xfrm>
            <a:off x="3479800" y="4346575"/>
            <a:ext cx="1617663" cy="2316163"/>
          </a:xfrm>
          <a:prstGeom prst="roundRect">
            <a:avLst>
              <a:gd name="adj" fmla="val 8757"/>
            </a:avLst>
          </a:prstGeom>
          <a:noFill/>
          <a:ln w="38100">
            <a:solidFill>
              <a:srgbClr val="FFC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41" name="Conector recto 40">
            <a:extLst>
              <a:ext uri="{FF2B5EF4-FFF2-40B4-BE49-F238E27FC236}">
                <a16:creationId xmlns:a16="http://schemas.microsoft.com/office/drawing/2014/main" id="{0282A31A-5819-989E-6EF0-147555FAB3B8}"/>
              </a:ext>
            </a:extLst>
          </p:cNvPr>
          <p:cNvCxnSpPr>
            <a:cxnSpLocks/>
          </p:cNvCxnSpPr>
          <p:nvPr/>
        </p:nvCxnSpPr>
        <p:spPr>
          <a:xfrm flipH="1" flipV="1">
            <a:off x="3697288" y="4076700"/>
            <a:ext cx="7937" cy="269875"/>
          </a:xfrm>
          <a:prstGeom prst="line">
            <a:avLst/>
          </a:prstGeom>
          <a:ln w="38100">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42" name="Conector recto 41">
            <a:extLst>
              <a:ext uri="{FF2B5EF4-FFF2-40B4-BE49-F238E27FC236}">
                <a16:creationId xmlns:a16="http://schemas.microsoft.com/office/drawing/2014/main" id="{72B7E2D3-4B7D-A041-9E88-FEC5BC89A5EA}"/>
              </a:ext>
            </a:extLst>
          </p:cNvPr>
          <p:cNvCxnSpPr>
            <a:cxnSpLocks/>
          </p:cNvCxnSpPr>
          <p:nvPr/>
        </p:nvCxnSpPr>
        <p:spPr>
          <a:xfrm flipV="1">
            <a:off x="1236663" y="4092575"/>
            <a:ext cx="0" cy="254000"/>
          </a:xfrm>
          <a:prstGeom prst="line">
            <a:avLst/>
          </a:prstGeom>
          <a:ln w="38100">
            <a:solidFill>
              <a:srgbClr val="C00000"/>
            </a:solidFill>
          </a:ln>
        </p:spPr>
        <p:style>
          <a:lnRef idx="2">
            <a:schemeClr val="accent1"/>
          </a:lnRef>
          <a:fillRef idx="0">
            <a:schemeClr val="accent1"/>
          </a:fillRef>
          <a:effectRef idx="1">
            <a:schemeClr val="accent1"/>
          </a:effectRef>
          <a:fontRef idx="minor">
            <a:schemeClr val="tx1"/>
          </a:fontRef>
        </p:style>
      </p:cxnSp>
      <p:pic>
        <p:nvPicPr>
          <p:cNvPr id="43" name="Imagen 42">
            <a:extLst>
              <a:ext uri="{FF2B5EF4-FFF2-40B4-BE49-F238E27FC236}">
                <a16:creationId xmlns:a16="http://schemas.microsoft.com/office/drawing/2014/main" id="{646D2FFE-DF5D-837D-02E3-23A78BD4EA7C}"/>
              </a:ext>
            </a:extLst>
          </p:cNvPr>
          <p:cNvPicPr>
            <a:picLocks noChangeAspect="1"/>
          </p:cNvPicPr>
          <p:nvPr/>
        </p:nvPicPr>
        <p:blipFill>
          <a:blip r:embed="rId12"/>
          <a:stretch>
            <a:fillRect/>
          </a:stretch>
        </p:blipFill>
        <p:spPr>
          <a:xfrm>
            <a:off x="5299075" y="4433888"/>
            <a:ext cx="1449388" cy="2082800"/>
          </a:xfrm>
          <a:prstGeom prst="rect">
            <a:avLst/>
          </a:prstGeom>
          <a:ln>
            <a:solidFill>
              <a:schemeClr val="tx1"/>
            </a:solidFill>
          </a:ln>
          <a:effectLst>
            <a:outerShdw blurRad="50800" dist="38100" dir="2700000" algn="tl" rotWithShape="0">
              <a:prstClr val="black">
                <a:alpha val="40000"/>
              </a:prstClr>
            </a:outerShdw>
          </a:effectLst>
        </p:spPr>
      </p:pic>
      <p:pic>
        <p:nvPicPr>
          <p:cNvPr id="44" name="Imagen 43">
            <a:extLst>
              <a:ext uri="{FF2B5EF4-FFF2-40B4-BE49-F238E27FC236}">
                <a16:creationId xmlns:a16="http://schemas.microsoft.com/office/drawing/2014/main" id="{D2863059-E5AA-D493-6AB2-BCC91FFD9C75}"/>
              </a:ext>
            </a:extLst>
          </p:cNvPr>
          <p:cNvPicPr>
            <a:picLocks noChangeAspect="1"/>
          </p:cNvPicPr>
          <p:nvPr/>
        </p:nvPicPr>
        <p:blipFill>
          <a:blip r:embed="rId13"/>
          <a:stretch>
            <a:fillRect/>
          </a:stretch>
        </p:blipFill>
        <p:spPr>
          <a:xfrm>
            <a:off x="7656513" y="4425950"/>
            <a:ext cx="1447800" cy="2073275"/>
          </a:xfrm>
          <a:prstGeom prst="rect">
            <a:avLst/>
          </a:prstGeom>
          <a:ln>
            <a:solidFill>
              <a:schemeClr val="tx1"/>
            </a:solidFill>
          </a:ln>
          <a:effectLst>
            <a:outerShdw blurRad="50800" dist="38100" dir="2700000" algn="tl" rotWithShape="0">
              <a:prstClr val="black">
                <a:alpha val="40000"/>
              </a:prstClr>
            </a:outerShdw>
          </a:effectLst>
        </p:spPr>
      </p:pic>
      <p:pic>
        <p:nvPicPr>
          <p:cNvPr id="45" name="Imagen 44">
            <a:extLst>
              <a:ext uri="{FF2B5EF4-FFF2-40B4-BE49-F238E27FC236}">
                <a16:creationId xmlns:a16="http://schemas.microsoft.com/office/drawing/2014/main" id="{39092DC8-0A3A-8BAF-2C1C-7FBDD8CF88FB}"/>
              </a:ext>
            </a:extLst>
          </p:cNvPr>
          <p:cNvPicPr>
            <a:picLocks noChangeAspect="1"/>
          </p:cNvPicPr>
          <p:nvPr/>
        </p:nvPicPr>
        <p:blipFill>
          <a:blip r:embed="rId14"/>
          <a:stretch>
            <a:fillRect/>
          </a:stretch>
        </p:blipFill>
        <p:spPr>
          <a:xfrm>
            <a:off x="6126163" y="4525963"/>
            <a:ext cx="1449387" cy="2078037"/>
          </a:xfrm>
          <a:prstGeom prst="rect">
            <a:avLst/>
          </a:prstGeom>
          <a:ln>
            <a:solidFill>
              <a:schemeClr val="tx1"/>
            </a:solidFill>
          </a:ln>
          <a:effectLst>
            <a:outerShdw blurRad="50800" dist="38100" dir="2700000" algn="tl" rotWithShape="0">
              <a:prstClr val="black">
                <a:alpha val="40000"/>
              </a:prstClr>
            </a:outerShdw>
          </a:effectLst>
        </p:spPr>
      </p:pic>
      <p:cxnSp>
        <p:nvCxnSpPr>
          <p:cNvPr id="46" name="Conector recto 45">
            <a:extLst>
              <a:ext uri="{FF2B5EF4-FFF2-40B4-BE49-F238E27FC236}">
                <a16:creationId xmlns:a16="http://schemas.microsoft.com/office/drawing/2014/main" id="{9077482B-FC87-7A6C-9C71-9BB9C8433B88}"/>
              </a:ext>
            </a:extLst>
          </p:cNvPr>
          <p:cNvCxnSpPr>
            <a:cxnSpLocks/>
          </p:cNvCxnSpPr>
          <p:nvPr/>
        </p:nvCxnSpPr>
        <p:spPr>
          <a:xfrm flipV="1">
            <a:off x="7966075" y="4049713"/>
            <a:ext cx="0" cy="290512"/>
          </a:xfrm>
          <a:prstGeom prst="line">
            <a:avLst/>
          </a:prstGeom>
          <a:ln w="38100">
            <a:solidFill>
              <a:srgbClr val="00B0F0"/>
            </a:solidFill>
          </a:ln>
        </p:spPr>
        <p:style>
          <a:lnRef idx="2">
            <a:schemeClr val="accent1"/>
          </a:lnRef>
          <a:fillRef idx="0">
            <a:schemeClr val="accent1"/>
          </a:fillRef>
          <a:effectRef idx="1">
            <a:schemeClr val="accent1"/>
          </a:effectRef>
          <a:fontRef idx="minor">
            <a:schemeClr val="tx1"/>
          </a:fontRef>
        </p:style>
      </p:cxnSp>
      <p:pic>
        <p:nvPicPr>
          <p:cNvPr id="47" name="Imagen 46">
            <a:extLst>
              <a:ext uri="{FF2B5EF4-FFF2-40B4-BE49-F238E27FC236}">
                <a16:creationId xmlns:a16="http://schemas.microsoft.com/office/drawing/2014/main" id="{FD4C2A71-F528-0722-A730-7A0D275A0CAB}"/>
              </a:ext>
            </a:extLst>
          </p:cNvPr>
          <p:cNvPicPr>
            <a:picLocks noChangeAspect="1"/>
          </p:cNvPicPr>
          <p:nvPr/>
        </p:nvPicPr>
        <p:blipFill>
          <a:blip r:embed="rId15"/>
          <a:stretch>
            <a:fillRect/>
          </a:stretch>
        </p:blipFill>
        <p:spPr>
          <a:xfrm>
            <a:off x="3575050" y="4449763"/>
            <a:ext cx="1433513" cy="2074862"/>
          </a:xfrm>
          <a:prstGeom prst="rect">
            <a:avLst/>
          </a:prstGeom>
          <a:ln>
            <a:solidFill>
              <a:schemeClr val="tx1"/>
            </a:solidFill>
          </a:ln>
          <a:effectLst>
            <a:outerShdw blurRad="50800" dist="38100" dir="2700000" algn="tl" rotWithShape="0">
              <a:prstClr val="black">
                <a:alpha val="40000"/>
              </a:prstClr>
            </a:outerShdw>
          </a:effectLst>
        </p:spPr>
      </p:pic>
      <p:sp>
        <p:nvSpPr>
          <p:cNvPr id="49" name="Rectángulo: esquinas redondeadas 48">
            <a:extLst>
              <a:ext uri="{FF2B5EF4-FFF2-40B4-BE49-F238E27FC236}">
                <a16:creationId xmlns:a16="http://schemas.microsoft.com/office/drawing/2014/main" id="{6AFFC539-24BC-874F-521C-B9A732968A02}"/>
              </a:ext>
            </a:extLst>
          </p:cNvPr>
          <p:cNvSpPr/>
          <p:nvPr/>
        </p:nvSpPr>
        <p:spPr>
          <a:xfrm>
            <a:off x="1792288" y="4346575"/>
            <a:ext cx="1616075" cy="2316163"/>
          </a:xfrm>
          <a:prstGeom prst="roundRect">
            <a:avLst>
              <a:gd name="adj" fmla="val 8757"/>
            </a:avLst>
          </a:prstGeom>
          <a:noFill/>
          <a:ln w="38100">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50" name="Conector recto 49">
            <a:extLst>
              <a:ext uri="{FF2B5EF4-FFF2-40B4-BE49-F238E27FC236}">
                <a16:creationId xmlns:a16="http://schemas.microsoft.com/office/drawing/2014/main" id="{0231A350-742F-8CD2-9333-30EDB338555A}"/>
              </a:ext>
            </a:extLst>
          </p:cNvPr>
          <p:cNvCxnSpPr>
            <a:cxnSpLocks/>
          </p:cNvCxnSpPr>
          <p:nvPr/>
        </p:nvCxnSpPr>
        <p:spPr>
          <a:xfrm flipH="1" flipV="1">
            <a:off x="3181350" y="4059238"/>
            <a:ext cx="0" cy="269875"/>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3" name="Rectángulo 2">
            <a:extLst>
              <a:ext uri="{FF2B5EF4-FFF2-40B4-BE49-F238E27FC236}">
                <a16:creationId xmlns:a16="http://schemas.microsoft.com/office/drawing/2014/main" id="{6C0F7C40-6627-6043-0E47-9DC2C66F52B0}"/>
              </a:ext>
            </a:extLst>
          </p:cNvPr>
          <p:cNvSpPr/>
          <p:nvPr/>
        </p:nvSpPr>
        <p:spPr>
          <a:xfrm>
            <a:off x="28575" y="0"/>
            <a:ext cx="10826750" cy="8161338"/>
          </a:xfrm>
          <a:prstGeom prst="rect">
            <a:avLst/>
          </a:prstGeom>
          <a:solidFill>
            <a:srgbClr val="09357F">
              <a:alpha val="59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dirty="0"/>
          </a:p>
        </p:txBody>
      </p:sp>
      <p:pic>
        <p:nvPicPr>
          <p:cNvPr id="48" name="Imagen 47">
            <a:extLst>
              <a:ext uri="{FF2B5EF4-FFF2-40B4-BE49-F238E27FC236}">
                <a16:creationId xmlns:a16="http://schemas.microsoft.com/office/drawing/2014/main" id="{889A0A72-0971-A153-4E1E-4518DA3CFCE0}"/>
              </a:ext>
            </a:extLst>
          </p:cNvPr>
          <p:cNvPicPr>
            <a:picLocks noChangeAspect="1"/>
          </p:cNvPicPr>
          <p:nvPr/>
        </p:nvPicPr>
        <p:blipFill>
          <a:blip r:embed="rId16"/>
          <a:stretch>
            <a:fillRect/>
          </a:stretch>
        </p:blipFill>
        <p:spPr>
          <a:xfrm>
            <a:off x="9201150" y="4494213"/>
            <a:ext cx="1471613" cy="2074862"/>
          </a:xfrm>
          <a:prstGeom prst="rect">
            <a:avLst/>
          </a:prstGeom>
          <a:ln>
            <a:solidFill>
              <a:schemeClr val="tx1"/>
            </a:solidFill>
          </a:ln>
          <a:effectLst>
            <a:outerShdw blurRad="50800" dist="38100" dir="2700000" algn="tl" rotWithShape="0">
              <a:prstClr val="black">
                <a:alpha val="40000"/>
              </a:prstClr>
            </a:outerShdw>
          </a:effectLst>
        </p:spPr>
      </p:pic>
      <p:sp>
        <p:nvSpPr>
          <p:cNvPr id="2" name="Título 1">
            <a:extLst>
              <a:ext uri="{FF2B5EF4-FFF2-40B4-BE49-F238E27FC236}">
                <a16:creationId xmlns:a16="http://schemas.microsoft.com/office/drawing/2014/main" id="{E2226BEF-0344-B197-4D93-F4D0CDAD383E}"/>
              </a:ext>
            </a:extLst>
          </p:cNvPr>
          <p:cNvSpPr>
            <a:spLocks noGrp="1"/>
          </p:cNvSpPr>
          <p:nvPr>
            <p:ph type="title"/>
          </p:nvPr>
        </p:nvSpPr>
        <p:spPr>
          <a:xfrm>
            <a:off x="588963" y="0"/>
            <a:ext cx="9202737" cy="1724025"/>
          </a:xfrm>
        </p:spPr>
        <p:txBody>
          <a:bodyPr/>
          <a:lstStyle/>
          <a:p>
            <a:pPr>
              <a:defRPr/>
            </a:pPr>
            <a:r>
              <a:rPr lang="en-GB" dirty="0"/>
              <a:t>EAPA response to European Green Deal</a:t>
            </a:r>
          </a:p>
        </p:txBody>
      </p:sp>
      <p:sp>
        <p:nvSpPr>
          <p:cNvPr id="5" name="Elipse 4">
            <a:extLst>
              <a:ext uri="{FF2B5EF4-FFF2-40B4-BE49-F238E27FC236}">
                <a16:creationId xmlns:a16="http://schemas.microsoft.com/office/drawing/2014/main" id="{E9373148-0C43-6A91-CA30-BE12055622DB}"/>
              </a:ext>
            </a:extLst>
          </p:cNvPr>
          <p:cNvSpPr/>
          <p:nvPr/>
        </p:nvSpPr>
        <p:spPr>
          <a:xfrm>
            <a:off x="9034463" y="4270375"/>
            <a:ext cx="1773237" cy="252571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a:extLst>
              <a:ext uri="{FF2B5EF4-FFF2-40B4-BE49-F238E27FC236}">
                <a16:creationId xmlns:a16="http://schemas.microsoft.com/office/drawing/2014/main" id="{C1BCF0DB-D0F9-75BA-E7FE-0EA8129E07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6788" y="2520950"/>
            <a:ext cx="7319962" cy="559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5">
            <a:extLst>
              <a:ext uri="{FF2B5EF4-FFF2-40B4-BE49-F238E27FC236}">
                <a16:creationId xmlns:a16="http://schemas.microsoft.com/office/drawing/2014/main" id="{65CBCA9C-6630-A807-203F-FFB42A9F8B36}"/>
              </a:ext>
            </a:extLst>
          </p:cNvPr>
          <p:cNvSpPr/>
          <p:nvPr/>
        </p:nvSpPr>
        <p:spPr>
          <a:xfrm>
            <a:off x="3455988" y="2416175"/>
            <a:ext cx="2444750" cy="1787525"/>
          </a:xfrm>
          <a:prstGeom prst="rect">
            <a:avLst/>
          </a:prstGeom>
          <a:solidFill>
            <a:srgbClr val="321F6E"/>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 name="Título 1">
            <a:extLst>
              <a:ext uri="{FF2B5EF4-FFF2-40B4-BE49-F238E27FC236}">
                <a16:creationId xmlns:a16="http://schemas.microsoft.com/office/drawing/2014/main" id="{2F04EAAC-EFE7-2A47-2037-A8E56405C8E5}"/>
              </a:ext>
            </a:extLst>
          </p:cNvPr>
          <p:cNvSpPr>
            <a:spLocks noGrp="1"/>
          </p:cNvSpPr>
          <p:nvPr>
            <p:ph type="title"/>
          </p:nvPr>
        </p:nvSpPr>
        <p:spPr>
          <a:xfrm>
            <a:off x="588963" y="0"/>
            <a:ext cx="9202737" cy="1724025"/>
          </a:xfrm>
        </p:spPr>
        <p:txBody>
          <a:bodyPr/>
          <a:lstStyle/>
          <a:p>
            <a:pPr>
              <a:defRPr/>
            </a:pPr>
            <a:r>
              <a:rPr lang="en-GB" dirty="0"/>
              <a:t>European Objectives for Decarbonisation</a:t>
            </a:r>
          </a:p>
        </p:txBody>
      </p:sp>
      <p:pic>
        <p:nvPicPr>
          <p:cNvPr id="34821" name="Picture 4" descr="Download Stars, Circle, Round. Royalty-Free Vector Graphic - Pixabay">
            <a:extLst>
              <a:ext uri="{FF2B5EF4-FFF2-40B4-BE49-F238E27FC236}">
                <a16:creationId xmlns:a16="http://schemas.microsoft.com/office/drawing/2014/main" id="{BC9B611B-C715-DC22-65A6-B670A3F41A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425" y="1703388"/>
            <a:ext cx="4370388"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CuadroTexto 4">
            <a:extLst>
              <a:ext uri="{FF2B5EF4-FFF2-40B4-BE49-F238E27FC236}">
                <a16:creationId xmlns:a16="http://schemas.microsoft.com/office/drawing/2014/main" id="{47C30C03-0EB7-1474-0A73-9E02CE90486A}"/>
              </a:ext>
            </a:extLst>
          </p:cNvPr>
          <p:cNvSpPr txBox="1">
            <a:spLocks noChangeArrowheads="1"/>
          </p:cNvSpPr>
          <p:nvPr/>
        </p:nvSpPr>
        <p:spPr bwMode="auto">
          <a:xfrm>
            <a:off x="1009650" y="2673350"/>
            <a:ext cx="3817938"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3600" b="1">
                <a:latin typeface="Arial" panose="020B0604020202020204" pitchFamily="34" charset="0"/>
              </a:rPr>
              <a:t>2030</a:t>
            </a:r>
          </a:p>
          <a:p>
            <a:pPr algn="ctr" defTabSz="914400" eaLnBrk="1" hangingPunct="1"/>
            <a:r>
              <a:rPr lang="en-GB" altLang="en-US" sz="2000">
                <a:latin typeface="Arial" panose="020B0604020202020204" pitchFamily="34" charset="0"/>
              </a:rPr>
              <a:t>-55% of GHG emissions </a:t>
            </a:r>
          </a:p>
          <a:p>
            <a:pPr algn="ctr" defTabSz="914400" eaLnBrk="1" hangingPunct="1"/>
            <a:r>
              <a:rPr lang="en-GB" altLang="en-US" sz="2000">
                <a:latin typeface="Arial" panose="020B0604020202020204" pitchFamily="34" charset="0"/>
              </a:rPr>
              <a:t>compared to 1990</a:t>
            </a:r>
          </a:p>
          <a:p>
            <a:pPr algn="ctr" defTabSz="914400" eaLnBrk="1" hangingPunct="1"/>
            <a:endParaRPr lang="en-GB" altLang="en-US">
              <a:latin typeface="Arial" panose="020B0604020202020204" pitchFamily="34" charset="0"/>
            </a:endParaRPr>
          </a:p>
          <a:p>
            <a:pPr algn="ctr" defTabSz="914400" eaLnBrk="1" hangingPunct="1"/>
            <a:r>
              <a:rPr lang="en-GB" altLang="en-US" sz="3600" b="1">
                <a:latin typeface="Arial" panose="020B0604020202020204" pitchFamily="34" charset="0"/>
              </a:rPr>
              <a:t>2050</a:t>
            </a:r>
          </a:p>
          <a:p>
            <a:pPr algn="ctr" defTabSz="914400" eaLnBrk="1" hangingPunct="1"/>
            <a:r>
              <a:rPr lang="en-GB" altLang="en-US" sz="2000">
                <a:latin typeface="Arial" panose="020B0604020202020204" pitchFamily="34" charset="0"/>
              </a:rPr>
              <a:t>Net-Zero emissions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0EBAE2-5A80-031B-3DEF-CCBB4438E895}"/>
              </a:ext>
            </a:extLst>
          </p:cNvPr>
          <p:cNvSpPr>
            <a:spLocks noGrp="1"/>
          </p:cNvSpPr>
          <p:nvPr>
            <p:ph type="title"/>
          </p:nvPr>
        </p:nvSpPr>
        <p:spPr>
          <a:xfrm>
            <a:off x="588963" y="0"/>
            <a:ext cx="9202737" cy="1724025"/>
          </a:xfrm>
        </p:spPr>
        <p:txBody>
          <a:bodyPr/>
          <a:lstStyle/>
          <a:p>
            <a:pPr>
              <a:defRPr/>
            </a:pPr>
            <a:r>
              <a:rPr lang="en-GB" dirty="0"/>
              <a:t>GHG emissions in the EU</a:t>
            </a:r>
          </a:p>
        </p:txBody>
      </p:sp>
      <p:pic>
        <p:nvPicPr>
          <p:cNvPr id="35843" name="Grafik 4">
            <a:extLst>
              <a:ext uri="{FF2B5EF4-FFF2-40B4-BE49-F238E27FC236}">
                <a16:creationId xmlns:a16="http://schemas.microsoft.com/office/drawing/2014/main" id="{BBBC2072-D6DA-69C9-66D9-42282348C8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038" y="1874838"/>
            <a:ext cx="7732712"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Grafik 6">
            <a:extLst>
              <a:ext uri="{FF2B5EF4-FFF2-40B4-BE49-F238E27FC236}">
                <a16:creationId xmlns:a16="http://schemas.microsoft.com/office/drawing/2014/main" id="{6783AEAE-392C-F40A-1DBD-6F3B84F5D7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7200" y="3425825"/>
            <a:ext cx="261302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Textfeld 8">
            <a:extLst>
              <a:ext uri="{FF2B5EF4-FFF2-40B4-BE49-F238E27FC236}">
                <a16:creationId xmlns:a16="http://schemas.microsoft.com/office/drawing/2014/main" id="{4A7C08F2-00FF-1214-5D3B-0A0640FD9977}"/>
              </a:ext>
            </a:extLst>
          </p:cNvPr>
          <p:cNvSpPr txBox="1">
            <a:spLocks noChangeArrowheads="1"/>
          </p:cNvSpPr>
          <p:nvPr/>
        </p:nvSpPr>
        <p:spPr bwMode="auto">
          <a:xfrm>
            <a:off x="8032750" y="2881313"/>
            <a:ext cx="26574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r>
              <a:rPr lang="de-DE" altLang="en-US" sz="1000"/>
              <a:t>https://www.eea.europa.eu/en/analysis/indicators/total-greenhouse-gas-emission-trends/progress-towards-achieving-climate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069848-95E3-241C-37F1-3711E1F58372}"/>
              </a:ext>
            </a:extLst>
          </p:cNvPr>
          <p:cNvSpPr>
            <a:spLocks noGrp="1"/>
          </p:cNvSpPr>
          <p:nvPr>
            <p:ph type="title"/>
          </p:nvPr>
        </p:nvSpPr>
        <p:spPr>
          <a:xfrm>
            <a:off x="588963" y="0"/>
            <a:ext cx="9202737" cy="1724025"/>
          </a:xfrm>
        </p:spPr>
        <p:txBody>
          <a:bodyPr/>
          <a:lstStyle/>
          <a:p>
            <a:pPr>
              <a:defRPr/>
            </a:pPr>
            <a:r>
              <a:rPr lang="en-GB" dirty="0"/>
              <a:t>Roadmap to Net Zero </a:t>
            </a:r>
          </a:p>
        </p:txBody>
      </p:sp>
      <p:pic>
        <p:nvPicPr>
          <p:cNvPr id="36867" name="page 4.png" descr="page 4.png">
            <a:extLst>
              <a:ext uri="{FF2B5EF4-FFF2-40B4-BE49-F238E27FC236}">
                <a16:creationId xmlns:a16="http://schemas.microsoft.com/office/drawing/2014/main" id="{DDE1EE04-8FAC-C23B-A501-D667AA018E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238" y="1820863"/>
            <a:ext cx="10307637" cy="483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E327D8-B97E-398D-8D4B-47279D4D6598}"/>
              </a:ext>
            </a:extLst>
          </p:cNvPr>
          <p:cNvSpPr>
            <a:spLocks noGrp="1"/>
          </p:cNvSpPr>
          <p:nvPr>
            <p:ph type="title"/>
          </p:nvPr>
        </p:nvSpPr>
        <p:spPr>
          <a:xfrm>
            <a:off x="588963" y="0"/>
            <a:ext cx="9202737" cy="1724025"/>
          </a:xfrm>
        </p:spPr>
        <p:txBody>
          <a:bodyPr/>
          <a:lstStyle/>
          <a:p>
            <a:pPr>
              <a:defRPr/>
            </a:pPr>
            <a:r>
              <a:rPr lang="en-GB" dirty="0"/>
              <a:t>Roadmap to Net Zero </a:t>
            </a:r>
          </a:p>
        </p:txBody>
      </p:sp>
      <p:pic>
        <p:nvPicPr>
          <p:cNvPr id="3" name="Imagen 2">
            <a:extLst>
              <a:ext uri="{FF2B5EF4-FFF2-40B4-BE49-F238E27FC236}">
                <a16:creationId xmlns:a16="http://schemas.microsoft.com/office/drawing/2014/main" id="{CA546988-1368-9630-9639-DD2B658E9885}"/>
              </a:ext>
            </a:extLst>
          </p:cNvPr>
          <p:cNvPicPr>
            <a:picLocks noChangeAspect="1"/>
          </p:cNvPicPr>
          <p:nvPr/>
        </p:nvPicPr>
        <p:blipFill rotWithShape="1">
          <a:blip r:embed="rId2">
            <a:alphaModFix amt="23000"/>
          </a:blip>
          <a:srcRect l="23110" r="5130"/>
          <a:stretch/>
        </p:blipFill>
        <p:spPr>
          <a:xfrm>
            <a:off x="-50311" y="1459432"/>
            <a:ext cx="10877061" cy="6660631"/>
          </a:xfrm>
          <a:prstGeom prst="rect">
            <a:avLst/>
          </a:prstGeom>
          <a:effectLst>
            <a:softEdge rad="127000"/>
          </a:effectLst>
        </p:spPr>
      </p:pic>
      <p:graphicFrame>
        <p:nvGraphicFramePr>
          <p:cNvPr id="4" name="Diagrama 3">
            <a:extLst>
              <a:ext uri="{FF2B5EF4-FFF2-40B4-BE49-F238E27FC236}">
                <a16:creationId xmlns:a16="http://schemas.microsoft.com/office/drawing/2014/main" id="{1CD0BCFC-55B4-5F01-B501-21DF7507C5A8}"/>
              </a:ext>
            </a:extLst>
          </p:cNvPr>
          <p:cNvGraphicFramePr/>
          <p:nvPr/>
        </p:nvGraphicFramePr>
        <p:xfrm>
          <a:off x="96779" y="3411959"/>
          <a:ext cx="10633192" cy="17240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ectángulo 124">
            <a:extLst>
              <a:ext uri="{FF2B5EF4-FFF2-40B4-BE49-F238E27FC236}">
                <a16:creationId xmlns:a16="http://schemas.microsoft.com/office/drawing/2014/main" id="{4158CDE5-E754-F070-A2B8-CF1D57CF2AE0}"/>
              </a:ext>
            </a:extLst>
          </p:cNvPr>
          <p:cNvSpPr/>
          <p:nvPr/>
        </p:nvSpPr>
        <p:spPr>
          <a:xfrm>
            <a:off x="0" y="1827213"/>
            <a:ext cx="10826750" cy="5257800"/>
          </a:xfrm>
          <a:prstGeom prst="rect">
            <a:avLst/>
          </a:prstGeom>
          <a:solidFill>
            <a:schemeClr val="tx1"/>
          </a:solidFill>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 name="Título 1">
            <a:extLst>
              <a:ext uri="{FF2B5EF4-FFF2-40B4-BE49-F238E27FC236}">
                <a16:creationId xmlns:a16="http://schemas.microsoft.com/office/drawing/2014/main" id="{E6815C34-670C-98D5-2264-D2867663F687}"/>
              </a:ext>
            </a:extLst>
          </p:cNvPr>
          <p:cNvSpPr>
            <a:spLocks noGrp="1"/>
          </p:cNvSpPr>
          <p:nvPr>
            <p:ph type="title"/>
          </p:nvPr>
        </p:nvSpPr>
        <p:spPr>
          <a:xfrm>
            <a:off x="588963" y="0"/>
            <a:ext cx="9202737" cy="1724025"/>
          </a:xfrm>
        </p:spPr>
        <p:txBody>
          <a:bodyPr/>
          <a:lstStyle/>
          <a:p>
            <a:pPr>
              <a:defRPr/>
            </a:pPr>
            <a:r>
              <a:rPr lang="en-GB" dirty="0"/>
              <a:t>Roadmap to Net Zero </a:t>
            </a:r>
          </a:p>
        </p:txBody>
      </p:sp>
      <p:pic>
        <p:nvPicPr>
          <p:cNvPr id="38916" name="Imagen 123">
            <a:extLst>
              <a:ext uri="{FF2B5EF4-FFF2-40B4-BE49-F238E27FC236}">
                <a16:creationId xmlns:a16="http://schemas.microsoft.com/office/drawing/2014/main" id="{EEA1CF1E-6E00-E683-CDA7-0135347B17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8" y="2020888"/>
            <a:ext cx="10810875"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E52882-E559-DE53-BB76-F85880FD37E6}"/>
              </a:ext>
            </a:extLst>
          </p:cNvPr>
          <p:cNvSpPr>
            <a:spLocks noGrp="1"/>
          </p:cNvSpPr>
          <p:nvPr>
            <p:ph type="title"/>
          </p:nvPr>
        </p:nvSpPr>
        <p:spPr>
          <a:xfrm>
            <a:off x="588963" y="0"/>
            <a:ext cx="9202737" cy="1724025"/>
          </a:xfrm>
        </p:spPr>
        <p:txBody>
          <a:bodyPr/>
          <a:lstStyle/>
          <a:p>
            <a:pPr>
              <a:defRPr/>
            </a:pPr>
            <a:r>
              <a:rPr lang="en-GB" dirty="0"/>
              <a:t>Roadmap to Net Zero </a:t>
            </a:r>
          </a:p>
        </p:txBody>
      </p:sp>
      <p:grpSp>
        <p:nvGrpSpPr>
          <p:cNvPr id="39939" name="Grupo 15">
            <a:extLst>
              <a:ext uri="{FF2B5EF4-FFF2-40B4-BE49-F238E27FC236}">
                <a16:creationId xmlns:a16="http://schemas.microsoft.com/office/drawing/2014/main" id="{EF10B0DD-76A5-1366-1CE1-877A1601C42A}"/>
              </a:ext>
            </a:extLst>
          </p:cNvPr>
          <p:cNvGrpSpPr>
            <a:grpSpLocks/>
          </p:cNvGrpSpPr>
          <p:nvPr/>
        </p:nvGrpSpPr>
        <p:grpSpPr bwMode="auto">
          <a:xfrm>
            <a:off x="-42863" y="2208213"/>
            <a:ext cx="5635626" cy="3703637"/>
            <a:chOff x="518587" y="2754334"/>
            <a:chExt cx="4662237" cy="3096864"/>
          </a:xfrm>
        </p:grpSpPr>
        <p:graphicFrame>
          <p:nvGraphicFramePr>
            <p:cNvPr id="17" name="Gráfico 16">
              <a:extLst>
                <a:ext uri="{FF2B5EF4-FFF2-40B4-BE49-F238E27FC236}">
                  <a16:creationId xmlns:a16="http://schemas.microsoft.com/office/drawing/2014/main" id="{B9227131-BAC8-76F7-879A-0FD6F16688BF}"/>
                </a:ext>
              </a:extLst>
            </p:cNvPr>
            <p:cNvGraphicFramePr/>
            <p:nvPr/>
          </p:nvGraphicFramePr>
          <p:xfrm>
            <a:off x="518587" y="2754334"/>
            <a:ext cx="4662237" cy="2920980"/>
          </p:xfrm>
          <a:graphic>
            <a:graphicData uri="http://schemas.openxmlformats.org/drawingml/2006/chart">
              <c:chart xmlns:c="http://schemas.openxmlformats.org/drawingml/2006/chart" xmlns:r="http://schemas.openxmlformats.org/officeDocument/2006/relationships" r:id="rId2"/>
            </a:graphicData>
          </a:graphic>
        </p:graphicFrame>
        <p:sp>
          <p:nvSpPr>
            <p:cNvPr id="18" name="Arco de bloque 17">
              <a:extLst>
                <a:ext uri="{FF2B5EF4-FFF2-40B4-BE49-F238E27FC236}">
                  <a16:creationId xmlns:a16="http://schemas.microsoft.com/office/drawing/2014/main" id="{8B6A735B-B3BF-5980-60F3-23C0F1F8F6DE}"/>
                </a:ext>
              </a:extLst>
            </p:cNvPr>
            <p:cNvSpPr/>
            <p:nvPr/>
          </p:nvSpPr>
          <p:spPr>
            <a:xfrm>
              <a:off x="1037343" y="2962738"/>
              <a:ext cx="2859067" cy="2888460"/>
            </a:xfrm>
            <a:prstGeom prst="blockArc">
              <a:avLst>
                <a:gd name="adj1" fmla="val 16205298"/>
                <a:gd name="adj2" fmla="val 12130801"/>
                <a:gd name="adj3" fmla="val 2978"/>
              </a:avLst>
            </a:prstGeom>
            <a:solidFill>
              <a:schemeClr val="tx1"/>
            </a:solidFill>
            <a:ln w="19050" cap="flat" cmpd="sng" algn="ctr">
              <a:solidFill>
                <a:schemeClr val="tx1"/>
              </a:solidFill>
              <a:prstDash val="solid"/>
              <a:miter lim="800000"/>
            </a:ln>
            <a:effectLst/>
          </p:spPr>
          <p:txBody>
            <a:bodyPr anchor="ctr"/>
            <a:lstStyle/>
            <a:p>
              <a:pPr defTabSz="914400" eaLnBrk="1" fontAlgn="auto" hangingPunct="1">
                <a:spcBef>
                  <a:spcPts val="0"/>
                </a:spcBef>
                <a:spcAft>
                  <a:spcPts val="0"/>
                </a:spcAft>
                <a:defRPr/>
              </a:pPr>
              <a:endParaRPr lang="en-GB" kern="0" dirty="0">
                <a:solidFill>
                  <a:prstClr val="white"/>
                </a:solidFill>
                <a:latin typeface="Aptos" panose="02110004020202020204"/>
              </a:endParaRPr>
            </a:p>
          </p:txBody>
        </p:sp>
      </p:grpSp>
      <p:sp>
        <p:nvSpPr>
          <p:cNvPr id="39940" name="Cuadro de texto 2">
            <a:extLst>
              <a:ext uri="{FF2B5EF4-FFF2-40B4-BE49-F238E27FC236}">
                <a16:creationId xmlns:a16="http://schemas.microsoft.com/office/drawing/2014/main" id="{F5AD6B46-B8FD-5BD9-3954-94EBFA2BFDCF}"/>
              </a:ext>
            </a:extLst>
          </p:cNvPr>
          <p:cNvSpPr txBox="1">
            <a:spLocks noChangeArrowheads="1"/>
          </p:cNvSpPr>
          <p:nvPr/>
        </p:nvSpPr>
        <p:spPr bwMode="auto">
          <a:xfrm>
            <a:off x="5183188" y="1924050"/>
            <a:ext cx="4597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a:r>
              <a:rPr lang="en-US" altLang="en-US" sz="2400" dirty="0">
                <a:latin typeface="Verdana Pro Black" panose="020B0A04030504040204" pitchFamily="34" charset="0"/>
                <a:ea typeface="STHupo" panose="02010800040101010101" pitchFamily="2" charset="-122"/>
                <a:cs typeface="Times New Roman" panose="02020603050405020304" pitchFamily="18" charset="0"/>
              </a:rPr>
              <a:t>Modules A1-A3  (Year 2024)</a:t>
            </a:r>
            <a:endParaRPr lang="en-US" altLang="en-US" sz="1000" dirty="0">
              <a:latin typeface="Aptos" panose="020B0004020202020204" pitchFamily="34" charset="0"/>
              <a:ea typeface="STHupo" panose="02010800040101010101" pitchFamily="2" charset="-122"/>
              <a:cs typeface="Times New Roman" panose="02020603050405020304" pitchFamily="18" charset="0"/>
            </a:endParaRPr>
          </a:p>
          <a:p>
            <a:pPr algn="ctr" defTabSz="914400"/>
            <a:r>
              <a:rPr lang="en-US" altLang="en-US" dirty="0">
                <a:latin typeface="Verdana Pro Black" panose="020B0A04030504040204" pitchFamily="34" charset="0"/>
                <a:ea typeface="STHupo" panose="02010800040101010101" pitchFamily="2" charset="-122"/>
                <a:cs typeface="Times New Roman" panose="02020603050405020304" pitchFamily="18" charset="0"/>
              </a:rPr>
              <a:t>(Cradle to Gate)</a:t>
            </a:r>
            <a:endParaRPr lang="en-US" altLang="en-US" sz="1000" dirty="0">
              <a:latin typeface="Aptos" panose="020B0004020202020204" pitchFamily="34" charset="0"/>
            </a:endParaRPr>
          </a:p>
          <a:p>
            <a:pPr algn="ctr" defTabSz="914400"/>
            <a:r>
              <a:rPr lang="en-US" altLang="en-US" dirty="0">
                <a:latin typeface="Verdana Pro Black" panose="020B0A04030504040204" pitchFamily="34" charset="0"/>
                <a:ea typeface="STHupo" panose="02010800040101010101" pitchFamily="2" charset="-122"/>
              </a:rPr>
              <a:t>53kg-CO</a:t>
            </a:r>
            <a:r>
              <a:rPr lang="en-US" altLang="en-US" baseline="-30000" dirty="0">
                <a:latin typeface="Verdana Pro Black" panose="020B0A04030504040204" pitchFamily="34" charset="0"/>
                <a:ea typeface="STHupo" panose="02010800040101010101" pitchFamily="2" charset="-122"/>
              </a:rPr>
              <a:t>2</a:t>
            </a:r>
            <a:r>
              <a:rPr lang="en-US" altLang="en-US" dirty="0">
                <a:latin typeface="Verdana Pro Black" panose="020B0A04030504040204" pitchFamily="34" charset="0"/>
                <a:ea typeface="STHupo" panose="02010800040101010101" pitchFamily="2" charset="-122"/>
              </a:rPr>
              <a:t>eq/t</a:t>
            </a:r>
            <a:endParaRPr lang="en-US" altLang="en-US" sz="1000" dirty="0">
              <a:latin typeface="Aptos" panose="020B0004020202020204" pitchFamily="34" charset="0"/>
            </a:endParaRPr>
          </a:p>
          <a:p>
            <a:pPr algn="ctr" defTabSz="914400"/>
            <a:r>
              <a:rPr lang="en-US" altLang="en-US" dirty="0">
                <a:latin typeface="Verdana Pro Black" panose="020B0A04030504040204" pitchFamily="34" charset="0"/>
                <a:ea typeface="STHupo" panose="02010800040101010101" pitchFamily="2" charset="-122"/>
              </a:rPr>
              <a:t>&gt;80% of Total CO</a:t>
            </a:r>
            <a:r>
              <a:rPr lang="en-US" altLang="en-US" baseline="-30000" dirty="0">
                <a:latin typeface="Verdana Pro Black" panose="020B0A04030504040204" pitchFamily="34" charset="0"/>
                <a:ea typeface="STHupo" panose="02010800040101010101" pitchFamily="2" charset="-122"/>
              </a:rPr>
              <a:t>2</a:t>
            </a:r>
            <a:r>
              <a:rPr lang="en-US" altLang="en-US" dirty="0">
                <a:latin typeface="Verdana Pro Black" panose="020B0A04030504040204" pitchFamily="34" charset="0"/>
                <a:ea typeface="STHupo" panose="02010800040101010101" pitchFamily="2" charset="-122"/>
              </a:rPr>
              <a:t> Emissions</a:t>
            </a:r>
            <a:endParaRPr lang="en-US" altLang="en-US" sz="1000" dirty="0">
              <a:latin typeface="Aptos" panose="020B0004020202020204" pitchFamily="34" charset="0"/>
            </a:endParaRPr>
          </a:p>
          <a:p>
            <a:pPr defTabSz="914400"/>
            <a:endParaRPr lang="en-US" altLang="en-US" dirty="0">
              <a:solidFill>
                <a:srgbClr val="000000"/>
              </a:solidFill>
              <a:latin typeface="Arial" panose="020B0604020202020204" pitchFamily="34" charset="0"/>
            </a:endParaRPr>
          </a:p>
        </p:txBody>
      </p:sp>
      <p:cxnSp>
        <p:nvCxnSpPr>
          <p:cNvPr id="39941" name="Conector recto de flecha 19">
            <a:extLst>
              <a:ext uri="{FF2B5EF4-FFF2-40B4-BE49-F238E27FC236}">
                <a16:creationId xmlns:a16="http://schemas.microsoft.com/office/drawing/2014/main" id="{517CE1BF-2FA3-0F7F-6987-6B2128C0D5A9}"/>
              </a:ext>
            </a:extLst>
          </p:cNvPr>
          <p:cNvCxnSpPr>
            <a:cxnSpLocks noChangeShapeType="1"/>
          </p:cNvCxnSpPr>
          <p:nvPr/>
        </p:nvCxnSpPr>
        <p:spPr bwMode="auto">
          <a:xfrm>
            <a:off x="4405313" y="2455863"/>
            <a:ext cx="863600" cy="0"/>
          </a:xfrm>
          <a:prstGeom prst="straightConnector1">
            <a:avLst/>
          </a:prstGeom>
          <a:noFill/>
          <a:ln w="19050" algn="ctr">
            <a:solidFill>
              <a:schemeClr val="tx1"/>
            </a:solidFill>
            <a:miter lim="800000"/>
            <a:headEnd/>
            <a:tailEnd type="triangle" w="lg" len="lg"/>
          </a:ln>
          <a:extLst>
            <a:ext uri="{909E8E84-426E-40DD-AFC4-6F175D3DCCD1}">
              <a14:hiddenFill xmlns:a14="http://schemas.microsoft.com/office/drawing/2010/main">
                <a:noFill/>
              </a14:hiddenFill>
            </a:ext>
          </a:extLst>
        </p:spPr>
      </p:cxnSp>
      <p:cxnSp>
        <p:nvCxnSpPr>
          <p:cNvPr id="39942" name="Conector recto 20">
            <a:extLst>
              <a:ext uri="{FF2B5EF4-FFF2-40B4-BE49-F238E27FC236}">
                <a16:creationId xmlns:a16="http://schemas.microsoft.com/office/drawing/2014/main" id="{C426DF50-8D2D-F3AC-D849-040485D60C16}"/>
              </a:ext>
            </a:extLst>
          </p:cNvPr>
          <p:cNvCxnSpPr>
            <a:cxnSpLocks/>
          </p:cNvCxnSpPr>
          <p:nvPr/>
        </p:nvCxnSpPr>
        <p:spPr bwMode="auto">
          <a:xfrm flipH="1">
            <a:off x="3670300" y="2455863"/>
            <a:ext cx="735013" cy="666750"/>
          </a:xfrm>
          <a:prstGeom prst="line">
            <a:avLst/>
          </a:prstGeom>
          <a:noFill/>
          <a:ln w="19050" algn="ctr">
            <a:solidFill>
              <a:schemeClr val="tx1"/>
            </a:solidFill>
            <a:miter lim="800000"/>
            <a:headEnd/>
            <a:tailEnd/>
          </a:ln>
          <a:extLst>
            <a:ext uri="{909E8E84-426E-40DD-AFC4-6F175D3DCCD1}">
              <a14:hiddenFill xmlns:a14="http://schemas.microsoft.com/office/drawing/2010/main">
                <a:noFill/>
              </a14:hiddenFill>
            </a:ext>
          </a:extLst>
        </p:spPr>
      </p:cxnSp>
      <p:pic>
        <p:nvPicPr>
          <p:cNvPr id="39943" name="Imagen 1">
            <a:extLst>
              <a:ext uri="{FF2B5EF4-FFF2-40B4-BE49-F238E27FC236}">
                <a16:creationId xmlns:a16="http://schemas.microsoft.com/office/drawing/2014/main" id="{67D767D9-2D60-7AC0-298B-4A0051EA2E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4975" y="4071938"/>
            <a:ext cx="6434138"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4" name="Text Box 4">
            <a:extLst>
              <a:ext uri="{FF2B5EF4-FFF2-40B4-BE49-F238E27FC236}">
                <a16:creationId xmlns:a16="http://schemas.microsoft.com/office/drawing/2014/main" id="{96C87D4B-E79E-DC1B-A29E-55B2A5A4A05C}"/>
              </a:ext>
            </a:extLst>
          </p:cNvPr>
          <p:cNvSpPr txBox="1">
            <a:spLocks noChangeArrowheads="1"/>
          </p:cNvSpPr>
          <p:nvPr/>
        </p:nvSpPr>
        <p:spPr bwMode="auto">
          <a:xfrm>
            <a:off x="4376738" y="3459163"/>
            <a:ext cx="123825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a:r>
              <a:rPr lang="es-ES" altLang="en-US" sz="1400" b="1">
                <a:latin typeface="Calibri" panose="020F0502020204030204" pitchFamily="34" charset="0"/>
                <a:ea typeface="Calibri" panose="020F0502020204030204" pitchFamily="34" charset="0"/>
                <a:cs typeface="Times New Roman" panose="02020603050405020304" pitchFamily="18" charset="0"/>
              </a:rPr>
              <a:t>14</a:t>
            </a:r>
            <a:endParaRPr lang="en-GB" altLang="en-US" sz="1100">
              <a:latin typeface="Aptos" panose="020B0004020202020204" pitchFamily="34" charset="0"/>
              <a:ea typeface="Calibri" panose="020F0502020204030204" pitchFamily="34" charset="0"/>
              <a:cs typeface="Times New Roman" panose="02020603050405020304" pitchFamily="18" charset="0"/>
            </a:endParaRPr>
          </a:p>
          <a:p>
            <a:pPr algn="ctr" defTabSz="914400"/>
            <a:r>
              <a:rPr lang="es-ES" altLang="en-US" sz="1400" b="1">
                <a:latin typeface="Calibri" panose="020F0502020204030204" pitchFamily="34" charset="0"/>
                <a:ea typeface="Calibri" panose="020F0502020204030204" pitchFamily="34" charset="0"/>
                <a:cs typeface="Times New Roman" panose="02020603050405020304" pitchFamily="18" charset="0"/>
              </a:rPr>
              <a:t>kg-CO</a:t>
            </a:r>
            <a:r>
              <a:rPr lang="es-ES" altLang="en-US" sz="1400" b="1" baseline="-30000">
                <a:latin typeface="Calibri" panose="020F0502020204030204" pitchFamily="34" charset="0"/>
                <a:ea typeface="Calibri" panose="020F0502020204030204" pitchFamily="34" charset="0"/>
                <a:cs typeface="Times New Roman" panose="02020603050405020304" pitchFamily="18" charset="0"/>
              </a:rPr>
              <a:t>2</a:t>
            </a:r>
            <a:r>
              <a:rPr lang="es-ES" altLang="en-US" sz="1400" b="1">
                <a:latin typeface="Calibri" panose="020F0502020204030204" pitchFamily="34" charset="0"/>
                <a:ea typeface="Calibri" panose="020F0502020204030204" pitchFamily="34" charset="0"/>
                <a:cs typeface="Times New Roman" panose="02020603050405020304" pitchFamily="18" charset="0"/>
              </a:rPr>
              <a:t>eq/t</a:t>
            </a:r>
          </a:p>
          <a:p>
            <a:pPr algn="ctr" defTabSz="914400"/>
            <a:endParaRPr lang="en-GB" altLang="en-US" sz="1400">
              <a:latin typeface="Calibri" panose="020F0502020204030204" pitchFamily="34" charset="0"/>
              <a:cs typeface="Calibri" panose="020F0502020204030204" pitchFamily="34" charset="0"/>
            </a:endParaRPr>
          </a:p>
          <a:p>
            <a:pPr algn="ctr" defTabSz="914400"/>
            <a:r>
              <a:rPr lang="es-ES" altLang="en-US" sz="1400" b="1">
                <a:latin typeface="Calibri" panose="020F0502020204030204" pitchFamily="34" charset="0"/>
                <a:cs typeface="Calibri" panose="020F0502020204030204" pitchFamily="34" charset="0"/>
              </a:rPr>
              <a:t>A1</a:t>
            </a:r>
            <a:endParaRPr lang="en-GB" altLang="en-US" sz="1100">
              <a:latin typeface="Aptos" panose="020B0004020202020204" pitchFamily="34" charset="0"/>
            </a:endParaRPr>
          </a:p>
        </p:txBody>
      </p:sp>
      <p:sp>
        <p:nvSpPr>
          <p:cNvPr id="39945" name="Text Box 3">
            <a:extLst>
              <a:ext uri="{FF2B5EF4-FFF2-40B4-BE49-F238E27FC236}">
                <a16:creationId xmlns:a16="http://schemas.microsoft.com/office/drawing/2014/main" id="{E6AE49A6-64DC-5C87-B38E-B3FE6872D6B3}"/>
              </a:ext>
            </a:extLst>
          </p:cNvPr>
          <p:cNvSpPr txBox="1">
            <a:spLocks noChangeArrowheads="1"/>
          </p:cNvSpPr>
          <p:nvPr/>
        </p:nvSpPr>
        <p:spPr bwMode="auto">
          <a:xfrm>
            <a:off x="5808663" y="3468688"/>
            <a:ext cx="1093787"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a:r>
              <a:rPr lang="es-ES" altLang="en-US" sz="1400" b="1">
                <a:latin typeface="Calibri" panose="020F0502020204030204" pitchFamily="34" charset="0"/>
                <a:cs typeface="Calibri" panose="020F0502020204030204" pitchFamily="34" charset="0"/>
              </a:rPr>
              <a:t>15</a:t>
            </a:r>
            <a:endParaRPr lang="es-ES" altLang="en-US" sz="1400">
              <a:latin typeface="Calibri" panose="020F0502020204030204" pitchFamily="34" charset="0"/>
              <a:cs typeface="Calibri" panose="020F0502020204030204" pitchFamily="34" charset="0"/>
            </a:endParaRPr>
          </a:p>
          <a:p>
            <a:pPr algn="ctr" defTabSz="914400"/>
            <a:r>
              <a:rPr lang="es-ES" altLang="en-US" sz="1400" b="1">
                <a:latin typeface="Calibri" panose="020F0502020204030204" pitchFamily="34" charset="0"/>
                <a:cs typeface="Calibri" panose="020F0502020204030204" pitchFamily="34" charset="0"/>
              </a:rPr>
              <a:t>kg-CO</a:t>
            </a:r>
            <a:r>
              <a:rPr lang="es-ES" altLang="en-US" sz="1400" b="1" baseline="-30000">
                <a:latin typeface="Calibri" panose="020F0502020204030204" pitchFamily="34" charset="0"/>
                <a:cs typeface="Calibri" panose="020F0502020204030204" pitchFamily="34" charset="0"/>
              </a:rPr>
              <a:t>2</a:t>
            </a:r>
            <a:r>
              <a:rPr lang="es-ES" altLang="en-US" sz="1400" b="1">
                <a:latin typeface="Calibri" panose="020F0502020204030204" pitchFamily="34" charset="0"/>
                <a:cs typeface="Calibri" panose="020F0502020204030204" pitchFamily="34" charset="0"/>
              </a:rPr>
              <a:t>eq/t</a:t>
            </a:r>
          </a:p>
          <a:p>
            <a:pPr algn="ctr" defTabSz="914400"/>
            <a:endParaRPr lang="es-ES" altLang="en-US" sz="1400">
              <a:latin typeface="Calibri" panose="020F0502020204030204" pitchFamily="34" charset="0"/>
              <a:cs typeface="Calibri" panose="020F0502020204030204" pitchFamily="34" charset="0"/>
            </a:endParaRPr>
          </a:p>
          <a:p>
            <a:pPr algn="ctr" defTabSz="914400"/>
            <a:r>
              <a:rPr lang="es-ES" altLang="en-US" sz="1400" b="1">
                <a:latin typeface="Calibri" panose="020F0502020204030204" pitchFamily="34" charset="0"/>
                <a:cs typeface="Calibri" panose="020F0502020204030204" pitchFamily="34" charset="0"/>
              </a:rPr>
              <a:t>A2</a:t>
            </a:r>
            <a:endParaRPr lang="es-ES" altLang="en-US" sz="1400">
              <a:latin typeface="Calibri" panose="020F0502020204030204" pitchFamily="34" charset="0"/>
              <a:cs typeface="Calibri" panose="020F0502020204030204" pitchFamily="34" charset="0"/>
            </a:endParaRPr>
          </a:p>
        </p:txBody>
      </p:sp>
      <p:sp>
        <p:nvSpPr>
          <p:cNvPr id="39946" name="Text Box 5">
            <a:extLst>
              <a:ext uri="{FF2B5EF4-FFF2-40B4-BE49-F238E27FC236}">
                <a16:creationId xmlns:a16="http://schemas.microsoft.com/office/drawing/2014/main" id="{10D36306-0268-0B55-5BAE-7C73EB0F9D02}"/>
              </a:ext>
            </a:extLst>
          </p:cNvPr>
          <p:cNvSpPr txBox="1">
            <a:spLocks noChangeArrowheads="1"/>
          </p:cNvSpPr>
          <p:nvPr/>
        </p:nvSpPr>
        <p:spPr bwMode="auto">
          <a:xfrm>
            <a:off x="7758113" y="3459163"/>
            <a:ext cx="11874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a:r>
              <a:rPr lang="es-ES" altLang="en-US" sz="1400" b="1">
                <a:latin typeface="Calibri" panose="020F0502020204030204" pitchFamily="34" charset="0"/>
                <a:cs typeface="Calibri" panose="020F0502020204030204" pitchFamily="34" charset="0"/>
              </a:rPr>
              <a:t>24</a:t>
            </a:r>
            <a:endParaRPr lang="es-ES" altLang="en-US" sz="1400">
              <a:latin typeface="Calibri" panose="020F0502020204030204" pitchFamily="34" charset="0"/>
              <a:cs typeface="Calibri" panose="020F0502020204030204" pitchFamily="34" charset="0"/>
            </a:endParaRPr>
          </a:p>
          <a:p>
            <a:pPr algn="ctr" defTabSz="914400"/>
            <a:r>
              <a:rPr lang="es-ES" altLang="en-US" sz="1400" b="1">
                <a:latin typeface="Calibri" panose="020F0502020204030204" pitchFamily="34" charset="0"/>
                <a:cs typeface="Calibri" panose="020F0502020204030204" pitchFamily="34" charset="0"/>
              </a:rPr>
              <a:t>kg-CO</a:t>
            </a:r>
            <a:r>
              <a:rPr lang="es-ES" altLang="en-US" sz="1400" b="1" baseline="-30000">
                <a:latin typeface="Calibri" panose="020F0502020204030204" pitchFamily="34" charset="0"/>
                <a:cs typeface="Calibri" panose="020F0502020204030204" pitchFamily="34" charset="0"/>
              </a:rPr>
              <a:t>2</a:t>
            </a:r>
            <a:r>
              <a:rPr lang="es-ES" altLang="en-US" sz="1400" b="1">
                <a:latin typeface="Calibri" panose="020F0502020204030204" pitchFamily="34" charset="0"/>
                <a:cs typeface="Calibri" panose="020F0502020204030204" pitchFamily="34" charset="0"/>
              </a:rPr>
              <a:t>eq/t</a:t>
            </a:r>
          </a:p>
          <a:p>
            <a:pPr algn="ctr" defTabSz="914400"/>
            <a:endParaRPr lang="es-ES" altLang="en-US" sz="1400">
              <a:latin typeface="Calibri" panose="020F0502020204030204" pitchFamily="34" charset="0"/>
              <a:cs typeface="Calibri" panose="020F0502020204030204" pitchFamily="34" charset="0"/>
            </a:endParaRPr>
          </a:p>
          <a:p>
            <a:pPr algn="ctr" defTabSz="914400"/>
            <a:r>
              <a:rPr lang="es-ES" altLang="en-US" sz="1400" b="1">
                <a:latin typeface="Calibri" panose="020F0502020204030204" pitchFamily="34" charset="0"/>
                <a:cs typeface="Calibri" panose="020F0502020204030204" pitchFamily="34" charset="0"/>
              </a:rPr>
              <a:t>A3</a:t>
            </a:r>
            <a:endParaRPr lang="es-ES" altLang="en-US" sz="1400">
              <a:latin typeface="Calibri" panose="020F0502020204030204" pitchFamily="34" charset="0"/>
              <a:cs typeface="Calibri" panose="020F0502020204030204" pitchFamily="34" charset="0"/>
            </a:endParaRPr>
          </a:p>
        </p:txBody>
      </p:sp>
      <p:sp>
        <p:nvSpPr>
          <p:cNvPr id="39947" name="Text Box 6">
            <a:extLst>
              <a:ext uri="{FF2B5EF4-FFF2-40B4-BE49-F238E27FC236}">
                <a16:creationId xmlns:a16="http://schemas.microsoft.com/office/drawing/2014/main" id="{066D7531-5959-7999-E0B6-12E9C8562E5D}"/>
              </a:ext>
            </a:extLst>
          </p:cNvPr>
          <p:cNvSpPr txBox="1">
            <a:spLocks noChangeArrowheads="1"/>
          </p:cNvSpPr>
          <p:nvPr/>
        </p:nvSpPr>
        <p:spPr bwMode="auto">
          <a:xfrm>
            <a:off x="9310688" y="3459163"/>
            <a:ext cx="143192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a:r>
              <a:rPr lang="es-ES" altLang="en-US" sz="1400" b="1">
                <a:latin typeface="Calibri" panose="020F0502020204030204" pitchFamily="34" charset="0"/>
                <a:cs typeface="Calibri" panose="020F0502020204030204" pitchFamily="34" charset="0"/>
              </a:rPr>
              <a:t>14</a:t>
            </a:r>
            <a:endParaRPr lang="es-ES" altLang="en-US" sz="1400">
              <a:latin typeface="Calibri" panose="020F0502020204030204" pitchFamily="34" charset="0"/>
              <a:cs typeface="Calibri" panose="020F0502020204030204" pitchFamily="34" charset="0"/>
            </a:endParaRPr>
          </a:p>
          <a:p>
            <a:pPr algn="ctr" defTabSz="914400"/>
            <a:r>
              <a:rPr lang="es-ES" altLang="en-US" sz="1400" b="1">
                <a:latin typeface="Calibri" panose="020F0502020204030204" pitchFamily="34" charset="0"/>
                <a:cs typeface="Calibri" panose="020F0502020204030204" pitchFamily="34" charset="0"/>
              </a:rPr>
              <a:t>kg-CO</a:t>
            </a:r>
            <a:r>
              <a:rPr lang="es-ES" altLang="en-US" sz="1400" b="1" baseline="-30000">
                <a:latin typeface="Calibri" panose="020F0502020204030204" pitchFamily="34" charset="0"/>
                <a:cs typeface="Calibri" panose="020F0502020204030204" pitchFamily="34" charset="0"/>
              </a:rPr>
              <a:t>2</a:t>
            </a:r>
            <a:r>
              <a:rPr lang="es-ES" altLang="en-US" sz="1400" b="1">
                <a:latin typeface="Calibri" panose="020F0502020204030204" pitchFamily="34" charset="0"/>
                <a:cs typeface="Calibri" panose="020F0502020204030204" pitchFamily="34" charset="0"/>
              </a:rPr>
              <a:t>eq/t</a:t>
            </a:r>
          </a:p>
          <a:p>
            <a:pPr algn="ctr" defTabSz="914400"/>
            <a:endParaRPr lang="es-ES" altLang="en-US" sz="1400">
              <a:latin typeface="Calibri" panose="020F0502020204030204" pitchFamily="34" charset="0"/>
              <a:cs typeface="Calibri" panose="020F0502020204030204" pitchFamily="34" charset="0"/>
            </a:endParaRPr>
          </a:p>
          <a:p>
            <a:pPr algn="ctr" defTabSz="914400"/>
            <a:r>
              <a:rPr lang="es-ES" altLang="en-US" sz="1400" b="1">
                <a:solidFill>
                  <a:schemeClr val="bg1"/>
                </a:solidFill>
                <a:latin typeface="Calibri" panose="020F0502020204030204" pitchFamily="34" charset="0"/>
                <a:cs typeface="Calibri" panose="020F0502020204030204" pitchFamily="34" charset="0"/>
              </a:rPr>
              <a:t>Other</a:t>
            </a:r>
            <a:endParaRPr lang="es-ES" altLang="en-US" sz="1400">
              <a:solidFill>
                <a:schemeClr val="bg1"/>
              </a:solidFill>
              <a:latin typeface="Calibri" panose="020F0502020204030204" pitchFamily="34" charset="0"/>
              <a:cs typeface="Calibri" panose="020F0502020204030204" pitchFamily="34" charset="0"/>
            </a:endParaRPr>
          </a:p>
        </p:txBody>
      </p:sp>
      <p:sp>
        <p:nvSpPr>
          <p:cNvPr id="27" name="Rectángulo: esquinas redondeadas 26">
            <a:extLst>
              <a:ext uri="{FF2B5EF4-FFF2-40B4-BE49-F238E27FC236}">
                <a16:creationId xmlns:a16="http://schemas.microsoft.com/office/drawing/2014/main" id="{DC573B27-87D3-5225-F2C9-538621EC40C1}"/>
              </a:ext>
            </a:extLst>
          </p:cNvPr>
          <p:cNvSpPr/>
          <p:nvPr/>
        </p:nvSpPr>
        <p:spPr>
          <a:xfrm>
            <a:off x="4211638" y="4049713"/>
            <a:ext cx="5383212" cy="422275"/>
          </a:xfrm>
          <a:prstGeom prst="roundRect">
            <a:avLst/>
          </a:prstGeom>
          <a:noFill/>
          <a:ln w="19050" cap="flat" cmpd="sng" algn="ctr">
            <a:solidFill>
              <a:srgbClr val="FF0000"/>
            </a:solidFill>
            <a:prstDash val="solid"/>
            <a:miter lim="800000"/>
          </a:ln>
          <a:effectLst/>
        </p:spPr>
        <p:txBody>
          <a:bodyPr anchor="ctr"/>
          <a:lstStyle/>
          <a:p>
            <a:pPr defTabSz="914400" eaLnBrk="1" fontAlgn="auto" hangingPunct="1">
              <a:spcBef>
                <a:spcPts val="0"/>
              </a:spcBef>
              <a:spcAft>
                <a:spcPts val="0"/>
              </a:spcAft>
              <a:defRPr/>
            </a:pPr>
            <a:endParaRPr lang="en-GB" kern="0">
              <a:solidFill>
                <a:prstClr val="white"/>
              </a:solidFill>
              <a:latin typeface="Aptos" panose="02110004020202020204"/>
            </a:endParaRPr>
          </a:p>
        </p:txBody>
      </p:sp>
      <p:sp>
        <p:nvSpPr>
          <p:cNvPr id="39949" name="Cuadro de texto 2">
            <a:extLst>
              <a:ext uri="{FF2B5EF4-FFF2-40B4-BE49-F238E27FC236}">
                <a16:creationId xmlns:a16="http://schemas.microsoft.com/office/drawing/2014/main" id="{D0681EDF-6D68-AB0D-0D36-D2E288DC53D2}"/>
              </a:ext>
            </a:extLst>
          </p:cNvPr>
          <p:cNvSpPr txBox="1">
            <a:spLocks noChangeArrowheads="1"/>
          </p:cNvSpPr>
          <p:nvPr/>
        </p:nvSpPr>
        <p:spPr bwMode="auto">
          <a:xfrm>
            <a:off x="1100138" y="3336925"/>
            <a:ext cx="2428875"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lnSpc>
                <a:spcPct val="107000"/>
              </a:lnSpc>
            </a:pPr>
            <a:r>
              <a:rPr lang="en-GB" altLang="en-US" sz="2000">
                <a:solidFill>
                  <a:srgbClr val="FF0000"/>
                </a:solidFill>
                <a:latin typeface="Verdana Pro Black" panose="020B0A04030504040204" pitchFamily="34" charset="0"/>
                <a:ea typeface="STHupo" panose="02010800040101010101" pitchFamily="2" charset="-122"/>
                <a:cs typeface="Times New Roman" panose="02020603050405020304" pitchFamily="18" charset="0"/>
              </a:rPr>
              <a:t>TOTAL</a:t>
            </a:r>
            <a:endParaRPr lang="en-GB" altLang="en-US" sz="140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ctr" defTabSz="914400" eaLnBrk="1" hangingPunct="1">
              <a:lnSpc>
                <a:spcPct val="107000"/>
              </a:lnSpc>
            </a:pPr>
            <a:r>
              <a:rPr lang="en-GB" altLang="en-US" sz="2000">
                <a:solidFill>
                  <a:srgbClr val="FF0000"/>
                </a:solidFill>
                <a:latin typeface="Verdana Pro Black" panose="020B0A04030504040204" pitchFamily="34" charset="0"/>
                <a:ea typeface="STHupo" panose="02010800040101010101" pitchFamily="2" charset="-122"/>
                <a:cs typeface="Times New Roman" panose="02020603050405020304" pitchFamily="18" charset="0"/>
              </a:rPr>
              <a:t>Life Cycle</a:t>
            </a:r>
            <a:endParaRPr lang="en-GB" altLang="en-US" sz="140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ctr" defTabSz="914400" eaLnBrk="1" hangingPunct="1">
              <a:lnSpc>
                <a:spcPct val="107000"/>
              </a:lnSpc>
            </a:pPr>
            <a:r>
              <a:rPr lang="en-GB" altLang="en-US" sz="1400">
                <a:solidFill>
                  <a:srgbClr val="FF0000"/>
                </a:solidFill>
                <a:latin typeface="Verdana Pro Black" panose="020B0A04030504040204" pitchFamily="34" charset="0"/>
                <a:ea typeface="STHupo" panose="02010800040101010101" pitchFamily="2" charset="-122"/>
                <a:cs typeface="Times New Roman" panose="02020603050405020304" pitchFamily="18" charset="0"/>
              </a:rPr>
              <a:t>65 kg-CO</a:t>
            </a:r>
            <a:r>
              <a:rPr lang="en-GB" altLang="en-US" sz="1400" baseline="-25000">
                <a:solidFill>
                  <a:srgbClr val="FF0000"/>
                </a:solidFill>
                <a:latin typeface="Verdana Pro Black" panose="020B0A04030504040204" pitchFamily="34" charset="0"/>
                <a:ea typeface="STHupo" panose="02010800040101010101" pitchFamily="2" charset="-122"/>
                <a:cs typeface="Times New Roman" panose="02020603050405020304" pitchFamily="18" charset="0"/>
              </a:rPr>
              <a:t>2</a:t>
            </a:r>
            <a:r>
              <a:rPr lang="en-GB" altLang="en-US" sz="1400">
                <a:solidFill>
                  <a:srgbClr val="FF0000"/>
                </a:solidFill>
                <a:latin typeface="Verdana Pro Black" panose="020B0A04030504040204" pitchFamily="34" charset="0"/>
                <a:ea typeface="STHupo" panose="02010800040101010101" pitchFamily="2" charset="-122"/>
                <a:cs typeface="Times New Roman" panose="02020603050405020304" pitchFamily="18" charset="0"/>
              </a:rPr>
              <a:t>eq</a:t>
            </a:r>
            <a:endParaRPr lang="en-GB" altLang="en-US" sz="140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ctr" defTabSz="914400" eaLnBrk="1" hangingPunct="1">
              <a:lnSpc>
                <a:spcPct val="107000"/>
              </a:lnSpc>
            </a:pPr>
            <a:r>
              <a:rPr lang="en-GB" altLang="en-US" sz="1400">
                <a:solidFill>
                  <a:srgbClr val="FF0000"/>
                </a:solidFill>
                <a:latin typeface="Verdana Pro Black" panose="020B0A04030504040204" pitchFamily="34" charset="0"/>
                <a:ea typeface="STHupo" panose="02010800040101010101" pitchFamily="2" charset="-122"/>
                <a:cs typeface="Times New Roman" panose="02020603050405020304" pitchFamily="18" charset="0"/>
              </a:rPr>
              <a:t>per tonne of asphalt</a:t>
            </a:r>
            <a:endParaRPr lang="en-GB" altLang="en-US" sz="140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ctr" defTabSz="914400" eaLnBrk="1" hangingPunct="1">
              <a:lnSpc>
                <a:spcPct val="107000"/>
              </a:lnSpc>
            </a:pPr>
            <a:r>
              <a:rPr lang="en-GB" altLang="en-US" sz="1200">
                <a:solidFill>
                  <a:srgbClr val="C00000"/>
                </a:solidFill>
                <a:latin typeface="Verdana Pro Black" panose="020B0A04030504040204" pitchFamily="34" charset="0"/>
                <a:ea typeface="STHupo" panose="02010800040101010101" pitchFamily="2" charset="-122"/>
                <a:cs typeface="Times New Roman" panose="02020603050405020304" pitchFamily="18" charset="0"/>
              </a:rPr>
              <a:t> </a:t>
            </a:r>
            <a:endParaRPr lang="en-GB" altLang="en-US" sz="12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feld 2">
            <a:extLst>
              <a:ext uri="{FF2B5EF4-FFF2-40B4-BE49-F238E27FC236}">
                <a16:creationId xmlns:a16="http://schemas.microsoft.com/office/drawing/2014/main" id="{3F4DAB28-575A-6DB4-772A-A71A047E89ED}"/>
              </a:ext>
            </a:extLst>
          </p:cNvPr>
          <p:cNvSpPr txBox="1"/>
          <p:nvPr/>
        </p:nvSpPr>
        <p:spPr>
          <a:xfrm>
            <a:off x="9801226" y="3383161"/>
            <a:ext cx="504056" cy="307777"/>
          </a:xfrm>
          <a:prstGeom prst="rect">
            <a:avLst/>
          </a:prstGeom>
          <a:solidFill>
            <a:srgbClr val="002060"/>
          </a:solidFill>
        </p:spPr>
        <p:txBody>
          <a:bodyPr wrap="square" rtlCol="0">
            <a:spAutoFit/>
          </a:bodyPr>
          <a:lstStyle/>
          <a:p>
            <a:r>
              <a:rPr lang="de-DE" sz="1400" b="1" dirty="0">
                <a:latin typeface="+mn-lt"/>
                <a:cs typeface="Times New Roman" panose="02020603050405020304" pitchFamily="18" charset="0"/>
              </a:rPr>
              <a:t>12</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Rectángulo 116">
            <a:extLst>
              <a:ext uri="{FF2B5EF4-FFF2-40B4-BE49-F238E27FC236}">
                <a16:creationId xmlns:a16="http://schemas.microsoft.com/office/drawing/2014/main" id="{B0FA9863-755F-9F53-BBE5-D628F83AF3E3}"/>
              </a:ext>
            </a:extLst>
          </p:cNvPr>
          <p:cNvSpPr/>
          <p:nvPr/>
        </p:nvSpPr>
        <p:spPr>
          <a:xfrm>
            <a:off x="0" y="1827213"/>
            <a:ext cx="10826750" cy="5257800"/>
          </a:xfrm>
          <a:prstGeom prst="rect">
            <a:avLst/>
          </a:prstGeom>
          <a:solidFill>
            <a:schemeClr val="tx1"/>
          </a:solidFill>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 name="Título 1">
            <a:extLst>
              <a:ext uri="{FF2B5EF4-FFF2-40B4-BE49-F238E27FC236}">
                <a16:creationId xmlns:a16="http://schemas.microsoft.com/office/drawing/2014/main" id="{84083029-2191-8660-EF47-2B398673D6DE}"/>
              </a:ext>
            </a:extLst>
          </p:cNvPr>
          <p:cNvSpPr>
            <a:spLocks noGrp="1"/>
          </p:cNvSpPr>
          <p:nvPr>
            <p:ph type="title"/>
          </p:nvPr>
        </p:nvSpPr>
        <p:spPr>
          <a:xfrm>
            <a:off x="588963" y="0"/>
            <a:ext cx="9202737" cy="1724025"/>
          </a:xfrm>
        </p:spPr>
        <p:txBody>
          <a:bodyPr/>
          <a:lstStyle/>
          <a:p>
            <a:pPr>
              <a:defRPr/>
            </a:pPr>
            <a:r>
              <a:rPr lang="en-GB" dirty="0"/>
              <a:t>Roadmap to Net Zero </a:t>
            </a:r>
          </a:p>
        </p:txBody>
      </p:sp>
      <p:cxnSp>
        <p:nvCxnSpPr>
          <p:cNvPr id="40964" name="Conector recto 78">
            <a:extLst>
              <a:ext uri="{FF2B5EF4-FFF2-40B4-BE49-F238E27FC236}">
                <a16:creationId xmlns:a16="http://schemas.microsoft.com/office/drawing/2014/main" id="{78E3A6C5-FB96-5CEF-1F3E-765D7E062B27}"/>
              </a:ext>
            </a:extLst>
          </p:cNvPr>
          <p:cNvCxnSpPr>
            <a:cxnSpLocks noChangeShapeType="1"/>
          </p:cNvCxnSpPr>
          <p:nvPr/>
        </p:nvCxnSpPr>
        <p:spPr bwMode="auto">
          <a:xfrm>
            <a:off x="1546225" y="5257800"/>
            <a:ext cx="8243888" cy="0"/>
          </a:xfrm>
          <a:prstGeom prst="line">
            <a:avLst/>
          </a:prstGeom>
          <a:noFill/>
          <a:ln w="9525" algn="ctr">
            <a:solidFill>
              <a:srgbClr val="A6A6A6"/>
            </a:solidFill>
            <a:prstDash val="dash"/>
            <a:miter lim="800000"/>
            <a:headEnd/>
            <a:tailEnd/>
          </a:ln>
          <a:extLst>
            <a:ext uri="{909E8E84-426E-40DD-AFC4-6F175D3DCCD1}">
              <a14:hiddenFill xmlns:a14="http://schemas.microsoft.com/office/drawing/2010/main">
                <a:noFill/>
              </a14:hiddenFill>
            </a:ext>
          </a:extLst>
        </p:spPr>
      </p:cxnSp>
      <p:cxnSp>
        <p:nvCxnSpPr>
          <p:cNvPr id="40965" name="Conector recto 79">
            <a:extLst>
              <a:ext uri="{FF2B5EF4-FFF2-40B4-BE49-F238E27FC236}">
                <a16:creationId xmlns:a16="http://schemas.microsoft.com/office/drawing/2014/main" id="{358388FC-3B0D-0B0E-FAF2-7DA860C6C543}"/>
              </a:ext>
            </a:extLst>
          </p:cNvPr>
          <p:cNvCxnSpPr>
            <a:cxnSpLocks noChangeShapeType="1"/>
          </p:cNvCxnSpPr>
          <p:nvPr/>
        </p:nvCxnSpPr>
        <p:spPr bwMode="auto">
          <a:xfrm>
            <a:off x="1546225" y="4348163"/>
            <a:ext cx="8243888" cy="0"/>
          </a:xfrm>
          <a:prstGeom prst="line">
            <a:avLst/>
          </a:prstGeom>
          <a:noFill/>
          <a:ln w="9525" algn="ctr">
            <a:solidFill>
              <a:srgbClr val="A6A6A6"/>
            </a:solidFill>
            <a:prstDash val="dash"/>
            <a:miter lim="800000"/>
            <a:headEnd/>
            <a:tailEnd/>
          </a:ln>
          <a:extLst>
            <a:ext uri="{909E8E84-426E-40DD-AFC4-6F175D3DCCD1}">
              <a14:hiddenFill xmlns:a14="http://schemas.microsoft.com/office/drawing/2010/main">
                <a:noFill/>
              </a14:hiddenFill>
            </a:ext>
          </a:extLst>
        </p:spPr>
      </p:cxnSp>
      <p:cxnSp>
        <p:nvCxnSpPr>
          <p:cNvPr id="40966" name="Conector recto 80">
            <a:extLst>
              <a:ext uri="{FF2B5EF4-FFF2-40B4-BE49-F238E27FC236}">
                <a16:creationId xmlns:a16="http://schemas.microsoft.com/office/drawing/2014/main" id="{47BE4DB1-CC8A-C035-CBB8-FE2B8781707B}"/>
              </a:ext>
            </a:extLst>
          </p:cNvPr>
          <p:cNvCxnSpPr>
            <a:cxnSpLocks noChangeShapeType="1"/>
          </p:cNvCxnSpPr>
          <p:nvPr/>
        </p:nvCxnSpPr>
        <p:spPr bwMode="auto">
          <a:xfrm>
            <a:off x="1546225" y="3457575"/>
            <a:ext cx="8243888" cy="0"/>
          </a:xfrm>
          <a:prstGeom prst="line">
            <a:avLst/>
          </a:prstGeom>
          <a:noFill/>
          <a:ln w="9525" algn="ctr">
            <a:solidFill>
              <a:srgbClr val="A6A6A6"/>
            </a:solidFill>
            <a:prstDash val="dash"/>
            <a:miter lim="800000"/>
            <a:headEnd/>
            <a:tailEnd/>
          </a:ln>
          <a:extLst>
            <a:ext uri="{909E8E84-426E-40DD-AFC4-6F175D3DCCD1}">
              <a14:hiddenFill xmlns:a14="http://schemas.microsoft.com/office/drawing/2010/main">
                <a:noFill/>
              </a14:hiddenFill>
            </a:ext>
          </a:extLst>
        </p:spPr>
      </p:cxnSp>
      <p:cxnSp>
        <p:nvCxnSpPr>
          <p:cNvPr id="40967" name="Conector recto 81">
            <a:extLst>
              <a:ext uri="{FF2B5EF4-FFF2-40B4-BE49-F238E27FC236}">
                <a16:creationId xmlns:a16="http://schemas.microsoft.com/office/drawing/2014/main" id="{FF9351B5-A24D-2D87-45B8-2A46B93D2AF3}"/>
              </a:ext>
            </a:extLst>
          </p:cNvPr>
          <p:cNvCxnSpPr>
            <a:cxnSpLocks noChangeShapeType="1"/>
          </p:cNvCxnSpPr>
          <p:nvPr/>
        </p:nvCxnSpPr>
        <p:spPr bwMode="auto">
          <a:xfrm>
            <a:off x="1546225" y="2557463"/>
            <a:ext cx="8243888" cy="0"/>
          </a:xfrm>
          <a:prstGeom prst="line">
            <a:avLst/>
          </a:prstGeom>
          <a:noFill/>
          <a:ln w="9525" algn="ctr">
            <a:solidFill>
              <a:srgbClr val="A6A6A6"/>
            </a:solidFill>
            <a:prstDash val="dash"/>
            <a:miter lim="800000"/>
            <a:headEnd/>
            <a:tailEnd/>
          </a:ln>
          <a:extLst>
            <a:ext uri="{909E8E84-426E-40DD-AFC4-6F175D3DCCD1}">
              <a14:hiddenFill xmlns:a14="http://schemas.microsoft.com/office/drawing/2010/main">
                <a:noFill/>
              </a14:hiddenFill>
            </a:ext>
          </a:extLst>
        </p:spPr>
      </p:cxnSp>
      <p:cxnSp>
        <p:nvCxnSpPr>
          <p:cNvPr id="40968" name="Conector recto 82">
            <a:extLst>
              <a:ext uri="{FF2B5EF4-FFF2-40B4-BE49-F238E27FC236}">
                <a16:creationId xmlns:a16="http://schemas.microsoft.com/office/drawing/2014/main" id="{1F203DE3-8D48-C651-5352-704E436EFEF8}"/>
              </a:ext>
            </a:extLst>
          </p:cNvPr>
          <p:cNvCxnSpPr>
            <a:cxnSpLocks noChangeShapeType="1"/>
          </p:cNvCxnSpPr>
          <p:nvPr/>
        </p:nvCxnSpPr>
        <p:spPr bwMode="auto">
          <a:xfrm>
            <a:off x="1547813" y="6148388"/>
            <a:ext cx="8243887" cy="0"/>
          </a:xfrm>
          <a:prstGeom prst="line">
            <a:avLst/>
          </a:prstGeom>
          <a:noFill/>
          <a:ln w="28575" algn="ctr">
            <a:solidFill>
              <a:srgbClr val="000000"/>
            </a:solidFill>
            <a:miter lim="800000"/>
            <a:headEnd/>
            <a:tailEnd/>
          </a:ln>
          <a:extLst>
            <a:ext uri="{909E8E84-426E-40DD-AFC4-6F175D3DCCD1}">
              <a14:hiddenFill xmlns:a14="http://schemas.microsoft.com/office/drawing/2010/main">
                <a:noFill/>
              </a14:hiddenFill>
            </a:ext>
          </a:extLst>
        </p:spPr>
      </p:cxnSp>
      <p:sp>
        <p:nvSpPr>
          <p:cNvPr id="84" name="Rectángulo 83">
            <a:extLst>
              <a:ext uri="{FF2B5EF4-FFF2-40B4-BE49-F238E27FC236}">
                <a16:creationId xmlns:a16="http://schemas.microsoft.com/office/drawing/2014/main" id="{85D2E0FF-D97F-5801-74D9-724B92AD329D}"/>
              </a:ext>
            </a:extLst>
          </p:cNvPr>
          <p:cNvSpPr/>
          <p:nvPr/>
        </p:nvSpPr>
        <p:spPr>
          <a:xfrm>
            <a:off x="2571750" y="3792538"/>
            <a:ext cx="719138" cy="2351087"/>
          </a:xfrm>
          <a:prstGeom prst="rect">
            <a:avLst/>
          </a:prstGeom>
          <a:solidFill>
            <a:sysClr val="window" lastClr="FFFFFF">
              <a:lumMod val="65000"/>
            </a:sys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b="1" kern="0" dirty="0">
              <a:solidFill>
                <a:prstClr val="white"/>
              </a:solidFill>
              <a:latin typeface="Aptos" panose="02110004020202020204"/>
            </a:endParaRPr>
          </a:p>
        </p:txBody>
      </p:sp>
      <p:sp>
        <p:nvSpPr>
          <p:cNvPr id="85" name="Rectángulo 84">
            <a:extLst>
              <a:ext uri="{FF2B5EF4-FFF2-40B4-BE49-F238E27FC236}">
                <a16:creationId xmlns:a16="http://schemas.microsoft.com/office/drawing/2014/main" id="{ADB38BD3-089F-C7C9-5F0F-4F348B732896}"/>
              </a:ext>
            </a:extLst>
          </p:cNvPr>
          <p:cNvSpPr/>
          <p:nvPr/>
        </p:nvSpPr>
        <p:spPr>
          <a:xfrm>
            <a:off x="1711325" y="2503488"/>
            <a:ext cx="719138" cy="3635375"/>
          </a:xfrm>
          <a:prstGeom prst="rect">
            <a:avLst/>
          </a:prstGeom>
          <a:solidFill>
            <a:sysClr val="windowText" lastClr="000000">
              <a:lumMod val="75000"/>
              <a:lumOff val="25000"/>
            </a:sys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b="1" kern="0" dirty="0">
              <a:solidFill>
                <a:prstClr val="white"/>
              </a:solidFill>
              <a:latin typeface="Aptos" panose="02110004020202020204"/>
            </a:endParaRPr>
          </a:p>
        </p:txBody>
      </p:sp>
      <p:sp>
        <p:nvSpPr>
          <p:cNvPr id="86" name="Rectángulo 85">
            <a:extLst>
              <a:ext uri="{FF2B5EF4-FFF2-40B4-BE49-F238E27FC236}">
                <a16:creationId xmlns:a16="http://schemas.microsoft.com/office/drawing/2014/main" id="{7C5F285D-6AB3-26E1-FB9C-79C7935D1F18}"/>
              </a:ext>
            </a:extLst>
          </p:cNvPr>
          <p:cNvSpPr/>
          <p:nvPr/>
        </p:nvSpPr>
        <p:spPr>
          <a:xfrm>
            <a:off x="3494088" y="3787775"/>
            <a:ext cx="720725" cy="39688"/>
          </a:xfrm>
          <a:prstGeom prst="rect">
            <a:avLst/>
          </a:prstGeom>
          <a:solidFill>
            <a:srgbClr val="0E2841">
              <a:lumMod val="50000"/>
            </a:srgb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87" name="Rectángulo 86">
            <a:extLst>
              <a:ext uri="{FF2B5EF4-FFF2-40B4-BE49-F238E27FC236}">
                <a16:creationId xmlns:a16="http://schemas.microsoft.com/office/drawing/2014/main" id="{2D7591F0-1BD1-6129-F344-9383CA448881}"/>
              </a:ext>
            </a:extLst>
          </p:cNvPr>
          <p:cNvSpPr/>
          <p:nvPr/>
        </p:nvSpPr>
        <p:spPr>
          <a:xfrm>
            <a:off x="4403725" y="3824288"/>
            <a:ext cx="719138" cy="201612"/>
          </a:xfrm>
          <a:prstGeom prst="rect">
            <a:avLst/>
          </a:prstGeom>
          <a:solidFill>
            <a:srgbClr val="C00000"/>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88" name="Rectángulo 87">
            <a:extLst>
              <a:ext uri="{FF2B5EF4-FFF2-40B4-BE49-F238E27FC236}">
                <a16:creationId xmlns:a16="http://schemas.microsoft.com/office/drawing/2014/main" id="{96F00473-EBF3-76B3-FF16-EEE83CA6E802}"/>
              </a:ext>
            </a:extLst>
          </p:cNvPr>
          <p:cNvSpPr/>
          <p:nvPr/>
        </p:nvSpPr>
        <p:spPr>
          <a:xfrm>
            <a:off x="5330825" y="4024313"/>
            <a:ext cx="720725" cy="269875"/>
          </a:xfrm>
          <a:prstGeom prst="rect">
            <a:avLst/>
          </a:prstGeom>
          <a:solidFill>
            <a:srgbClr val="E97132">
              <a:lumMod val="75000"/>
            </a:srgb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40974" name="CuadroTexto 88">
            <a:extLst>
              <a:ext uri="{FF2B5EF4-FFF2-40B4-BE49-F238E27FC236}">
                <a16:creationId xmlns:a16="http://schemas.microsoft.com/office/drawing/2014/main" id="{D2F9F9D0-076D-C904-7821-76CE17BD9D1E}"/>
              </a:ext>
            </a:extLst>
          </p:cNvPr>
          <p:cNvSpPr txBox="1">
            <a:spLocks noChangeArrowheads="1"/>
          </p:cNvSpPr>
          <p:nvPr/>
        </p:nvSpPr>
        <p:spPr bwMode="auto">
          <a:xfrm>
            <a:off x="1282700" y="6167438"/>
            <a:ext cx="1144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200" b="1">
                <a:solidFill>
                  <a:srgbClr val="000000"/>
                </a:solidFill>
                <a:latin typeface="Aptos" panose="020B0004020202020204" pitchFamily="34" charset="0"/>
              </a:rPr>
              <a:t>Situation 1990</a:t>
            </a:r>
          </a:p>
        </p:txBody>
      </p:sp>
      <p:sp>
        <p:nvSpPr>
          <p:cNvPr id="40975" name="CuadroTexto 89">
            <a:extLst>
              <a:ext uri="{FF2B5EF4-FFF2-40B4-BE49-F238E27FC236}">
                <a16:creationId xmlns:a16="http://schemas.microsoft.com/office/drawing/2014/main" id="{3F74B0E5-D00E-F72F-3E72-A6B7C4836DD2}"/>
              </a:ext>
            </a:extLst>
          </p:cNvPr>
          <p:cNvSpPr txBox="1">
            <a:spLocks noChangeArrowheads="1"/>
          </p:cNvSpPr>
          <p:nvPr/>
        </p:nvSpPr>
        <p:spPr bwMode="auto">
          <a:xfrm>
            <a:off x="2357438" y="6157913"/>
            <a:ext cx="11477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200" b="1">
                <a:solidFill>
                  <a:srgbClr val="000000"/>
                </a:solidFill>
                <a:latin typeface="Aptos" panose="020B0004020202020204" pitchFamily="34" charset="0"/>
              </a:rPr>
              <a:t>Situation 2024</a:t>
            </a:r>
          </a:p>
        </p:txBody>
      </p:sp>
      <p:sp>
        <p:nvSpPr>
          <p:cNvPr id="91" name="CuadroTexto 90">
            <a:extLst>
              <a:ext uri="{FF2B5EF4-FFF2-40B4-BE49-F238E27FC236}">
                <a16:creationId xmlns:a16="http://schemas.microsoft.com/office/drawing/2014/main" id="{F26B13F5-5AC2-F248-E969-DE38DB33610B}"/>
              </a:ext>
            </a:extLst>
          </p:cNvPr>
          <p:cNvSpPr txBox="1"/>
          <p:nvPr/>
        </p:nvSpPr>
        <p:spPr>
          <a:xfrm>
            <a:off x="3425825" y="3306763"/>
            <a:ext cx="1050925" cy="538162"/>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0E2841">
                    <a:lumMod val="50000"/>
                  </a:srgbClr>
                </a:solidFill>
                <a:latin typeface="Aptos" panose="02110004020202020204"/>
              </a:rPr>
              <a:t>-1,1%</a:t>
            </a:r>
          </a:p>
          <a:p>
            <a:pPr defTabSz="914400" eaLnBrk="1" fontAlgn="auto" hangingPunct="1">
              <a:spcBef>
                <a:spcPts val="0"/>
              </a:spcBef>
              <a:spcAft>
                <a:spcPts val="0"/>
              </a:spcAft>
              <a:defRPr/>
            </a:pPr>
            <a:r>
              <a:rPr lang="en-GB" sz="1050" b="1" dirty="0">
                <a:solidFill>
                  <a:srgbClr val="0E2841">
                    <a:lumMod val="50000"/>
                  </a:srgbClr>
                </a:solidFill>
                <a:latin typeface="Aptos" panose="02110004020202020204"/>
              </a:rPr>
              <a:t>Low-temp</a:t>
            </a:r>
            <a:r>
              <a:rPr lang="en-GB" sz="1050" b="1" dirty="0">
                <a:solidFill>
                  <a:srgbClr val="C00000"/>
                </a:solidFill>
                <a:latin typeface="Aptos" panose="02110004020202020204"/>
              </a:rPr>
              <a:t>.</a:t>
            </a:r>
          </a:p>
        </p:txBody>
      </p:sp>
      <p:sp>
        <p:nvSpPr>
          <p:cNvPr id="92" name="CuadroTexto 91">
            <a:extLst>
              <a:ext uri="{FF2B5EF4-FFF2-40B4-BE49-F238E27FC236}">
                <a16:creationId xmlns:a16="http://schemas.microsoft.com/office/drawing/2014/main" id="{EE1DF390-D9D5-5350-C88B-6281C231CDC0}"/>
              </a:ext>
            </a:extLst>
          </p:cNvPr>
          <p:cNvSpPr txBox="1"/>
          <p:nvPr/>
        </p:nvSpPr>
        <p:spPr>
          <a:xfrm>
            <a:off x="4318000" y="3336925"/>
            <a:ext cx="1223963" cy="539750"/>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C00000"/>
                </a:solidFill>
                <a:latin typeface="Aptos" panose="02110004020202020204"/>
              </a:rPr>
              <a:t>-5,6%</a:t>
            </a:r>
          </a:p>
          <a:p>
            <a:pPr defTabSz="914400" eaLnBrk="1" fontAlgn="auto" hangingPunct="1">
              <a:spcBef>
                <a:spcPts val="0"/>
              </a:spcBef>
              <a:spcAft>
                <a:spcPts val="0"/>
              </a:spcAft>
              <a:defRPr/>
            </a:pPr>
            <a:r>
              <a:rPr lang="en-GB" sz="1050" b="1" dirty="0">
                <a:solidFill>
                  <a:srgbClr val="C00000"/>
                </a:solidFill>
                <a:latin typeface="Aptos" panose="02110004020202020204"/>
              </a:rPr>
              <a:t>Circularity</a:t>
            </a:r>
          </a:p>
        </p:txBody>
      </p:sp>
      <p:sp>
        <p:nvSpPr>
          <p:cNvPr id="93" name="CuadroTexto 92">
            <a:extLst>
              <a:ext uri="{FF2B5EF4-FFF2-40B4-BE49-F238E27FC236}">
                <a16:creationId xmlns:a16="http://schemas.microsoft.com/office/drawing/2014/main" id="{2A3F5934-6028-1346-3877-06979F8E0172}"/>
              </a:ext>
            </a:extLst>
          </p:cNvPr>
          <p:cNvSpPr txBox="1"/>
          <p:nvPr/>
        </p:nvSpPr>
        <p:spPr>
          <a:xfrm>
            <a:off x="5253038" y="3548063"/>
            <a:ext cx="1223962" cy="538162"/>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E97132">
                    <a:lumMod val="75000"/>
                  </a:srgbClr>
                </a:solidFill>
                <a:latin typeface="Aptos" panose="02110004020202020204"/>
              </a:rPr>
              <a:t>-7,5%</a:t>
            </a:r>
          </a:p>
          <a:p>
            <a:pPr defTabSz="914400" eaLnBrk="1" fontAlgn="auto" hangingPunct="1">
              <a:spcBef>
                <a:spcPts val="0"/>
              </a:spcBef>
              <a:spcAft>
                <a:spcPts val="0"/>
              </a:spcAft>
              <a:defRPr/>
            </a:pPr>
            <a:r>
              <a:rPr lang="en-GB" sz="1050" b="1" dirty="0">
                <a:solidFill>
                  <a:srgbClr val="E97132">
                    <a:lumMod val="75000"/>
                  </a:srgbClr>
                </a:solidFill>
                <a:latin typeface="Aptos" panose="02110004020202020204"/>
              </a:rPr>
              <a:t>Fuels</a:t>
            </a:r>
          </a:p>
        </p:txBody>
      </p:sp>
      <p:sp>
        <p:nvSpPr>
          <p:cNvPr id="40979" name="CuadroTexto 93">
            <a:extLst>
              <a:ext uri="{FF2B5EF4-FFF2-40B4-BE49-F238E27FC236}">
                <a16:creationId xmlns:a16="http://schemas.microsoft.com/office/drawing/2014/main" id="{75F1E9F5-3B7B-2EC3-AE91-CAC001F29F76}"/>
              </a:ext>
            </a:extLst>
          </p:cNvPr>
          <p:cNvSpPr txBox="1">
            <a:spLocks noChangeArrowheads="1"/>
          </p:cNvSpPr>
          <p:nvPr/>
        </p:nvSpPr>
        <p:spPr bwMode="auto">
          <a:xfrm>
            <a:off x="1068388" y="5956300"/>
            <a:ext cx="12239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b="1">
                <a:solidFill>
                  <a:srgbClr val="000000"/>
                </a:solidFill>
                <a:latin typeface="Aptos" panose="020B0004020202020204" pitchFamily="34" charset="0"/>
              </a:rPr>
              <a:t>0</a:t>
            </a:r>
          </a:p>
        </p:txBody>
      </p:sp>
      <p:sp>
        <p:nvSpPr>
          <p:cNvPr id="40980" name="CuadroTexto 94">
            <a:extLst>
              <a:ext uri="{FF2B5EF4-FFF2-40B4-BE49-F238E27FC236}">
                <a16:creationId xmlns:a16="http://schemas.microsoft.com/office/drawing/2014/main" id="{D7C2D07F-33EE-5E06-8796-69F76AC1420F}"/>
              </a:ext>
            </a:extLst>
          </p:cNvPr>
          <p:cNvSpPr txBox="1">
            <a:spLocks noChangeArrowheads="1"/>
          </p:cNvSpPr>
          <p:nvPr/>
        </p:nvSpPr>
        <p:spPr bwMode="auto">
          <a:xfrm>
            <a:off x="1068388" y="5049838"/>
            <a:ext cx="12239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b="1">
                <a:solidFill>
                  <a:srgbClr val="000000"/>
                </a:solidFill>
                <a:latin typeface="Aptos" panose="020B0004020202020204" pitchFamily="34" charset="0"/>
              </a:rPr>
              <a:t>25</a:t>
            </a:r>
          </a:p>
        </p:txBody>
      </p:sp>
      <p:sp>
        <p:nvSpPr>
          <p:cNvPr id="40981" name="CuadroTexto 95">
            <a:extLst>
              <a:ext uri="{FF2B5EF4-FFF2-40B4-BE49-F238E27FC236}">
                <a16:creationId xmlns:a16="http://schemas.microsoft.com/office/drawing/2014/main" id="{76BA6D4C-0E67-E1A1-A503-6168989F624C}"/>
              </a:ext>
            </a:extLst>
          </p:cNvPr>
          <p:cNvSpPr txBox="1">
            <a:spLocks noChangeArrowheads="1"/>
          </p:cNvSpPr>
          <p:nvPr/>
        </p:nvSpPr>
        <p:spPr bwMode="auto">
          <a:xfrm>
            <a:off x="1020763" y="4167188"/>
            <a:ext cx="12239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s-ES" altLang="en-US" b="1">
                <a:solidFill>
                  <a:srgbClr val="000000"/>
                </a:solidFill>
                <a:latin typeface="Aptos" panose="020B0004020202020204" pitchFamily="34" charset="0"/>
              </a:rPr>
              <a:t>50</a:t>
            </a:r>
          </a:p>
        </p:txBody>
      </p:sp>
      <p:sp>
        <p:nvSpPr>
          <p:cNvPr id="40982" name="CuadroTexto 96">
            <a:extLst>
              <a:ext uri="{FF2B5EF4-FFF2-40B4-BE49-F238E27FC236}">
                <a16:creationId xmlns:a16="http://schemas.microsoft.com/office/drawing/2014/main" id="{20E08D8E-9AC2-BADA-B4E7-2824B22E54A1}"/>
              </a:ext>
            </a:extLst>
          </p:cNvPr>
          <p:cNvSpPr txBox="1">
            <a:spLocks noChangeArrowheads="1"/>
          </p:cNvSpPr>
          <p:nvPr/>
        </p:nvSpPr>
        <p:spPr bwMode="auto">
          <a:xfrm>
            <a:off x="1058863" y="3284538"/>
            <a:ext cx="12239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b="1">
                <a:solidFill>
                  <a:srgbClr val="000000"/>
                </a:solidFill>
                <a:latin typeface="Aptos" panose="020B0004020202020204" pitchFamily="34" charset="0"/>
              </a:rPr>
              <a:t>75</a:t>
            </a:r>
          </a:p>
        </p:txBody>
      </p:sp>
      <p:sp>
        <p:nvSpPr>
          <p:cNvPr id="40983" name="CuadroTexto 97">
            <a:extLst>
              <a:ext uri="{FF2B5EF4-FFF2-40B4-BE49-F238E27FC236}">
                <a16:creationId xmlns:a16="http://schemas.microsoft.com/office/drawing/2014/main" id="{2FD4C020-C8EB-FAB8-728C-349BA9E74088}"/>
              </a:ext>
            </a:extLst>
          </p:cNvPr>
          <p:cNvSpPr txBox="1">
            <a:spLocks noChangeArrowheads="1"/>
          </p:cNvSpPr>
          <p:nvPr/>
        </p:nvSpPr>
        <p:spPr bwMode="auto">
          <a:xfrm>
            <a:off x="1028700" y="2373313"/>
            <a:ext cx="1223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s-ES" altLang="en-US" b="1">
                <a:solidFill>
                  <a:srgbClr val="000000"/>
                </a:solidFill>
                <a:latin typeface="Aptos" panose="020B0004020202020204" pitchFamily="34" charset="0"/>
              </a:rPr>
              <a:t>100</a:t>
            </a:r>
          </a:p>
        </p:txBody>
      </p:sp>
      <p:sp>
        <p:nvSpPr>
          <p:cNvPr id="99" name="Rectángulo 98">
            <a:extLst>
              <a:ext uri="{FF2B5EF4-FFF2-40B4-BE49-F238E27FC236}">
                <a16:creationId xmlns:a16="http://schemas.microsoft.com/office/drawing/2014/main" id="{B7A86BF8-6983-468F-AE3E-141F8DD2F445}"/>
              </a:ext>
            </a:extLst>
          </p:cNvPr>
          <p:cNvSpPr/>
          <p:nvPr/>
        </p:nvSpPr>
        <p:spPr>
          <a:xfrm>
            <a:off x="6224588" y="4300538"/>
            <a:ext cx="719137" cy="176212"/>
          </a:xfrm>
          <a:prstGeom prst="rect">
            <a:avLst/>
          </a:prstGeom>
          <a:solidFill>
            <a:srgbClr val="0F9ED5">
              <a:lumMod val="75000"/>
            </a:srgb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100" name="Rectángulo 99">
            <a:extLst>
              <a:ext uri="{FF2B5EF4-FFF2-40B4-BE49-F238E27FC236}">
                <a16:creationId xmlns:a16="http://schemas.microsoft.com/office/drawing/2014/main" id="{748334EA-6FE2-4015-56E0-94351C41F5F6}"/>
              </a:ext>
            </a:extLst>
          </p:cNvPr>
          <p:cNvSpPr/>
          <p:nvPr/>
        </p:nvSpPr>
        <p:spPr>
          <a:xfrm>
            <a:off x="9064625" y="2593975"/>
            <a:ext cx="900113" cy="2085975"/>
          </a:xfrm>
          <a:prstGeom prst="rect">
            <a:avLst/>
          </a:prstGeom>
          <a:no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40986" name="CuadroTexto 100">
            <a:extLst>
              <a:ext uri="{FF2B5EF4-FFF2-40B4-BE49-F238E27FC236}">
                <a16:creationId xmlns:a16="http://schemas.microsoft.com/office/drawing/2014/main" id="{7FF5EC2F-8EED-7EF7-20AA-9C34B778B907}"/>
              </a:ext>
            </a:extLst>
          </p:cNvPr>
          <p:cNvSpPr txBox="1">
            <a:spLocks noChangeArrowheads="1"/>
          </p:cNvSpPr>
          <p:nvPr/>
        </p:nvSpPr>
        <p:spPr bwMode="auto">
          <a:xfrm>
            <a:off x="8424863" y="3100388"/>
            <a:ext cx="949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sz="2400" b="1">
                <a:solidFill>
                  <a:srgbClr val="3B7D23"/>
                </a:solidFill>
                <a:latin typeface="Aptos" panose="020B0004020202020204" pitchFamily="34" charset="0"/>
              </a:rPr>
              <a:t>-56%</a:t>
            </a:r>
          </a:p>
        </p:txBody>
      </p:sp>
      <p:sp>
        <p:nvSpPr>
          <p:cNvPr id="102" name="CuadroTexto 101">
            <a:extLst>
              <a:ext uri="{FF2B5EF4-FFF2-40B4-BE49-F238E27FC236}">
                <a16:creationId xmlns:a16="http://schemas.microsoft.com/office/drawing/2014/main" id="{5EC82A21-C64A-966E-8D7B-6D5B31D9E286}"/>
              </a:ext>
            </a:extLst>
          </p:cNvPr>
          <p:cNvSpPr txBox="1"/>
          <p:nvPr/>
        </p:nvSpPr>
        <p:spPr>
          <a:xfrm>
            <a:off x="7046913" y="4006850"/>
            <a:ext cx="1223962" cy="538163"/>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7030A0"/>
                </a:solidFill>
                <a:latin typeface="Aptos" panose="02110004020202020204"/>
              </a:rPr>
              <a:t>-1,2%</a:t>
            </a:r>
          </a:p>
          <a:p>
            <a:pPr defTabSz="914400" eaLnBrk="1" fontAlgn="auto" hangingPunct="1">
              <a:spcBef>
                <a:spcPts val="0"/>
              </a:spcBef>
              <a:spcAft>
                <a:spcPts val="0"/>
              </a:spcAft>
              <a:defRPr/>
            </a:pPr>
            <a:r>
              <a:rPr lang="en-GB" sz="1050" b="1" dirty="0">
                <a:solidFill>
                  <a:srgbClr val="7030A0"/>
                </a:solidFill>
                <a:latin typeface="Aptos" panose="02110004020202020204"/>
              </a:rPr>
              <a:t>Bitumen tanks</a:t>
            </a:r>
          </a:p>
        </p:txBody>
      </p:sp>
      <p:sp>
        <p:nvSpPr>
          <p:cNvPr id="103" name="Rectángulo 102">
            <a:extLst>
              <a:ext uri="{FF2B5EF4-FFF2-40B4-BE49-F238E27FC236}">
                <a16:creationId xmlns:a16="http://schemas.microsoft.com/office/drawing/2014/main" id="{788DAF3D-46D9-B54D-0507-22BA69BFC4C9}"/>
              </a:ext>
            </a:extLst>
          </p:cNvPr>
          <p:cNvSpPr/>
          <p:nvPr/>
        </p:nvSpPr>
        <p:spPr>
          <a:xfrm>
            <a:off x="7142163" y="4470400"/>
            <a:ext cx="719137" cy="42863"/>
          </a:xfrm>
          <a:prstGeom prst="rect">
            <a:avLst/>
          </a:prstGeom>
          <a:solidFill>
            <a:srgbClr val="7030A0"/>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104" name="CuadroTexto 103">
            <a:extLst>
              <a:ext uri="{FF2B5EF4-FFF2-40B4-BE49-F238E27FC236}">
                <a16:creationId xmlns:a16="http://schemas.microsoft.com/office/drawing/2014/main" id="{5450A80E-548D-C390-3A5C-BEA8F90E6854}"/>
              </a:ext>
            </a:extLst>
          </p:cNvPr>
          <p:cNvSpPr txBox="1"/>
          <p:nvPr/>
        </p:nvSpPr>
        <p:spPr>
          <a:xfrm>
            <a:off x="6146800" y="3817938"/>
            <a:ext cx="1223963" cy="539750"/>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0F9ED5">
                    <a:lumMod val="50000"/>
                  </a:srgbClr>
                </a:solidFill>
                <a:latin typeface="Aptos" panose="02110004020202020204"/>
              </a:rPr>
              <a:t>-4,9%</a:t>
            </a:r>
          </a:p>
          <a:p>
            <a:pPr defTabSz="914400" eaLnBrk="1" fontAlgn="auto" hangingPunct="1">
              <a:spcBef>
                <a:spcPts val="0"/>
              </a:spcBef>
              <a:spcAft>
                <a:spcPts val="0"/>
              </a:spcAft>
              <a:defRPr/>
            </a:pPr>
            <a:r>
              <a:rPr lang="en-GB" sz="1050" b="1" dirty="0">
                <a:solidFill>
                  <a:srgbClr val="0F9ED5">
                    <a:lumMod val="50000"/>
                  </a:srgbClr>
                </a:solidFill>
                <a:latin typeface="Aptos" panose="02110004020202020204"/>
              </a:rPr>
              <a:t>Moisture</a:t>
            </a:r>
          </a:p>
        </p:txBody>
      </p:sp>
      <p:sp>
        <p:nvSpPr>
          <p:cNvPr id="105" name="Rectángulo 104">
            <a:extLst>
              <a:ext uri="{FF2B5EF4-FFF2-40B4-BE49-F238E27FC236}">
                <a16:creationId xmlns:a16="http://schemas.microsoft.com/office/drawing/2014/main" id="{05FBBD29-C546-08FE-66CA-7D594E5919F4}"/>
              </a:ext>
            </a:extLst>
          </p:cNvPr>
          <p:cNvSpPr/>
          <p:nvPr/>
        </p:nvSpPr>
        <p:spPr>
          <a:xfrm>
            <a:off x="8999538" y="4597400"/>
            <a:ext cx="720725" cy="1530350"/>
          </a:xfrm>
          <a:prstGeom prst="rect">
            <a:avLst/>
          </a:prstGeom>
          <a:solidFill>
            <a:sysClr val="window" lastClr="FFFFFF"/>
          </a:solidFill>
          <a:ln w="19050" cap="flat" cmpd="sng" algn="ctr">
            <a:solidFill>
              <a:sysClr val="windowText" lastClr="000000"/>
            </a:solidFill>
            <a:prstDash val="solid"/>
            <a:miter lim="800000"/>
          </a:ln>
          <a:effectLst/>
        </p:spPr>
        <p:txBody>
          <a:bodyPr anchor="ctr"/>
          <a:lstStyle/>
          <a:p>
            <a:pPr algn="ctr" defTabSz="914400" eaLnBrk="1" fontAlgn="auto" hangingPunct="1">
              <a:spcBef>
                <a:spcPts val="0"/>
              </a:spcBef>
              <a:spcAft>
                <a:spcPts val="0"/>
              </a:spcAft>
              <a:defRPr/>
            </a:pPr>
            <a:endParaRPr lang="en-GB" b="1" kern="0" dirty="0">
              <a:solidFill>
                <a:prstClr val="white"/>
              </a:solidFill>
              <a:latin typeface="Aptos" panose="02110004020202020204"/>
            </a:endParaRPr>
          </a:p>
        </p:txBody>
      </p:sp>
      <p:sp>
        <p:nvSpPr>
          <p:cNvPr id="40991" name="CuadroTexto 105">
            <a:extLst>
              <a:ext uri="{FF2B5EF4-FFF2-40B4-BE49-F238E27FC236}">
                <a16:creationId xmlns:a16="http://schemas.microsoft.com/office/drawing/2014/main" id="{76D63F8B-C82C-9CEB-7A8F-557B95342060}"/>
              </a:ext>
            </a:extLst>
          </p:cNvPr>
          <p:cNvSpPr txBox="1">
            <a:spLocks noChangeArrowheads="1"/>
          </p:cNvSpPr>
          <p:nvPr/>
        </p:nvSpPr>
        <p:spPr bwMode="auto">
          <a:xfrm>
            <a:off x="8751888" y="6167438"/>
            <a:ext cx="1212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200" b="1">
                <a:solidFill>
                  <a:srgbClr val="000000"/>
                </a:solidFill>
                <a:latin typeface="Aptos" panose="020B0004020202020204" pitchFamily="34" charset="0"/>
              </a:rPr>
              <a:t>Situation 2030</a:t>
            </a:r>
          </a:p>
        </p:txBody>
      </p:sp>
      <p:sp>
        <p:nvSpPr>
          <p:cNvPr id="40992" name="CuadroTexto 106">
            <a:extLst>
              <a:ext uri="{FF2B5EF4-FFF2-40B4-BE49-F238E27FC236}">
                <a16:creationId xmlns:a16="http://schemas.microsoft.com/office/drawing/2014/main" id="{984DEA85-A9AF-EF7D-D27E-F53BE7475C2A}"/>
              </a:ext>
            </a:extLst>
          </p:cNvPr>
          <p:cNvSpPr txBox="1">
            <a:spLocks noChangeArrowheads="1"/>
          </p:cNvSpPr>
          <p:nvPr/>
        </p:nvSpPr>
        <p:spPr bwMode="auto">
          <a:xfrm>
            <a:off x="2571750" y="3802063"/>
            <a:ext cx="7016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600" b="1">
                <a:solidFill>
                  <a:srgbClr val="000000"/>
                </a:solidFill>
                <a:latin typeface="Aptos" panose="020B0004020202020204" pitchFamily="34" charset="0"/>
              </a:rPr>
              <a:t>65</a:t>
            </a:r>
          </a:p>
          <a:p>
            <a:pPr algn="ctr" defTabSz="914400" eaLnBrk="1" hangingPunct="1"/>
            <a:r>
              <a:rPr lang="en-GB" altLang="en-US" sz="1000" b="1">
                <a:solidFill>
                  <a:srgbClr val="000000"/>
                </a:solidFill>
                <a:latin typeface="Aptos" panose="020B0004020202020204" pitchFamily="34" charset="0"/>
              </a:rPr>
              <a:t>kg-CO</a:t>
            </a:r>
            <a:r>
              <a:rPr lang="en-GB" altLang="en-US" sz="1000" b="1" baseline="-25000">
                <a:solidFill>
                  <a:srgbClr val="000000"/>
                </a:solidFill>
                <a:latin typeface="Aptos" panose="020B0004020202020204" pitchFamily="34" charset="0"/>
              </a:rPr>
              <a:t>2</a:t>
            </a:r>
            <a:r>
              <a:rPr lang="en-GB" altLang="en-US" sz="1000" b="1">
                <a:solidFill>
                  <a:srgbClr val="000000"/>
                </a:solidFill>
                <a:latin typeface="Aptos" panose="020B0004020202020204" pitchFamily="34" charset="0"/>
              </a:rPr>
              <a:t>/t</a:t>
            </a:r>
          </a:p>
          <a:p>
            <a:pPr defTabSz="914400" eaLnBrk="1" hangingPunct="1"/>
            <a:endParaRPr lang="en-GB" altLang="en-US" sz="1600" b="1">
              <a:solidFill>
                <a:srgbClr val="000000"/>
              </a:solidFill>
              <a:latin typeface="Aptos" panose="020B0004020202020204" pitchFamily="34" charset="0"/>
            </a:endParaRPr>
          </a:p>
        </p:txBody>
      </p:sp>
      <p:sp>
        <p:nvSpPr>
          <p:cNvPr id="40993" name="CuadroTexto 107">
            <a:extLst>
              <a:ext uri="{FF2B5EF4-FFF2-40B4-BE49-F238E27FC236}">
                <a16:creationId xmlns:a16="http://schemas.microsoft.com/office/drawing/2014/main" id="{6A1A122D-48FD-8FA9-B6C6-2BD436C91767}"/>
              </a:ext>
            </a:extLst>
          </p:cNvPr>
          <p:cNvSpPr txBox="1">
            <a:spLocks noChangeArrowheads="1"/>
          </p:cNvSpPr>
          <p:nvPr/>
        </p:nvSpPr>
        <p:spPr bwMode="auto">
          <a:xfrm>
            <a:off x="1709738" y="2562225"/>
            <a:ext cx="7064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600" b="1">
                <a:solidFill>
                  <a:srgbClr val="FFFFFF"/>
                </a:solidFill>
                <a:latin typeface="Aptos" panose="020B0004020202020204" pitchFamily="34" charset="0"/>
              </a:rPr>
              <a:t>101  </a:t>
            </a:r>
            <a:r>
              <a:rPr lang="en-GB" altLang="en-US" sz="1000" b="1">
                <a:solidFill>
                  <a:srgbClr val="FFFFFF"/>
                </a:solidFill>
                <a:latin typeface="Calibri" panose="020F0502020204030204" pitchFamily="34" charset="0"/>
              </a:rPr>
              <a:t>kg-CO</a:t>
            </a:r>
            <a:r>
              <a:rPr lang="en-GB" altLang="en-US" sz="1000" b="1" baseline="-25000">
                <a:solidFill>
                  <a:srgbClr val="FFFFFF"/>
                </a:solidFill>
                <a:latin typeface="Calibri" panose="020F0502020204030204" pitchFamily="34" charset="0"/>
              </a:rPr>
              <a:t>2</a:t>
            </a:r>
            <a:r>
              <a:rPr lang="en-GB" altLang="en-US" sz="1000" b="1">
                <a:solidFill>
                  <a:srgbClr val="FFFFFF"/>
                </a:solidFill>
                <a:latin typeface="Calibri" panose="020F0502020204030204" pitchFamily="34" charset="0"/>
              </a:rPr>
              <a:t>/t</a:t>
            </a:r>
          </a:p>
          <a:p>
            <a:pPr defTabSz="914400" eaLnBrk="1" hangingPunct="1"/>
            <a:endParaRPr lang="en-GB" altLang="en-US" sz="1600" b="1">
              <a:solidFill>
                <a:srgbClr val="FFFFFF"/>
              </a:solidFill>
              <a:latin typeface="Aptos" panose="020B0004020202020204" pitchFamily="34" charset="0"/>
            </a:endParaRPr>
          </a:p>
        </p:txBody>
      </p:sp>
      <p:sp>
        <p:nvSpPr>
          <p:cNvPr id="109" name="Flecha: hacia abajo 108">
            <a:extLst>
              <a:ext uri="{FF2B5EF4-FFF2-40B4-BE49-F238E27FC236}">
                <a16:creationId xmlns:a16="http://schemas.microsoft.com/office/drawing/2014/main" id="{3F0836CB-3734-CDC2-8D88-FF4ADBACF5BF}"/>
              </a:ext>
            </a:extLst>
          </p:cNvPr>
          <p:cNvSpPr/>
          <p:nvPr/>
        </p:nvSpPr>
        <p:spPr>
          <a:xfrm>
            <a:off x="2708275" y="2503488"/>
            <a:ext cx="430213" cy="1287462"/>
          </a:xfrm>
          <a:prstGeom prst="downArrow">
            <a:avLst>
              <a:gd name="adj1" fmla="val 50000"/>
              <a:gd name="adj2" fmla="val 113250"/>
            </a:avLst>
          </a:prstGeom>
          <a:gradFill>
            <a:gsLst>
              <a:gs pos="17000">
                <a:srgbClr val="C00000"/>
              </a:gs>
              <a:gs pos="41000">
                <a:srgbClr val="4EA72E"/>
              </a:gs>
            </a:gsLst>
            <a:lin ang="5400000" scaled="1"/>
          </a:gra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kern="0">
              <a:solidFill>
                <a:prstClr val="white"/>
              </a:solidFill>
              <a:latin typeface="Aptos" panose="02110004020202020204"/>
            </a:endParaRPr>
          </a:p>
        </p:txBody>
      </p:sp>
      <p:sp>
        <p:nvSpPr>
          <p:cNvPr id="40995" name="CuadroTexto 109">
            <a:extLst>
              <a:ext uri="{FF2B5EF4-FFF2-40B4-BE49-F238E27FC236}">
                <a16:creationId xmlns:a16="http://schemas.microsoft.com/office/drawing/2014/main" id="{40FEE3AD-F6B8-7B3F-CE46-95CBAA4C3D58}"/>
              </a:ext>
            </a:extLst>
          </p:cNvPr>
          <p:cNvSpPr txBox="1">
            <a:spLocks noChangeArrowheads="1"/>
          </p:cNvSpPr>
          <p:nvPr/>
        </p:nvSpPr>
        <p:spPr bwMode="auto">
          <a:xfrm>
            <a:off x="3022600" y="2779713"/>
            <a:ext cx="1219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sz="2400" b="1">
                <a:solidFill>
                  <a:srgbClr val="3B7D23"/>
                </a:solidFill>
                <a:latin typeface="Aptos" panose="020B0004020202020204" pitchFamily="34" charset="0"/>
              </a:rPr>
              <a:t>-36%</a:t>
            </a:r>
            <a:endParaRPr lang="en-GB" altLang="en-US" sz="1200" b="1">
              <a:solidFill>
                <a:srgbClr val="3B7D23"/>
              </a:solidFill>
              <a:latin typeface="Aptos" panose="020B0004020202020204" pitchFamily="34" charset="0"/>
            </a:endParaRPr>
          </a:p>
        </p:txBody>
      </p:sp>
      <p:sp>
        <p:nvSpPr>
          <p:cNvPr id="40996" name="CuadroTexto 110">
            <a:extLst>
              <a:ext uri="{FF2B5EF4-FFF2-40B4-BE49-F238E27FC236}">
                <a16:creationId xmlns:a16="http://schemas.microsoft.com/office/drawing/2014/main" id="{F71574D1-91CF-F893-4CAB-4A90B357D6CC}"/>
              </a:ext>
            </a:extLst>
          </p:cNvPr>
          <p:cNvSpPr txBox="1">
            <a:spLocks noChangeArrowheads="1"/>
          </p:cNvSpPr>
          <p:nvPr/>
        </p:nvSpPr>
        <p:spPr bwMode="auto">
          <a:xfrm>
            <a:off x="8999538" y="4645025"/>
            <a:ext cx="7207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600" b="1">
                <a:solidFill>
                  <a:srgbClr val="000000"/>
                </a:solidFill>
                <a:latin typeface="Aptos" panose="020B0004020202020204" pitchFamily="34" charset="0"/>
              </a:rPr>
              <a:t>45</a:t>
            </a:r>
          </a:p>
          <a:p>
            <a:pPr algn="ctr" defTabSz="914400" eaLnBrk="1" hangingPunct="1"/>
            <a:r>
              <a:rPr lang="en-GB" altLang="en-US" sz="1000" b="1">
                <a:solidFill>
                  <a:srgbClr val="000000"/>
                </a:solidFill>
                <a:latin typeface="Aptos" panose="020B0004020202020204" pitchFamily="34" charset="0"/>
              </a:rPr>
              <a:t>kg-CO</a:t>
            </a:r>
            <a:r>
              <a:rPr lang="en-GB" altLang="en-US" sz="1000" b="1" baseline="-25000">
                <a:solidFill>
                  <a:srgbClr val="000000"/>
                </a:solidFill>
                <a:latin typeface="Aptos" panose="020B0004020202020204" pitchFamily="34" charset="0"/>
              </a:rPr>
              <a:t>2</a:t>
            </a:r>
            <a:r>
              <a:rPr lang="en-GB" altLang="en-US" sz="1000" b="1">
                <a:solidFill>
                  <a:srgbClr val="000000"/>
                </a:solidFill>
                <a:latin typeface="Aptos" panose="020B0004020202020204" pitchFamily="34" charset="0"/>
              </a:rPr>
              <a:t>/t</a:t>
            </a:r>
          </a:p>
        </p:txBody>
      </p:sp>
      <p:cxnSp>
        <p:nvCxnSpPr>
          <p:cNvPr id="40997" name="Conector recto 111">
            <a:extLst>
              <a:ext uri="{FF2B5EF4-FFF2-40B4-BE49-F238E27FC236}">
                <a16:creationId xmlns:a16="http://schemas.microsoft.com/office/drawing/2014/main" id="{45B1FEA4-422A-08FF-3AB0-FC489AA0123E}"/>
              </a:ext>
            </a:extLst>
          </p:cNvPr>
          <p:cNvCxnSpPr>
            <a:cxnSpLocks/>
          </p:cNvCxnSpPr>
          <p:nvPr/>
        </p:nvCxnSpPr>
        <p:spPr bwMode="auto">
          <a:xfrm flipV="1">
            <a:off x="1558925" y="2547938"/>
            <a:ext cx="0" cy="3600450"/>
          </a:xfrm>
          <a:prstGeom prst="line">
            <a:avLst/>
          </a:prstGeom>
          <a:noFill/>
          <a:ln w="28575" algn="ctr">
            <a:solidFill>
              <a:srgbClr val="000000"/>
            </a:solidFill>
            <a:miter lim="800000"/>
            <a:headEnd/>
            <a:tailEnd/>
          </a:ln>
          <a:extLst>
            <a:ext uri="{909E8E84-426E-40DD-AFC4-6F175D3DCCD1}">
              <a14:hiddenFill xmlns:a14="http://schemas.microsoft.com/office/drawing/2010/main">
                <a:noFill/>
              </a14:hiddenFill>
            </a:ext>
          </a:extLst>
        </p:spPr>
      </p:cxnSp>
      <p:sp>
        <p:nvSpPr>
          <p:cNvPr id="40998" name="CuadroTexto 112">
            <a:extLst>
              <a:ext uri="{FF2B5EF4-FFF2-40B4-BE49-F238E27FC236}">
                <a16:creationId xmlns:a16="http://schemas.microsoft.com/office/drawing/2014/main" id="{1C2BEF75-FF67-C121-8A80-7698CC77D06A}"/>
              </a:ext>
            </a:extLst>
          </p:cNvPr>
          <p:cNvSpPr txBox="1">
            <a:spLocks noChangeArrowheads="1"/>
          </p:cNvSpPr>
          <p:nvPr/>
        </p:nvSpPr>
        <p:spPr bwMode="auto">
          <a:xfrm rot="-5400000">
            <a:off x="236537" y="4030663"/>
            <a:ext cx="1223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b="1">
                <a:solidFill>
                  <a:srgbClr val="000000"/>
                </a:solidFill>
                <a:latin typeface="Aptos" panose="020B0004020202020204" pitchFamily="34" charset="0"/>
              </a:rPr>
              <a:t>kg-CO</a:t>
            </a:r>
            <a:r>
              <a:rPr lang="en-GB" altLang="en-US" b="1" baseline="-25000">
                <a:solidFill>
                  <a:srgbClr val="000000"/>
                </a:solidFill>
                <a:latin typeface="Aptos" panose="020B0004020202020204" pitchFamily="34" charset="0"/>
              </a:rPr>
              <a:t>2</a:t>
            </a:r>
            <a:r>
              <a:rPr lang="en-GB" altLang="en-US" b="1">
                <a:solidFill>
                  <a:srgbClr val="000000"/>
                </a:solidFill>
                <a:latin typeface="Aptos" panose="020B0004020202020204" pitchFamily="34" charset="0"/>
              </a:rPr>
              <a:t>/t</a:t>
            </a:r>
          </a:p>
        </p:txBody>
      </p:sp>
      <p:sp>
        <p:nvSpPr>
          <p:cNvPr id="114" name="Flecha: hacia abajo 113">
            <a:extLst>
              <a:ext uri="{FF2B5EF4-FFF2-40B4-BE49-F238E27FC236}">
                <a16:creationId xmlns:a16="http://schemas.microsoft.com/office/drawing/2014/main" id="{C274B909-05A9-EFCC-DFEF-52ED6B390A2A}"/>
              </a:ext>
            </a:extLst>
          </p:cNvPr>
          <p:cNvSpPr/>
          <p:nvPr/>
        </p:nvSpPr>
        <p:spPr>
          <a:xfrm>
            <a:off x="9145588" y="2568575"/>
            <a:ext cx="428625" cy="2016125"/>
          </a:xfrm>
          <a:prstGeom prst="downArrow">
            <a:avLst>
              <a:gd name="adj1" fmla="val 50000"/>
              <a:gd name="adj2" fmla="val 113250"/>
            </a:avLst>
          </a:prstGeom>
          <a:gradFill>
            <a:gsLst>
              <a:gs pos="17000">
                <a:srgbClr val="C00000"/>
              </a:gs>
              <a:gs pos="41000">
                <a:srgbClr val="4EA72E"/>
              </a:gs>
            </a:gsLst>
            <a:lin ang="5400000" scaled="1"/>
          </a:gra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kern="0">
              <a:solidFill>
                <a:prstClr val="white"/>
              </a:solidFill>
              <a:latin typeface="Aptos" panose="02110004020202020204"/>
            </a:endParaRPr>
          </a:p>
        </p:txBody>
      </p:sp>
      <p:sp>
        <p:nvSpPr>
          <p:cNvPr id="115" name="CuadroTexto 114">
            <a:extLst>
              <a:ext uri="{FF2B5EF4-FFF2-40B4-BE49-F238E27FC236}">
                <a16:creationId xmlns:a16="http://schemas.microsoft.com/office/drawing/2014/main" id="{B2AB02D7-4F25-F63B-DC7E-AC5879751E94}"/>
              </a:ext>
            </a:extLst>
          </p:cNvPr>
          <p:cNvSpPr txBox="1"/>
          <p:nvPr/>
        </p:nvSpPr>
        <p:spPr>
          <a:xfrm>
            <a:off x="7977188" y="4049713"/>
            <a:ext cx="1223962" cy="538162"/>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00B050"/>
                </a:solidFill>
                <a:latin typeface="Aptos" panose="02110004020202020204"/>
              </a:rPr>
              <a:t>-0,5%</a:t>
            </a:r>
          </a:p>
          <a:p>
            <a:pPr defTabSz="914400" eaLnBrk="1" fontAlgn="auto" hangingPunct="1">
              <a:spcBef>
                <a:spcPts val="0"/>
              </a:spcBef>
              <a:spcAft>
                <a:spcPts val="0"/>
              </a:spcAft>
              <a:defRPr/>
            </a:pPr>
            <a:r>
              <a:rPr lang="en-GB" sz="1050" b="1" dirty="0">
                <a:solidFill>
                  <a:srgbClr val="00B050"/>
                </a:solidFill>
                <a:latin typeface="Aptos" panose="02110004020202020204"/>
              </a:rPr>
              <a:t>Plant efficiency</a:t>
            </a:r>
          </a:p>
        </p:txBody>
      </p:sp>
      <p:sp>
        <p:nvSpPr>
          <p:cNvPr id="116" name="Rectángulo 115">
            <a:extLst>
              <a:ext uri="{FF2B5EF4-FFF2-40B4-BE49-F238E27FC236}">
                <a16:creationId xmlns:a16="http://schemas.microsoft.com/office/drawing/2014/main" id="{C15D5C18-5A10-1161-48F5-85B6B6A2BF1C}"/>
              </a:ext>
            </a:extLst>
          </p:cNvPr>
          <p:cNvSpPr/>
          <p:nvPr/>
        </p:nvSpPr>
        <p:spPr>
          <a:xfrm>
            <a:off x="8072438" y="4513263"/>
            <a:ext cx="719137" cy="42862"/>
          </a:xfrm>
          <a:prstGeom prst="rect">
            <a:avLst/>
          </a:prstGeom>
          <a:solidFill>
            <a:srgbClr val="00B050"/>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Rectángulo 116">
            <a:extLst>
              <a:ext uri="{FF2B5EF4-FFF2-40B4-BE49-F238E27FC236}">
                <a16:creationId xmlns:a16="http://schemas.microsoft.com/office/drawing/2014/main" id="{0387B4BE-AB93-C53D-7396-6953602CBAE6}"/>
              </a:ext>
            </a:extLst>
          </p:cNvPr>
          <p:cNvSpPr/>
          <p:nvPr/>
        </p:nvSpPr>
        <p:spPr>
          <a:xfrm>
            <a:off x="0" y="1827213"/>
            <a:ext cx="10826750" cy="5257800"/>
          </a:xfrm>
          <a:prstGeom prst="rect">
            <a:avLst/>
          </a:prstGeom>
          <a:solidFill>
            <a:schemeClr val="tx1"/>
          </a:solidFill>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 name="Título 1">
            <a:extLst>
              <a:ext uri="{FF2B5EF4-FFF2-40B4-BE49-F238E27FC236}">
                <a16:creationId xmlns:a16="http://schemas.microsoft.com/office/drawing/2014/main" id="{25CC3BC2-C932-A78B-B242-D590C7888468}"/>
              </a:ext>
            </a:extLst>
          </p:cNvPr>
          <p:cNvSpPr>
            <a:spLocks noGrp="1"/>
          </p:cNvSpPr>
          <p:nvPr>
            <p:ph type="title"/>
          </p:nvPr>
        </p:nvSpPr>
        <p:spPr>
          <a:xfrm>
            <a:off x="588963" y="0"/>
            <a:ext cx="9202737" cy="1724025"/>
          </a:xfrm>
        </p:spPr>
        <p:txBody>
          <a:bodyPr/>
          <a:lstStyle/>
          <a:p>
            <a:pPr>
              <a:defRPr/>
            </a:pPr>
            <a:r>
              <a:rPr lang="en-GB" dirty="0"/>
              <a:t>Roadmap to Net Zero </a:t>
            </a:r>
          </a:p>
        </p:txBody>
      </p:sp>
      <p:grpSp>
        <p:nvGrpSpPr>
          <p:cNvPr id="41988" name="Grupo 127">
            <a:extLst>
              <a:ext uri="{FF2B5EF4-FFF2-40B4-BE49-F238E27FC236}">
                <a16:creationId xmlns:a16="http://schemas.microsoft.com/office/drawing/2014/main" id="{6B8CF2B9-B9CB-C037-46DD-B1B71A4DE30F}"/>
              </a:ext>
            </a:extLst>
          </p:cNvPr>
          <p:cNvGrpSpPr>
            <a:grpSpLocks/>
          </p:cNvGrpSpPr>
          <p:nvPr/>
        </p:nvGrpSpPr>
        <p:grpSpPr bwMode="auto">
          <a:xfrm>
            <a:off x="117475" y="2332038"/>
            <a:ext cx="10709275" cy="4248150"/>
            <a:chOff x="235180" y="1986257"/>
            <a:chExt cx="11800180" cy="4247267"/>
          </a:xfrm>
        </p:grpSpPr>
        <p:cxnSp>
          <p:nvCxnSpPr>
            <p:cNvPr id="41989" name="Conector recto 45">
              <a:extLst>
                <a:ext uri="{FF2B5EF4-FFF2-40B4-BE49-F238E27FC236}">
                  <a16:creationId xmlns:a16="http://schemas.microsoft.com/office/drawing/2014/main" id="{ABF3278A-692E-B2A9-9746-4E38D016CFA3}"/>
                </a:ext>
              </a:extLst>
            </p:cNvPr>
            <p:cNvCxnSpPr>
              <a:cxnSpLocks noChangeShapeType="1"/>
            </p:cNvCxnSpPr>
            <p:nvPr/>
          </p:nvCxnSpPr>
          <p:spPr bwMode="auto">
            <a:xfrm>
              <a:off x="1117657" y="4871022"/>
              <a:ext cx="10656000" cy="0"/>
            </a:xfrm>
            <a:prstGeom prst="line">
              <a:avLst/>
            </a:prstGeom>
            <a:noFill/>
            <a:ln w="9525" algn="ctr">
              <a:solidFill>
                <a:srgbClr val="A6A6A6"/>
              </a:solidFill>
              <a:prstDash val="dash"/>
              <a:miter lim="800000"/>
              <a:headEnd/>
              <a:tailEnd/>
            </a:ln>
            <a:extLst>
              <a:ext uri="{909E8E84-426E-40DD-AFC4-6F175D3DCCD1}">
                <a14:hiddenFill xmlns:a14="http://schemas.microsoft.com/office/drawing/2010/main">
                  <a:noFill/>
                </a14:hiddenFill>
              </a:ext>
            </a:extLst>
          </p:spPr>
        </p:cxnSp>
        <p:cxnSp>
          <p:nvCxnSpPr>
            <p:cNvPr id="41990" name="Conector recto 46">
              <a:extLst>
                <a:ext uri="{FF2B5EF4-FFF2-40B4-BE49-F238E27FC236}">
                  <a16:creationId xmlns:a16="http://schemas.microsoft.com/office/drawing/2014/main" id="{037FAEF3-035C-4E24-EEC8-C21965536ED9}"/>
                </a:ext>
              </a:extLst>
            </p:cNvPr>
            <p:cNvCxnSpPr>
              <a:cxnSpLocks noChangeShapeType="1"/>
            </p:cNvCxnSpPr>
            <p:nvPr/>
          </p:nvCxnSpPr>
          <p:spPr bwMode="auto">
            <a:xfrm>
              <a:off x="1117657" y="3961119"/>
              <a:ext cx="10656000" cy="0"/>
            </a:xfrm>
            <a:prstGeom prst="line">
              <a:avLst/>
            </a:prstGeom>
            <a:noFill/>
            <a:ln w="9525" algn="ctr">
              <a:solidFill>
                <a:srgbClr val="A6A6A6"/>
              </a:solidFill>
              <a:prstDash val="dash"/>
              <a:miter lim="800000"/>
              <a:headEnd/>
              <a:tailEnd/>
            </a:ln>
            <a:extLst>
              <a:ext uri="{909E8E84-426E-40DD-AFC4-6F175D3DCCD1}">
                <a14:hiddenFill xmlns:a14="http://schemas.microsoft.com/office/drawing/2010/main">
                  <a:noFill/>
                </a14:hiddenFill>
              </a:ext>
            </a:extLst>
          </p:spPr>
        </p:cxnSp>
        <p:cxnSp>
          <p:nvCxnSpPr>
            <p:cNvPr id="41991" name="Conector recto 47">
              <a:extLst>
                <a:ext uri="{FF2B5EF4-FFF2-40B4-BE49-F238E27FC236}">
                  <a16:creationId xmlns:a16="http://schemas.microsoft.com/office/drawing/2014/main" id="{8449A34C-7FD8-258B-F252-363234A9824C}"/>
                </a:ext>
              </a:extLst>
            </p:cNvPr>
            <p:cNvCxnSpPr>
              <a:cxnSpLocks noChangeShapeType="1"/>
            </p:cNvCxnSpPr>
            <p:nvPr/>
          </p:nvCxnSpPr>
          <p:spPr bwMode="auto">
            <a:xfrm>
              <a:off x="1117657" y="3071022"/>
              <a:ext cx="10656000" cy="0"/>
            </a:xfrm>
            <a:prstGeom prst="line">
              <a:avLst/>
            </a:prstGeom>
            <a:noFill/>
            <a:ln w="9525" algn="ctr">
              <a:solidFill>
                <a:srgbClr val="A6A6A6"/>
              </a:solidFill>
              <a:prstDash val="dash"/>
              <a:miter lim="800000"/>
              <a:headEnd/>
              <a:tailEnd/>
            </a:ln>
            <a:extLst>
              <a:ext uri="{909E8E84-426E-40DD-AFC4-6F175D3DCCD1}">
                <a14:hiddenFill xmlns:a14="http://schemas.microsoft.com/office/drawing/2010/main">
                  <a:noFill/>
                </a14:hiddenFill>
              </a:ext>
            </a:extLst>
          </p:spPr>
        </p:cxnSp>
        <p:cxnSp>
          <p:nvCxnSpPr>
            <p:cNvPr id="41992" name="Conector recto 48">
              <a:extLst>
                <a:ext uri="{FF2B5EF4-FFF2-40B4-BE49-F238E27FC236}">
                  <a16:creationId xmlns:a16="http://schemas.microsoft.com/office/drawing/2014/main" id="{C13D845E-BCD2-ED78-9ED7-11738FA35EB9}"/>
                </a:ext>
              </a:extLst>
            </p:cNvPr>
            <p:cNvCxnSpPr>
              <a:cxnSpLocks noChangeShapeType="1"/>
            </p:cNvCxnSpPr>
            <p:nvPr/>
          </p:nvCxnSpPr>
          <p:spPr bwMode="auto">
            <a:xfrm>
              <a:off x="1117657" y="2171022"/>
              <a:ext cx="10656000" cy="0"/>
            </a:xfrm>
            <a:prstGeom prst="line">
              <a:avLst/>
            </a:prstGeom>
            <a:noFill/>
            <a:ln w="9525" algn="ctr">
              <a:solidFill>
                <a:srgbClr val="A6A6A6"/>
              </a:solidFill>
              <a:prstDash val="dash"/>
              <a:miter lim="800000"/>
              <a:headEnd/>
              <a:tailEnd/>
            </a:ln>
            <a:extLst>
              <a:ext uri="{909E8E84-426E-40DD-AFC4-6F175D3DCCD1}">
                <a14:hiddenFill xmlns:a14="http://schemas.microsoft.com/office/drawing/2010/main">
                  <a:noFill/>
                </a14:hiddenFill>
              </a:ext>
            </a:extLst>
          </p:spPr>
        </p:cxnSp>
        <p:cxnSp>
          <p:nvCxnSpPr>
            <p:cNvPr id="41993" name="Conector recto 49">
              <a:extLst>
                <a:ext uri="{FF2B5EF4-FFF2-40B4-BE49-F238E27FC236}">
                  <a16:creationId xmlns:a16="http://schemas.microsoft.com/office/drawing/2014/main" id="{48CA9FC6-6B70-FCC8-25F5-AB2E3C978B89}"/>
                </a:ext>
              </a:extLst>
            </p:cNvPr>
            <p:cNvCxnSpPr>
              <a:cxnSpLocks noChangeShapeType="1"/>
            </p:cNvCxnSpPr>
            <p:nvPr/>
          </p:nvCxnSpPr>
          <p:spPr bwMode="auto">
            <a:xfrm>
              <a:off x="1118908" y="5761118"/>
              <a:ext cx="10656000" cy="0"/>
            </a:xfrm>
            <a:prstGeom prst="line">
              <a:avLst/>
            </a:prstGeom>
            <a:noFill/>
            <a:ln w="28575" algn="ctr">
              <a:solidFill>
                <a:srgbClr val="000000"/>
              </a:solidFill>
              <a:miter lim="800000"/>
              <a:headEnd/>
              <a:tailEnd/>
            </a:ln>
            <a:extLst>
              <a:ext uri="{909E8E84-426E-40DD-AFC4-6F175D3DCCD1}">
                <a14:hiddenFill xmlns:a14="http://schemas.microsoft.com/office/drawing/2010/main">
                  <a:noFill/>
                </a14:hiddenFill>
              </a:ext>
            </a:extLst>
          </p:spPr>
        </p:cxnSp>
        <p:sp>
          <p:nvSpPr>
            <p:cNvPr id="51" name="Rectángulo 50">
              <a:extLst>
                <a:ext uri="{FF2B5EF4-FFF2-40B4-BE49-F238E27FC236}">
                  <a16:creationId xmlns:a16="http://schemas.microsoft.com/office/drawing/2014/main" id="{C9546D9D-649C-C491-7059-9AC2D8B31E80}"/>
                </a:ext>
              </a:extLst>
            </p:cNvPr>
            <p:cNvSpPr/>
            <p:nvPr/>
          </p:nvSpPr>
          <p:spPr>
            <a:xfrm>
              <a:off x="2103338" y="3397251"/>
              <a:ext cx="720675" cy="2355360"/>
            </a:xfrm>
            <a:prstGeom prst="rect">
              <a:avLst/>
            </a:prstGeom>
            <a:solidFill>
              <a:sysClr val="window" lastClr="FFFFFF">
                <a:lumMod val="65000"/>
              </a:sys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b="1" kern="0" dirty="0">
                <a:solidFill>
                  <a:prstClr val="white"/>
                </a:solidFill>
                <a:latin typeface="Aptos" panose="02110004020202020204"/>
              </a:endParaRPr>
            </a:p>
          </p:txBody>
        </p:sp>
        <p:sp>
          <p:nvSpPr>
            <p:cNvPr id="52" name="Rectángulo 51">
              <a:extLst>
                <a:ext uri="{FF2B5EF4-FFF2-40B4-BE49-F238E27FC236}">
                  <a16:creationId xmlns:a16="http://schemas.microsoft.com/office/drawing/2014/main" id="{7DB823A8-504D-5D0C-CE44-9B1590113684}"/>
                </a:ext>
              </a:extLst>
            </p:cNvPr>
            <p:cNvSpPr/>
            <p:nvPr/>
          </p:nvSpPr>
          <p:spPr>
            <a:xfrm>
              <a:off x="1254971" y="2124340"/>
              <a:ext cx="720675" cy="3636207"/>
            </a:xfrm>
            <a:prstGeom prst="rect">
              <a:avLst/>
            </a:prstGeom>
            <a:solidFill>
              <a:sysClr val="windowText" lastClr="000000">
                <a:lumMod val="75000"/>
                <a:lumOff val="25000"/>
              </a:sys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b="1" kern="0" dirty="0">
                <a:solidFill>
                  <a:prstClr val="white"/>
                </a:solidFill>
                <a:latin typeface="Aptos" panose="02110004020202020204"/>
              </a:endParaRPr>
            </a:p>
          </p:txBody>
        </p:sp>
        <p:sp>
          <p:nvSpPr>
            <p:cNvPr id="53" name="Rectángulo 52">
              <a:extLst>
                <a:ext uri="{FF2B5EF4-FFF2-40B4-BE49-F238E27FC236}">
                  <a16:creationId xmlns:a16="http://schemas.microsoft.com/office/drawing/2014/main" id="{29B71C80-A39B-C0CA-3900-006EDAA1435F}"/>
                </a:ext>
              </a:extLst>
            </p:cNvPr>
            <p:cNvSpPr/>
            <p:nvPr/>
          </p:nvSpPr>
          <p:spPr>
            <a:xfrm>
              <a:off x="6287451" y="4820943"/>
              <a:ext cx="718926" cy="187286"/>
            </a:xfrm>
            <a:prstGeom prst="rect">
              <a:avLst/>
            </a:prstGeom>
            <a:solidFill>
              <a:srgbClr val="4EA72E">
                <a:lumMod val="50000"/>
              </a:srgb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54" name="Rectángulo 53">
              <a:extLst>
                <a:ext uri="{FF2B5EF4-FFF2-40B4-BE49-F238E27FC236}">
                  <a16:creationId xmlns:a16="http://schemas.microsoft.com/office/drawing/2014/main" id="{1BFF9F18-6413-ADF3-9E88-A76611F47F45}"/>
                </a:ext>
              </a:extLst>
            </p:cNvPr>
            <p:cNvSpPr/>
            <p:nvPr/>
          </p:nvSpPr>
          <p:spPr>
            <a:xfrm>
              <a:off x="2958703" y="3400425"/>
              <a:ext cx="718925" cy="79359"/>
            </a:xfrm>
            <a:prstGeom prst="rect">
              <a:avLst/>
            </a:prstGeom>
            <a:solidFill>
              <a:srgbClr val="0E2841">
                <a:lumMod val="50000"/>
              </a:srgb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55" name="Rectángulo 54">
              <a:extLst>
                <a:ext uri="{FF2B5EF4-FFF2-40B4-BE49-F238E27FC236}">
                  <a16:creationId xmlns:a16="http://schemas.microsoft.com/office/drawing/2014/main" id="{E9A443FA-DBDA-C0C6-2A67-DB51120ADC9F}"/>
                </a:ext>
              </a:extLst>
            </p:cNvPr>
            <p:cNvSpPr/>
            <p:nvPr/>
          </p:nvSpPr>
          <p:spPr>
            <a:xfrm>
              <a:off x="3777334" y="3473435"/>
              <a:ext cx="718925" cy="442821"/>
            </a:xfrm>
            <a:prstGeom prst="rect">
              <a:avLst/>
            </a:prstGeom>
            <a:solidFill>
              <a:srgbClr val="C00000"/>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56" name="Rectángulo 55">
              <a:extLst>
                <a:ext uri="{FF2B5EF4-FFF2-40B4-BE49-F238E27FC236}">
                  <a16:creationId xmlns:a16="http://schemas.microsoft.com/office/drawing/2014/main" id="{08F23958-9010-A223-89E4-157F21D29436}"/>
                </a:ext>
              </a:extLst>
            </p:cNvPr>
            <p:cNvSpPr/>
            <p:nvPr/>
          </p:nvSpPr>
          <p:spPr>
            <a:xfrm>
              <a:off x="4606460" y="3906733"/>
              <a:ext cx="720675" cy="507894"/>
            </a:xfrm>
            <a:prstGeom prst="rect">
              <a:avLst/>
            </a:prstGeom>
            <a:solidFill>
              <a:srgbClr val="E97132">
                <a:lumMod val="75000"/>
              </a:srgb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42000" name="CuadroTexto 56">
              <a:extLst>
                <a:ext uri="{FF2B5EF4-FFF2-40B4-BE49-F238E27FC236}">
                  <a16:creationId xmlns:a16="http://schemas.microsoft.com/office/drawing/2014/main" id="{E509380C-E40B-CD16-8D03-5A40AA70F93D}"/>
                </a:ext>
              </a:extLst>
            </p:cNvPr>
            <p:cNvSpPr txBox="1">
              <a:spLocks noChangeArrowheads="1"/>
            </p:cNvSpPr>
            <p:nvPr/>
          </p:nvSpPr>
          <p:spPr bwMode="auto">
            <a:xfrm>
              <a:off x="1190822" y="5765892"/>
              <a:ext cx="9127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200" b="1">
                  <a:solidFill>
                    <a:srgbClr val="000000"/>
                  </a:solidFill>
                  <a:latin typeface="Aptos" panose="020B0004020202020204" pitchFamily="34" charset="0"/>
                </a:rPr>
                <a:t>Situation 1990</a:t>
              </a:r>
            </a:p>
          </p:txBody>
        </p:sp>
        <p:sp>
          <p:nvSpPr>
            <p:cNvPr id="42001" name="CuadroTexto 57">
              <a:extLst>
                <a:ext uri="{FF2B5EF4-FFF2-40B4-BE49-F238E27FC236}">
                  <a16:creationId xmlns:a16="http://schemas.microsoft.com/office/drawing/2014/main" id="{FEB66CA6-92EF-ED86-DC3E-D151CC68BBC5}"/>
                </a:ext>
              </a:extLst>
            </p:cNvPr>
            <p:cNvSpPr txBox="1">
              <a:spLocks noChangeArrowheads="1"/>
            </p:cNvSpPr>
            <p:nvPr/>
          </p:nvSpPr>
          <p:spPr bwMode="auto">
            <a:xfrm>
              <a:off x="1881218" y="5764323"/>
              <a:ext cx="11465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200" b="1">
                  <a:solidFill>
                    <a:srgbClr val="000000"/>
                  </a:solidFill>
                  <a:latin typeface="Aptos" panose="020B0004020202020204" pitchFamily="34" charset="0"/>
                </a:rPr>
                <a:t>Situation </a:t>
              </a:r>
            </a:p>
            <a:p>
              <a:pPr algn="ctr" defTabSz="914400" eaLnBrk="1" hangingPunct="1"/>
              <a:r>
                <a:rPr lang="en-GB" altLang="en-US" sz="1200" b="1">
                  <a:solidFill>
                    <a:srgbClr val="000000"/>
                  </a:solidFill>
                  <a:latin typeface="Aptos" panose="020B0004020202020204" pitchFamily="34" charset="0"/>
                </a:rPr>
                <a:t>2024</a:t>
              </a:r>
            </a:p>
          </p:txBody>
        </p:sp>
        <p:sp>
          <p:nvSpPr>
            <p:cNvPr id="59" name="CuadroTexto 58">
              <a:extLst>
                <a:ext uri="{FF2B5EF4-FFF2-40B4-BE49-F238E27FC236}">
                  <a16:creationId xmlns:a16="http://schemas.microsoft.com/office/drawing/2014/main" id="{428DC566-777A-7297-33B0-310C4D208B32}"/>
                </a:ext>
              </a:extLst>
            </p:cNvPr>
            <p:cNvSpPr txBox="1"/>
            <p:nvPr/>
          </p:nvSpPr>
          <p:spPr>
            <a:xfrm>
              <a:off x="6255966" y="4190836"/>
              <a:ext cx="1437852" cy="692006"/>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4EA72E">
                      <a:lumMod val="50000"/>
                    </a:srgbClr>
                  </a:solidFill>
                  <a:latin typeface="Aptos" panose="02110004020202020204"/>
                </a:rPr>
                <a:t>-5,2%</a:t>
              </a:r>
            </a:p>
            <a:p>
              <a:pPr defTabSz="914400" eaLnBrk="1" fontAlgn="auto" hangingPunct="1">
                <a:spcBef>
                  <a:spcPts val="0"/>
                </a:spcBef>
                <a:spcAft>
                  <a:spcPts val="0"/>
                </a:spcAft>
                <a:defRPr/>
              </a:pPr>
              <a:r>
                <a:rPr lang="en-GB" sz="1050" b="1" dirty="0">
                  <a:solidFill>
                    <a:srgbClr val="4EA72E">
                      <a:lumMod val="50000"/>
                    </a:srgbClr>
                  </a:solidFill>
                  <a:latin typeface="Aptos" panose="02110004020202020204"/>
                </a:rPr>
                <a:t>Low-Carbon</a:t>
              </a:r>
            </a:p>
            <a:p>
              <a:pPr defTabSz="914400" eaLnBrk="1" fontAlgn="auto" hangingPunct="1">
                <a:spcBef>
                  <a:spcPts val="0"/>
                </a:spcBef>
                <a:spcAft>
                  <a:spcPts val="0"/>
                </a:spcAft>
                <a:defRPr/>
              </a:pPr>
              <a:r>
                <a:rPr lang="en-GB" sz="1050" b="1" dirty="0">
                  <a:solidFill>
                    <a:srgbClr val="4EA72E">
                      <a:lumMod val="50000"/>
                    </a:srgbClr>
                  </a:solidFill>
                  <a:latin typeface="Aptos" panose="02110004020202020204"/>
                </a:rPr>
                <a:t>binders</a:t>
              </a:r>
            </a:p>
          </p:txBody>
        </p:sp>
        <p:sp>
          <p:nvSpPr>
            <p:cNvPr id="60" name="CuadroTexto 59">
              <a:extLst>
                <a:ext uri="{FF2B5EF4-FFF2-40B4-BE49-F238E27FC236}">
                  <a16:creationId xmlns:a16="http://schemas.microsoft.com/office/drawing/2014/main" id="{F380866F-956D-90A3-6FB0-90020787EE3B}"/>
                </a:ext>
              </a:extLst>
            </p:cNvPr>
            <p:cNvSpPr txBox="1"/>
            <p:nvPr/>
          </p:nvSpPr>
          <p:spPr>
            <a:xfrm>
              <a:off x="2888734" y="2917925"/>
              <a:ext cx="1051275" cy="539638"/>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156082">
                      <a:lumMod val="50000"/>
                    </a:srgbClr>
                  </a:solidFill>
                  <a:latin typeface="Aptos" panose="02110004020202020204"/>
                </a:rPr>
                <a:t>-2,2%</a:t>
              </a:r>
            </a:p>
            <a:p>
              <a:pPr defTabSz="914400" eaLnBrk="1" fontAlgn="auto" hangingPunct="1">
                <a:spcBef>
                  <a:spcPts val="0"/>
                </a:spcBef>
                <a:spcAft>
                  <a:spcPts val="0"/>
                </a:spcAft>
                <a:defRPr/>
              </a:pPr>
              <a:r>
                <a:rPr lang="en-GB" sz="1050" b="1" dirty="0">
                  <a:solidFill>
                    <a:srgbClr val="156082">
                      <a:lumMod val="50000"/>
                    </a:srgbClr>
                  </a:solidFill>
                  <a:latin typeface="Aptos" panose="02110004020202020204"/>
                </a:rPr>
                <a:t>Low-temp.</a:t>
              </a:r>
            </a:p>
          </p:txBody>
        </p:sp>
        <p:sp>
          <p:nvSpPr>
            <p:cNvPr id="61" name="CuadroTexto 60">
              <a:extLst>
                <a:ext uri="{FF2B5EF4-FFF2-40B4-BE49-F238E27FC236}">
                  <a16:creationId xmlns:a16="http://schemas.microsoft.com/office/drawing/2014/main" id="{5B67A69E-F0C4-0156-3ACE-998C24506243}"/>
                </a:ext>
              </a:extLst>
            </p:cNvPr>
            <p:cNvSpPr txBox="1"/>
            <p:nvPr/>
          </p:nvSpPr>
          <p:spPr>
            <a:xfrm>
              <a:off x="3691622" y="2987761"/>
              <a:ext cx="1222699" cy="538051"/>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C00000"/>
                  </a:solidFill>
                  <a:latin typeface="Aptos" panose="02110004020202020204"/>
                </a:rPr>
                <a:t>-12,3%</a:t>
              </a:r>
            </a:p>
            <a:p>
              <a:pPr defTabSz="914400" eaLnBrk="1" fontAlgn="auto" hangingPunct="1">
                <a:spcBef>
                  <a:spcPts val="0"/>
                </a:spcBef>
                <a:spcAft>
                  <a:spcPts val="0"/>
                </a:spcAft>
                <a:defRPr/>
              </a:pPr>
              <a:r>
                <a:rPr lang="en-GB" sz="1050" b="1" dirty="0">
                  <a:solidFill>
                    <a:srgbClr val="C00000"/>
                  </a:solidFill>
                  <a:latin typeface="Aptos" panose="02110004020202020204"/>
                </a:rPr>
                <a:t>Circularity</a:t>
              </a:r>
            </a:p>
          </p:txBody>
        </p:sp>
        <p:sp>
          <p:nvSpPr>
            <p:cNvPr id="62" name="CuadroTexto 61">
              <a:extLst>
                <a:ext uri="{FF2B5EF4-FFF2-40B4-BE49-F238E27FC236}">
                  <a16:creationId xmlns:a16="http://schemas.microsoft.com/office/drawing/2014/main" id="{CC7A538B-D9EF-4AE5-C70D-FE427884C35D}"/>
                </a:ext>
              </a:extLst>
            </p:cNvPr>
            <p:cNvSpPr txBox="1"/>
            <p:nvPr/>
          </p:nvSpPr>
          <p:spPr>
            <a:xfrm>
              <a:off x="4527745" y="3430582"/>
              <a:ext cx="1224448" cy="538050"/>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E97132">
                      <a:lumMod val="75000"/>
                    </a:srgbClr>
                  </a:solidFill>
                  <a:latin typeface="Aptos" panose="02110004020202020204"/>
                </a:rPr>
                <a:t>-14,1%</a:t>
              </a:r>
            </a:p>
            <a:p>
              <a:pPr defTabSz="914400" eaLnBrk="1" fontAlgn="auto" hangingPunct="1">
                <a:spcBef>
                  <a:spcPts val="0"/>
                </a:spcBef>
                <a:spcAft>
                  <a:spcPts val="0"/>
                </a:spcAft>
                <a:defRPr/>
              </a:pPr>
              <a:r>
                <a:rPr lang="en-GB" sz="1050" b="1" dirty="0">
                  <a:solidFill>
                    <a:srgbClr val="E97132">
                      <a:lumMod val="75000"/>
                    </a:srgbClr>
                  </a:solidFill>
                  <a:latin typeface="Aptos" panose="02110004020202020204"/>
                </a:rPr>
                <a:t>Fuels</a:t>
              </a:r>
            </a:p>
          </p:txBody>
        </p:sp>
        <p:sp>
          <p:nvSpPr>
            <p:cNvPr id="42006" name="CuadroTexto 62">
              <a:extLst>
                <a:ext uri="{FF2B5EF4-FFF2-40B4-BE49-F238E27FC236}">
                  <a16:creationId xmlns:a16="http://schemas.microsoft.com/office/drawing/2014/main" id="{1ED4931A-D7D6-E495-B7C3-79BEEC419350}"/>
                </a:ext>
              </a:extLst>
            </p:cNvPr>
            <p:cNvSpPr txBox="1">
              <a:spLocks noChangeArrowheads="1"/>
            </p:cNvSpPr>
            <p:nvPr/>
          </p:nvSpPr>
          <p:spPr bwMode="auto">
            <a:xfrm>
              <a:off x="639470" y="5569300"/>
              <a:ext cx="12239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b="1">
                  <a:solidFill>
                    <a:srgbClr val="000000"/>
                  </a:solidFill>
                  <a:latin typeface="Aptos" panose="020B0004020202020204" pitchFamily="34" charset="0"/>
                </a:rPr>
                <a:t>0</a:t>
              </a:r>
            </a:p>
          </p:txBody>
        </p:sp>
        <p:sp>
          <p:nvSpPr>
            <p:cNvPr id="42007" name="CuadroTexto 63">
              <a:extLst>
                <a:ext uri="{FF2B5EF4-FFF2-40B4-BE49-F238E27FC236}">
                  <a16:creationId xmlns:a16="http://schemas.microsoft.com/office/drawing/2014/main" id="{06F094A9-89B4-B62E-B9B0-43B4BA23A2B5}"/>
                </a:ext>
              </a:extLst>
            </p:cNvPr>
            <p:cNvSpPr txBox="1">
              <a:spLocks noChangeArrowheads="1"/>
            </p:cNvSpPr>
            <p:nvPr/>
          </p:nvSpPr>
          <p:spPr bwMode="auto">
            <a:xfrm>
              <a:off x="639470" y="4662587"/>
              <a:ext cx="12239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b="1">
                  <a:solidFill>
                    <a:srgbClr val="000000"/>
                  </a:solidFill>
                  <a:latin typeface="Aptos" panose="020B0004020202020204" pitchFamily="34" charset="0"/>
                </a:rPr>
                <a:t>25</a:t>
              </a:r>
            </a:p>
          </p:txBody>
        </p:sp>
        <p:sp>
          <p:nvSpPr>
            <p:cNvPr id="42008" name="CuadroTexto 64">
              <a:extLst>
                <a:ext uri="{FF2B5EF4-FFF2-40B4-BE49-F238E27FC236}">
                  <a16:creationId xmlns:a16="http://schemas.microsoft.com/office/drawing/2014/main" id="{DCD21B20-9366-A087-4837-8E63FB1FA1A0}"/>
                </a:ext>
              </a:extLst>
            </p:cNvPr>
            <p:cNvSpPr txBox="1">
              <a:spLocks noChangeArrowheads="1"/>
            </p:cNvSpPr>
            <p:nvPr/>
          </p:nvSpPr>
          <p:spPr bwMode="auto">
            <a:xfrm>
              <a:off x="591389" y="3779604"/>
              <a:ext cx="12239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s-ES" altLang="en-US" b="1">
                  <a:solidFill>
                    <a:srgbClr val="000000"/>
                  </a:solidFill>
                  <a:latin typeface="Aptos" panose="020B0004020202020204" pitchFamily="34" charset="0"/>
                </a:rPr>
                <a:t>50</a:t>
              </a:r>
            </a:p>
          </p:txBody>
        </p:sp>
        <p:sp>
          <p:nvSpPr>
            <p:cNvPr id="42009" name="CuadroTexto 65">
              <a:extLst>
                <a:ext uri="{FF2B5EF4-FFF2-40B4-BE49-F238E27FC236}">
                  <a16:creationId xmlns:a16="http://schemas.microsoft.com/office/drawing/2014/main" id="{D975E3DE-828F-761D-EEF8-C600AFAF02C1}"/>
                </a:ext>
              </a:extLst>
            </p:cNvPr>
            <p:cNvSpPr txBox="1">
              <a:spLocks noChangeArrowheads="1"/>
            </p:cNvSpPr>
            <p:nvPr/>
          </p:nvSpPr>
          <p:spPr bwMode="auto">
            <a:xfrm>
              <a:off x="629426" y="2896621"/>
              <a:ext cx="12239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b="1">
                  <a:solidFill>
                    <a:srgbClr val="000000"/>
                  </a:solidFill>
                  <a:latin typeface="Aptos" panose="020B0004020202020204" pitchFamily="34" charset="0"/>
                </a:rPr>
                <a:t>75</a:t>
              </a:r>
            </a:p>
          </p:txBody>
        </p:sp>
        <p:sp>
          <p:nvSpPr>
            <p:cNvPr id="42010" name="CuadroTexto 66">
              <a:extLst>
                <a:ext uri="{FF2B5EF4-FFF2-40B4-BE49-F238E27FC236}">
                  <a16:creationId xmlns:a16="http://schemas.microsoft.com/office/drawing/2014/main" id="{5722C44D-4F46-8A80-797F-768F6DBBE710}"/>
                </a:ext>
              </a:extLst>
            </p:cNvPr>
            <p:cNvSpPr txBox="1">
              <a:spLocks noChangeArrowheads="1"/>
            </p:cNvSpPr>
            <p:nvPr/>
          </p:nvSpPr>
          <p:spPr bwMode="auto">
            <a:xfrm>
              <a:off x="600580" y="1986257"/>
              <a:ext cx="12239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s-ES" altLang="en-US" b="1">
                  <a:solidFill>
                    <a:srgbClr val="000000"/>
                  </a:solidFill>
                  <a:latin typeface="Aptos" panose="020B0004020202020204" pitchFamily="34" charset="0"/>
                </a:rPr>
                <a:t>100</a:t>
              </a:r>
            </a:p>
          </p:txBody>
        </p:sp>
        <p:sp>
          <p:nvSpPr>
            <p:cNvPr id="68" name="Rectángulo 67">
              <a:extLst>
                <a:ext uri="{FF2B5EF4-FFF2-40B4-BE49-F238E27FC236}">
                  <a16:creationId xmlns:a16="http://schemas.microsoft.com/office/drawing/2014/main" id="{8EA72637-7387-35AA-DCF8-8400F5B02609}"/>
                </a:ext>
              </a:extLst>
            </p:cNvPr>
            <p:cNvSpPr/>
            <p:nvPr/>
          </p:nvSpPr>
          <p:spPr>
            <a:xfrm>
              <a:off x="7104334" y="5012990"/>
              <a:ext cx="718925" cy="168240"/>
            </a:xfrm>
            <a:prstGeom prst="rect">
              <a:avLst/>
            </a:prstGeom>
            <a:solidFill>
              <a:srgbClr val="0F9ED5">
                <a:lumMod val="75000"/>
              </a:srgb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42012" name="CuadroTexto 68">
              <a:extLst>
                <a:ext uri="{FF2B5EF4-FFF2-40B4-BE49-F238E27FC236}">
                  <a16:creationId xmlns:a16="http://schemas.microsoft.com/office/drawing/2014/main" id="{05A7AFE6-88AA-5381-E1D0-4B8AC95B9C6B}"/>
                </a:ext>
              </a:extLst>
            </p:cNvPr>
            <p:cNvSpPr txBox="1">
              <a:spLocks noChangeArrowheads="1"/>
            </p:cNvSpPr>
            <p:nvPr/>
          </p:nvSpPr>
          <p:spPr bwMode="auto">
            <a:xfrm>
              <a:off x="10263886" y="3336985"/>
              <a:ext cx="121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sz="2400" b="1">
                  <a:solidFill>
                    <a:srgbClr val="3B7D23"/>
                  </a:solidFill>
                  <a:latin typeface="Aptos" panose="020B0004020202020204" pitchFamily="34" charset="0"/>
                </a:rPr>
                <a:t>-100%</a:t>
              </a:r>
            </a:p>
          </p:txBody>
        </p:sp>
        <p:sp>
          <p:nvSpPr>
            <p:cNvPr id="70" name="CuadroTexto 69">
              <a:extLst>
                <a:ext uri="{FF2B5EF4-FFF2-40B4-BE49-F238E27FC236}">
                  <a16:creationId xmlns:a16="http://schemas.microsoft.com/office/drawing/2014/main" id="{59883C97-9899-E367-2B8D-C296143712F3}"/>
                </a:ext>
              </a:extLst>
            </p:cNvPr>
            <p:cNvSpPr txBox="1"/>
            <p:nvPr/>
          </p:nvSpPr>
          <p:spPr>
            <a:xfrm>
              <a:off x="8645388" y="4605088"/>
              <a:ext cx="1224448" cy="692006"/>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7030A0"/>
                  </a:solidFill>
                  <a:latin typeface="Aptos" panose="02110004020202020204"/>
                </a:rPr>
                <a:t>-1,4%</a:t>
              </a:r>
            </a:p>
            <a:p>
              <a:pPr defTabSz="914400" eaLnBrk="1" fontAlgn="auto" hangingPunct="1">
                <a:spcBef>
                  <a:spcPts val="0"/>
                </a:spcBef>
                <a:spcAft>
                  <a:spcPts val="0"/>
                </a:spcAft>
                <a:defRPr/>
              </a:pPr>
              <a:r>
                <a:rPr lang="en-GB" sz="1050" b="1" dirty="0">
                  <a:solidFill>
                    <a:srgbClr val="7030A0"/>
                  </a:solidFill>
                  <a:latin typeface="Aptos" panose="02110004020202020204"/>
                </a:rPr>
                <a:t>Bitumen </a:t>
              </a:r>
            </a:p>
            <a:p>
              <a:pPr defTabSz="914400" eaLnBrk="1" fontAlgn="auto" hangingPunct="1">
                <a:spcBef>
                  <a:spcPts val="0"/>
                </a:spcBef>
                <a:spcAft>
                  <a:spcPts val="0"/>
                </a:spcAft>
                <a:defRPr/>
              </a:pPr>
              <a:r>
                <a:rPr lang="en-GB" sz="1050" b="1" dirty="0">
                  <a:solidFill>
                    <a:srgbClr val="7030A0"/>
                  </a:solidFill>
                  <a:latin typeface="Aptos" panose="02110004020202020204"/>
                </a:rPr>
                <a:t>tanks</a:t>
              </a:r>
            </a:p>
          </p:txBody>
        </p:sp>
        <p:sp>
          <p:nvSpPr>
            <p:cNvPr id="71" name="Rectángulo 70">
              <a:extLst>
                <a:ext uri="{FF2B5EF4-FFF2-40B4-BE49-F238E27FC236}">
                  <a16:creationId xmlns:a16="http://schemas.microsoft.com/office/drawing/2014/main" id="{FAA5FD3B-162A-0DC9-1374-64C68F81C29B}"/>
                </a:ext>
              </a:extLst>
            </p:cNvPr>
            <p:cNvSpPr/>
            <p:nvPr/>
          </p:nvSpPr>
          <p:spPr>
            <a:xfrm>
              <a:off x="8739846" y="5309791"/>
              <a:ext cx="720675" cy="50789"/>
            </a:xfrm>
            <a:prstGeom prst="rect">
              <a:avLst/>
            </a:prstGeom>
            <a:solidFill>
              <a:srgbClr val="7030A0"/>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72" name="CuadroTexto 71">
              <a:extLst>
                <a:ext uri="{FF2B5EF4-FFF2-40B4-BE49-F238E27FC236}">
                  <a16:creationId xmlns:a16="http://schemas.microsoft.com/office/drawing/2014/main" id="{B7CC1BB2-E2B0-18C3-C69F-2A04AE0514E3}"/>
                </a:ext>
              </a:extLst>
            </p:cNvPr>
            <p:cNvSpPr txBox="1"/>
            <p:nvPr/>
          </p:nvSpPr>
          <p:spPr>
            <a:xfrm>
              <a:off x="7027368" y="4530490"/>
              <a:ext cx="914837" cy="538051"/>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0F9ED5">
                      <a:lumMod val="75000"/>
                    </a:srgbClr>
                  </a:solidFill>
                  <a:latin typeface="Aptos" panose="02110004020202020204"/>
                </a:rPr>
                <a:t>-4,9%</a:t>
              </a:r>
            </a:p>
            <a:p>
              <a:pPr defTabSz="914400" eaLnBrk="1" fontAlgn="auto" hangingPunct="1">
                <a:spcBef>
                  <a:spcPts val="0"/>
                </a:spcBef>
                <a:spcAft>
                  <a:spcPts val="0"/>
                </a:spcAft>
                <a:defRPr/>
              </a:pPr>
              <a:r>
                <a:rPr lang="en-GB" sz="1050" b="1" dirty="0">
                  <a:solidFill>
                    <a:srgbClr val="0F9ED5">
                      <a:lumMod val="75000"/>
                    </a:srgbClr>
                  </a:solidFill>
                  <a:latin typeface="Aptos" panose="02110004020202020204"/>
                </a:rPr>
                <a:t>Moisture</a:t>
              </a:r>
            </a:p>
          </p:txBody>
        </p:sp>
        <p:sp>
          <p:nvSpPr>
            <p:cNvPr id="73" name="Rectángulo 72">
              <a:extLst>
                <a:ext uri="{FF2B5EF4-FFF2-40B4-BE49-F238E27FC236}">
                  <a16:creationId xmlns:a16="http://schemas.microsoft.com/office/drawing/2014/main" id="{082D8AAE-4067-7B43-B8D4-F3ACF8D5A22C}"/>
                </a:ext>
              </a:extLst>
            </p:cNvPr>
            <p:cNvSpPr/>
            <p:nvPr/>
          </p:nvSpPr>
          <p:spPr>
            <a:xfrm>
              <a:off x="10406845" y="5371690"/>
              <a:ext cx="718925" cy="384095"/>
            </a:xfrm>
            <a:prstGeom prst="rect">
              <a:avLst/>
            </a:prstGeom>
            <a:solidFill>
              <a:sysClr val="windowText" lastClr="000000"/>
            </a:solidFill>
            <a:ln w="19050" cap="flat" cmpd="sng" algn="ctr">
              <a:solidFill>
                <a:sysClr val="windowText" lastClr="000000"/>
              </a:solidFill>
              <a:prstDash val="solid"/>
              <a:miter lim="800000"/>
            </a:ln>
            <a:effectLst/>
          </p:spPr>
          <p:txBody>
            <a:bodyPr anchor="ctr"/>
            <a:lstStyle/>
            <a:p>
              <a:pPr algn="ctr" defTabSz="914400" eaLnBrk="1" fontAlgn="auto" hangingPunct="1">
                <a:spcBef>
                  <a:spcPts val="0"/>
                </a:spcBef>
                <a:spcAft>
                  <a:spcPts val="0"/>
                </a:spcAft>
                <a:defRPr/>
              </a:pPr>
              <a:endParaRPr lang="en-GB" b="1" kern="0" dirty="0">
                <a:solidFill>
                  <a:prstClr val="white"/>
                </a:solidFill>
                <a:latin typeface="Aptos" panose="02110004020202020204"/>
              </a:endParaRPr>
            </a:p>
          </p:txBody>
        </p:sp>
        <p:sp>
          <p:nvSpPr>
            <p:cNvPr id="42017" name="CuadroTexto 73">
              <a:extLst>
                <a:ext uri="{FF2B5EF4-FFF2-40B4-BE49-F238E27FC236}">
                  <a16:creationId xmlns:a16="http://schemas.microsoft.com/office/drawing/2014/main" id="{B270F823-8954-BFAC-F79E-A3B4B0819C48}"/>
                </a:ext>
              </a:extLst>
            </p:cNvPr>
            <p:cNvSpPr txBox="1">
              <a:spLocks noChangeArrowheads="1"/>
            </p:cNvSpPr>
            <p:nvPr/>
          </p:nvSpPr>
          <p:spPr bwMode="auto">
            <a:xfrm>
              <a:off x="11045937" y="5771859"/>
              <a:ext cx="9894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200" b="1">
                  <a:solidFill>
                    <a:srgbClr val="000000"/>
                  </a:solidFill>
                  <a:latin typeface="Aptos" panose="020B0004020202020204" pitchFamily="34" charset="0"/>
                </a:rPr>
                <a:t>Situation 2050</a:t>
              </a:r>
            </a:p>
          </p:txBody>
        </p:sp>
        <p:sp>
          <p:nvSpPr>
            <p:cNvPr id="42018" name="CuadroTexto 74">
              <a:extLst>
                <a:ext uri="{FF2B5EF4-FFF2-40B4-BE49-F238E27FC236}">
                  <a16:creationId xmlns:a16="http://schemas.microsoft.com/office/drawing/2014/main" id="{6FF26337-5F0B-95D7-EEFB-27865F590482}"/>
                </a:ext>
              </a:extLst>
            </p:cNvPr>
            <p:cNvSpPr txBox="1">
              <a:spLocks noChangeArrowheads="1"/>
            </p:cNvSpPr>
            <p:nvPr/>
          </p:nvSpPr>
          <p:spPr bwMode="auto">
            <a:xfrm>
              <a:off x="2103579" y="3415526"/>
              <a:ext cx="70186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600" b="1">
                  <a:solidFill>
                    <a:srgbClr val="000000"/>
                  </a:solidFill>
                  <a:latin typeface="Aptos" panose="020B0004020202020204" pitchFamily="34" charset="0"/>
                </a:rPr>
                <a:t>65</a:t>
              </a:r>
            </a:p>
            <a:p>
              <a:pPr algn="ctr" defTabSz="914400" eaLnBrk="1" hangingPunct="1"/>
              <a:r>
                <a:rPr lang="en-GB" altLang="en-US" sz="1000" b="1">
                  <a:solidFill>
                    <a:srgbClr val="000000"/>
                  </a:solidFill>
                  <a:latin typeface="Aptos" panose="020B0004020202020204" pitchFamily="34" charset="0"/>
                </a:rPr>
                <a:t>kg-CO</a:t>
              </a:r>
              <a:r>
                <a:rPr lang="en-GB" altLang="en-US" sz="1000" b="1" baseline="-25000">
                  <a:solidFill>
                    <a:srgbClr val="000000"/>
                  </a:solidFill>
                  <a:latin typeface="Aptos" panose="020B0004020202020204" pitchFamily="34" charset="0"/>
                </a:rPr>
                <a:t>2</a:t>
              </a:r>
              <a:r>
                <a:rPr lang="en-GB" altLang="en-US" sz="1000" b="1">
                  <a:solidFill>
                    <a:srgbClr val="000000"/>
                  </a:solidFill>
                  <a:latin typeface="Aptos" panose="020B0004020202020204" pitchFamily="34" charset="0"/>
                </a:rPr>
                <a:t>/t</a:t>
              </a:r>
            </a:p>
            <a:p>
              <a:pPr defTabSz="914400" eaLnBrk="1" hangingPunct="1"/>
              <a:endParaRPr lang="en-GB" altLang="en-US" sz="1600" b="1">
                <a:solidFill>
                  <a:srgbClr val="000000"/>
                </a:solidFill>
                <a:latin typeface="Aptos" panose="020B0004020202020204" pitchFamily="34" charset="0"/>
              </a:endParaRPr>
            </a:p>
          </p:txBody>
        </p:sp>
        <p:sp>
          <p:nvSpPr>
            <p:cNvPr id="42019" name="CuadroTexto 75">
              <a:extLst>
                <a:ext uri="{FF2B5EF4-FFF2-40B4-BE49-F238E27FC236}">
                  <a16:creationId xmlns:a16="http://schemas.microsoft.com/office/drawing/2014/main" id="{BDA2A2ED-640B-9E65-2FE9-0267F0837CC5}"/>
                </a:ext>
              </a:extLst>
            </p:cNvPr>
            <p:cNvSpPr txBox="1">
              <a:spLocks noChangeArrowheads="1"/>
            </p:cNvSpPr>
            <p:nvPr/>
          </p:nvSpPr>
          <p:spPr bwMode="auto">
            <a:xfrm>
              <a:off x="1254099" y="2330989"/>
              <a:ext cx="70692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defTabSz="914400" eaLnBrk="1" hangingPunct="1"/>
              <a:r>
                <a:rPr lang="en-GB" altLang="en-US" sz="1600" b="1">
                  <a:solidFill>
                    <a:srgbClr val="FFFFFF"/>
                  </a:solidFill>
                  <a:latin typeface="Aptos" panose="020B0004020202020204" pitchFamily="34" charset="0"/>
                </a:rPr>
                <a:t>101  </a:t>
              </a:r>
              <a:r>
                <a:rPr lang="en-GB" altLang="en-US" sz="1000" b="1">
                  <a:solidFill>
                    <a:srgbClr val="FFFFFF"/>
                  </a:solidFill>
                  <a:latin typeface="Calibri" panose="020F0502020204030204" pitchFamily="34" charset="0"/>
                </a:rPr>
                <a:t>kg-CO</a:t>
              </a:r>
              <a:r>
                <a:rPr lang="en-GB" altLang="en-US" sz="1000" b="1" baseline="-25000">
                  <a:solidFill>
                    <a:srgbClr val="FFFFFF"/>
                  </a:solidFill>
                  <a:latin typeface="Calibri" panose="020F0502020204030204" pitchFamily="34" charset="0"/>
                </a:rPr>
                <a:t>2</a:t>
              </a:r>
              <a:r>
                <a:rPr lang="en-GB" altLang="en-US" sz="1000" b="1">
                  <a:solidFill>
                    <a:srgbClr val="FFFFFF"/>
                  </a:solidFill>
                  <a:latin typeface="Calibri" panose="020F0502020204030204" pitchFamily="34" charset="0"/>
                </a:rPr>
                <a:t>/t</a:t>
              </a:r>
            </a:p>
            <a:p>
              <a:pPr defTabSz="914400" eaLnBrk="1" hangingPunct="1"/>
              <a:endParaRPr lang="en-GB" altLang="en-US" sz="1600" b="1">
                <a:solidFill>
                  <a:srgbClr val="FFFFFF"/>
                </a:solidFill>
                <a:latin typeface="Aptos" panose="020B0004020202020204" pitchFamily="34" charset="0"/>
              </a:endParaRPr>
            </a:p>
          </p:txBody>
        </p:sp>
        <p:sp>
          <p:nvSpPr>
            <p:cNvPr id="77" name="Flecha: hacia abajo 76">
              <a:extLst>
                <a:ext uri="{FF2B5EF4-FFF2-40B4-BE49-F238E27FC236}">
                  <a16:creationId xmlns:a16="http://schemas.microsoft.com/office/drawing/2014/main" id="{B57950EB-1332-DA20-ECDB-CB190EF2373B}"/>
                </a:ext>
              </a:extLst>
            </p:cNvPr>
            <p:cNvSpPr/>
            <p:nvPr/>
          </p:nvSpPr>
          <p:spPr>
            <a:xfrm>
              <a:off x="2248523" y="2124340"/>
              <a:ext cx="428556" cy="1263387"/>
            </a:xfrm>
            <a:prstGeom prst="downArrow">
              <a:avLst>
                <a:gd name="adj1" fmla="val 50000"/>
                <a:gd name="adj2" fmla="val 113250"/>
              </a:avLst>
            </a:prstGeom>
            <a:gradFill>
              <a:gsLst>
                <a:gs pos="17000">
                  <a:srgbClr val="C00000"/>
                </a:gs>
                <a:gs pos="41000">
                  <a:srgbClr val="4EA72E"/>
                </a:gs>
              </a:gsLst>
              <a:lin ang="5400000" scaled="1"/>
            </a:gra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kern="0">
                <a:solidFill>
                  <a:prstClr val="white"/>
                </a:solidFill>
                <a:latin typeface="Aptos" panose="02110004020202020204"/>
              </a:endParaRPr>
            </a:p>
          </p:txBody>
        </p:sp>
        <p:sp>
          <p:nvSpPr>
            <p:cNvPr id="42021" name="CuadroTexto 77">
              <a:extLst>
                <a:ext uri="{FF2B5EF4-FFF2-40B4-BE49-F238E27FC236}">
                  <a16:creationId xmlns:a16="http://schemas.microsoft.com/office/drawing/2014/main" id="{65FFB031-3F69-23C3-037D-8E7C1B6B374E}"/>
                </a:ext>
              </a:extLst>
            </p:cNvPr>
            <p:cNvSpPr txBox="1">
              <a:spLocks noChangeArrowheads="1"/>
            </p:cNvSpPr>
            <p:nvPr/>
          </p:nvSpPr>
          <p:spPr bwMode="auto">
            <a:xfrm>
              <a:off x="2596968" y="2393822"/>
              <a:ext cx="121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sz="2400" b="1">
                  <a:solidFill>
                    <a:srgbClr val="3B7D23"/>
                  </a:solidFill>
                  <a:latin typeface="Aptos" panose="020B0004020202020204" pitchFamily="34" charset="0"/>
                </a:rPr>
                <a:t>-36%</a:t>
              </a:r>
              <a:endParaRPr lang="en-GB" altLang="en-US" sz="1200" b="1">
                <a:solidFill>
                  <a:srgbClr val="3B7D23"/>
                </a:solidFill>
                <a:latin typeface="Aptos" panose="020B0004020202020204" pitchFamily="34" charset="0"/>
              </a:endParaRPr>
            </a:p>
          </p:txBody>
        </p:sp>
        <p:cxnSp>
          <p:nvCxnSpPr>
            <p:cNvPr id="42022" name="Conector recto 117">
              <a:extLst>
                <a:ext uri="{FF2B5EF4-FFF2-40B4-BE49-F238E27FC236}">
                  <a16:creationId xmlns:a16="http://schemas.microsoft.com/office/drawing/2014/main" id="{C471FEDB-F743-D264-32B6-E6F0DDBBF66B}"/>
                </a:ext>
              </a:extLst>
            </p:cNvPr>
            <p:cNvCxnSpPr>
              <a:cxnSpLocks/>
            </p:cNvCxnSpPr>
            <p:nvPr/>
          </p:nvCxnSpPr>
          <p:spPr bwMode="auto">
            <a:xfrm flipV="1">
              <a:off x="1129754" y="2160887"/>
              <a:ext cx="0" cy="3575079"/>
            </a:xfrm>
            <a:prstGeom prst="line">
              <a:avLst/>
            </a:prstGeom>
            <a:noFill/>
            <a:ln w="28575" algn="ctr">
              <a:solidFill>
                <a:srgbClr val="000000"/>
              </a:solidFill>
              <a:miter lim="800000"/>
              <a:headEnd/>
              <a:tailEnd/>
            </a:ln>
            <a:extLst>
              <a:ext uri="{909E8E84-426E-40DD-AFC4-6F175D3DCCD1}">
                <a14:hiddenFill xmlns:a14="http://schemas.microsoft.com/office/drawing/2010/main">
                  <a:noFill/>
                </a14:hiddenFill>
              </a:ext>
            </a:extLst>
          </p:spPr>
        </p:cxnSp>
        <p:sp>
          <p:nvSpPr>
            <p:cNvPr id="42023" name="CuadroTexto 118">
              <a:extLst>
                <a:ext uri="{FF2B5EF4-FFF2-40B4-BE49-F238E27FC236}">
                  <a16:creationId xmlns:a16="http://schemas.microsoft.com/office/drawing/2014/main" id="{409DB130-6A39-5972-1316-BE9FCEE2C254}"/>
                </a:ext>
              </a:extLst>
            </p:cNvPr>
            <p:cNvSpPr txBox="1">
              <a:spLocks noChangeArrowheads="1"/>
            </p:cNvSpPr>
            <p:nvPr/>
          </p:nvSpPr>
          <p:spPr bwMode="auto">
            <a:xfrm rot="-5400000">
              <a:off x="-192153" y="3643391"/>
              <a:ext cx="12239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defTabSz="914400" eaLnBrk="1" hangingPunct="1"/>
              <a:r>
                <a:rPr lang="en-GB" altLang="en-US" b="1">
                  <a:solidFill>
                    <a:srgbClr val="000000"/>
                  </a:solidFill>
                  <a:latin typeface="Aptos" panose="020B0004020202020204" pitchFamily="34" charset="0"/>
                </a:rPr>
                <a:t>kg-CO</a:t>
              </a:r>
              <a:r>
                <a:rPr lang="en-GB" altLang="en-US" b="1" baseline="-25000">
                  <a:solidFill>
                    <a:srgbClr val="000000"/>
                  </a:solidFill>
                  <a:latin typeface="Aptos" panose="020B0004020202020204" pitchFamily="34" charset="0"/>
                </a:rPr>
                <a:t>2</a:t>
              </a:r>
              <a:r>
                <a:rPr lang="en-GB" altLang="en-US" b="1">
                  <a:solidFill>
                    <a:srgbClr val="000000"/>
                  </a:solidFill>
                  <a:latin typeface="Aptos" panose="020B0004020202020204" pitchFamily="34" charset="0"/>
                </a:rPr>
                <a:t>/t</a:t>
              </a:r>
            </a:p>
          </p:txBody>
        </p:sp>
        <p:sp>
          <p:nvSpPr>
            <p:cNvPr id="120" name="Rectángulo 119">
              <a:extLst>
                <a:ext uri="{FF2B5EF4-FFF2-40B4-BE49-F238E27FC236}">
                  <a16:creationId xmlns:a16="http://schemas.microsoft.com/office/drawing/2014/main" id="{8B3C75DC-B666-48D4-0287-09AF6FF09C0A}"/>
                </a:ext>
              </a:extLst>
            </p:cNvPr>
            <p:cNvSpPr/>
            <p:nvPr/>
          </p:nvSpPr>
          <p:spPr>
            <a:xfrm>
              <a:off x="9561975" y="5360580"/>
              <a:ext cx="720675" cy="39679"/>
            </a:xfrm>
            <a:prstGeom prst="rect">
              <a:avLst/>
            </a:prstGeom>
            <a:solidFill>
              <a:srgbClr val="00B050"/>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srgbClr val="0F9ED5">
                    <a:lumMod val="75000"/>
                  </a:srgbClr>
                </a:solidFill>
                <a:latin typeface="Aptos" panose="02110004020202020204"/>
              </a:endParaRPr>
            </a:p>
          </p:txBody>
        </p:sp>
        <p:sp>
          <p:nvSpPr>
            <p:cNvPr id="121" name="CuadroTexto 120">
              <a:extLst>
                <a:ext uri="{FF2B5EF4-FFF2-40B4-BE49-F238E27FC236}">
                  <a16:creationId xmlns:a16="http://schemas.microsoft.com/office/drawing/2014/main" id="{F893C92B-59AB-E38B-3704-6CD8C582A0FB}"/>
                </a:ext>
              </a:extLst>
            </p:cNvPr>
            <p:cNvSpPr txBox="1"/>
            <p:nvPr/>
          </p:nvSpPr>
          <p:spPr>
            <a:xfrm>
              <a:off x="9465769" y="4727299"/>
              <a:ext cx="890348" cy="692006"/>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00B050"/>
                  </a:solidFill>
                  <a:latin typeface="Aptos" panose="02110004020202020204"/>
                </a:rPr>
                <a:t>-1,1%</a:t>
              </a:r>
            </a:p>
            <a:p>
              <a:pPr defTabSz="914400" eaLnBrk="1" fontAlgn="auto" hangingPunct="1">
                <a:spcBef>
                  <a:spcPts val="0"/>
                </a:spcBef>
                <a:spcAft>
                  <a:spcPts val="0"/>
                </a:spcAft>
                <a:defRPr/>
              </a:pPr>
              <a:r>
                <a:rPr lang="en-GB" sz="1050" b="1" dirty="0">
                  <a:solidFill>
                    <a:srgbClr val="00B050"/>
                  </a:solidFill>
                  <a:latin typeface="Aptos" panose="02110004020202020204"/>
                </a:rPr>
                <a:t>Plant efficiency</a:t>
              </a:r>
            </a:p>
          </p:txBody>
        </p:sp>
        <p:sp>
          <p:nvSpPr>
            <p:cNvPr id="122" name="Rectángulo 121">
              <a:extLst>
                <a:ext uri="{FF2B5EF4-FFF2-40B4-BE49-F238E27FC236}">
                  <a16:creationId xmlns:a16="http://schemas.microsoft.com/office/drawing/2014/main" id="{6934BF85-C396-CD03-A4FC-A839AF044151}"/>
                </a:ext>
              </a:extLst>
            </p:cNvPr>
            <p:cNvSpPr/>
            <p:nvPr/>
          </p:nvSpPr>
          <p:spPr>
            <a:xfrm>
              <a:off x="5433836" y="4414627"/>
              <a:ext cx="720675" cy="411077"/>
            </a:xfrm>
            <a:prstGeom prst="rect">
              <a:avLst/>
            </a:prstGeom>
            <a:solidFill>
              <a:srgbClr val="0F9ED5">
                <a:lumMod val="50000"/>
              </a:srgbClr>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prstClr val="white"/>
                </a:solidFill>
                <a:latin typeface="Aptos" panose="02110004020202020204"/>
              </a:endParaRPr>
            </a:p>
          </p:txBody>
        </p:sp>
        <p:sp>
          <p:nvSpPr>
            <p:cNvPr id="123" name="CuadroTexto 122">
              <a:extLst>
                <a:ext uri="{FF2B5EF4-FFF2-40B4-BE49-F238E27FC236}">
                  <a16:creationId xmlns:a16="http://schemas.microsoft.com/office/drawing/2014/main" id="{AF33D53B-B0EF-BB26-441B-45C6D28BDBB7}"/>
                </a:ext>
              </a:extLst>
            </p:cNvPr>
            <p:cNvSpPr txBox="1"/>
            <p:nvPr/>
          </p:nvSpPr>
          <p:spPr>
            <a:xfrm>
              <a:off x="5356871" y="3933714"/>
              <a:ext cx="1032035" cy="530115"/>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0F9ED5">
                      <a:lumMod val="50000"/>
                    </a:srgbClr>
                  </a:solidFill>
                  <a:latin typeface="Aptos" panose="02110004020202020204"/>
                </a:rPr>
                <a:t>-11,4%</a:t>
              </a:r>
            </a:p>
            <a:p>
              <a:pPr defTabSz="914400" eaLnBrk="1" fontAlgn="auto" hangingPunct="1">
                <a:spcBef>
                  <a:spcPts val="0"/>
                </a:spcBef>
                <a:spcAft>
                  <a:spcPts val="0"/>
                </a:spcAft>
                <a:defRPr/>
              </a:pPr>
              <a:r>
                <a:rPr lang="en-GB" sz="1050" b="1" dirty="0">
                  <a:solidFill>
                    <a:srgbClr val="0F9ED5">
                      <a:lumMod val="50000"/>
                    </a:srgbClr>
                  </a:solidFill>
                  <a:latin typeface="Aptos" panose="02110004020202020204"/>
                </a:rPr>
                <a:t>Transport</a:t>
              </a:r>
            </a:p>
          </p:txBody>
        </p:sp>
        <p:sp>
          <p:nvSpPr>
            <p:cNvPr id="124" name="Rectángulo 123">
              <a:extLst>
                <a:ext uri="{FF2B5EF4-FFF2-40B4-BE49-F238E27FC236}">
                  <a16:creationId xmlns:a16="http://schemas.microsoft.com/office/drawing/2014/main" id="{2D31922F-A81B-2BF2-0179-D3DD6B242C5C}"/>
                </a:ext>
              </a:extLst>
            </p:cNvPr>
            <p:cNvSpPr/>
            <p:nvPr/>
          </p:nvSpPr>
          <p:spPr>
            <a:xfrm>
              <a:off x="7917716" y="5173294"/>
              <a:ext cx="718926" cy="144432"/>
            </a:xfrm>
            <a:prstGeom prst="rect">
              <a:avLst/>
            </a:prstGeom>
            <a:solidFill>
              <a:srgbClr val="446D8C"/>
            </a:soli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b="1" kern="0" dirty="0">
                <a:solidFill>
                  <a:srgbClr val="7030A0"/>
                </a:solidFill>
                <a:latin typeface="Aptos" panose="02110004020202020204"/>
              </a:endParaRPr>
            </a:p>
          </p:txBody>
        </p:sp>
        <p:sp>
          <p:nvSpPr>
            <p:cNvPr id="125" name="CuadroTexto 124">
              <a:extLst>
                <a:ext uri="{FF2B5EF4-FFF2-40B4-BE49-F238E27FC236}">
                  <a16:creationId xmlns:a16="http://schemas.microsoft.com/office/drawing/2014/main" id="{3925F8BA-814D-CF62-110B-1BFC9096C757}"/>
                </a:ext>
              </a:extLst>
            </p:cNvPr>
            <p:cNvSpPr txBox="1"/>
            <p:nvPr/>
          </p:nvSpPr>
          <p:spPr>
            <a:xfrm>
              <a:off x="7837253" y="4525729"/>
              <a:ext cx="876355" cy="692006"/>
            </a:xfrm>
            <a:prstGeom prst="rect">
              <a:avLst/>
            </a:prstGeom>
            <a:noFill/>
          </p:spPr>
          <p:txBody>
            <a:bodyPr>
              <a:spAutoFit/>
            </a:bodyPr>
            <a:lstStyle/>
            <a:p>
              <a:pPr defTabSz="914400" eaLnBrk="1" fontAlgn="auto" hangingPunct="1">
                <a:spcBef>
                  <a:spcPts val="0"/>
                </a:spcBef>
                <a:spcAft>
                  <a:spcPts val="0"/>
                </a:spcAft>
                <a:defRPr/>
              </a:pPr>
              <a:r>
                <a:rPr lang="en-GB" b="1" dirty="0">
                  <a:solidFill>
                    <a:srgbClr val="446D8C"/>
                  </a:solidFill>
                  <a:latin typeface="Aptos" panose="02110004020202020204"/>
                </a:rPr>
                <a:t>-4,0%</a:t>
              </a:r>
            </a:p>
            <a:p>
              <a:pPr defTabSz="914400" eaLnBrk="1" fontAlgn="auto" hangingPunct="1">
                <a:spcBef>
                  <a:spcPts val="0"/>
                </a:spcBef>
                <a:spcAft>
                  <a:spcPts val="0"/>
                </a:spcAft>
                <a:defRPr/>
              </a:pPr>
              <a:r>
                <a:rPr lang="en-GB" sz="1050" b="1" dirty="0">
                  <a:solidFill>
                    <a:srgbClr val="446D8C"/>
                  </a:solidFill>
                  <a:latin typeface="Aptos" panose="02110004020202020204"/>
                </a:rPr>
                <a:t>Site efficiency</a:t>
              </a:r>
            </a:p>
          </p:txBody>
        </p:sp>
        <p:sp>
          <p:nvSpPr>
            <p:cNvPr id="126" name="CuadroTexto 125">
              <a:extLst>
                <a:ext uri="{FF2B5EF4-FFF2-40B4-BE49-F238E27FC236}">
                  <a16:creationId xmlns:a16="http://schemas.microsoft.com/office/drawing/2014/main" id="{FA611EC3-54D2-C69A-6D14-AFA99FCA1CBC}"/>
                </a:ext>
              </a:extLst>
            </p:cNvPr>
            <p:cNvSpPr txBox="1"/>
            <p:nvPr/>
          </p:nvSpPr>
          <p:spPr>
            <a:xfrm>
              <a:off x="10333378" y="4884429"/>
              <a:ext cx="829126" cy="530115"/>
            </a:xfrm>
            <a:prstGeom prst="rect">
              <a:avLst/>
            </a:prstGeom>
            <a:noFill/>
          </p:spPr>
          <p:txBody>
            <a:bodyPr>
              <a:spAutoFit/>
            </a:bodyPr>
            <a:lstStyle/>
            <a:p>
              <a:pPr defTabSz="914400" eaLnBrk="1" fontAlgn="auto" hangingPunct="1">
                <a:spcBef>
                  <a:spcPts val="0"/>
                </a:spcBef>
                <a:spcAft>
                  <a:spcPts val="0"/>
                </a:spcAft>
                <a:defRPr/>
              </a:pPr>
              <a:r>
                <a:rPr lang="en-GB" b="1" dirty="0">
                  <a:solidFill>
                    <a:prstClr val="black"/>
                  </a:solidFill>
                  <a:latin typeface="Aptos" panose="02110004020202020204"/>
                </a:rPr>
                <a:t>&lt;10%</a:t>
              </a:r>
            </a:p>
            <a:p>
              <a:pPr defTabSz="914400" eaLnBrk="1" fontAlgn="auto" hangingPunct="1">
                <a:spcBef>
                  <a:spcPts val="0"/>
                </a:spcBef>
                <a:spcAft>
                  <a:spcPts val="0"/>
                </a:spcAft>
                <a:defRPr/>
              </a:pPr>
              <a:r>
                <a:rPr lang="en-GB" sz="1050" b="1" dirty="0">
                  <a:solidFill>
                    <a:prstClr val="black"/>
                  </a:solidFill>
                  <a:latin typeface="Aptos" panose="02110004020202020204"/>
                </a:rPr>
                <a:t>Other</a:t>
              </a:r>
            </a:p>
          </p:txBody>
        </p:sp>
        <p:sp>
          <p:nvSpPr>
            <p:cNvPr id="127" name="Flecha: hacia abajo 126">
              <a:extLst>
                <a:ext uri="{FF2B5EF4-FFF2-40B4-BE49-F238E27FC236}">
                  <a16:creationId xmlns:a16="http://schemas.microsoft.com/office/drawing/2014/main" id="{8E25EAFE-EC06-607D-7CAA-3132A491D242}"/>
                </a:ext>
              </a:extLst>
            </p:cNvPr>
            <p:cNvSpPr/>
            <p:nvPr/>
          </p:nvSpPr>
          <p:spPr>
            <a:xfrm>
              <a:off x="11230723" y="2129102"/>
              <a:ext cx="428557" cy="3623509"/>
            </a:xfrm>
            <a:prstGeom prst="downArrow">
              <a:avLst>
                <a:gd name="adj1" fmla="val 50000"/>
                <a:gd name="adj2" fmla="val 113250"/>
              </a:avLst>
            </a:prstGeom>
            <a:gradFill>
              <a:gsLst>
                <a:gs pos="17000">
                  <a:srgbClr val="C00000"/>
                </a:gs>
                <a:gs pos="41000">
                  <a:srgbClr val="4EA72E"/>
                </a:gs>
              </a:gsLst>
              <a:lin ang="5400000" scaled="1"/>
            </a:gradFill>
            <a:ln w="19050" cap="flat" cmpd="sng" algn="ctr">
              <a:noFill/>
              <a:prstDash val="solid"/>
              <a:miter lim="800000"/>
            </a:ln>
            <a:effectLst/>
          </p:spPr>
          <p:txBody>
            <a:bodyPr anchor="ctr"/>
            <a:lstStyle/>
            <a:p>
              <a:pPr algn="ctr" defTabSz="914400" eaLnBrk="1" fontAlgn="auto" hangingPunct="1">
                <a:spcBef>
                  <a:spcPts val="0"/>
                </a:spcBef>
                <a:spcAft>
                  <a:spcPts val="0"/>
                </a:spcAft>
                <a:defRPr/>
              </a:pPr>
              <a:endParaRPr lang="en-GB" sz="1400" kern="0">
                <a:solidFill>
                  <a:prstClr val="white"/>
                </a:solidFill>
                <a:latin typeface="Aptos" panose="02110004020202020204"/>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6028A5-8FA3-36D1-1BC5-AA872667842D}"/>
              </a:ext>
            </a:extLst>
          </p:cNvPr>
          <p:cNvSpPr>
            <a:spLocks noGrp="1"/>
          </p:cNvSpPr>
          <p:nvPr>
            <p:ph type="title"/>
          </p:nvPr>
        </p:nvSpPr>
        <p:spPr>
          <a:xfrm>
            <a:off x="558800" y="0"/>
            <a:ext cx="9202738" cy="1724025"/>
          </a:xfrm>
        </p:spPr>
        <p:txBody>
          <a:bodyPr/>
          <a:lstStyle/>
          <a:p>
            <a:pPr>
              <a:defRPr/>
            </a:pPr>
            <a:r>
              <a:rPr lang="en-GB" dirty="0"/>
              <a:t>Decarbonisation and Circular Economy </a:t>
            </a:r>
          </a:p>
        </p:txBody>
      </p:sp>
      <p:sp>
        <p:nvSpPr>
          <p:cNvPr id="4" name="Google Shape;216;p23">
            <a:extLst>
              <a:ext uri="{FF2B5EF4-FFF2-40B4-BE49-F238E27FC236}">
                <a16:creationId xmlns:a16="http://schemas.microsoft.com/office/drawing/2014/main" id="{3B3DE4D2-4C32-FCA1-26FB-83E92DDF392A}"/>
              </a:ext>
            </a:extLst>
          </p:cNvPr>
          <p:cNvSpPr txBox="1">
            <a:spLocks/>
          </p:cNvSpPr>
          <p:nvPr/>
        </p:nvSpPr>
        <p:spPr bwMode="auto">
          <a:xfrm>
            <a:off x="558800" y="2835275"/>
            <a:ext cx="9750425" cy="4457700"/>
          </a:xfrm>
          <a:prstGeom prst="rect">
            <a:avLst/>
          </a:prstGeom>
          <a:noFill/>
          <a:ln>
            <a:noFill/>
          </a:ln>
        </p:spPr>
        <p:txBody>
          <a:bodyPr spcFirstLastPara="1" lIns="91425" tIns="45700" rIns="91425" bIns="45700"/>
          <a:lstStyle>
            <a:lvl1pPr marL="338138" indent="-338138" algn="l" defTabSz="539750" rtl="0" eaLnBrk="0" fontAlgn="base" hangingPunct="0">
              <a:spcBef>
                <a:spcPct val="0"/>
              </a:spcBef>
              <a:spcAft>
                <a:spcPts val="1188"/>
              </a:spcAft>
              <a:buClr>
                <a:schemeClr val="tx1"/>
              </a:buClr>
              <a:buSzPct val="100000"/>
              <a:buFont typeface="Arial" panose="020B0604020202020204" pitchFamily="34" charset="0"/>
              <a:buChar char="•"/>
              <a:defRPr sz="2100" kern="1200">
                <a:solidFill>
                  <a:schemeClr val="tx1"/>
                </a:solidFill>
                <a:latin typeface="+mn-lt"/>
                <a:ea typeface="+mn-ea"/>
                <a:cs typeface="+mn-cs"/>
              </a:defRPr>
            </a:lvl1pPr>
            <a:lvl2pPr marL="879475" indent="-338138" algn="l" defTabSz="539750" rtl="0" eaLnBrk="0" fontAlgn="base" hangingPunct="0">
              <a:spcBef>
                <a:spcPct val="0"/>
              </a:spcBef>
              <a:spcAft>
                <a:spcPts val="1188"/>
              </a:spcAft>
              <a:buClr>
                <a:schemeClr val="tx1"/>
              </a:buClr>
              <a:buSzPct val="100000"/>
              <a:buFont typeface="Arial" panose="020B0604020202020204" pitchFamily="34" charset="0"/>
              <a:buChar char="•"/>
              <a:defRPr kern="1200">
                <a:solidFill>
                  <a:schemeClr val="tx1"/>
                </a:solidFill>
                <a:latin typeface="+mn-lt"/>
                <a:ea typeface="+mn-ea"/>
                <a:cs typeface="+mn-cs"/>
              </a:defRPr>
            </a:lvl2pPr>
            <a:lvl3pPr marL="1420813" indent="-338138" algn="l" defTabSz="539750" rtl="0" eaLnBrk="0" fontAlgn="base" hangingPunct="0">
              <a:spcBef>
                <a:spcPct val="0"/>
              </a:spcBef>
              <a:spcAft>
                <a:spcPts val="1188"/>
              </a:spcAft>
              <a:buClr>
                <a:schemeClr val="tx1"/>
              </a:buClr>
              <a:buSzPct val="100000"/>
              <a:buFont typeface="Arial" panose="020B0604020202020204" pitchFamily="34" charset="0"/>
              <a:buChar char="•"/>
              <a:defRPr sz="1600" kern="1200">
                <a:solidFill>
                  <a:schemeClr val="tx1"/>
                </a:solidFill>
                <a:latin typeface="+mn-lt"/>
                <a:ea typeface="+mn-ea"/>
                <a:cs typeface="+mn-cs"/>
              </a:defRPr>
            </a:lvl3pPr>
            <a:lvl4pPr marL="1825625" indent="-201613" algn="l" defTabSz="539750" rtl="0" eaLnBrk="0" fontAlgn="base" hangingPunct="0">
              <a:spcBef>
                <a:spcPct val="0"/>
              </a:spcBef>
              <a:spcAft>
                <a:spcPts val="1188"/>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2366963" indent="-201613" algn="l" defTabSz="539750" rtl="0" eaLnBrk="0" fontAlgn="base" hangingPunct="0">
              <a:spcBef>
                <a:spcPct val="0"/>
              </a:spcBef>
              <a:spcAft>
                <a:spcPts val="1188"/>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977286" indent="-270662" algn="l" defTabSz="541325" rtl="0" eaLnBrk="1" latinLnBrk="0" hangingPunct="1">
              <a:spcBef>
                <a:spcPts val="0"/>
              </a:spcBef>
              <a:spcAft>
                <a:spcPts val="1184"/>
              </a:spcAft>
              <a:buClr>
                <a:schemeClr val="tx1"/>
              </a:buClr>
              <a:buSzPct val="100000"/>
              <a:buFont typeface="Arial"/>
              <a:buChar char="•"/>
              <a:defRPr sz="1421" kern="1200" cap="none">
                <a:solidFill>
                  <a:schemeClr val="tx1"/>
                </a:solidFill>
                <a:effectLst/>
                <a:latin typeface="+mn-lt"/>
                <a:ea typeface="+mn-ea"/>
                <a:cs typeface="+mn-cs"/>
              </a:defRPr>
            </a:lvl6pPr>
            <a:lvl7pPr marL="3518611" indent="-270662" algn="l" defTabSz="541325" rtl="0" eaLnBrk="1" latinLnBrk="0" hangingPunct="1">
              <a:spcBef>
                <a:spcPts val="0"/>
              </a:spcBef>
              <a:spcAft>
                <a:spcPts val="1184"/>
              </a:spcAft>
              <a:buClr>
                <a:schemeClr val="tx1"/>
              </a:buClr>
              <a:buSzPct val="100000"/>
              <a:buFont typeface="Arial"/>
              <a:buChar char="•"/>
              <a:defRPr sz="1421" kern="1200" cap="none">
                <a:solidFill>
                  <a:schemeClr val="tx1"/>
                </a:solidFill>
                <a:effectLst/>
                <a:latin typeface="+mn-lt"/>
                <a:ea typeface="+mn-ea"/>
                <a:cs typeface="+mn-cs"/>
              </a:defRPr>
            </a:lvl7pPr>
            <a:lvl8pPr marL="4059936" indent="-270662" algn="l" defTabSz="541325" rtl="0" eaLnBrk="1" latinLnBrk="0" hangingPunct="1">
              <a:spcBef>
                <a:spcPts val="0"/>
              </a:spcBef>
              <a:spcAft>
                <a:spcPts val="1184"/>
              </a:spcAft>
              <a:buClr>
                <a:schemeClr val="tx1"/>
              </a:buClr>
              <a:buSzPct val="100000"/>
              <a:buFont typeface="Arial"/>
              <a:buChar char="•"/>
              <a:defRPr sz="1421" kern="1200" cap="none">
                <a:solidFill>
                  <a:schemeClr val="tx1"/>
                </a:solidFill>
                <a:effectLst/>
                <a:latin typeface="+mn-lt"/>
                <a:ea typeface="+mn-ea"/>
                <a:cs typeface="+mn-cs"/>
              </a:defRPr>
            </a:lvl8pPr>
            <a:lvl9pPr marL="4601261" indent="-270662" algn="l" defTabSz="541325" rtl="0" eaLnBrk="1" latinLnBrk="0" hangingPunct="1">
              <a:spcBef>
                <a:spcPts val="0"/>
              </a:spcBef>
              <a:spcAft>
                <a:spcPts val="1184"/>
              </a:spcAft>
              <a:buClr>
                <a:schemeClr val="tx1"/>
              </a:buClr>
              <a:buSzPct val="100000"/>
              <a:buFont typeface="Arial"/>
              <a:buChar char="•"/>
              <a:defRPr sz="1421" kern="1200" cap="none">
                <a:solidFill>
                  <a:schemeClr val="tx1"/>
                </a:solidFill>
                <a:effectLst/>
                <a:latin typeface="+mn-lt"/>
                <a:ea typeface="+mn-ea"/>
                <a:cs typeface="+mn-cs"/>
              </a:defRPr>
            </a:lvl9pPr>
          </a:lstStyle>
          <a:p>
            <a:pPr marL="342900" indent="-342900">
              <a:spcBef>
                <a:spcPts val="0"/>
              </a:spcBef>
              <a:spcAft>
                <a:spcPts val="0"/>
              </a:spcAft>
              <a:buClr>
                <a:schemeClr val="dk1"/>
              </a:buClr>
              <a:buSzPts val="2400"/>
              <a:defRPr/>
            </a:pPr>
            <a:r>
              <a:rPr lang="en-GB" sz="2400" dirty="0"/>
              <a:t>“A European Green Deal” by EC in October 2019</a:t>
            </a:r>
            <a:endParaRPr lang="en-GB" dirty="0"/>
          </a:p>
          <a:p>
            <a:pPr marL="685891" lvl="1" indent="-342900">
              <a:spcBef>
                <a:spcPts val="400"/>
              </a:spcBef>
              <a:spcAft>
                <a:spcPts val="0"/>
              </a:spcAft>
              <a:buClr>
                <a:schemeClr val="dk1"/>
              </a:buClr>
              <a:buSzPts val="2000"/>
              <a:defRPr/>
            </a:pPr>
            <a:r>
              <a:rPr lang="en-GB" sz="2000" b="1" dirty="0"/>
              <a:t>Net Zero </a:t>
            </a:r>
            <a:r>
              <a:rPr lang="en-GB" sz="2000" dirty="0"/>
              <a:t>by 2050</a:t>
            </a:r>
            <a:endParaRPr lang="en-GB" dirty="0"/>
          </a:p>
          <a:p>
            <a:pPr marL="685891" lvl="1" indent="-342900">
              <a:spcBef>
                <a:spcPts val="400"/>
              </a:spcBef>
              <a:spcAft>
                <a:spcPts val="0"/>
              </a:spcAft>
              <a:buClr>
                <a:schemeClr val="dk1"/>
              </a:buClr>
              <a:buSzPts val="2000"/>
              <a:defRPr/>
            </a:pPr>
            <a:r>
              <a:rPr lang="en-GB" sz="2000" dirty="0"/>
              <a:t>A </a:t>
            </a:r>
            <a:r>
              <a:rPr lang="en-GB" sz="2000" b="1" dirty="0"/>
              <a:t>circular economy</a:t>
            </a:r>
            <a:r>
              <a:rPr lang="en-GB" sz="2000" dirty="0"/>
              <a:t> action plan and a ‘sustainable products’ policy to support the circular design and prioritising reducing and reusing materials before recycling them. Encourage businesses to offer reusable, durable and repairable products. Reduce waste significantly.</a:t>
            </a:r>
            <a:endParaRPr lang="en-GB" dirty="0"/>
          </a:p>
          <a:p>
            <a:pPr marL="342900" indent="-342900">
              <a:spcBef>
                <a:spcPts val="480"/>
              </a:spcBef>
              <a:spcAft>
                <a:spcPts val="0"/>
              </a:spcAft>
              <a:buClr>
                <a:schemeClr val="dk1"/>
              </a:buClr>
              <a:buSzPts val="2400"/>
              <a:defRPr/>
            </a:pPr>
            <a:r>
              <a:rPr lang="en-GB" sz="2400" dirty="0"/>
              <a:t>“Fit for 55” package in July 2021</a:t>
            </a:r>
            <a:endParaRPr lang="en-GB" dirty="0"/>
          </a:p>
          <a:p>
            <a:pPr marL="685891" lvl="1" indent="-342900">
              <a:spcBef>
                <a:spcPts val="480"/>
              </a:spcBef>
              <a:spcAft>
                <a:spcPts val="0"/>
              </a:spcAft>
              <a:buClr>
                <a:schemeClr val="dk1"/>
              </a:buClr>
              <a:buSzPts val="2000"/>
              <a:defRPr/>
            </a:pPr>
            <a:r>
              <a:rPr lang="en-GB" sz="2000" dirty="0"/>
              <a:t>Revision of climate, energy and transport-related legislation in order </a:t>
            </a:r>
            <a:br>
              <a:rPr lang="en-GB" sz="2000" dirty="0"/>
            </a:br>
            <a:r>
              <a:rPr lang="en-GB" sz="2000" dirty="0"/>
              <a:t>to align laws with the 2030 and 2050 ambitions. </a:t>
            </a:r>
            <a:endParaRPr lang="en-GB" dirty="0"/>
          </a:p>
          <a:p>
            <a:pPr marL="342900" indent="-190500">
              <a:spcBef>
                <a:spcPts val="480"/>
              </a:spcBef>
              <a:spcAft>
                <a:spcPts val="0"/>
              </a:spcAft>
              <a:buClr>
                <a:schemeClr val="dk1"/>
              </a:buClr>
              <a:buSzPts val="2400"/>
              <a:buFont typeface="Calibri"/>
              <a:buNone/>
              <a:defRPr/>
            </a:pPr>
            <a:endParaRPr lang="en-GB" dirty="0"/>
          </a:p>
        </p:txBody>
      </p:sp>
      <p:pic>
        <p:nvPicPr>
          <p:cNvPr id="24580" name="Google Shape;219;p23">
            <a:extLst>
              <a:ext uri="{FF2B5EF4-FFF2-40B4-BE49-F238E27FC236}">
                <a16:creationId xmlns:a16="http://schemas.microsoft.com/office/drawing/2014/main" id="{B49B83CF-39BA-CAFA-6EC0-47A431EEDE4D}"/>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2000" y="6119813"/>
            <a:ext cx="1295400"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Google Shape;220;p23" descr="See the source image">
            <a:extLst>
              <a:ext uri="{FF2B5EF4-FFF2-40B4-BE49-F238E27FC236}">
                <a16:creationId xmlns:a16="http://schemas.microsoft.com/office/drawing/2014/main" id="{513F5B62-96DE-D3C7-E1BF-C727E7FD8D62}"/>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6925" y="6249988"/>
            <a:ext cx="2382838"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oogle Shape;221;p23">
            <a:extLst>
              <a:ext uri="{FF2B5EF4-FFF2-40B4-BE49-F238E27FC236}">
                <a16:creationId xmlns:a16="http://schemas.microsoft.com/office/drawing/2014/main" id="{CCD271AF-3548-8457-1AD9-E53154DBA126}"/>
              </a:ext>
            </a:extLst>
          </p:cNvPr>
          <p:cNvPicPr preferRelativeResize="0"/>
          <p:nvPr/>
        </p:nvPicPr>
        <p:blipFill rotWithShape="1">
          <a:blip r:embed="rId4">
            <a:alphaModFix/>
          </a:blip>
          <a:srcRect/>
          <a:stretch/>
        </p:blipFill>
        <p:spPr>
          <a:xfrm>
            <a:off x="8653463" y="4924425"/>
            <a:ext cx="1938337" cy="2786063"/>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714D75D0-92D3-D1A3-20F7-485D85E4B66F}"/>
              </a:ext>
            </a:extLst>
          </p:cNvPr>
          <p:cNvSpPr/>
          <p:nvPr/>
        </p:nvSpPr>
        <p:spPr>
          <a:xfrm>
            <a:off x="0" y="1827213"/>
            <a:ext cx="10826750" cy="5257800"/>
          </a:xfrm>
          <a:prstGeom prst="rect">
            <a:avLst/>
          </a:prstGeom>
          <a:solidFill>
            <a:schemeClr val="tx1"/>
          </a:solidFill>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 name="Título 1">
            <a:extLst>
              <a:ext uri="{FF2B5EF4-FFF2-40B4-BE49-F238E27FC236}">
                <a16:creationId xmlns:a16="http://schemas.microsoft.com/office/drawing/2014/main" id="{CD0EAE97-1634-B147-515A-71225883E268}"/>
              </a:ext>
            </a:extLst>
          </p:cNvPr>
          <p:cNvSpPr>
            <a:spLocks noGrp="1"/>
          </p:cNvSpPr>
          <p:nvPr>
            <p:ph type="title"/>
          </p:nvPr>
        </p:nvSpPr>
        <p:spPr>
          <a:xfrm>
            <a:off x="588963" y="0"/>
            <a:ext cx="9202737" cy="1724025"/>
          </a:xfrm>
        </p:spPr>
        <p:txBody>
          <a:bodyPr/>
          <a:lstStyle/>
          <a:p>
            <a:pPr>
              <a:defRPr/>
            </a:pPr>
            <a:r>
              <a:rPr lang="en-GB" dirty="0"/>
              <a:t>Roadmap to Net Zero </a:t>
            </a:r>
          </a:p>
        </p:txBody>
      </p:sp>
      <p:pic>
        <p:nvPicPr>
          <p:cNvPr id="43012" name="Imagen 2" descr="Gráfico&#10;&#10;Descripción generada automáticamente">
            <a:extLst>
              <a:ext uri="{FF2B5EF4-FFF2-40B4-BE49-F238E27FC236}">
                <a16:creationId xmlns:a16="http://schemas.microsoft.com/office/drawing/2014/main" id="{DF4D9854-EBE9-DC8E-6B44-FC1B990ED8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363" y="2116138"/>
            <a:ext cx="8405812"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C2A1FF6-75C8-C864-D0D9-D0F0F98ECEB0}"/>
              </a:ext>
            </a:extLst>
          </p:cNvPr>
          <p:cNvSpPr>
            <a:spLocks noGrp="1"/>
          </p:cNvSpPr>
          <p:nvPr>
            <p:ph type="title"/>
          </p:nvPr>
        </p:nvSpPr>
        <p:spPr>
          <a:xfrm>
            <a:off x="588963" y="0"/>
            <a:ext cx="9202737" cy="1724025"/>
          </a:xfrm>
        </p:spPr>
        <p:txBody>
          <a:bodyPr/>
          <a:lstStyle/>
          <a:p>
            <a:pPr>
              <a:defRPr/>
            </a:pPr>
            <a:r>
              <a:rPr lang="en-GB" dirty="0"/>
              <a:t>CALL FOR ACTION</a:t>
            </a:r>
          </a:p>
        </p:txBody>
      </p:sp>
      <p:pic>
        <p:nvPicPr>
          <p:cNvPr id="44035" name="Imagen 5">
            <a:extLst>
              <a:ext uri="{FF2B5EF4-FFF2-40B4-BE49-F238E27FC236}">
                <a16:creationId xmlns:a16="http://schemas.microsoft.com/office/drawing/2014/main" id="{FFE51DA9-68BA-5EFE-163E-1E13CDC591E7}"/>
              </a:ext>
            </a:extLst>
          </p:cNvPr>
          <p:cNvPicPr>
            <a:picLocks noChangeAspect="1"/>
          </p:cNvPicPr>
          <p:nvPr/>
        </p:nvPicPr>
        <p:blipFill>
          <a:blip r:embed="rId2">
            <a:extLst>
              <a:ext uri="{28A0092B-C50C-407E-A947-70E740481C1C}">
                <a14:useLocalDpi xmlns:a14="http://schemas.microsoft.com/office/drawing/2010/main" val="0"/>
              </a:ext>
            </a:extLst>
          </a:blip>
          <a:srcRect r="49916"/>
          <a:stretch>
            <a:fillRect/>
          </a:stretch>
        </p:blipFill>
        <p:spPr bwMode="auto">
          <a:xfrm>
            <a:off x="3808413" y="2551113"/>
            <a:ext cx="3130550" cy="4430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4036" name="Imagen 6">
            <a:extLst>
              <a:ext uri="{FF2B5EF4-FFF2-40B4-BE49-F238E27FC236}">
                <a16:creationId xmlns:a16="http://schemas.microsoft.com/office/drawing/2014/main" id="{0585BB56-E812-1D9E-C04D-3811658EC567}"/>
              </a:ext>
            </a:extLst>
          </p:cNvPr>
          <p:cNvPicPr>
            <a:picLocks noChangeAspect="1"/>
          </p:cNvPicPr>
          <p:nvPr/>
        </p:nvPicPr>
        <p:blipFill>
          <a:blip r:embed="rId2">
            <a:extLst>
              <a:ext uri="{28A0092B-C50C-407E-A947-70E740481C1C}">
                <a14:useLocalDpi xmlns:a14="http://schemas.microsoft.com/office/drawing/2010/main" val="0"/>
              </a:ext>
            </a:extLst>
          </a:blip>
          <a:srcRect l="50214" r="-4433"/>
          <a:stretch>
            <a:fillRect/>
          </a:stretch>
        </p:blipFill>
        <p:spPr bwMode="auto">
          <a:xfrm>
            <a:off x="6938963" y="2551113"/>
            <a:ext cx="3389312" cy="4430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Imagen 7">
            <a:extLst>
              <a:ext uri="{FF2B5EF4-FFF2-40B4-BE49-F238E27FC236}">
                <a16:creationId xmlns:a16="http://schemas.microsoft.com/office/drawing/2014/main" id="{94649761-2DCF-188E-8B54-C9FD30EFFF2D}"/>
              </a:ext>
            </a:extLst>
          </p:cNvPr>
          <p:cNvPicPr>
            <a:picLocks noChangeAspect="1"/>
          </p:cNvPicPr>
          <p:nvPr/>
        </p:nvPicPr>
        <p:blipFill>
          <a:blip r:embed="rId3"/>
          <a:stretch>
            <a:fillRect/>
          </a:stretch>
        </p:blipFill>
        <p:spPr>
          <a:xfrm>
            <a:off x="1020763" y="2043113"/>
            <a:ext cx="3214687" cy="4560887"/>
          </a:xfrm>
          <a:prstGeom prst="rect">
            <a:avLst/>
          </a:prstGeom>
          <a:ln>
            <a:solidFill>
              <a:sysClr val="windowText" lastClr="000000"/>
            </a:solidFill>
          </a:ln>
          <a:effectLst>
            <a:outerShdw blurRad="50800" dist="38100" dir="2700000" algn="tl" rotWithShape="0">
              <a:prstClr val="black">
                <a:alpha val="40000"/>
              </a:prst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D363BC-F1A4-1A6E-EC93-C2466D3CF1BD}"/>
              </a:ext>
            </a:extLst>
          </p:cNvPr>
          <p:cNvSpPr>
            <a:spLocks noGrp="1"/>
          </p:cNvSpPr>
          <p:nvPr>
            <p:ph type="title"/>
          </p:nvPr>
        </p:nvSpPr>
        <p:spPr>
          <a:xfrm>
            <a:off x="588963" y="0"/>
            <a:ext cx="9202737" cy="1724025"/>
          </a:xfrm>
        </p:spPr>
        <p:txBody>
          <a:bodyPr/>
          <a:lstStyle/>
          <a:p>
            <a:pPr>
              <a:defRPr/>
            </a:pPr>
            <a:r>
              <a:rPr lang="en-GB" dirty="0"/>
              <a:t>CALL FOR ACTION</a:t>
            </a:r>
          </a:p>
        </p:txBody>
      </p:sp>
      <p:pic>
        <p:nvPicPr>
          <p:cNvPr id="45059" name="Imagen 5">
            <a:extLst>
              <a:ext uri="{FF2B5EF4-FFF2-40B4-BE49-F238E27FC236}">
                <a16:creationId xmlns:a16="http://schemas.microsoft.com/office/drawing/2014/main" id="{F6D529FC-2D61-4CE6-D38A-007793A1FB6C}"/>
              </a:ext>
            </a:extLst>
          </p:cNvPr>
          <p:cNvPicPr>
            <a:picLocks noChangeAspect="1"/>
          </p:cNvPicPr>
          <p:nvPr/>
        </p:nvPicPr>
        <p:blipFill>
          <a:blip r:embed="rId2">
            <a:extLst>
              <a:ext uri="{28A0092B-C50C-407E-A947-70E740481C1C}">
                <a14:useLocalDpi xmlns:a14="http://schemas.microsoft.com/office/drawing/2010/main" val="0"/>
              </a:ext>
            </a:extLst>
          </a:blip>
          <a:srcRect r="49916"/>
          <a:stretch>
            <a:fillRect/>
          </a:stretch>
        </p:blipFill>
        <p:spPr bwMode="auto">
          <a:xfrm>
            <a:off x="3808413" y="2551113"/>
            <a:ext cx="3130550" cy="4430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5060" name="Imagen 6">
            <a:extLst>
              <a:ext uri="{FF2B5EF4-FFF2-40B4-BE49-F238E27FC236}">
                <a16:creationId xmlns:a16="http://schemas.microsoft.com/office/drawing/2014/main" id="{9754C30D-0E5B-2158-AE3B-DE2F837577FB}"/>
              </a:ext>
            </a:extLst>
          </p:cNvPr>
          <p:cNvPicPr>
            <a:picLocks noChangeAspect="1"/>
          </p:cNvPicPr>
          <p:nvPr/>
        </p:nvPicPr>
        <p:blipFill>
          <a:blip r:embed="rId2">
            <a:extLst>
              <a:ext uri="{28A0092B-C50C-407E-A947-70E740481C1C}">
                <a14:useLocalDpi xmlns:a14="http://schemas.microsoft.com/office/drawing/2010/main" val="0"/>
              </a:ext>
            </a:extLst>
          </a:blip>
          <a:srcRect l="50214" r="-4433"/>
          <a:stretch>
            <a:fillRect/>
          </a:stretch>
        </p:blipFill>
        <p:spPr bwMode="auto">
          <a:xfrm>
            <a:off x="6938963" y="2551113"/>
            <a:ext cx="3389312" cy="4430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CC717F8F-CB4A-3997-B19F-791884ECE4DC}"/>
              </a:ext>
            </a:extLst>
          </p:cNvPr>
          <p:cNvSpPr/>
          <p:nvPr/>
        </p:nvSpPr>
        <p:spPr>
          <a:xfrm>
            <a:off x="3929063" y="5068888"/>
            <a:ext cx="2889250" cy="1662112"/>
          </a:xfrm>
          <a:prstGeom prst="rect">
            <a:avLst/>
          </a:prstGeom>
          <a:solidFill>
            <a:srgbClr val="FFFF00">
              <a:alpha val="2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8" name="Imagen 7">
            <a:extLst>
              <a:ext uri="{FF2B5EF4-FFF2-40B4-BE49-F238E27FC236}">
                <a16:creationId xmlns:a16="http://schemas.microsoft.com/office/drawing/2014/main" id="{351BCF2C-4CA9-C74B-4C21-EB85891BF5DC}"/>
              </a:ext>
            </a:extLst>
          </p:cNvPr>
          <p:cNvPicPr>
            <a:picLocks noChangeAspect="1"/>
          </p:cNvPicPr>
          <p:nvPr/>
        </p:nvPicPr>
        <p:blipFill>
          <a:blip r:embed="rId3"/>
          <a:stretch>
            <a:fillRect/>
          </a:stretch>
        </p:blipFill>
        <p:spPr>
          <a:xfrm>
            <a:off x="1020763" y="2043113"/>
            <a:ext cx="3214687" cy="4560887"/>
          </a:xfrm>
          <a:prstGeom prst="rect">
            <a:avLst/>
          </a:prstGeom>
          <a:ln>
            <a:solidFill>
              <a:sysClr val="windowText" lastClr="000000"/>
            </a:solidFill>
          </a:ln>
          <a:effectLst>
            <a:outerShdw blurRad="50800" dist="38100" dir="2700000" algn="tl" rotWithShape="0">
              <a:prstClr val="black">
                <a:alpha val="40000"/>
              </a:prstClr>
            </a:outerShdw>
          </a:effectLst>
        </p:spPr>
      </p:pic>
      <p:sp>
        <p:nvSpPr>
          <p:cNvPr id="4" name="Bocadillo: rectángulo con esquinas redondeadas 3">
            <a:extLst>
              <a:ext uri="{FF2B5EF4-FFF2-40B4-BE49-F238E27FC236}">
                <a16:creationId xmlns:a16="http://schemas.microsoft.com/office/drawing/2014/main" id="{0167F13A-3EEE-FAB8-2281-523F1FFE55F1}"/>
              </a:ext>
            </a:extLst>
          </p:cNvPr>
          <p:cNvSpPr/>
          <p:nvPr/>
        </p:nvSpPr>
        <p:spPr>
          <a:xfrm>
            <a:off x="4908550" y="1112838"/>
            <a:ext cx="5713413" cy="2643187"/>
          </a:xfrm>
          <a:prstGeom prst="wedgeRoundRectCallout">
            <a:avLst>
              <a:gd name="adj1" fmla="val -49666"/>
              <a:gd name="adj2" fmla="val 119957"/>
              <a:gd name="adj3" fmla="val 16667"/>
            </a:avLst>
          </a:prstGeom>
          <a:solidFill>
            <a:srgbClr val="FFFFBD"/>
          </a:solidFill>
          <a:ln w="19050" cap="flat" cmpd="sng" algn="ctr">
            <a:solidFill>
              <a:srgbClr val="156082">
                <a:shade val="15000"/>
              </a:srgbClr>
            </a:solidFill>
            <a:prstDash val="solid"/>
            <a:miter lim="800000"/>
          </a:ln>
          <a:effectLst/>
        </p:spPr>
        <p:txBody>
          <a:bodyPr anchor="ctr"/>
          <a:lstStyle/>
          <a:p>
            <a:pPr defTabSz="914400" eaLnBrk="1" fontAlgn="auto" hangingPunct="1">
              <a:spcBef>
                <a:spcPts val="0"/>
              </a:spcBef>
              <a:spcAft>
                <a:spcPts val="600"/>
              </a:spcAft>
              <a:defRPr/>
            </a:pPr>
            <a:r>
              <a:rPr lang="en-GB" b="1" kern="0" dirty="0">
                <a:solidFill>
                  <a:prstClr val="black"/>
                </a:solidFill>
                <a:latin typeface="Aptos" panose="02110004020202020204"/>
              </a:rPr>
              <a:t>EAPA urges Governments and Road Authorities to:</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Push for, permit and incentivise sustainable solutions.</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Underpin the Circular Economy.</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Enable the use of new technologies.</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Adopt Green Public Procurement.</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Boost Research &amp; Development.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34F7AB-FFC4-6825-0D2E-35761972B5B3}"/>
              </a:ext>
            </a:extLst>
          </p:cNvPr>
          <p:cNvSpPr>
            <a:spLocks noGrp="1"/>
          </p:cNvSpPr>
          <p:nvPr>
            <p:ph type="title"/>
          </p:nvPr>
        </p:nvSpPr>
        <p:spPr>
          <a:xfrm>
            <a:off x="588963" y="0"/>
            <a:ext cx="9202737" cy="1724025"/>
          </a:xfrm>
        </p:spPr>
        <p:txBody>
          <a:bodyPr/>
          <a:lstStyle/>
          <a:p>
            <a:pPr>
              <a:defRPr/>
            </a:pPr>
            <a:r>
              <a:rPr lang="en-GB" dirty="0"/>
              <a:t>CALL FOR ACTION</a:t>
            </a:r>
          </a:p>
        </p:txBody>
      </p:sp>
      <p:pic>
        <p:nvPicPr>
          <p:cNvPr id="46083" name="Imagen 5">
            <a:extLst>
              <a:ext uri="{FF2B5EF4-FFF2-40B4-BE49-F238E27FC236}">
                <a16:creationId xmlns:a16="http://schemas.microsoft.com/office/drawing/2014/main" id="{C0E279A7-762D-CB17-02D6-2A071BFB57DF}"/>
              </a:ext>
            </a:extLst>
          </p:cNvPr>
          <p:cNvPicPr>
            <a:picLocks noChangeAspect="1"/>
          </p:cNvPicPr>
          <p:nvPr/>
        </p:nvPicPr>
        <p:blipFill>
          <a:blip r:embed="rId2">
            <a:extLst>
              <a:ext uri="{28A0092B-C50C-407E-A947-70E740481C1C}">
                <a14:useLocalDpi xmlns:a14="http://schemas.microsoft.com/office/drawing/2010/main" val="0"/>
              </a:ext>
            </a:extLst>
          </a:blip>
          <a:srcRect r="49916"/>
          <a:stretch>
            <a:fillRect/>
          </a:stretch>
        </p:blipFill>
        <p:spPr bwMode="auto">
          <a:xfrm>
            <a:off x="3808413" y="2551113"/>
            <a:ext cx="3130550" cy="4430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6084" name="Imagen 6">
            <a:extLst>
              <a:ext uri="{FF2B5EF4-FFF2-40B4-BE49-F238E27FC236}">
                <a16:creationId xmlns:a16="http://schemas.microsoft.com/office/drawing/2014/main" id="{2A3761CD-B353-818A-8ADC-03AF2CBAEDCB}"/>
              </a:ext>
            </a:extLst>
          </p:cNvPr>
          <p:cNvPicPr>
            <a:picLocks noChangeAspect="1"/>
          </p:cNvPicPr>
          <p:nvPr/>
        </p:nvPicPr>
        <p:blipFill>
          <a:blip r:embed="rId2">
            <a:extLst>
              <a:ext uri="{28A0092B-C50C-407E-A947-70E740481C1C}">
                <a14:useLocalDpi xmlns:a14="http://schemas.microsoft.com/office/drawing/2010/main" val="0"/>
              </a:ext>
            </a:extLst>
          </a:blip>
          <a:srcRect l="50214" r="-4433"/>
          <a:stretch>
            <a:fillRect/>
          </a:stretch>
        </p:blipFill>
        <p:spPr bwMode="auto">
          <a:xfrm>
            <a:off x="6938963" y="2551113"/>
            <a:ext cx="3389312" cy="4430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27EC15A6-CFC3-E801-3A49-0EFA9C927C26}"/>
              </a:ext>
            </a:extLst>
          </p:cNvPr>
          <p:cNvSpPr/>
          <p:nvPr/>
        </p:nvSpPr>
        <p:spPr>
          <a:xfrm>
            <a:off x="7023100" y="2908300"/>
            <a:ext cx="2927350" cy="1511300"/>
          </a:xfrm>
          <a:prstGeom prst="rect">
            <a:avLst/>
          </a:prstGeom>
          <a:solidFill>
            <a:srgbClr val="FFFF00">
              <a:alpha val="2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8" name="Imagen 7">
            <a:extLst>
              <a:ext uri="{FF2B5EF4-FFF2-40B4-BE49-F238E27FC236}">
                <a16:creationId xmlns:a16="http://schemas.microsoft.com/office/drawing/2014/main" id="{08152947-5663-A17E-84E0-C91B176F2597}"/>
              </a:ext>
            </a:extLst>
          </p:cNvPr>
          <p:cNvPicPr>
            <a:picLocks noChangeAspect="1"/>
          </p:cNvPicPr>
          <p:nvPr/>
        </p:nvPicPr>
        <p:blipFill>
          <a:blip r:embed="rId3"/>
          <a:stretch>
            <a:fillRect/>
          </a:stretch>
        </p:blipFill>
        <p:spPr>
          <a:xfrm>
            <a:off x="1020763" y="2043113"/>
            <a:ext cx="3214687" cy="4560887"/>
          </a:xfrm>
          <a:prstGeom prst="rect">
            <a:avLst/>
          </a:prstGeom>
          <a:ln>
            <a:solidFill>
              <a:sysClr val="windowText" lastClr="000000"/>
            </a:solidFill>
          </a:ln>
          <a:effectLst>
            <a:outerShdw blurRad="50800" dist="38100" dir="2700000" algn="tl" rotWithShape="0">
              <a:prstClr val="black">
                <a:alpha val="40000"/>
              </a:prstClr>
            </a:outerShdw>
          </a:effectLst>
        </p:spPr>
      </p:pic>
      <p:sp>
        <p:nvSpPr>
          <p:cNvPr id="4" name="Bocadillo: rectángulo con esquinas redondeadas 3">
            <a:extLst>
              <a:ext uri="{FF2B5EF4-FFF2-40B4-BE49-F238E27FC236}">
                <a16:creationId xmlns:a16="http://schemas.microsoft.com/office/drawing/2014/main" id="{E81BA5EF-EF0D-937E-E031-48EE28554EEB}"/>
              </a:ext>
            </a:extLst>
          </p:cNvPr>
          <p:cNvSpPr/>
          <p:nvPr/>
        </p:nvSpPr>
        <p:spPr>
          <a:xfrm>
            <a:off x="481013" y="5281613"/>
            <a:ext cx="5711825" cy="2643187"/>
          </a:xfrm>
          <a:prstGeom prst="wedgeRoundRectCallout">
            <a:avLst>
              <a:gd name="adj1" fmla="val 71269"/>
              <a:gd name="adj2" fmla="val -102991"/>
              <a:gd name="adj3" fmla="val 16667"/>
            </a:avLst>
          </a:prstGeom>
          <a:solidFill>
            <a:srgbClr val="FFFFBD"/>
          </a:solidFill>
          <a:ln w="19050" cap="flat" cmpd="sng" algn="ctr">
            <a:solidFill>
              <a:srgbClr val="156082">
                <a:shade val="15000"/>
              </a:srgbClr>
            </a:solidFill>
            <a:prstDash val="solid"/>
            <a:miter lim="800000"/>
          </a:ln>
          <a:effectLst/>
        </p:spPr>
        <p:txBody>
          <a:bodyPr anchor="ctr"/>
          <a:lstStyle/>
          <a:p>
            <a:pPr defTabSz="914400" eaLnBrk="1" fontAlgn="auto" hangingPunct="1">
              <a:spcBef>
                <a:spcPts val="0"/>
              </a:spcBef>
              <a:spcAft>
                <a:spcPts val="600"/>
              </a:spcAft>
              <a:defRPr/>
            </a:pPr>
            <a:r>
              <a:rPr lang="en-GB" b="1" kern="0" dirty="0">
                <a:solidFill>
                  <a:prstClr val="black"/>
                </a:solidFill>
                <a:latin typeface="Aptos" panose="02110004020202020204"/>
              </a:rPr>
              <a:t>EAPA urges the Asphalt Paving Industry to:</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Continue product development</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Optimise circular production</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Undertake process development and adopt Asphalt 4.0 technologies</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Drive standardisation to enable the use of low-carbon materials and technologies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54B1D3-68B8-D618-B7D9-735A15199029}"/>
              </a:ext>
            </a:extLst>
          </p:cNvPr>
          <p:cNvSpPr>
            <a:spLocks noGrp="1"/>
          </p:cNvSpPr>
          <p:nvPr>
            <p:ph type="title"/>
          </p:nvPr>
        </p:nvSpPr>
        <p:spPr>
          <a:xfrm>
            <a:off x="588963" y="0"/>
            <a:ext cx="9202737" cy="1724025"/>
          </a:xfrm>
        </p:spPr>
        <p:txBody>
          <a:bodyPr/>
          <a:lstStyle/>
          <a:p>
            <a:pPr>
              <a:defRPr/>
            </a:pPr>
            <a:r>
              <a:rPr lang="en-GB" dirty="0"/>
              <a:t>CALL FOR ACTION</a:t>
            </a:r>
          </a:p>
        </p:txBody>
      </p:sp>
      <p:pic>
        <p:nvPicPr>
          <p:cNvPr id="47107" name="Imagen 5">
            <a:extLst>
              <a:ext uri="{FF2B5EF4-FFF2-40B4-BE49-F238E27FC236}">
                <a16:creationId xmlns:a16="http://schemas.microsoft.com/office/drawing/2014/main" id="{F726B36E-C51E-CC6D-D2ED-7DD9849B1EC7}"/>
              </a:ext>
            </a:extLst>
          </p:cNvPr>
          <p:cNvPicPr>
            <a:picLocks noChangeAspect="1"/>
          </p:cNvPicPr>
          <p:nvPr/>
        </p:nvPicPr>
        <p:blipFill>
          <a:blip r:embed="rId2">
            <a:extLst>
              <a:ext uri="{28A0092B-C50C-407E-A947-70E740481C1C}">
                <a14:useLocalDpi xmlns:a14="http://schemas.microsoft.com/office/drawing/2010/main" val="0"/>
              </a:ext>
            </a:extLst>
          </a:blip>
          <a:srcRect r="49916"/>
          <a:stretch>
            <a:fillRect/>
          </a:stretch>
        </p:blipFill>
        <p:spPr bwMode="auto">
          <a:xfrm>
            <a:off x="3808413" y="2551113"/>
            <a:ext cx="3130550" cy="4430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7108" name="Imagen 6">
            <a:extLst>
              <a:ext uri="{FF2B5EF4-FFF2-40B4-BE49-F238E27FC236}">
                <a16:creationId xmlns:a16="http://schemas.microsoft.com/office/drawing/2014/main" id="{B5359B55-5AA6-9E25-DE8F-BB11798A4DCA}"/>
              </a:ext>
            </a:extLst>
          </p:cNvPr>
          <p:cNvPicPr>
            <a:picLocks noChangeAspect="1"/>
          </p:cNvPicPr>
          <p:nvPr/>
        </p:nvPicPr>
        <p:blipFill>
          <a:blip r:embed="rId2">
            <a:extLst>
              <a:ext uri="{28A0092B-C50C-407E-A947-70E740481C1C}">
                <a14:useLocalDpi xmlns:a14="http://schemas.microsoft.com/office/drawing/2010/main" val="0"/>
              </a:ext>
            </a:extLst>
          </a:blip>
          <a:srcRect l="50214" r="-4433"/>
          <a:stretch>
            <a:fillRect/>
          </a:stretch>
        </p:blipFill>
        <p:spPr bwMode="auto">
          <a:xfrm>
            <a:off x="6938963" y="2551113"/>
            <a:ext cx="3389312" cy="4430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D6A2D967-86E7-9703-6684-5E25EFCEC7B8}"/>
              </a:ext>
            </a:extLst>
          </p:cNvPr>
          <p:cNvSpPr/>
          <p:nvPr/>
        </p:nvSpPr>
        <p:spPr>
          <a:xfrm>
            <a:off x="7023100" y="4492625"/>
            <a:ext cx="2927350" cy="935038"/>
          </a:xfrm>
          <a:prstGeom prst="rect">
            <a:avLst/>
          </a:prstGeom>
          <a:solidFill>
            <a:srgbClr val="FFFF00">
              <a:alpha val="2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8" name="Imagen 7">
            <a:extLst>
              <a:ext uri="{FF2B5EF4-FFF2-40B4-BE49-F238E27FC236}">
                <a16:creationId xmlns:a16="http://schemas.microsoft.com/office/drawing/2014/main" id="{1EEE2509-1795-7EFC-ECBC-BB9AEBB668D5}"/>
              </a:ext>
            </a:extLst>
          </p:cNvPr>
          <p:cNvPicPr>
            <a:picLocks noChangeAspect="1"/>
          </p:cNvPicPr>
          <p:nvPr/>
        </p:nvPicPr>
        <p:blipFill>
          <a:blip r:embed="rId3"/>
          <a:stretch>
            <a:fillRect/>
          </a:stretch>
        </p:blipFill>
        <p:spPr>
          <a:xfrm>
            <a:off x="1020763" y="2043113"/>
            <a:ext cx="3214687" cy="4560887"/>
          </a:xfrm>
          <a:prstGeom prst="rect">
            <a:avLst/>
          </a:prstGeom>
          <a:ln>
            <a:solidFill>
              <a:sysClr val="windowText" lastClr="000000"/>
            </a:solidFill>
          </a:ln>
          <a:effectLst>
            <a:outerShdw blurRad="50800" dist="38100" dir="2700000" algn="tl" rotWithShape="0">
              <a:prstClr val="black">
                <a:alpha val="40000"/>
              </a:prstClr>
            </a:outerShdw>
          </a:effectLst>
        </p:spPr>
      </p:pic>
      <p:sp>
        <p:nvSpPr>
          <p:cNvPr id="4" name="Bocadillo: rectángulo con esquinas redondeadas 3">
            <a:extLst>
              <a:ext uri="{FF2B5EF4-FFF2-40B4-BE49-F238E27FC236}">
                <a16:creationId xmlns:a16="http://schemas.microsoft.com/office/drawing/2014/main" id="{F7D38503-6E2A-D6BF-9089-59A1A3FAAEC2}"/>
              </a:ext>
            </a:extLst>
          </p:cNvPr>
          <p:cNvSpPr/>
          <p:nvPr/>
        </p:nvSpPr>
        <p:spPr>
          <a:xfrm>
            <a:off x="481013" y="5281613"/>
            <a:ext cx="5711825" cy="2643187"/>
          </a:xfrm>
          <a:prstGeom prst="wedgeRoundRectCallout">
            <a:avLst>
              <a:gd name="adj1" fmla="val 85497"/>
              <a:gd name="adj2" fmla="val -50137"/>
              <a:gd name="adj3" fmla="val 16667"/>
            </a:avLst>
          </a:prstGeom>
          <a:solidFill>
            <a:srgbClr val="FFFFBD"/>
          </a:solidFill>
          <a:ln w="19050" cap="flat" cmpd="sng" algn="ctr">
            <a:solidFill>
              <a:srgbClr val="156082">
                <a:shade val="15000"/>
              </a:srgbClr>
            </a:solidFill>
            <a:prstDash val="solid"/>
            <a:miter lim="800000"/>
          </a:ln>
          <a:effectLst/>
        </p:spPr>
        <p:txBody>
          <a:bodyPr anchor="ctr"/>
          <a:lstStyle/>
          <a:p>
            <a:pPr defTabSz="914400" eaLnBrk="1" fontAlgn="auto" hangingPunct="1">
              <a:spcBef>
                <a:spcPts val="0"/>
              </a:spcBef>
              <a:spcAft>
                <a:spcPts val="600"/>
              </a:spcAft>
              <a:defRPr/>
            </a:pPr>
            <a:r>
              <a:rPr lang="en-GB" b="1" kern="0" dirty="0">
                <a:solidFill>
                  <a:prstClr val="black"/>
                </a:solidFill>
                <a:latin typeface="Aptos" panose="02110004020202020204"/>
              </a:rPr>
              <a:t>EAPA urges other sectors external to the Asphalt Paving Industry to:</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Supply carbon-neutral raw materials</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Enable green energy sources</a:t>
            </a:r>
          </a:p>
          <a:p>
            <a:pPr marL="622300" indent="-342900" defTabSz="914400" eaLnBrk="1" fontAlgn="auto" hangingPunct="1">
              <a:spcBef>
                <a:spcPts val="0"/>
              </a:spcBef>
              <a:spcAft>
                <a:spcPts val="600"/>
              </a:spcAft>
              <a:buFont typeface="+mj-lt"/>
              <a:buAutoNum type="arabicPeriod"/>
              <a:defRPr/>
            </a:pPr>
            <a:r>
              <a:rPr lang="en-GB" kern="0" dirty="0">
                <a:solidFill>
                  <a:prstClr val="black"/>
                </a:solidFill>
                <a:latin typeface="Aptos" panose="02110004020202020204"/>
              </a:rPr>
              <a:t>Develop a decarbonised automotive industry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a:extLst>
              <a:ext uri="{FF2B5EF4-FFF2-40B4-BE49-F238E27FC236}">
                <a16:creationId xmlns:a16="http://schemas.microsoft.com/office/drawing/2014/main" id="{C8140580-03A5-F366-5863-1B4C08A2CC6C}"/>
              </a:ext>
            </a:extLst>
          </p:cNvPr>
          <p:cNvPicPr>
            <a:picLocks noChangeAspect="1"/>
          </p:cNvPicPr>
          <p:nvPr/>
        </p:nvPicPr>
        <p:blipFill>
          <a:blip r:embed="rId2"/>
          <a:stretch>
            <a:fillRect/>
          </a:stretch>
        </p:blipFill>
        <p:spPr>
          <a:xfrm>
            <a:off x="6753225" y="2476500"/>
            <a:ext cx="3614738" cy="5146675"/>
          </a:xfrm>
          <a:prstGeom prst="rect">
            <a:avLst/>
          </a:prstGeom>
          <a:ln>
            <a:solidFill>
              <a:schemeClr val="bg1"/>
            </a:solidFill>
          </a:ln>
          <a:effectLst>
            <a:outerShdw blurRad="50800" dist="38100" dir="2700000" algn="tl" rotWithShape="0">
              <a:prstClr val="black">
                <a:alpha val="40000"/>
              </a:prstClr>
            </a:outerShdw>
          </a:effectLst>
        </p:spPr>
      </p:pic>
      <p:sp>
        <p:nvSpPr>
          <p:cNvPr id="2" name="Título 1">
            <a:extLst>
              <a:ext uri="{FF2B5EF4-FFF2-40B4-BE49-F238E27FC236}">
                <a16:creationId xmlns:a16="http://schemas.microsoft.com/office/drawing/2014/main" id="{4DFD436E-D5AC-D9C1-21A1-FB0250ADD7FA}"/>
              </a:ext>
            </a:extLst>
          </p:cNvPr>
          <p:cNvSpPr>
            <a:spLocks noGrp="1"/>
          </p:cNvSpPr>
          <p:nvPr>
            <p:ph type="title"/>
          </p:nvPr>
        </p:nvSpPr>
        <p:spPr>
          <a:xfrm>
            <a:off x="588963" y="0"/>
            <a:ext cx="9202737" cy="1724025"/>
          </a:xfrm>
        </p:spPr>
        <p:txBody>
          <a:bodyPr/>
          <a:lstStyle/>
          <a:p>
            <a:pPr>
              <a:defRPr/>
            </a:pPr>
            <a:r>
              <a:rPr lang="en-GB" dirty="0"/>
              <a:t>EXTENDED VERSION FOR EAPA MEMBERS ONLY</a:t>
            </a:r>
          </a:p>
        </p:txBody>
      </p:sp>
      <p:pic>
        <p:nvPicPr>
          <p:cNvPr id="11" name="Imagen 10">
            <a:extLst>
              <a:ext uri="{FF2B5EF4-FFF2-40B4-BE49-F238E27FC236}">
                <a16:creationId xmlns:a16="http://schemas.microsoft.com/office/drawing/2014/main" id="{91997B81-2176-8377-CE79-303214623B31}"/>
              </a:ext>
            </a:extLst>
          </p:cNvPr>
          <p:cNvPicPr>
            <a:picLocks noChangeAspect="1"/>
          </p:cNvPicPr>
          <p:nvPr/>
        </p:nvPicPr>
        <p:blipFill>
          <a:blip r:embed="rId3"/>
          <a:stretch>
            <a:fillRect/>
          </a:stretch>
        </p:blipFill>
        <p:spPr>
          <a:xfrm>
            <a:off x="3765550" y="1979613"/>
            <a:ext cx="3600450" cy="5140325"/>
          </a:xfrm>
          <a:prstGeom prst="rect">
            <a:avLst/>
          </a:prstGeom>
          <a:ln>
            <a:solidFill>
              <a:schemeClr val="bg1"/>
            </a:solidFill>
          </a:ln>
          <a:effectLst>
            <a:outerShdw blurRad="50800" dist="38100" dir="2700000" algn="tl" rotWithShape="0">
              <a:prstClr val="black">
                <a:alpha val="40000"/>
              </a:prstClr>
            </a:outerShdw>
          </a:effectLst>
        </p:spPr>
      </p:pic>
      <p:pic>
        <p:nvPicPr>
          <p:cNvPr id="9" name="Imagen 8">
            <a:extLst>
              <a:ext uri="{FF2B5EF4-FFF2-40B4-BE49-F238E27FC236}">
                <a16:creationId xmlns:a16="http://schemas.microsoft.com/office/drawing/2014/main" id="{125700A1-04D2-B03D-EBD1-9C3D80394546}"/>
              </a:ext>
            </a:extLst>
          </p:cNvPr>
          <p:cNvPicPr>
            <a:picLocks noChangeAspect="1"/>
          </p:cNvPicPr>
          <p:nvPr/>
        </p:nvPicPr>
        <p:blipFill>
          <a:blip r:embed="rId4"/>
          <a:stretch>
            <a:fillRect/>
          </a:stretch>
        </p:blipFill>
        <p:spPr>
          <a:xfrm>
            <a:off x="762000" y="1500188"/>
            <a:ext cx="3600450" cy="5119687"/>
          </a:xfrm>
          <a:prstGeom prst="rect">
            <a:avLst/>
          </a:prstGeom>
          <a:ln>
            <a:solidFill>
              <a:schemeClr val="bg1"/>
            </a:solidFill>
          </a:ln>
          <a:effectLst>
            <a:outerShdw blurRad="50800" dist="38100" dir="2700000" algn="tl" rotWithShape="0">
              <a:prstClr val="black">
                <a:alpha val="40000"/>
              </a:prstClr>
            </a:outerShdw>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a:extLst>
              <a:ext uri="{FF2B5EF4-FFF2-40B4-BE49-F238E27FC236}">
                <a16:creationId xmlns:a16="http://schemas.microsoft.com/office/drawing/2014/main" id="{09855EB4-315C-FEC5-8FB5-8D2FB51717EC}"/>
              </a:ext>
            </a:extLst>
          </p:cNvPr>
          <p:cNvSpPr>
            <a:spLocks noGrp="1" noChangeArrowheads="1"/>
          </p:cNvSpPr>
          <p:nvPr>
            <p:ph type="subTitle" idx="1"/>
          </p:nvPr>
        </p:nvSpPr>
        <p:spPr>
          <a:xfrm>
            <a:off x="300038" y="3556000"/>
            <a:ext cx="10526712" cy="4392613"/>
          </a:xfrm>
          <a:ln>
            <a:solidFill>
              <a:schemeClr val="bg1"/>
            </a:solidFill>
            <a:miter lim="800000"/>
            <a:headEnd/>
            <a:tailEnd/>
          </a:ln>
        </p:spPr>
        <p:txBody>
          <a:bodyPr/>
          <a:lstStyle/>
          <a:p>
            <a:pPr eaLnBrk="1" hangingPunct="1">
              <a:lnSpc>
                <a:spcPct val="90000"/>
              </a:lnSpc>
            </a:pPr>
            <a:endParaRPr lang="hr-HR" altLang="sr-Latn-RS" sz="1400" b="1" i="1" cap="none">
              <a:solidFill>
                <a:schemeClr val="bg1"/>
              </a:solidFill>
            </a:endParaRPr>
          </a:p>
          <a:p>
            <a:pPr algn="just"/>
            <a:r>
              <a:rPr lang="es-ES" altLang="en-US" sz="3600" b="1" cap="none">
                <a:solidFill>
                  <a:srgbClr val="FFFFFF"/>
                </a:solidFill>
                <a:latin typeface="Arial Nova Cond" panose="020B0506020202020204" pitchFamily="34" charset="0"/>
                <a:ea typeface="Calibri" panose="020F0502020204030204" pitchFamily="34" charset="0"/>
                <a:cs typeface="Times New Roman" panose="02020603050405020304" pitchFamily="18" charset="0"/>
              </a:rPr>
              <a:t>THANK YOU!</a:t>
            </a:r>
            <a:endParaRPr lang="hr-HR" altLang="sr-Latn-RS" sz="3200" b="1" cap="none">
              <a:latin typeface="Arial Nova Cond" panose="020B0506020202020204" pitchFamily="34" charset="0"/>
              <a:cs typeface="Calibri" panose="020F0502020204030204" pitchFamily="34" charset="0"/>
            </a:endParaRPr>
          </a:p>
          <a:p>
            <a:pPr eaLnBrk="1" hangingPunct="1">
              <a:lnSpc>
                <a:spcPct val="70000"/>
              </a:lnSpc>
            </a:pPr>
            <a:endParaRPr lang="en-US" altLang="en-US" sz="1500" b="1" cap="none">
              <a:solidFill>
                <a:srgbClr val="7DA62C"/>
              </a:solidFill>
              <a:latin typeface="Arial Black" panose="020B0A04020102020204" pitchFamily="34" charset="0"/>
            </a:endParaRPr>
          </a:p>
          <a:p>
            <a:pPr eaLnBrk="1" hangingPunct="1">
              <a:lnSpc>
                <a:spcPct val="70000"/>
              </a:lnSpc>
            </a:pPr>
            <a:endParaRPr lang="hr-HR" altLang="en-US" sz="1400" b="1" cap="none">
              <a:latin typeface="Arial" panose="020B0604020202020204" pitchFamily="34" charset="0"/>
              <a:cs typeface="Arial" panose="020B0604020202020204" pitchFamily="34" charset="0"/>
            </a:endParaRPr>
          </a:p>
          <a:p>
            <a:pPr eaLnBrk="1" hangingPunct="1">
              <a:lnSpc>
                <a:spcPct val="70000"/>
              </a:lnSpc>
              <a:spcAft>
                <a:spcPts val="713"/>
              </a:spcAft>
            </a:pPr>
            <a:endParaRPr lang="hr-HR" altLang="en-US" sz="2200" b="1" cap="none">
              <a:latin typeface="Arial" panose="020B0604020202020204" pitchFamily="34" charset="0"/>
              <a:cs typeface="Arial" panose="020B0604020202020204" pitchFamily="34" charset="0"/>
            </a:endParaRPr>
          </a:p>
        </p:txBody>
      </p:sp>
      <p:sp>
        <p:nvSpPr>
          <p:cNvPr id="13" name="Rectangle 10">
            <a:extLst>
              <a:ext uri="{FF2B5EF4-FFF2-40B4-BE49-F238E27FC236}">
                <a16:creationId xmlns:a16="http://schemas.microsoft.com/office/drawing/2014/main" id="{F51169E1-8DA5-5F25-6DB5-E48280D9FD97}"/>
              </a:ext>
            </a:extLst>
          </p:cNvPr>
          <p:cNvSpPr/>
          <p:nvPr/>
        </p:nvSpPr>
        <p:spPr>
          <a:xfrm>
            <a:off x="6421487" y="819671"/>
            <a:ext cx="3128187" cy="3010036"/>
          </a:xfrm>
          <a:prstGeom prst="rect">
            <a:avLst/>
          </a:prstGeom>
          <a:solidFill>
            <a:srgbClr val="70AD47">
              <a:lumMod val="20000"/>
              <a:lumOff val="80000"/>
            </a:srgbClr>
          </a:solidFill>
          <a:ln w="25400" cap="flat">
            <a:solidFill>
              <a:srgbClr val="4F81BD"/>
            </a:solidFill>
            <a:prstDash val="solid"/>
            <a:round/>
          </a:ln>
          <a:effectLst>
            <a:outerShdw blurRad="38100" dist="23000" dir="5400000" rotWithShape="0">
              <a:srgbClr val="000000">
                <a:alpha val="35000"/>
              </a:srgbClr>
            </a:outerShdw>
          </a:effectLst>
          <a:sp3d/>
        </p:spPr>
        <p:txBody>
          <a:bodyPr spcFirstLastPara="1" lIns="45719" tIns="45719" rIns="45719" bIns="45719" spcCol="38100" anchor="ctr">
            <a:spAutoFit/>
          </a:bodyPr>
          <a:lstStyle/>
          <a:p>
            <a:pPr defTabSz="914400" eaLnBrk="1" fontAlgn="auto" hangingPunct="1">
              <a:spcBef>
                <a:spcPts val="0"/>
              </a:spcBef>
              <a:spcAft>
                <a:spcPts val="0"/>
              </a:spcAft>
              <a:defRPr/>
            </a:pPr>
            <a:endParaRPr lang="en-US" kern="0">
              <a:solidFill>
                <a:srgbClr val="000000"/>
              </a:solidFill>
              <a:latin typeface="Calibri" panose="020F0502020204030204"/>
              <a:ea typeface="Calibri"/>
              <a:cs typeface="Calibri"/>
              <a:sym typeface="Calibri"/>
            </a:endParaRPr>
          </a:p>
        </p:txBody>
      </p:sp>
      <p:sp>
        <p:nvSpPr>
          <p:cNvPr id="14" name="E&amp;E Congress">
            <a:extLst>
              <a:ext uri="{FF2B5EF4-FFF2-40B4-BE49-F238E27FC236}">
                <a16:creationId xmlns:a16="http://schemas.microsoft.com/office/drawing/2014/main" id="{4CCE0BD3-A81B-1C2A-B429-E3A03FFF363C}"/>
              </a:ext>
            </a:extLst>
          </p:cNvPr>
          <p:cNvSpPr txBox="1"/>
          <p:nvPr/>
        </p:nvSpPr>
        <p:spPr>
          <a:xfrm>
            <a:off x="6767513" y="993775"/>
            <a:ext cx="2436812" cy="477838"/>
          </a:xfrm>
          <a:prstGeom prst="rect">
            <a:avLst/>
          </a:prstGeom>
          <a:ln w="12700">
            <a:miter lim="400000"/>
          </a:ln>
        </p:spPr>
        <p:txBody>
          <a:bodyPr wrap="none" lIns="45719" rIns="45719">
            <a:spAutoFit/>
          </a:bodyPr>
          <a:lstStyle>
            <a:lvl1pPr>
              <a:defRPr sz="2500" i="1">
                <a:latin typeface="Playfair Display Regular"/>
                <a:ea typeface="Playfair Display Regular"/>
                <a:cs typeface="Playfair Display Regular"/>
                <a:sym typeface="Playfair Display Regular"/>
              </a:defRPr>
            </a:lvl1pPr>
          </a:lstStyle>
          <a:p>
            <a:pPr defTabSz="914400" eaLnBrk="1" fontAlgn="auto">
              <a:spcBef>
                <a:spcPts val="0"/>
              </a:spcBef>
              <a:spcAft>
                <a:spcPts val="0"/>
              </a:spcAft>
              <a:defRPr/>
            </a:pPr>
            <a:r>
              <a:rPr lang="en-US" kern="0" dirty="0">
                <a:solidFill>
                  <a:srgbClr val="000000"/>
                </a:solidFill>
                <a:latin typeface="Calibri" panose="020F0502020204030204"/>
              </a:rPr>
              <a:t>EAPA Publications</a:t>
            </a:r>
            <a:endParaRPr kern="0" dirty="0">
              <a:solidFill>
                <a:srgbClr val="000000"/>
              </a:solidFill>
              <a:latin typeface="Calibri" panose="020F0502020204030204"/>
            </a:endParaRPr>
          </a:p>
        </p:txBody>
      </p:sp>
      <p:sp>
        <p:nvSpPr>
          <p:cNvPr id="15" name="Rectangle 10">
            <a:extLst>
              <a:ext uri="{FF2B5EF4-FFF2-40B4-BE49-F238E27FC236}">
                <a16:creationId xmlns:a16="http://schemas.microsoft.com/office/drawing/2014/main" id="{B0891080-F217-C03D-A534-90017B39DC7C}"/>
              </a:ext>
            </a:extLst>
          </p:cNvPr>
          <p:cNvSpPr/>
          <p:nvPr/>
        </p:nvSpPr>
        <p:spPr>
          <a:xfrm>
            <a:off x="6440634" y="4199268"/>
            <a:ext cx="3109040" cy="3010037"/>
          </a:xfrm>
          <a:prstGeom prst="rect">
            <a:avLst/>
          </a:prstGeom>
          <a:solidFill>
            <a:srgbClr val="5B9BD5">
              <a:lumMod val="20000"/>
              <a:lumOff val="80000"/>
            </a:srgbClr>
          </a:solidFill>
          <a:ln w="25400" cap="flat">
            <a:solidFill>
              <a:srgbClr val="4F81BD"/>
            </a:solidFill>
            <a:prstDash val="solid"/>
            <a:round/>
          </a:ln>
          <a:effectLst>
            <a:outerShdw blurRad="38100" dist="23000" dir="5400000" rotWithShape="0">
              <a:srgbClr val="000000">
                <a:alpha val="35000"/>
              </a:srgbClr>
            </a:outerShdw>
          </a:effectLst>
          <a:sp3d/>
        </p:spPr>
        <p:txBody>
          <a:bodyPr spcFirstLastPara="1" lIns="45719" tIns="45719" rIns="45719" bIns="45719" spcCol="38100" anchor="ctr">
            <a:spAutoFit/>
          </a:bodyPr>
          <a:lstStyle/>
          <a:p>
            <a:pPr defTabSz="914400" eaLnBrk="1" fontAlgn="auto" hangingPunct="1">
              <a:spcBef>
                <a:spcPts val="0"/>
              </a:spcBef>
              <a:spcAft>
                <a:spcPts val="0"/>
              </a:spcAft>
              <a:defRPr/>
            </a:pPr>
            <a:endParaRPr lang="en-US" kern="0">
              <a:solidFill>
                <a:srgbClr val="000000"/>
              </a:solidFill>
              <a:latin typeface="Calibri" panose="020F0502020204030204"/>
              <a:ea typeface="Calibri"/>
              <a:cs typeface="Calibri"/>
              <a:sym typeface="Calibri"/>
            </a:endParaRPr>
          </a:p>
        </p:txBody>
      </p:sp>
      <p:pic>
        <p:nvPicPr>
          <p:cNvPr id="49158" name="Imagen 15">
            <a:extLst>
              <a:ext uri="{FF2B5EF4-FFF2-40B4-BE49-F238E27FC236}">
                <a16:creationId xmlns:a16="http://schemas.microsoft.com/office/drawing/2014/main" id="{5EA1E6AA-FBA5-A77F-AEE1-233DC0943EFB}"/>
              </a:ext>
            </a:extLst>
          </p:cNvPr>
          <p:cNvPicPr>
            <a:picLocks noChangeAspect="1"/>
          </p:cNvPicPr>
          <p:nvPr/>
        </p:nvPicPr>
        <p:blipFill>
          <a:blip r:embed="rId3">
            <a:extLst>
              <a:ext uri="{28A0092B-C50C-407E-A947-70E740481C1C}">
                <a14:useLocalDpi xmlns:a14="http://schemas.microsoft.com/office/drawing/2010/main" val="0"/>
              </a:ext>
            </a:extLst>
          </a:blip>
          <a:srcRect l="7195" t="7967" r="8179" b="8366"/>
          <a:stretch>
            <a:fillRect/>
          </a:stretch>
        </p:blipFill>
        <p:spPr bwMode="auto">
          <a:xfrm>
            <a:off x="6937375" y="1563688"/>
            <a:ext cx="2095500" cy="2071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7" name="E&amp;E Congress">
            <a:extLst>
              <a:ext uri="{FF2B5EF4-FFF2-40B4-BE49-F238E27FC236}">
                <a16:creationId xmlns:a16="http://schemas.microsoft.com/office/drawing/2014/main" id="{0531D5C3-9098-7057-8FEB-02A9A9F162E7}"/>
              </a:ext>
            </a:extLst>
          </p:cNvPr>
          <p:cNvSpPr txBox="1"/>
          <p:nvPr/>
        </p:nvSpPr>
        <p:spPr>
          <a:xfrm>
            <a:off x="7434263" y="4300538"/>
            <a:ext cx="1101725" cy="477837"/>
          </a:xfrm>
          <a:prstGeom prst="rect">
            <a:avLst/>
          </a:prstGeom>
          <a:ln w="12700">
            <a:miter lim="400000"/>
          </a:ln>
        </p:spPr>
        <p:txBody>
          <a:bodyPr wrap="none" lIns="45719" rIns="45719">
            <a:spAutoFit/>
          </a:bodyPr>
          <a:lstStyle>
            <a:lvl1pPr>
              <a:defRPr sz="2500" i="1">
                <a:latin typeface="Playfair Display Regular"/>
                <a:ea typeface="Playfair Display Regular"/>
                <a:cs typeface="Playfair Display Regular"/>
                <a:sym typeface="Playfair Display Regular"/>
              </a:defRPr>
            </a:lvl1pPr>
          </a:lstStyle>
          <a:p>
            <a:pPr defTabSz="914400" eaLnBrk="1" fontAlgn="auto">
              <a:spcBef>
                <a:spcPts val="0"/>
              </a:spcBef>
              <a:spcAft>
                <a:spcPts val="0"/>
              </a:spcAft>
              <a:defRPr/>
            </a:pPr>
            <a:r>
              <a:rPr lang="en-US" kern="0" dirty="0">
                <a:solidFill>
                  <a:srgbClr val="000000"/>
                </a:solidFill>
                <a:latin typeface="Calibri" panose="020F0502020204030204"/>
              </a:rPr>
              <a:t>Contact</a:t>
            </a:r>
            <a:endParaRPr kern="0" dirty="0">
              <a:solidFill>
                <a:srgbClr val="000000"/>
              </a:solidFill>
              <a:latin typeface="Calibri" panose="020F0502020204030204"/>
            </a:endParaRPr>
          </a:p>
        </p:txBody>
      </p:sp>
      <p:sp>
        <p:nvSpPr>
          <p:cNvPr id="18" name="Content Placeholder 2">
            <a:extLst>
              <a:ext uri="{FF2B5EF4-FFF2-40B4-BE49-F238E27FC236}">
                <a16:creationId xmlns:a16="http://schemas.microsoft.com/office/drawing/2014/main" id="{D3BBA448-E1EA-E7C4-9429-4E00251D587D}"/>
              </a:ext>
            </a:extLst>
          </p:cNvPr>
          <p:cNvSpPr txBox="1">
            <a:spLocks/>
          </p:cNvSpPr>
          <p:nvPr/>
        </p:nvSpPr>
        <p:spPr>
          <a:xfrm>
            <a:off x="6811963" y="4891088"/>
            <a:ext cx="2652712" cy="827087"/>
          </a:xfrm>
          <a:prstGeom prst="rect">
            <a:avLst/>
          </a:prstGeom>
          <a:effectLst/>
        </p:spPr>
        <p:txBody>
          <a:bodyPr lIns="91416" tIns="45708" rIns="91416" bIns="45708"/>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fontAlgn="auto">
              <a:spcAft>
                <a:spcPts val="0"/>
              </a:spcAft>
              <a:defRPr/>
            </a:pPr>
            <a:r>
              <a:rPr lang="de-DE" sz="1999" dirty="0">
                <a:solidFill>
                  <a:prstClr val="black"/>
                </a:solidFill>
                <a:cs typeface="Calibri"/>
              </a:rPr>
              <a:t>breixo@eapa.org</a:t>
            </a:r>
          </a:p>
          <a:p>
            <a:pPr fontAlgn="auto">
              <a:spcAft>
                <a:spcPts val="0"/>
              </a:spcAft>
              <a:defRPr/>
            </a:pPr>
            <a:r>
              <a:rPr lang="en-GB" sz="1999" dirty="0">
                <a:solidFill>
                  <a:prstClr val="black"/>
                </a:solidFill>
                <a:cs typeface="Calibri"/>
              </a:rPr>
              <a:t>  @B_GomezMeijide</a:t>
            </a:r>
          </a:p>
        </p:txBody>
      </p:sp>
      <p:pic>
        <p:nvPicPr>
          <p:cNvPr id="19" name="Marcador de posición de imagen 7" descr="Sobre con relleno sólido">
            <a:extLst>
              <a:ext uri="{FF2B5EF4-FFF2-40B4-BE49-F238E27FC236}">
                <a16:creationId xmlns:a16="http://schemas.microsoft.com/office/drawing/2014/main" id="{1F5C7EF0-C36A-51E8-FFF1-FE8A67928AF6}"/>
              </a:ext>
            </a:extLst>
          </p:cNvPr>
          <p:cNvPicPr>
            <a:picLocks noChangeAspect="1"/>
          </p:cNvPicPr>
          <p:nvPr/>
        </p:nvPicPr>
        <p:blipFill rotWithShape="1">
          <a:blip r:embed="rId4"/>
          <a:srcRect l="-207" t="12481" r="-13" b="15628"/>
          <a:stretch/>
        </p:blipFill>
        <p:spPr>
          <a:xfrm>
            <a:off x="6699250" y="4913313"/>
            <a:ext cx="458788" cy="323850"/>
          </a:xfrm>
          <a:prstGeom prst="rect">
            <a:avLst/>
          </a:prstGeom>
        </p:spPr>
      </p:pic>
      <p:pic>
        <p:nvPicPr>
          <p:cNvPr id="49162" name="Picture 2" descr="Twitter rebrands as X with &quot;art deco&quot; logo">
            <a:extLst>
              <a:ext uri="{FF2B5EF4-FFF2-40B4-BE49-F238E27FC236}">
                <a16:creationId xmlns:a16="http://schemas.microsoft.com/office/drawing/2014/main" id="{E6651C0D-3C27-C3EA-A44B-2E85B6BECF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9413" y="5253038"/>
            <a:ext cx="3968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Google Shape;690;p68">
            <a:extLst>
              <a:ext uri="{FF2B5EF4-FFF2-40B4-BE49-F238E27FC236}">
                <a16:creationId xmlns:a16="http://schemas.microsoft.com/office/drawing/2014/main" id="{6A88D307-A41E-050D-0896-49DC82C10121}"/>
              </a:ext>
            </a:extLst>
          </p:cNvPr>
          <p:cNvSpPr txBox="1"/>
          <p:nvPr/>
        </p:nvSpPr>
        <p:spPr>
          <a:xfrm>
            <a:off x="7158038" y="5953125"/>
            <a:ext cx="2560637" cy="727075"/>
          </a:xfrm>
          <a:prstGeom prst="rect">
            <a:avLst/>
          </a:prstGeom>
          <a:noFill/>
          <a:ln>
            <a:noFill/>
          </a:ln>
        </p:spPr>
        <p:txBody>
          <a:bodyPr spcFirstLastPara="1" lIns="45700" tIns="45700" rIns="45700" bIns="45700">
            <a:spAutoFit/>
          </a:bodyPr>
          <a:lstStyle/>
          <a:p>
            <a:pPr defTabSz="914400" eaLnBrk="1" fontAlgn="auto" hangingPunct="1">
              <a:spcBef>
                <a:spcPts val="0"/>
              </a:spcBef>
              <a:spcAft>
                <a:spcPts val="0"/>
              </a:spcAft>
              <a:buClr>
                <a:srgbClr val="000000"/>
              </a:buClr>
              <a:buFont typeface="Arial"/>
              <a:buNone/>
              <a:defRPr/>
            </a:pPr>
            <a:r>
              <a:rPr lang="en-GB" sz="1900" kern="0" dirty="0">
                <a:solidFill>
                  <a:srgbClr val="000000"/>
                </a:solidFill>
                <a:latin typeface="Calibri"/>
                <a:ea typeface="Calibri"/>
                <a:cs typeface="Calibri"/>
                <a:sym typeface="Calibri"/>
              </a:rPr>
              <a:t>www.eapa.org</a:t>
            </a:r>
            <a:endParaRPr sz="3200" kern="0" dirty="0">
              <a:solidFill>
                <a:srgbClr val="888888"/>
              </a:solidFill>
              <a:latin typeface="Calibri"/>
              <a:ea typeface="Calibri"/>
              <a:cs typeface="Calibri"/>
              <a:sym typeface="Calibri"/>
            </a:endParaRPr>
          </a:p>
          <a:p>
            <a:pPr defTabSz="914400" eaLnBrk="1" fontAlgn="auto" hangingPunct="1">
              <a:spcBef>
                <a:spcPts val="400"/>
              </a:spcBef>
              <a:spcAft>
                <a:spcPts val="0"/>
              </a:spcAft>
              <a:buClr>
                <a:srgbClr val="000000"/>
              </a:buClr>
              <a:buFont typeface="Arial"/>
              <a:buNone/>
              <a:defRPr/>
            </a:pPr>
            <a:r>
              <a:rPr lang="en-GB" sz="1900" kern="0" dirty="0">
                <a:solidFill>
                  <a:srgbClr val="000000"/>
                </a:solidFill>
                <a:latin typeface="Calibri"/>
                <a:ea typeface="Calibri"/>
                <a:cs typeface="Calibri"/>
                <a:sym typeface="Calibri"/>
              </a:rPr>
              <a:t>@eapa_org</a:t>
            </a:r>
            <a:endParaRPr sz="1400" kern="0" dirty="0">
              <a:solidFill>
                <a:srgbClr val="000000"/>
              </a:solidFill>
              <a:latin typeface="Arial"/>
              <a:cs typeface="Arial"/>
              <a:sym typeface="Arial"/>
            </a:endParaRPr>
          </a:p>
        </p:txBody>
      </p:sp>
      <p:pic>
        <p:nvPicPr>
          <p:cNvPr id="49164" name="Picture 2" descr="Twitter rebrands as X with &quot;art deco&quot; logo">
            <a:extLst>
              <a:ext uri="{FF2B5EF4-FFF2-40B4-BE49-F238E27FC236}">
                <a16:creationId xmlns:a16="http://schemas.microsoft.com/office/drawing/2014/main" id="{72D517BC-5D3A-5E8C-4626-BE602878B7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18300" y="6292850"/>
            <a:ext cx="398463"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Gráfico 22" descr="Internet con relleno sólido">
            <a:extLst>
              <a:ext uri="{FF2B5EF4-FFF2-40B4-BE49-F238E27FC236}">
                <a16:creationId xmlns:a16="http://schemas.microsoft.com/office/drawing/2014/main" id="{5B96CBED-4CCA-064B-9ACE-E07F580DA155}"/>
              </a:ext>
            </a:extLst>
          </p:cNvPr>
          <p:cNvPicPr>
            <a:picLocks noChangeAspect="1"/>
          </p:cNvPicPr>
          <p:nvPr/>
        </p:nvPicPr>
        <p:blipFill>
          <a:blip r:embed="rId6"/>
          <a:stretch>
            <a:fillRect/>
          </a:stretch>
        </p:blipFill>
        <p:spPr>
          <a:xfrm>
            <a:off x="6696075" y="5922963"/>
            <a:ext cx="441325" cy="439737"/>
          </a:xfrm>
          <a:prstGeom prst="rect">
            <a:avLst/>
          </a:prstGeom>
        </p:spPr>
      </p:pic>
      <p:pic>
        <p:nvPicPr>
          <p:cNvPr id="49166" name="Slika 1">
            <a:extLst>
              <a:ext uri="{FF2B5EF4-FFF2-40B4-BE49-F238E27FC236}">
                <a16:creationId xmlns:a16="http://schemas.microsoft.com/office/drawing/2014/main" id="{25973E8D-2A96-22A4-BDB6-283FD98056C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4500" y="373063"/>
            <a:ext cx="3219450"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51DE75-7B39-0030-A769-D683FE097C69}"/>
              </a:ext>
            </a:extLst>
          </p:cNvPr>
          <p:cNvSpPr>
            <a:spLocks noGrp="1"/>
          </p:cNvSpPr>
          <p:nvPr>
            <p:ph type="title"/>
          </p:nvPr>
        </p:nvSpPr>
        <p:spPr>
          <a:xfrm>
            <a:off x="588963" y="0"/>
            <a:ext cx="9202737" cy="1724025"/>
          </a:xfrm>
        </p:spPr>
        <p:txBody>
          <a:bodyPr/>
          <a:lstStyle/>
          <a:p>
            <a:pPr>
              <a:defRPr/>
            </a:pPr>
            <a:r>
              <a:rPr lang="en-GB" dirty="0"/>
              <a:t>Decarbonisation and Circular Economy </a:t>
            </a:r>
          </a:p>
        </p:txBody>
      </p:sp>
      <p:sp>
        <p:nvSpPr>
          <p:cNvPr id="25603" name="CuadroTexto 2">
            <a:extLst>
              <a:ext uri="{FF2B5EF4-FFF2-40B4-BE49-F238E27FC236}">
                <a16:creationId xmlns:a16="http://schemas.microsoft.com/office/drawing/2014/main" id="{D77B9D2A-9579-D161-46F2-C4E4A0C8D5FA}"/>
              </a:ext>
            </a:extLst>
          </p:cNvPr>
          <p:cNvSpPr txBox="1">
            <a:spLocks noChangeArrowheads="1"/>
          </p:cNvSpPr>
          <p:nvPr/>
        </p:nvSpPr>
        <p:spPr bwMode="auto">
          <a:xfrm>
            <a:off x="3859213" y="1539875"/>
            <a:ext cx="6734175" cy="615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just">
              <a:lnSpc>
                <a:spcPct val="107000"/>
              </a:lnSpc>
              <a:spcAft>
                <a:spcPts val="600"/>
              </a:spcAft>
              <a:buFontTx/>
              <a:buAutoNum type="arabicPeriod"/>
            </a:pPr>
            <a:r>
              <a:rPr lang="en-GB" altLang="en-US" b="1">
                <a:latin typeface="Calibri" panose="020F0502020204030204" pitchFamily="34" charset="0"/>
                <a:cs typeface="Calibri" panose="020F0502020204030204" pitchFamily="34" charset="0"/>
              </a:rPr>
              <a:t>Decarbonisation:</a:t>
            </a:r>
            <a:r>
              <a:rPr lang="en-GB" altLang="en-US">
                <a:latin typeface="Calibri" panose="020F0502020204030204" pitchFamily="34" charset="0"/>
                <a:cs typeface="Calibri" panose="020F0502020204030204" pitchFamily="34" charset="0"/>
              </a:rPr>
              <a:t> To establish a common understanding among European National and Regional Road Authorities to include vehicle CO</a:t>
            </a:r>
            <a:r>
              <a:rPr lang="en-GB" altLang="en-US" baseline="-25000">
                <a:latin typeface="Calibri" panose="020F0502020204030204" pitchFamily="34" charset="0"/>
                <a:cs typeface="Calibri" panose="020F0502020204030204" pitchFamily="34" charset="0"/>
              </a:rPr>
              <a:t>2</a:t>
            </a:r>
            <a:r>
              <a:rPr lang="en-GB" altLang="en-US">
                <a:latin typeface="Calibri" panose="020F0502020204030204" pitchFamily="34" charset="0"/>
                <a:cs typeface="Calibri" panose="020F0502020204030204" pitchFamily="34" charset="0"/>
              </a:rPr>
              <a:t> considerations in road maintenance strategies and procurement policies and ensure a minimum state of maintenance of our road networks.</a:t>
            </a:r>
          </a:p>
          <a:p>
            <a:pPr algn="just">
              <a:lnSpc>
                <a:spcPct val="107000"/>
              </a:lnSpc>
              <a:spcAft>
                <a:spcPts val="600"/>
              </a:spcAft>
              <a:buFontTx/>
              <a:buAutoNum type="arabicPeriod"/>
            </a:pPr>
            <a:r>
              <a:rPr lang="en-GB" altLang="en-US" b="1">
                <a:latin typeface="Calibri" panose="020F0502020204030204" pitchFamily="34" charset="0"/>
                <a:cs typeface="Calibri" panose="020F0502020204030204" pitchFamily="34" charset="0"/>
              </a:rPr>
              <a:t>Sustainable construction and maintenance: </a:t>
            </a:r>
            <a:r>
              <a:rPr lang="en-GB" altLang="en-US">
                <a:latin typeface="Calibri" panose="020F0502020204030204" pitchFamily="34" charset="0"/>
                <a:cs typeface="Calibri" panose="020F0502020204030204" pitchFamily="34" charset="0"/>
              </a:rPr>
              <a:t>To encourage and support National and Regional Road Authorities to stimulate demand for the use of sustainable solutions, which optimise the criteria of sustainability, circular economy and quality. Further, to set up regulatory plans, which encourage and facilitate the re-use of materials coming from existing pavements to build and maintain new and other existing roads.</a:t>
            </a:r>
          </a:p>
          <a:p>
            <a:pPr algn="just">
              <a:lnSpc>
                <a:spcPct val="107000"/>
              </a:lnSpc>
              <a:spcAft>
                <a:spcPts val="600"/>
              </a:spcAft>
              <a:buFontTx/>
              <a:buAutoNum type="arabicPeriod"/>
            </a:pPr>
            <a:r>
              <a:rPr lang="en-GB" altLang="en-US" b="1">
                <a:latin typeface="Calibri" panose="020F0502020204030204" pitchFamily="34" charset="0"/>
                <a:cs typeface="Calibri" panose="020F0502020204030204" pitchFamily="34" charset="0"/>
              </a:rPr>
              <a:t>Research and innovation:</a:t>
            </a:r>
            <a:r>
              <a:rPr lang="en-GB" altLang="en-US">
                <a:latin typeface="Calibri" panose="020F0502020204030204" pitchFamily="34" charset="0"/>
                <a:cs typeface="Calibri" panose="020F0502020204030204" pitchFamily="34" charset="0"/>
              </a:rPr>
              <a:t> To establish a common procurement understanding across the EU, which enables innovative, rather than lowest initial cost, solutions in tendering processes, with reasonable shared risk. Also, to set up balanced R&amp;D Programmes developed and steered collaboratively by industry and road owners/operators with a focus on real needs, with reduced duplication of effort across the EU and to deliver real life solutions in real projects.</a:t>
            </a:r>
          </a:p>
        </p:txBody>
      </p:sp>
      <p:pic>
        <p:nvPicPr>
          <p:cNvPr id="5" name="Google Shape;221;p23">
            <a:extLst>
              <a:ext uri="{FF2B5EF4-FFF2-40B4-BE49-F238E27FC236}">
                <a16:creationId xmlns:a16="http://schemas.microsoft.com/office/drawing/2014/main" id="{268D4BE4-C871-B04E-28C7-93FA4CC89AB4}"/>
              </a:ext>
            </a:extLst>
          </p:cNvPr>
          <p:cNvPicPr preferRelativeResize="0"/>
          <p:nvPr/>
        </p:nvPicPr>
        <p:blipFill rotWithShape="1">
          <a:blip r:embed="rId2">
            <a:alphaModFix/>
          </a:blip>
          <a:srcRect/>
          <a:stretch/>
        </p:blipFill>
        <p:spPr>
          <a:xfrm>
            <a:off x="269875" y="2208213"/>
            <a:ext cx="3455988" cy="4824412"/>
          </a:xfrm>
          <a:prstGeom prst="rect">
            <a:avLst/>
          </a:prstGeom>
          <a:noFill/>
          <a:ln>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F0FD42-8A19-DCFB-F420-FD0FEE16E39E}"/>
              </a:ext>
            </a:extLst>
          </p:cNvPr>
          <p:cNvSpPr>
            <a:spLocks noGrp="1"/>
          </p:cNvSpPr>
          <p:nvPr>
            <p:ph type="title"/>
          </p:nvPr>
        </p:nvSpPr>
        <p:spPr>
          <a:xfrm>
            <a:off x="588963" y="0"/>
            <a:ext cx="9202737" cy="1724025"/>
          </a:xfrm>
        </p:spPr>
        <p:txBody>
          <a:bodyPr/>
          <a:lstStyle/>
          <a:p>
            <a:pPr>
              <a:defRPr/>
            </a:pPr>
            <a:r>
              <a:rPr lang="en-GB" dirty="0"/>
              <a:t>EAPA response to European Green Deal</a:t>
            </a:r>
          </a:p>
        </p:txBody>
      </p:sp>
      <p:grpSp>
        <p:nvGrpSpPr>
          <p:cNvPr id="26627" name="Grupo 14">
            <a:extLst>
              <a:ext uri="{FF2B5EF4-FFF2-40B4-BE49-F238E27FC236}">
                <a16:creationId xmlns:a16="http://schemas.microsoft.com/office/drawing/2014/main" id="{5871CF63-9902-DFF2-8836-0F6A8D9F62F5}"/>
              </a:ext>
            </a:extLst>
          </p:cNvPr>
          <p:cNvGrpSpPr>
            <a:grpSpLocks/>
          </p:cNvGrpSpPr>
          <p:nvPr/>
        </p:nvGrpSpPr>
        <p:grpSpPr bwMode="auto">
          <a:xfrm>
            <a:off x="0" y="3786188"/>
            <a:ext cx="10826750" cy="311150"/>
            <a:chOff x="22856" y="3785891"/>
            <a:chExt cx="12156875" cy="311290"/>
          </a:xfrm>
        </p:grpSpPr>
        <p:sp>
          <p:nvSpPr>
            <p:cNvPr id="4" name="Rectángulo 3">
              <a:extLst>
                <a:ext uri="{FF2B5EF4-FFF2-40B4-BE49-F238E27FC236}">
                  <a16:creationId xmlns:a16="http://schemas.microsoft.com/office/drawing/2014/main" id="{C1D05BC8-2D20-AE8B-0EE1-A65DEF4FD558}"/>
                </a:ext>
              </a:extLst>
            </p:cNvPr>
            <p:cNvSpPr/>
            <p:nvPr/>
          </p:nvSpPr>
          <p:spPr>
            <a:xfrm>
              <a:off x="1224283" y="3785891"/>
              <a:ext cx="1217471" cy="3112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2018</a:t>
              </a:r>
              <a:endParaRPr lang="en-GB" dirty="0">
                <a:solidFill>
                  <a:schemeClr val="tx1"/>
                </a:solidFill>
              </a:endParaRPr>
            </a:p>
          </p:txBody>
        </p:sp>
        <p:sp>
          <p:nvSpPr>
            <p:cNvPr id="6" name="Rectángulo 5">
              <a:extLst>
                <a:ext uri="{FF2B5EF4-FFF2-40B4-BE49-F238E27FC236}">
                  <a16:creationId xmlns:a16="http://schemas.microsoft.com/office/drawing/2014/main" id="{75B5CE65-9CDA-E9A7-DFD7-940041F09A95}"/>
                </a:ext>
              </a:extLst>
            </p:cNvPr>
            <p:cNvSpPr/>
            <p:nvPr/>
          </p:nvSpPr>
          <p:spPr>
            <a:xfrm>
              <a:off x="2441754" y="3785891"/>
              <a:ext cx="1217469" cy="31129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2019</a:t>
              </a:r>
              <a:endParaRPr lang="en-GB" dirty="0">
                <a:solidFill>
                  <a:schemeClr val="tx1"/>
                </a:solidFill>
              </a:endParaRPr>
            </a:p>
          </p:txBody>
        </p:sp>
        <p:sp>
          <p:nvSpPr>
            <p:cNvPr id="7" name="Rectángulo 6">
              <a:extLst>
                <a:ext uri="{FF2B5EF4-FFF2-40B4-BE49-F238E27FC236}">
                  <a16:creationId xmlns:a16="http://schemas.microsoft.com/office/drawing/2014/main" id="{4C72ADC4-1BD4-D61C-AC9E-B752705AF390}"/>
                </a:ext>
              </a:extLst>
            </p:cNvPr>
            <p:cNvSpPr/>
            <p:nvPr/>
          </p:nvSpPr>
          <p:spPr>
            <a:xfrm>
              <a:off x="3659223" y="3785891"/>
              <a:ext cx="1217471" cy="31129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2020</a:t>
              </a:r>
              <a:endParaRPr lang="en-GB" dirty="0">
                <a:solidFill>
                  <a:schemeClr val="tx1"/>
                </a:solidFill>
              </a:endParaRPr>
            </a:p>
          </p:txBody>
        </p:sp>
        <p:sp>
          <p:nvSpPr>
            <p:cNvPr id="8" name="Rectángulo 7">
              <a:extLst>
                <a:ext uri="{FF2B5EF4-FFF2-40B4-BE49-F238E27FC236}">
                  <a16:creationId xmlns:a16="http://schemas.microsoft.com/office/drawing/2014/main" id="{127D7C19-40DC-1AA4-FB9C-CE241E75B83F}"/>
                </a:ext>
              </a:extLst>
            </p:cNvPr>
            <p:cNvSpPr/>
            <p:nvPr/>
          </p:nvSpPr>
          <p:spPr>
            <a:xfrm>
              <a:off x="4876694" y="3785891"/>
              <a:ext cx="1217469" cy="31129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2021</a:t>
              </a:r>
              <a:endParaRPr lang="en-GB" dirty="0">
                <a:solidFill>
                  <a:schemeClr val="tx1"/>
                </a:solidFill>
              </a:endParaRPr>
            </a:p>
          </p:txBody>
        </p:sp>
        <p:sp>
          <p:nvSpPr>
            <p:cNvPr id="9" name="Rectángulo 8">
              <a:extLst>
                <a:ext uri="{FF2B5EF4-FFF2-40B4-BE49-F238E27FC236}">
                  <a16:creationId xmlns:a16="http://schemas.microsoft.com/office/drawing/2014/main" id="{13CF10C8-2420-C867-35AD-18EB7F239DEB}"/>
                </a:ext>
              </a:extLst>
            </p:cNvPr>
            <p:cNvSpPr/>
            <p:nvPr/>
          </p:nvSpPr>
          <p:spPr>
            <a:xfrm>
              <a:off x="6094163" y="3785891"/>
              <a:ext cx="1215688" cy="31129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2022</a:t>
              </a:r>
              <a:endParaRPr lang="en-GB" dirty="0">
                <a:solidFill>
                  <a:schemeClr val="tx1"/>
                </a:solidFill>
              </a:endParaRPr>
            </a:p>
          </p:txBody>
        </p:sp>
        <p:sp>
          <p:nvSpPr>
            <p:cNvPr id="10" name="Rectángulo 9">
              <a:extLst>
                <a:ext uri="{FF2B5EF4-FFF2-40B4-BE49-F238E27FC236}">
                  <a16:creationId xmlns:a16="http://schemas.microsoft.com/office/drawing/2014/main" id="{65AD5F4B-DF96-4516-74FB-A444E54AE3B0}"/>
                </a:ext>
              </a:extLst>
            </p:cNvPr>
            <p:cNvSpPr/>
            <p:nvPr/>
          </p:nvSpPr>
          <p:spPr>
            <a:xfrm>
              <a:off x="7309851" y="3785891"/>
              <a:ext cx="1217471" cy="31129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2023</a:t>
              </a:r>
              <a:endParaRPr lang="en-GB" dirty="0">
                <a:solidFill>
                  <a:schemeClr val="tx1"/>
                </a:solidFill>
              </a:endParaRPr>
            </a:p>
          </p:txBody>
        </p:sp>
        <p:sp>
          <p:nvSpPr>
            <p:cNvPr id="11" name="Rectángulo 10">
              <a:extLst>
                <a:ext uri="{FF2B5EF4-FFF2-40B4-BE49-F238E27FC236}">
                  <a16:creationId xmlns:a16="http://schemas.microsoft.com/office/drawing/2014/main" id="{513938FE-BCDC-E3F8-8E78-162D836C1085}"/>
                </a:ext>
              </a:extLst>
            </p:cNvPr>
            <p:cNvSpPr/>
            <p:nvPr/>
          </p:nvSpPr>
          <p:spPr>
            <a:xfrm>
              <a:off x="8527321" y="3785891"/>
              <a:ext cx="1217469" cy="31129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2024</a:t>
              </a:r>
              <a:endParaRPr lang="en-GB" dirty="0">
                <a:solidFill>
                  <a:schemeClr val="tx1"/>
                </a:solidFill>
              </a:endParaRPr>
            </a:p>
          </p:txBody>
        </p:sp>
        <p:sp>
          <p:nvSpPr>
            <p:cNvPr id="12" name="Rectángulo 11">
              <a:extLst>
                <a:ext uri="{FF2B5EF4-FFF2-40B4-BE49-F238E27FC236}">
                  <a16:creationId xmlns:a16="http://schemas.microsoft.com/office/drawing/2014/main" id="{58C188B2-9635-D54E-1F1B-556154C7953F}"/>
                </a:ext>
              </a:extLst>
            </p:cNvPr>
            <p:cNvSpPr/>
            <p:nvPr/>
          </p:nvSpPr>
          <p:spPr>
            <a:xfrm>
              <a:off x="9744791" y="3785891"/>
              <a:ext cx="1217471" cy="31129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2025</a:t>
              </a:r>
              <a:endParaRPr lang="en-GB" dirty="0">
                <a:solidFill>
                  <a:schemeClr val="tx1"/>
                </a:solidFill>
              </a:endParaRPr>
            </a:p>
          </p:txBody>
        </p:sp>
        <p:sp>
          <p:nvSpPr>
            <p:cNvPr id="13" name="Rectángulo 12">
              <a:extLst>
                <a:ext uri="{FF2B5EF4-FFF2-40B4-BE49-F238E27FC236}">
                  <a16:creationId xmlns:a16="http://schemas.microsoft.com/office/drawing/2014/main" id="{7984BFC7-F548-F892-97EF-4EB8BDBE2A85}"/>
                </a:ext>
              </a:extLst>
            </p:cNvPr>
            <p:cNvSpPr/>
            <p:nvPr/>
          </p:nvSpPr>
          <p:spPr>
            <a:xfrm>
              <a:off x="10962262" y="3785891"/>
              <a:ext cx="1217469" cy="31129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2026</a:t>
              </a:r>
              <a:endParaRPr lang="en-GB" dirty="0">
                <a:solidFill>
                  <a:schemeClr val="tx1"/>
                </a:solidFill>
              </a:endParaRPr>
            </a:p>
          </p:txBody>
        </p:sp>
        <p:sp>
          <p:nvSpPr>
            <p:cNvPr id="14" name="Rectángulo 13">
              <a:extLst>
                <a:ext uri="{FF2B5EF4-FFF2-40B4-BE49-F238E27FC236}">
                  <a16:creationId xmlns:a16="http://schemas.microsoft.com/office/drawing/2014/main" id="{351DB504-F9A6-3320-DCD1-316CDE2D833D}"/>
                </a:ext>
              </a:extLst>
            </p:cNvPr>
            <p:cNvSpPr/>
            <p:nvPr/>
          </p:nvSpPr>
          <p:spPr>
            <a:xfrm>
              <a:off x="22856" y="3785891"/>
              <a:ext cx="1217471" cy="311290"/>
            </a:xfrm>
            <a:prstGeom prst="rect">
              <a:avLst/>
            </a:prstGeom>
            <a:solidFill>
              <a:srgbClr val="93637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2017</a:t>
              </a:r>
              <a:endParaRPr lang="en-GB" dirty="0">
                <a:solidFill>
                  <a:schemeClr val="tx1"/>
                </a:solidFill>
              </a:endParaRPr>
            </a:p>
          </p:txBody>
        </p:sp>
      </p:grpSp>
      <p:sp>
        <p:nvSpPr>
          <p:cNvPr id="26628" name="CuadroTexto 30">
            <a:extLst>
              <a:ext uri="{FF2B5EF4-FFF2-40B4-BE49-F238E27FC236}">
                <a16:creationId xmlns:a16="http://schemas.microsoft.com/office/drawing/2014/main" id="{7EFA4E28-6940-1C71-F712-AD332B2694A7}"/>
              </a:ext>
            </a:extLst>
          </p:cNvPr>
          <p:cNvSpPr txBox="1">
            <a:spLocks noChangeArrowheads="1"/>
          </p:cNvSpPr>
          <p:nvPr/>
        </p:nvSpPr>
        <p:spPr bwMode="auto">
          <a:xfrm>
            <a:off x="2365375" y="1824038"/>
            <a:ext cx="1611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a:r>
              <a:rPr lang="en-GB" altLang="en-US" sz="2400" b="1">
                <a:solidFill>
                  <a:srgbClr val="FF0000"/>
                </a:solidFill>
              </a:rPr>
              <a:t>European Green Deal</a:t>
            </a:r>
          </a:p>
        </p:txBody>
      </p:sp>
      <p:sp>
        <p:nvSpPr>
          <p:cNvPr id="32" name="Elipse 31">
            <a:extLst>
              <a:ext uri="{FF2B5EF4-FFF2-40B4-BE49-F238E27FC236}">
                <a16:creationId xmlns:a16="http://schemas.microsoft.com/office/drawing/2014/main" id="{8AA1A364-839A-6ABB-5987-161CE8EA71D4}"/>
              </a:ext>
            </a:extLst>
          </p:cNvPr>
          <p:cNvSpPr/>
          <p:nvPr/>
        </p:nvSpPr>
        <p:spPr>
          <a:xfrm>
            <a:off x="2311400" y="1466850"/>
            <a:ext cx="1655763" cy="165576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33" name="Conector recto 32">
            <a:extLst>
              <a:ext uri="{FF2B5EF4-FFF2-40B4-BE49-F238E27FC236}">
                <a16:creationId xmlns:a16="http://schemas.microsoft.com/office/drawing/2014/main" id="{98D896DE-C9D8-45EE-9092-CC96E4D2176A}"/>
              </a:ext>
            </a:extLst>
          </p:cNvPr>
          <p:cNvCxnSpPr>
            <a:cxnSpLocks/>
          </p:cNvCxnSpPr>
          <p:nvPr/>
        </p:nvCxnSpPr>
        <p:spPr>
          <a:xfrm flipH="1" flipV="1">
            <a:off x="3140075" y="3154363"/>
            <a:ext cx="0" cy="66040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8CF06B-A508-3636-0724-B5D4B0368A31}"/>
              </a:ext>
            </a:extLst>
          </p:cNvPr>
          <p:cNvSpPr>
            <a:spLocks noGrp="1"/>
          </p:cNvSpPr>
          <p:nvPr>
            <p:ph type="title"/>
          </p:nvPr>
        </p:nvSpPr>
        <p:spPr>
          <a:xfrm>
            <a:off x="588963" y="0"/>
            <a:ext cx="9202737" cy="1724025"/>
          </a:xfrm>
        </p:spPr>
        <p:txBody>
          <a:bodyPr/>
          <a:lstStyle/>
          <a:p>
            <a:pPr>
              <a:defRPr/>
            </a:pPr>
            <a:r>
              <a:rPr lang="en-GB" dirty="0"/>
              <a:t>EAPA response to European Green Deal</a:t>
            </a:r>
          </a:p>
        </p:txBody>
      </p:sp>
      <p:grpSp>
        <p:nvGrpSpPr>
          <p:cNvPr id="27651" name="Grupo 14">
            <a:extLst>
              <a:ext uri="{FF2B5EF4-FFF2-40B4-BE49-F238E27FC236}">
                <a16:creationId xmlns:a16="http://schemas.microsoft.com/office/drawing/2014/main" id="{C8EBEB0D-D00A-9E96-427F-AC829D6196E9}"/>
              </a:ext>
            </a:extLst>
          </p:cNvPr>
          <p:cNvGrpSpPr>
            <a:grpSpLocks/>
          </p:cNvGrpSpPr>
          <p:nvPr/>
        </p:nvGrpSpPr>
        <p:grpSpPr bwMode="auto">
          <a:xfrm>
            <a:off x="0" y="3786188"/>
            <a:ext cx="10826750" cy="311150"/>
            <a:chOff x="22856" y="3785891"/>
            <a:chExt cx="12156875" cy="311290"/>
          </a:xfrm>
        </p:grpSpPr>
        <p:sp>
          <p:nvSpPr>
            <p:cNvPr id="4" name="Rectángulo 3">
              <a:extLst>
                <a:ext uri="{FF2B5EF4-FFF2-40B4-BE49-F238E27FC236}">
                  <a16:creationId xmlns:a16="http://schemas.microsoft.com/office/drawing/2014/main" id="{F4D6BD6D-023A-0231-E225-6545FDBD317D}"/>
                </a:ext>
              </a:extLst>
            </p:cNvPr>
            <p:cNvSpPr/>
            <p:nvPr/>
          </p:nvSpPr>
          <p:spPr>
            <a:xfrm>
              <a:off x="1224283" y="3785891"/>
              <a:ext cx="1217471" cy="3112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2018</a:t>
              </a:r>
              <a:endParaRPr lang="en-GB" dirty="0">
                <a:solidFill>
                  <a:schemeClr val="tx1"/>
                </a:solidFill>
              </a:endParaRPr>
            </a:p>
          </p:txBody>
        </p:sp>
        <p:sp>
          <p:nvSpPr>
            <p:cNvPr id="6" name="Rectángulo 5">
              <a:extLst>
                <a:ext uri="{FF2B5EF4-FFF2-40B4-BE49-F238E27FC236}">
                  <a16:creationId xmlns:a16="http://schemas.microsoft.com/office/drawing/2014/main" id="{A3E27644-8DAA-DAF2-3ACA-ECA769BC4E99}"/>
                </a:ext>
              </a:extLst>
            </p:cNvPr>
            <p:cNvSpPr/>
            <p:nvPr/>
          </p:nvSpPr>
          <p:spPr>
            <a:xfrm>
              <a:off x="2441754" y="3785891"/>
              <a:ext cx="1217469" cy="31129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2019</a:t>
              </a:r>
              <a:endParaRPr lang="en-GB" dirty="0">
                <a:solidFill>
                  <a:schemeClr val="tx1"/>
                </a:solidFill>
              </a:endParaRPr>
            </a:p>
          </p:txBody>
        </p:sp>
        <p:sp>
          <p:nvSpPr>
            <p:cNvPr id="7" name="Rectángulo 6">
              <a:extLst>
                <a:ext uri="{FF2B5EF4-FFF2-40B4-BE49-F238E27FC236}">
                  <a16:creationId xmlns:a16="http://schemas.microsoft.com/office/drawing/2014/main" id="{B972E9C1-7B92-567F-FA5F-5F765A6089C4}"/>
                </a:ext>
              </a:extLst>
            </p:cNvPr>
            <p:cNvSpPr/>
            <p:nvPr/>
          </p:nvSpPr>
          <p:spPr>
            <a:xfrm>
              <a:off x="3659223" y="3785891"/>
              <a:ext cx="1217471" cy="31129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2020</a:t>
              </a:r>
              <a:endParaRPr lang="en-GB" dirty="0">
                <a:solidFill>
                  <a:schemeClr val="tx1"/>
                </a:solidFill>
              </a:endParaRPr>
            </a:p>
          </p:txBody>
        </p:sp>
        <p:sp>
          <p:nvSpPr>
            <p:cNvPr id="8" name="Rectángulo 7">
              <a:extLst>
                <a:ext uri="{FF2B5EF4-FFF2-40B4-BE49-F238E27FC236}">
                  <a16:creationId xmlns:a16="http://schemas.microsoft.com/office/drawing/2014/main" id="{CCA5AC8E-233E-790F-AA3F-90B113DE5B24}"/>
                </a:ext>
              </a:extLst>
            </p:cNvPr>
            <p:cNvSpPr/>
            <p:nvPr/>
          </p:nvSpPr>
          <p:spPr>
            <a:xfrm>
              <a:off x="4876694" y="3785891"/>
              <a:ext cx="1217469" cy="31129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2021</a:t>
              </a:r>
              <a:endParaRPr lang="en-GB" dirty="0">
                <a:solidFill>
                  <a:schemeClr val="tx1"/>
                </a:solidFill>
              </a:endParaRPr>
            </a:p>
          </p:txBody>
        </p:sp>
        <p:sp>
          <p:nvSpPr>
            <p:cNvPr id="9" name="Rectángulo 8">
              <a:extLst>
                <a:ext uri="{FF2B5EF4-FFF2-40B4-BE49-F238E27FC236}">
                  <a16:creationId xmlns:a16="http://schemas.microsoft.com/office/drawing/2014/main" id="{07C9CD3B-A4E3-10C9-1135-EC7758FE7476}"/>
                </a:ext>
              </a:extLst>
            </p:cNvPr>
            <p:cNvSpPr/>
            <p:nvPr/>
          </p:nvSpPr>
          <p:spPr>
            <a:xfrm>
              <a:off x="6094163" y="3785891"/>
              <a:ext cx="1215688" cy="31129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2022</a:t>
              </a:r>
              <a:endParaRPr lang="en-GB" dirty="0">
                <a:solidFill>
                  <a:schemeClr val="tx1"/>
                </a:solidFill>
              </a:endParaRPr>
            </a:p>
          </p:txBody>
        </p:sp>
        <p:sp>
          <p:nvSpPr>
            <p:cNvPr id="10" name="Rectángulo 9">
              <a:extLst>
                <a:ext uri="{FF2B5EF4-FFF2-40B4-BE49-F238E27FC236}">
                  <a16:creationId xmlns:a16="http://schemas.microsoft.com/office/drawing/2014/main" id="{22F37170-3433-4BB9-02AB-DCE4F83C60D4}"/>
                </a:ext>
              </a:extLst>
            </p:cNvPr>
            <p:cNvSpPr/>
            <p:nvPr/>
          </p:nvSpPr>
          <p:spPr>
            <a:xfrm>
              <a:off x="7309851" y="3785891"/>
              <a:ext cx="1217471" cy="31129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2023</a:t>
              </a:r>
              <a:endParaRPr lang="en-GB" dirty="0">
                <a:solidFill>
                  <a:schemeClr val="tx1"/>
                </a:solidFill>
              </a:endParaRPr>
            </a:p>
          </p:txBody>
        </p:sp>
        <p:sp>
          <p:nvSpPr>
            <p:cNvPr id="11" name="Rectángulo 10">
              <a:extLst>
                <a:ext uri="{FF2B5EF4-FFF2-40B4-BE49-F238E27FC236}">
                  <a16:creationId xmlns:a16="http://schemas.microsoft.com/office/drawing/2014/main" id="{C5F31C6A-3E76-456E-BA37-01F1D43C2C46}"/>
                </a:ext>
              </a:extLst>
            </p:cNvPr>
            <p:cNvSpPr/>
            <p:nvPr/>
          </p:nvSpPr>
          <p:spPr>
            <a:xfrm>
              <a:off x="8527321" y="3785891"/>
              <a:ext cx="1217469" cy="31129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2024</a:t>
              </a:r>
              <a:endParaRPr lang="en-GB" dirty="0">
                <a:solidFill>
                  <a:schemeClr val="tx1"/>
                </a:solidFill>
              </a:endParaRPr>
            </a:p>
          </p:txBody>
        </p:sp>
        <p:sp>
          <p:nvSpPr>
            <p:cNvPr id="12" name="Rectángulo 11">
              <a:extLst>
                <a:ext uri="{FF2B5EF4-FFF2-40B4-BE49-F238E27FC236}">
                  <a16:creationId xmlns:a16="http://schemas.microsoft.com/office/drawing/2014/main" id="{7494D4FE-AC57-BCF1-1FDB-225C628F2462}"/>
                </a:ext>
              </a:extLst>
            </p:cNvPr>
            <p:cNvSpPr/>
            <p:nvPr/>
          </p:nvSpPr>
          <p:spPr>
            <a:xfrm>
              <a:off x="9744791" y="3785891"/>
              <a:ext cx="1217471" cy="31129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2025</a:t>
              </a:r>
              <a:endParaRPr lang="en-GB" dirty="0">
                <a:solidFill>
                  <a:schemeClr val="tx1"/>
                </a:solidFill>
              </a:endParaRPr>
            </a:p>
          </p:txBody>
        </p:sp>
        <p:sp>
          <p:nvSpPr>
            <p:cNvPr id="13" name="Rectángulo 12">
              <a:extLst>
                <a:ext uri="{FF2B5EF4-FFF2-40B4-BE49-F238E27FC236}">
                  <a16:creationId xmlns:a16="http://schemas.microsoft.com/office/drawing/2014/main" id="{6EB3357B-8167-97DC-6E1E-470FE87A2F82}"/>
                </a:ext>
              </a:extLst>
            </p:cNvPr>
            <p:cNvSpPr/>
            <p:nvPr/>
          </p:nvSpPr>
          <p:spPr>
            <a:xfrm>
              <a:off x="10962262" y="3785891"/>
              <a:ext cx="1217469" cy="31129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2026</a:t>
              </a:r>
              <a:endParaRPr lang="en-GB" dirty="0">
                <a:solidFill>
                  <a:schemeClr val="tx1"/>
                </a:solidFill>
              </a:endParaRPr>
            </a:p>
          </p:txBody>
        </p:sp>
        <p:sp>
          <p:nvSpPr>
            <p:cNvPr id="14" name="Rectángulo 13">
              <a:extLst>
                <a:ext uri="{FF2B5EF4-FFF2-40B4-BE49-F238E27FC236}">
                  <a16:creationId xmlns:a16="http://schemas.microsoft.com/office/drawing/2014/main" id="{4DF8D538-144C-0ABF-A942-769B2941D2A7}"/>
                </a:ext>
              </a:extLst>
            </p:cNvPr>
            <p:cNvSpPr/>
            <p:nvPr/>
          </p:nvSpPr>
          <p:spPr>
            <a:xfrm>
              <a:off x="22856" y="3785891"/>
              <a:ext cx="1217471" cy="311290"/>
            </a:xfrm>
            <a:prstGeom prst="rect">
              <a:avLst/>
            </a:prstGeom>
            <a:solidFill>
              <a:srgbClr val="93637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2017</a:t>
              </a:r>
              <a:endParaRPr lang="en-GB" dirty="0">
                <a:solidFill>
                  <a:schemeClr val="tx1"/>
                </a:solidFill>
              </a:endParaRPr>
            </a:p>
          </p:txBody>
        </p:sp>
      </p:grpSp>
      <p:sp>
        <p:nvSpPr>
          <p:cNvPr id="27652" name="CuadroTexto 30">
            <a:extLst>
              <a:ext uri="{FF2B5EF4-FFF2-40B4-BE49-F238E27FC236}">
                <a16:creationId xmlns:a16="http://schemas.microsoft.com/office/drawing/2014/main" id="{CFADB5A8-7210-7538-2DB8-0B207DCAD252}"/>
              </a:ext>
            </a:extLst>
          </p:cNvPr>
          <p:cNvSpPr txBox="1">
            <a:spLocks noChangeArrowheads="1"/>
          </p:cNvSpPr>
          <p:nvPr/>
        </p:nvSpPr>
        <p:spPr bwMode="auto">
          <a:xfrm>
            <a:off x="2365375" y="1824038"/>
            <a:ext cx="1611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a:r>
              <a:rPr lang="en-GB" altLang="en-US" sz="2400" b="1">
                <a:solidFill>
                  <a:srgbClr val="FF0000"/>
                </a:solidFill>
              </a:rPr>
              <a:t>European Green Deal</a:t>
            </a:r>
          </a:p>
        </p:txBody>
      </p:sp>
      <p:sp>
        <p:nvSpPr>
          <p:cNvPr id="32" name="Elipse 31">
            <a:extLst>
              <a:ext uri="{FF2B5EF4-FFF2-40B4-BE49-F238E27FC236}">
                <a16:creationId xmlns:a16="http://schemas.microsoft.com/office/drawing/2014/main" id="{05A81F7A-42D6-09DF-0B7D-C3A09E90298D}"/>
              </a:ext>
            </a:extLst>
          </p:cNvPr>
          <p:cNvSpPr/>
          <p:nvPr/>
        </p:nvSpPr>
        <p:spPr>
          <a:xfrm>
            <a:off x="2311400" y="1466850"/>
            <a:ext cx="1655763" cy="165576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33" name="Conector recto 32">
            <a:extLst>
              <a:ext uri="{FF2B5EF4-FFF2-40B4-BE49-F238E27FC236}">
                <a16:creationId xmlns:a16="http://schemas.microsoft.com/office/drawing/2014/main" id="{E33BD272-FCC2-47E4-143E-7D3773808594}"/>
              </a:ext>
            </a:extLst>
          </p:cNvPr>
          <p:cNvCxnSpPr>
            <a:cxnSpLocks/>
          </p:cNvCxnSpPr>
          <p:nvPr/>
        </p:nvCxnSpPr>
        <p:spPr>
          <a:xfrm flipH="1" flipV="1">
            <a:off x="3140075" y="3154363"/>
            <a:ext cx="0" cy="66040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pic>
        <p:nvPicPr>
          <p:cNvPr id="38" name="Google Shape;221;p23">
            <a:extLst>
              <a:ext uri="{FF2B5EF4-FFF2-40B4-BE49-F238E27FC236}">
                <a16:creationId xmlns:a16="http://schemas.microsoft.com/office/drawing/2014/main" id="{96B67437-D062-66C9-7F14-B34A0E98A1E8}"/>
              </a:ext>
            </a:extLst>
          </p:cNvPr>
          <p:cNvPicPr preferRelativeResize="0">
            <a:picLocks noChangeAspect="1"/>
          </p:cNvPicPr>
          <p:nvPr/>
        </p:nvPicPr>
        <p:blipFill rotWithShape="1">
          <a:blip r:embed="rId2">
            <a:alphaModFix/>
          </a:blip>
          <a:srcRect/>
          <a:stretch/>
        </p:blipFill>
        <p:spPr>
          <a:xfrm>
            <a:off x="1878013" y="4468813"/>
            <a:ext cx="1458912" cy="2074862"/>
          </a:xfrm>
          <a:prstGeom prst="rect">
            <a:avLst/>
          </a:prstGeom>
          <a:noFill/>
          <a:ln>
            <a:solidFill>
              <a:schemeClr val="tx1"/>
            </a:solidFill>
          </a:ln>
          <a:effectLst>
            <a:outerShdw blurRad="50800" dist="38100" dir="2700000" algn="tl" rotWithShape="0">
              <a:prstClr val="black">
                <a:alpha val="40000"/>
              </a:prstClr>
            </a:outerShdw>
          </a:effectLst>
        </p:spPr>
      </p:pic>
      <p:sp>
        <p:nvSpPr>
          <p:cNvPr id="49" name="Rectángulo: esquinas redondeadas 48">
            <a:extLst>
              <a:ext uri="{FF2B5EF4-FFF2-40B4-BE49-F238E27FC236}">
                <a16:creationId xmlns:a16="http://schemas.microsoft.com/office/drawing/2014/main" id="{0CA1D76D-B2FC-005B-EE5C-D51FA03B2898}"/>
              </a:ext>
            </a:extLst>
          </p:cNvPr>
          <p:cNvSpPr/>
          <p:nvPr/>
        </p:nvSpPr>
        <p:spPr>
          <a:xfrm>
            <a:off x="1792288" y="4346575"/>
            <a:ext cx="1616075" cy="2316163"/>
          </a:xfrm>
          <a:prstGeom prst="roundRect">
            <a:avLst>
              <a:gd name="adj" fmla="val 8757"/>
            </a:avLst>
          </a:prstGeom>
          <a:noFill/>
          <a:ln w="38100">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50" name="Conector recto 49">
            <a:extLst>
              <a:ext uri="{FF2B5EF4-FFF2-40B4-BE49-F238E27FC236}">
                <a16:creationId xmlns:a16="http://schemas.microsoft.com/office/drawing/2014/main" id="{6D174B08-E5BB-9DF4-3B20-D3D5BBBA8C8A}"/>
              </a:ext>
            </a:extLst>
          </p:cNvPr>
          <p:cNvCxnSpPr>
            <a:cxnSpLocks/>
          </p:cNvCxnSpPr>
          <p:nvPr/>
        </p:nvCxnSpPr>
        <p:spPr>
          <a:xfrm flipH="1" flipV="1">
            <a:off x="3181350" y="4059238"/>
            <a:ext cx="0" cy="269875"/>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B303AC-6FA4-3E9D-0150-77B193BFBBFC}"/>
              </a:ext>
            </a:extLst>
          </p:cNvPr>
          <p:cNvSpPr>
            <a:spLocks noGrp="1"/>
          </p:cNvSpPr>
          <p:nvPr>
            <p:ph type="title"/>
          </p:nvPr>
        </p:nvSpPr>
        <p:spPr>
          <a:xfrm>
            <a:off x="588963" y="0"/>
            <a:ext cx="9202737" cy="1724025"/>
          </a:xfrm>
        </p:spPr>
        <p:txBody>
          <a:bodyPr/>
          <a:lstStyle/>
          <a:p>
            <a:pPr>
              <a:defRPr/>
            </a:pPr>
            <a:r>
              <a:rPr lang="en-GB" dirty="0"/>
              <a:t>EAPA response to European Green Deal</a:t>
            </a:r>
          </a:p>
        </p:txBody>
      </p:sp>
      <p:grpSp>
        <p:nvGrpSpPr>
          <p:cNvPr id="28675" name="Grupo 14">
            <a:extLst>
              <a:ext uri="{FF2B5EF4-FFF2-40B4-BE49-F238E27FC236}">
                <a16:creationId xmlns:a16="http://schemas.microsoft.com/office/drawing/2014/main" id="{FE3BF7D1-B548-89F0-EEB0-8B49202E98C0}"/>
              </a:ext>
            </a:extLst>
          </p:cNvPr>
          <p:cNvGrpSpPr>
            <a:grpSpLocks/>
          </p:cNvGrpSpPr>
          <p:nvPr/>
        </p:nvGrpSpPr>
        <p:grpSpPr bwMode="auto">
          <a:xfrm>
            <a:off x="0" y="3786188"/>
            <a:ext cx="10826750" cy="311150"/>
            <a:chOff x="22856" y="3785891"/>
            <a:chExt cx="12156875" cy="311290"/>
          </a:xfrm>
        </p:grpSpPr>
        <p:sp>
          <p:nvSpPr>
            <p:cNvPr id="4" name="Rectángulo 3">
              <a:extLst>
                <a:ext uri="{FF2B5EF4-FFF2-40B4-BE49-F238E27FC236}">
                  <a16:creationId xmlns:a16="http://schemas.microsoft.com/office/drawing/2014/main" id="{54CBB5CC-7883-532D-7593-10C94393E2A8}"/>
                </a:ext>
              </a:extLst>
            </p:cNvPr>
            <p:cNvSpPr/>
            <p:nvPr/>
          </p:nvSpPr>
          <p:spPr>
            <a:xfrm>
              <a:off x="1224283" y="3785891"/>
              <a:ext cx="1217471" cy="3112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2018</a:t>
              </a:r>
              <a:endParaRPr lang="en-GB" dirty="0">
                <a:solidFill>
                  <a:schemeClr val="tx1"/>
                </a:solidFill>
              </a:endParaRPr>
            </a:p>
          </p:txBody>
        </p:sp>
        <p:sp>
          <p:nvSpPr>
            <p:cNvPr id="6" name="Rectángulo 5">
              <a:extLst>
                <a:ext uri="{FF2B5EF4-FFF2-40B4-BE49-F238E27FC236}">
                  <a16:creationId xmlns:a16="http://schemas.microsoft.com/office/drawing/2014/main" id="{B6F1E412-7F68-D581-1020-035F19C787CD}"/>
                </a:ext>
              </a:extLst>
            </p:cNvPr>
            <p:cNvSpPr/>
            <p:nvPr/>
          </p:nvSpPr>
          <p:spPr>
            <a:xfrm>
              <a:off x="2441754" y="3785891"/>
              <a:ext cx="1217469" cy="31129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2019</a:t>
              </a:r>
              <a:endParaRPr lang="en-GB" dirty="0">
                <a:solidFill>
                  <a:schemeClr val="tx1"/>
                </a:solidFill>
              </a:endParaRPr>
            </a:p>
          </p:txBody>
        </p:sp>
        <p:sp>
          <p:nvSpPr>
            <p:cNvPr id="7" name="Rectángulo 6">
              <a:extLst>
                <a:ext uri="{FF2B5EF4-FFF2-40B4-BE49-F238E27FC236}">
                  <a16:creationId xmlns:a16="http://schemas.microsoft.com/office/drawing/2014/main" id="{8D7AA5B7-FA0A-1862-2ACD-7BED8E1AB1B4}"/>
                </a:ext>
              </a:extLst>
            </p:cNvPr>
            <p:cNvSpPr/>
            <p:nvPr/>
          </p:nvSpPr>
          <p:spPr>
            <a:xfrm>
              <a:off x="3659223" y="3785891"/>
              <a:ext cx="1217471" cy="31129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2020</a:t>
              </a:r>
              <a:endParaRPr lang="en-GB" dirty="0">
                <a:solidFill>
                  <a:schemeClr val="tx1"/>
                </a:solidFill>
              </a:endParaRPr>
            </a:p>
          </p:txBody>
        </p:sp>
        <p:sp>
          <p:nvSpPr>
            <p:cNvPr id="8" name="Rectángulo 7">
              <a:extLst>
                <a:ext uri="{FF2B5EF4-FFF2-40B4-BE49-F238E27FC236}">
                  <a16:creationId xmlns:a16="http://schemas.microsoft.com/office/drawing/2014/main" id="{9FCCAB9C-CF3F-5C67-E78D-61CBDB610C8A}"/>
                </a:ext>
              </a:extLst>
            </p:cNvPr>
            <p:cNvSpPr/>
            <p:nvPr/>
          </p:nvSpPr>
          <p:spPr>
            <a:xfrm>
              <a:off x="4876694" y="3785891"/>
              <a:ext cx="1217469" cy="31129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2021</a:t>
              </a:r>
              <a:endParaRPr lang="en-GB" dirty="0">
                <a:solidFill>
                  <a:schemeClr val="tx1"/>
                </a:solidFill>
              </a:endParaRPr>
            </a:p>
          </p:txBody>
        </p:sp>
        <p:sp>
          <p:nvSpPr>
            <p:cNvPr id="9" name="Rectángulo 8">
              <a:extLst>
                <a:ext uri="{FF2B5EF4-FFF2-40B4-BE49-F238E27FC236}">
                  <a16:creationId xmlns:a16="http://schemas.microsoft.com/office/drawing/2014/main" id="{44F9D8CA-859F-4956-8355-DFCD347AB2D4}"/>
                </a:ext>
              </a:extLst>
            </p:cNvPr>
            <p:cNvSpPr/>
            <p:nvPr/>
          </p:nvSpPr>
          <p:spPr>
            <a:xfrm>
              <a:off x="6094163" y="3785891"/>
              <a:ext cx="1215688" cy="31129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2022</a:t>
              </a:r>
              <a:endParaRPr lang="en-GB" dirty="0">
                <a:solidFill>
                  <a:schemeClr val="tx1"/>
                </a:solidFill>
              </a:endParaRPr>
            </a:p>
          </p:txBody>
        </p:sp>
        <p:sp>
          <p:nvSpPr>
            <p:cNvPr id="10" name="Rectángulo 9">
              <a:extLst>
                <a:ext uri="{FF2B5EF4-FFF2-40B4-BE49-F238E27FC236}">
                  <a16:creationId xmlns:a16="http://schemas.microsoft.com/office/drawing/2014/main" id="{7DEE6529-58E0-FDDF-C306-D520B62FC231}"/>
                </a:ext>
              </a:extLst>
            </p:cNvPr>
            <p:cNvSpPr/>
            <p:nvPr/>
          </p:nvSpPr>
          <p:spPr>
            <a:xfrm>
              <a:off x="7309851" y="3785891"/>
              <a:ext cx="1217471" cy="31129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2023</a:t>
              </a:r>
              <a:endParaRPr lang="en-GB" dirty="0">
                <a:solidFill>
                  <a:schemeClr val="tx1"/>
                </a:solidFill>
              </a:endParaRPr>
            </a:p>
          </p:txBody>
        </p:sp>
        <p:sp>
          <p:nvSpPr>
            <p:cNvPr id="11" name="Rectángulo 10">
              <a:extLst>
                <a:ext uri="{FF2B5EF4-FFF2-40B4-BE49-F238E27FC236}">
                  <a16:creationId xmlns:a16="http://schemas.microsoft.com/office/drawing/2014/main" id="{63A9B1AC-E978-D4BF-5858-1D1C2C20FE36}"/>
                </a:ext>
              </a:extLst>
            </p:cNvPr>
            <p:cNvSpPr/>
            <p:nvPr/>
          </p:nvSpPr>
          <p:spPr>
            <a:xfrm>
              <a:off x="8527321" y="3785891"/>
              <a:ext cx="1217469" cy="31129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2024</a:t>
              </a:r>
              <a:endParaRPr lang="en-GB" dirty="0">
                <a:solidFill>
                  <a:schemeClr val="tx1"/>
                </a:solidFill>
              </a:endParaRPr>
            </a:p>
          </p:txBody>
        </p:sp>
        <p:sp>
          <p:nvSpPr>
            <p:cNvPr id="12" name="Rectángulo 11">
              <a:extLst>
                <a:ext uri="{FF2B5EF4-FFF2-40B4-BE49-F238E27FC236}">
                  <a16:creationId xmlns:a16="http://schemas.microsoft.com/office/drawing/2014/main" id="{1AC4A8ED-9C51-E672-6424-47A95E05A376}"/>
                </a:ext>
              </a:extLst>
            </p:cNvPr>
            <p:cNvSpPr/>
            <p:nvPr/>
          </p:nvSpPr>
          <p:spPr>
            <a:xfrm>
              <a:off x="9744791" y="3785891"/>
              <a:ext cx="1217471" cy="31129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2025</a:t>
              </a:r>
              <a:endParaRPr lang="en-GB" dirty="0">
                <a:solidFill>
                  <a:schemeClr val="tx1"/>
                </a:solidFill>
              </a:endParaRPr>
            </a:p>
          </p:txBody>
        </p:sp>
        <p:sp>
          <p:nvSpPr>
            <p:cNvPr id="13" name="Rectángulo 12">
              <a:extLst>
                <a:ext uri="{FF2B5EF4-FFF2-40B4-BE49-F238E27FC236}">
                  <a16:creationId xmlns:a16="http://schemas.microsoft.com/office/drawing/2014/main" id="{C98CDC81-F5F6-DB72-1FD1-EE1B7EBCA3B5}"/>
                </a:ext>
              </a:extLst>
            </p:cNvPr>
            <p:cNvSpPr/>
            <p:nvPr/>
          </p:nvSpPr>
          <p:spPr>
            <a:xfrm>
              <a:off x="10962262" y="3785891"/>
              <a:ext cx="1217469" cy="31129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2026</a:t>
              </a:r>
              <a:endParaRPr lang="en-GB" dirty="0">
                <a:solidFill>
                  <a:schemeClr val="tx1"/>
                </a:solidFill>
              </a:endParaRPr>
            </a:p>
          </p:txBody>
        </p:sp>
        <p:sp>
          <p:nvSpPr>
            <p:cNvPr id="14" name="Rectángulo 13">
              <a:extLst>
                <a:ext uri="{FF2B5EF4-FFF2-40B4-BE49-F238E27FC236}">
                  <a16:creationId xmlns:a16="http://schemas.microsoft.com/office/drawing/2014/main" id="{BE6B1F6E-3382-BA22-8ECC-1D241A86E95D}"/>
                </a:ext>
              </a:extLst>
            </p:cNvPr>
            <p:cNvSpPr/>
            <p:nvPr/>
          </p:nvSpPr>
          <p:spPr>
            <a:xfrm>
              <a:off x="22856" y="3785891"/>
              <a:ext cx="1217471" cy="311290"/>
            </a:xfrm>
            <a:prstGeom prst="rect">
              <a:avLst/>
            </a:prstGeom>
            <a:solidFill>
              <a:srgbClr val="93637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2017</a:t>
              </a:r>
              <a:endParaRPr lang="en-GB" dirty="0">
                <a:solidFill>
                  <a:schemeClr val="tx1"/>
                </a:solidFill>
              </a:endParaRPr>
            </a:p>
          </p:txBody>
        </p:sp>
      </p:grpSp>
      <p:sp>
        <p:nvSpPr>
          <p:cNvPr id="28676" name="CuadroTexto 30">
            <a:extLst>
              <a:ext uri="{FF2B5EF4-FFF2-40B4-BE49-F238E27FC236}">
                <a16:creationId xmlns:a16="http://schemas.microsoft.com/office/drawing/2014/main" id="{B5E7A458-6246-1E77-46E0-778985513FCC}"/>
              </a:ext>
            </a:extLst>
          </p:cNvPr>
          <p:cNvSpPr txBox="1">
            <a:spLocks noChangeArrowheads="1"/>
          </p:cNvSpPr>
          <p:nvPr/>
        </p:nvSpPr>
        <p:spPr bwMode="auto">
          <a:xfrm>
            <a:off x="2365375" y="1824038"/>
            <a:ext cx="1611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a:r>
              <a:rPr lang="en-GB" altLang="en-US" sz="2400" b="1">
                <a:solidFill>
                  <a:srgbClr val="FF0000"/>
                </a:solidFill>
              </a:rPr>
              <a:t>European Green Deal</a:t>
            </a:r>
          </a:p>
        </p:txBody>
      </p:sp>
      <p:sp>
        <p:nvSpPr>
          <p:cNvPr id="32" name="Elipse 31">
            <a:extLst>
              <a:ext uri="{FF2B5EF4-FFF2-40B4-BE49-F238E27FC236}">
                <a16:creationId xmlns:a16="http://schemas.microsoft.com/office/drawing/2014/main" id="{77D737CC-1349-0D9F-1126-5F3024510FDB}"/>
              </a:ext>
            </a:extLst>
          </p:cNvPr>
          <p:cNvSpPr/>
          <p:nvPr/>
        </p:nvSpPr>
        <p:spPr>
          <a:xfrm>
            <a:off x="2311400" y="1466850"/>
            <a:ext cx="1655763" cy="165576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33" name="Conector recto 32">
            <a:extLst>
              <a:ext uri="{FF2B5EF4-FFF2-40B4-BE49-F238E27FC236}">
                <a16:creationId xmlns:a16="http://schemas.microsoft.com/office/drawing/2014/main" id="{AAE5DC24-B3B6-6EF3-4CD7-83F5254AB4F1}"/>
              </a:ext>
            </a:extLst>
          </p:cNvPr>
          <p:cNvCxnSpPr>
            <a:cxnSpLocks/>
          </p:cNvCxnSpPr>
          <p:nvPr/>
        </p:nvCxnSpPr>
        <p:spPr>
          <a:xfrm flipH="1" flipV="1">
            <a:off x="3140075" y="3154363"/>
            <a:ext cx="0" cy="66040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pic>
        <p:nvPicPr>
          <p:cNvPr id="38" name="Google Shape;221;p23">
            <a:extLst>
              <a:ext uri="{FF2B5EF4-FFF2-40B4-BE49-F238E27FC236}">
                <a16:creationId xmlns:a16="http://schemas.microsoft.com/office/drawing/2014/main" id="{CFF09104-6FDB-23E5-29A0-3657BCE6995A}"/>
              </a:ext>
            </a:extLst>
          </p:cNvPr>
          <p:cNvPicPr preferRelativeResize="0">
            <a:picLocks noChangeAspect="1"/>
          </p:cNvPicPr>
          <p:nvPr/>
        </p:nvPicPr>
        <p:blipFill rotWithShape="1">
          <a:blip r:embed="rId2">
            <a:alphaModFix/>
          </a:blip>
          <a:srcRect/>
          <a:stretch/>
        </p:blipFill>
        <p:spPr>
          <a:xfrm>
            <a:off x="1878013" y="4468813"/>
            <a:ext cx="1458912" cy="2074862"/>
          </a:xfrm>
          <a:prstGeom prst="rect">
            <a:avLst/>
          </a:prstGeom>
          <a:noFill/>
          <a:ln>
            <a:solidFill>
              <a:schemeClr val="tx1"/>
            </a:solidFill>
          </a:ln>
          <a:effectLst>
            <a:outerShdw blurRad="50800" dist="38100" dir="2700000" algn="tl" rotWithShape="0">
              <a:prstClr val="black">
                <a:alpha val="40000"/>
              </a:prstClr>
            </a:outerShdw>
          </a:effectLst>
        </p:spPr>
      </p:pic>
      <p:sp>
        <p:nvSpPr>
          <p:cNvPr id="40" name="Rectángulo: esquinas redondeadas 39">
            <a:extLst>
              <a:ext uri="{FF2B5EF4-FFF2-40B4-BE49-F238E27FC236}">
                <a16:creationId xmlns:a16="http://schemas.microsoft.com/office/drawing/2014/main" id="{98B8BFBF-B80B-FDEC-A370-92471B0D0B43}"/>
              </a:ext>
            </a:extLst>
          </p:cNvPr>
          <p:cNvSpPr/>
          <p:nvPr/>
        </p:nvSpPr>
        <p:spPr>
          <a:xfrm>
            <a:off x="3479800" y="4346575"/>
            <a:ext cx="1617663" cy="2316163"/>
          </a:xfrm>
          <a:prstGeom prst="roundRect">
            <a:avLst>
              <a:gd name="adj" fmla="val 8757"/>
            </a:avLst>
          </a:prstGeom>
          <a:noFill/>
          <a:ln w="38100">
            <a:solidFill>
              <a:srgbClr val="FFC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41" name="Conector recto 40">
            <a:extLst>
              <a:ext uri="{FF2B5EF4-FFF2-40B4-BE49-F238E27FC236}">
                <a16:creationId xmlns:a16="http://schemas.microsoft.com/office/drawing/2014/main" id="{D54F627D-EDB6-C3EC-593B-8FD3CC51B346}"/>
              </a:ext>
            </a:extLst>
          </p:cNvPr>
          <p:cNvCxnSpPr>
            <a:cxnSpLocks/>
          </p:cNvCxnSpPr>
          <p:nvPr/>
        </p:nvCxnSpPr>
        <p:spPr>
          <a:xfrm flipH="1" flipV="1">
            <a:off x="3697288" y="4076700"/>
            <a:ext cx="7937" cy="269875"/>
          </a:xfrm>
          <a:prstGeom prst="line">
            <a:avLst/>
          </a:prstGeom>
          <a:ln w="38100">
            <a:solidFill>
              <a:srgbClr val="FFC000"/>
            </a:solidFill>
          </a:ln>
        </p:spPr>
        <p:style>
          <a:lnRef idx="2">
            <a:schemeClr val="accent1"/>
          </a:lnRef>
          <a:fillRef idx="0">
            <a:schemeClr val="accent1"/>
          </a:fillRef>
          <a:effectRef idx="1">
            <a:schemeClr val="accent1"/>
          </a:effectRef>
          <a:fontRef idx="minor">
            <a:schemeClr val="tx1"/>
          </a:fontRef>
        </p:style>
      </p:cxnSp>
      <p:pic>
        <p:nvPicPr>
          <p:cNvPr id="47" name="Imagen 46">
            <a:extLst>
              <a:ext uri="{FF2B5EF4-FFF2-40B4-BE49-F238E27FC236}">
                <a16:creationId xmlns:a16="http://schemas.microsoft.com/office/drawing/2014/main" id="{D7F5FDFB-ACB1-C970-4915-56A9BA833060}"/>
              </a:ext>
            </a:extLst>
          </p:cNvPr>
          <p:cNvPicPr>
            <a:picLocks noChangeAspect="1"/>
          </p:cNvPicPr>
          <p:nvPr/>
        </p:nvPicPr>
        <p:blipFill>
          <a:blip r:embed="rId3"/>
          <a:stretch>
            <a:fillRect/>
          </a:stretch>
        </p:blipFill>
        <p:spPr>
          <a:xfrm>
            <a:off x="3575050" y="4449763"/>
            <a:ext cx="1433513" cy="2074862"/>
          </a:xfrm>
          <a:prstGeom prst="rect">
            <a:avLst/>
          </a:prstGeom>
          <a:ln>
            <a:solidFill>
              <a:schemeClr val="tx1"/>
            </a:solidFill>
          </a:ln>
          <a:effectLst>
            <a:outerShdw blurRad="50800" dist="38100" dir="2700000" algn="tl" rotWithShape="0">
              <a:prstClr val="black">
                <a:alpha val="40000"/>
              </a:prstClr>
            </a:outerShdw>
          </a:effectLst>
        </p:spPr>
      </p:pic>
      <p:sp>
        <p:nvSpPr>
          <p:cNvPr id="49" name="Rectángulo: esquinas redondeadas 48">
            <a:extLst>
              <a:ext uri="{FF2B5EF4-FFF2-40B4-BE49-F238E27FC236}">
                <a16:creationId xmlns:a16="http://schemas.microsoft.com/office/drawing/2014/main" id="{BBC9D0A0-7197-0597-3F54-3D3B370DEFEE}"/>
              </a:ext>
            </a:extLst>
          </p:cNvPr>
          <p:cNvSpPr/>
          <p:nvPr/>
        </p:nvSpPr>
        <p:spPr>
          <a:xfrm>
            <a:off x="1792288" y="4346575"/>
            <a:ext cx="1616075" cy="2316163"/>
          </a:xfrm>
          <a:prstGeom prst="roundRect">
            <a:avLst>
              <a:gd name="adj" fmla="val 8757"/>
            </a:avLst>
          </a:prstGeom>
          <a:noFill/>
          <a:ln w="38100">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50" name="Conector recto 49">
            <a:extLst>
              <a:ext uri="{FF2B5EF4-FFF2-40B4-BE49-F238E27FC236}">
                <a16:creationId xmlns:a16="http://schemas.microsoft.com/office/drawing/2014/main" id="{28C71689-59F6-1D49-1917-93062C88286F}"/>
              </a:ext>
            </a:extLst>
          </p:cNvPr>
          <p:cNvCxnSpPr>
            <a:cxnSpLocks/>
          </p:cNvCxnSpPr>
          <p:nvPr/>
        </p:nvCxnSpPr>
        <p:spPr>
          <a:xfrm flipH="1" flipV="1">
            <a:off x="3181350" y="4059238"/>
            <a:ext cx="0" cy="269875"/>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37265F-F0DD-055D-076A-A1A4C65425DB}"/>
              </a:ext>
            </a:extLst>
          </p:cNvPr>
          <p:cNvSpPr>
            <a:spLocks noGrp="1"/>
          </p:cNvSpPr>
          <p:nvPr>
            <p:ph type="title"/>
          </p:nvPr>
        </p:nvSpPr>
        <p:spPr>
          <a:xfrm>
            <a:off x="588963" y="0"/>
            <a:ext cx="9202737" cy="1724025"/>
          </a:xfrm>
        </p:spPr>
        <p:txBody>
          <a:bodyPr/>
          <a:lstStyle/>
          <a:p>
            <a:pPr>
              <a:defRPr/>
            </a:pPr>
            <a:r>
              <a:rPr lang="en-GB" dirty="0"/>
              <a:t>EAPA response to European Green Deal</a:t>
            </a:r>
          </a:p>
        </p:txBody>
      </p:sp>
      <p:grpSp>
        <p:nvGrpSpPr>
          <p:cNvPr id="29699" name="Grupo 14">
            <a:extLst>
              <a:ext uri="{FF2B5EF4-FFF2-40B4-BE49-F238E27FC236}">
                <a16:creationId xmlns:a16="http://schemas.microsoft.com/office/drawing/2014/main" id="{36F1B7AE-108D-48DA-17D0-33AFB764ABA8}"/>
              </a:ext>
            </a:extLst>
          </p:cNvPr>
          <p:cNvGrpSpPr>
            <a:grpSpLocks/>
          </p:cNvGrpSpPr>
          <p:nvPr/>
        </p:nvGrpSpPr>
        <p:grpSpPr bwMode="auto">
          <a:xfrm>
            <a:off x="0" y="3786188"/>
            <a:ext cx="10826750" cy="311150"/>
            <a:chOff x="22856" y="3785891"/>
            <a:chExt cx="12156875" cy="311290"/>
          </a:xfrm>
        </p:grpSpPr>
        <p:sp>
          <p:nvSpPr>
            <p:cNvPr id="4" name="Rectángulo 3">
              <a:extLst>
                <a:ext uri="{FF2B5EF4-FFF2-40B4-BE49-F238E27FC236}">
                  <a16:creationId xmlns:a16="http://schemas.microsoft.com/office/drawing/2014/main" id="{FCF7F236-5D76-B1A5-8E28-D11AC4AD11B6}"/>
                </a:ext>
              </a:extLst>
            </p:cNvPr>
            <p:cNvSpPr/>
            <p:nvPr/>
          </p:nvSpPr>
          <p:spPr>
            <a:xfrm>
              <a:off x="1224283" y="3785891"/>
              <a:ext cx="1217471" cy="3112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2018</a:t>
              </a:r>
              <a:endParaRPr lang="en-GB" dirty="0">
                <a:solidFill>
                  <a:schemeClr val="tx1"/>
                </a:solidFill>
              </a:endParaRPr>
            </a:p>
          </p:txBody>
        </p:sp>
        <p:sp>
          <p:nvSpPr>
            <p:cNvPr id="6" name="Rectángulo 5">
              <a:extLst>
                <a:ext uri="{FF2B5EF4-FFF2-40B4-BE49-F238E27FC236}">
                  <a16:creationId xmlns:a16="http://schemas.microsoft.com/office/drawing/2014/main" id="{11F9F2FA-B25C-7FA6-05DE-EEB2E5FE55EF}"/>
                </a:ext>
              </a:extLst>
            </p:cNvPr>
            <p:cNvSpPr/>
            <p:nvPr/>
          </p:nvSpPr>
          <p:spPr>
            <a:xfrm>
              <a:off x="2441754" y="3785891"/>
              <a:ext cx="1217469" cy="31129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2019</a:t>
              </a:r>
              <a:endParaRPr lang="en-GB" dirty="0">
                <a:solidFill>
                  <a:schemeClr val="tx1"/>
                </a:solidFill>
              </a:endParaRPr>
            </a:p>
          </p:txBody>
        </p:sp>
        <p:sp>
          <p:nvSpPr>
            <p:cNvPr id="7" name="Rectángulo 6">
              <a:extLst>
                <a:ext uri="{FF2B5EF4-FFF2-40B4-BE49-F238E27FC236}">
                  <a16:creationId xmlns:a16="http://schemas.microsoft.com/office/drawing/2014/main" id="{89B8258E-884E-EB2B-2CF0-468F9270F802}"/>
                </a:ext>
              </a:extLst>
            </p:cNvPr>
            <p:cNvSpPr/>
            <p:nvPr/>
          </p:nvSpPr>
          <p:spPr>
            <a:xfrm>
              <a:off x="3659223" y="3785891"/>
              <a:ext cx="1217471" cy="31129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2020</a:t>
              </a:r>
              <a:endParaRPr lang="en-GB" dirty="0">
                <a:solidFill>
                  <a:schemeClr val="tx1"/>
                </a:solidFill>
              </a:endParaRPr>
            </a:p>
          </p:txBody>
        </p:sp>
        <p:sp>
          <p:nvSpPr>
            <p:cNvPr id="8" name="Rectángulo 7">
              <a:extLst>
                <a:ext uri="{FF2B5EF4-FFF2-40B4-BE49-F238E27FC236}">
                  <a16:creationId xmlns:a16="http://schemas.microsoft.com/office/drawing/2014/main" id="{4F3211B4-963C-58FA-272C-34775C6345A4}"/>
                </a:ext>
              </a:extLst>
            </p:cNvPr>
            <p:cNvSpPr/>
            <p:nvPr/>
          </p:nvSpPr>
          <p:spPr>
            <a:xfrm>
              <a:off x="4876694" y="3785891"/>
              <a:ext cx="1217469" cy="31129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2021</a:t>
              </a:r>
              <a:endParaRPr lang="en-GB" dirty="0">
                <a:solidFill>
                  <a:schemeClr val="tx1"/>
                </a:solidFill>
              </a:endParaRPr>
            </a:p>
          </p:txBody>
        </p:sp>
        <p:sp>
          <p:nvSpPr>
            <p:cNvPr id="9" name="Rectángulo 8">
              <a:extLst>
                <a:ext uri="{FF2B5EF4-FFF2-40B4-BE49-F238E27FC236}">
                  <a16:creationId xmlns:a16="http://schemas.microsoft.com/office/drawing/2014/main" id="{E4A1EC6A-A584-7E99-4F7D-AD7B3F56E835}"/>
                </a:ext>
              </a:extLst>
            </p:cNvPr>
            <p:cNvSpPr/>
            <p:nvPr/>
          </p:nvSpPr>
          <p:spPr>
            <a:xfrm>
              <a:off x="6094163" y="3785891"/>
              <a:ext cx="1215688" cy="31129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2022</a:t>
              </a:r>
              <a:endParaRPr lang="en-GB" dirty="0">
                <a:solidFill>
                  <a:schemeClr val="tx1"/>
                </a:solidFill>
              </a:endParaRPr>
            </a:p>
          </p:txBody>
        </p:sp>
        <p:sp>
          <p:nvSpPr>
            <p:cNvPr id="10" name="Rectángulo 9">
              <a:extLst>
                <a:ext uri="{FF2B5EF4-FFF2-40B4-BE49-F238E27FC236}">
                  <a16:creationId xmlns:a16="http://schemas.microsoft.com/office/drawing/2014/main" id="{90A506C6-5099-985D-5F84-15C5487D47AB}"/>
                </a:ext>
              </a:extLst>
            </p:cNvPr>
            <p:cNvSpPr/>
            <p:nvPr/>
          </p:nvSpPr>
          <p:spPr>
            <a:xfrm>
              <a:off x="7309851" y="3785891"/>
              <a:ext cx="1217471" cy="31129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2023</a:t>
              </a:r>
              <a:endParaRPr lang="en-GB" dirty="0">
                <a:solidFill>
                  <a:schemeClr val="tx1"/>
                </a:solidFill>
              </a:endParaRPr>
            </a:p>
          </p:txBody>
        </p:sp>
        <p:sp>
          <p:nvSpPr>
            <p:cNvPr id="11" name="Rectángulo 10">
              <a:extLst>
                <a:ext uri="{FF2B5EF4-FFF2-40B4-BE49-F238E27FC236}">
                  <a16:creationId xmlns:a16="http://schemas.microsoft.com/office/drawing/2014/main" id="{6A9E346B-0FC4-DA73-351F-C735693879A2}"/>
                </a:ext>
              </a:extLst>
            </p:cNvPr>
            <p:cNvSpPr/>
            <p:nvPr/>
          </p:nvSpPr>
          <p:spPr>
            <a:xfrm>
              <a:off x="8527321" y="3785891"/>
              <a:ext cx="1217469" cy="31129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2024</a:t>
              </a:r>
              <a:endParaRPr lang="en-GB" dirty="0">
                <a:solidFill>
                  <a:schemeClr val="tx1"/>
                </a:solidFill>
              </a:endParaRPr>
            </a:p>
          </p:txBody>
        </p:sp>
        <p:sp>
          <p:nvSpPr>
            <p:cNvPr id="12" name="Rectángulo 11">
              <a:extLst>
                <a:ext uri="{FF2B5EF4-FFF2-40B4-BE49-F238E27FC236}">
                  <a16:creationId xmlns:a16="http://schemas.microsoft.com/office/drawing/2014/main" id="{2046D6CF-05E5-83E3-208B-4647E735A9F3}"/>
                </a:ext>
              </a:extLst>
            </p:cNvPr>
            <p:cNvSpPr/>
            <p:nvPr/>
          </p:nvSpPr>
          <p:spPr>
            <a:xfrm>
              <a:off x="9744791" y="3785891"/>
              <a:ext cx="1217471" cy="31129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2025</a:t>
              </a:r>
              <a:endParaRPr lang="en-GB" dirty="0">
                <a:solidFill>
                  <a:schemeClr val="tx1"/>
                </a:solidFill>
              </a:endParaRPr>
            </a:p>
          </p:txBody>
        </p:sp>
        <p:sp>
          <p:nvSpPr>
            <p:cNvPr id="13" name="Rectángulo 12">
              <a:extLst>
                <a:ext uri="{FF2B5EF4-FFF2-40B4-BE49-F238E27FC236}">
                  <a16:creationId xmlns:a16="http://schemas.microsoft.com/office/drawing/2014/main" id="{AB475DD5-A38B-8799-D9D4-4E474BAFD162}"/>
                </a:ext>
              </a:extLst>
            </p:cNvPr>
            <p:cNvSpPr/>
            <p:nvPr/>
          </p:nvSpPr>
          <p:spPr>
            <a:xfrm>
              <a:off x="10962262" y="3785891"/>
              <a:ext cx="1217469" cy="31129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2026</a:t>
              </a:r>
              <a:endParaRPr lang="en-GB" dirty="0">
                <a:solidFill>
                  <a:schemeClr val="tx1"/>
                </a:solidFill>
              </a:endParaRPr>
            </a:p>
          </p:txBody>
        </p:sp>
        <p:sp>
          <p:nvSpPr>
            <p:cNvPr id="14" name="Rectángulo 13">
              <a:extLst>
                <a:ext uri="{FF2B5EF4-FFF2-40B4-BE49-F238E27FC236}">
                  <a16:creationId xmlns:a16="http://schemas.microsoft.com/office/drawing/2014/main" id="{EA1F0ED2-5296-85F1-FD7E-4E975C04C1F6}"/>
                </a:ext>
              </a:extLst>
            </p:cNvPr>
            <p:cNvSpPr/>
            <p:nvPr/>
          </p:nvSpPr>
          <p:spPr>
            <a:xfrm>
              <a:off x="22856" y="3785891"/>
              <a:ext cx="1217471" cy="311290"/>
            </a:xfrm>
            <a:prstGeom prst="rect">
              <a:avLst/>
            </a:prstGeom>
            <a:solidFill>
              <a:srgbClr val="93637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2017</a:t>
              </a:r>
              <a:endParaRPr lang="en-GB" dirty="0">
                <a:solidFill>
                  <a:schemeClr val="tx1"/>
                </a:solidFill>
              </a:endParaRPr>
            </a:p>
          </p:txBody>
        </p:sp>
      </p:grpSp>
      <p:cxnSp>
        <p:nvCxnSpPr>
          <p:cNvPr id="22" name="Conector recto 21">
            <a:extLst>
              <a:ext uri="{FF2B5EF4-FFF2-40B4-BE49-F238E27FC236}">
                <a16:creationId xmlns:a16="http://schemas.microsoft.com/office/drawing/2014/main" id="{F581AF63-34B8-A9A7-02A7-1A51602CBD23}"/>
              </a:ext>
            </a:extLst>
          </p:cNvPr>
          <p:cNvCxnSpPr>
            <a:cxnSpLocks/>
          </p:cNvCxnSpPr>
          <p:nvPr/>
        </p:nvCxnSpPr>
        <p:spPr>
          <a:xfrm flipH="1" flipV="1">
            <a:off x="7048500" y="3603625"/>
            <a:ext cx="0" cy="182563"/>
          </a:xfrm>
          <a:prstGeom prst="line">
            <a:avLst/>
          </a:prstGeom>
          <a:ln w="38100">
            <a:solidFill>
              <a:srgbClr val="009900"/>
            </a:solidFill>
          </a:ln>
        </p:spPr>
        <p:style>
          <a:lnRef idx="2">
            <a:schemeClr val="accent1"/>
          </a:lnRef>
          <a:fillRef idx="0">
            <a:schemeClr val="accent1"/>
          </a:fillRef>
          <a:effectRef idx="1">
            <a:schemeClr val="accent1"/>
          </a:effectRef>
          <a:fontRef idx="minor">
            <a:schemeClr val="tx1"/>
          </a:fontRef>
        </p:style>
      </p:cxnSp>
      <p:pic>
        <p:nvPicPr>
          <p:cNvPr id="18" name="Imagen 17" descr="Interfaz de usuario gráfica, Aplicación, Word&#10;&#10;Descripción generada automáticamente">
            <a:extLst>
              <a:ext uri="{FF2B5EF4-FFF2-40B4-BE49-F238E27FC236}">
                <a16:creationId xmlns:a16="http://schemas.microsoft.com/office/drawing/2014/main" id="{B6A88B46-F0C1-C496-EBA3-A26865389817}"/>
              </a:ext>
            </a:extLst>
          </p:cNvPr>
          <p:cNvPicPr>
            <a:picLocks noChangeAspect="1"/>
          </p:cNvPicPr>
          <p:nvPr/>
        </p:nvPicPr>
        <p:blipFill rotWithShape="1">
          <a:blip r:embed="rId2"/>
          <a:srcRect l="12747" t="12658" r="20240"/>
          <a:stretch/>
        </p:blipFill>
        <p:spPr>
          <a:xfrm>
            <a:off x="4038600" y="1395413"/>
            <a:ext cx="1441450" cy="2012950"/>
          </a:xfrm>
          <a:prstGeom prst="rect">
            <a:avLst/>
          </a:prstGeom>
          <a:solidFill>
            <a:schemeClr val="tx1">
              <a:lumMod val="95000"/>
              <a:lumOff val="5000"/>
            </a:schemeClr>
          </a:solidFill>
          <a:ln>
            <a:solidFill>
              <a:schemeClr val="tx1"/>
            </a:solidFill>
          </a:ln>
          <a:effectLst>
            <a:outerShdw blurRad="50800" dist="38100" dir="2700000" algn="tl" rotWithShape="0">
              <a:prstClr val="black">
                <a:alpha val="40000"/>
              </a:prstClr>
            </a:outerShdw>
          </a:effectLst>
        </p:spPr>
      </p:pic>
      <p:pic>
        <p:nvPicPr>
          <p:cNvPr id="19" name="Imagen 18" descr="Interfaz de usuario gráfica, Aplicación, Word&#10;&#10;Descripción generada automáticamente">
            <a:extLst>
              <a:ext uri="{FF2B5EF4-FFF2-40B4-BE49-F238E27FC236}">
                <a16:creationId xmlns:a16="http://schemas.microsoft.com/office/drawing/2014/main" id="{47F05150-4CE3-B55D-995E-F03301B2C36E}"/>
              </a:ext>
            </a:extLst>
          </p:cNvPr>
          <p:cNvPicPr>
            <a:picLocks noChangeAspect="1"/>
          </p:cNvPicPr>
          <p:nvPr/>
        </p:nvPicPr>
        <p:blipFill rotWithShape="1">
          <a:blip r:embed="rId3"/>
          <a:srcRect l="13722" t="13853" r="20212"/>
          <a:stretch/>
        </p:blipFill>
        <p:spPr>
          <a:xfrm>
            <a:off x="4903788" y="1447800"/>
            <a:ext cx="1435100" cy="2014538"/>
          </a:xfrm>
          <a:prstGeom prst="rect">
            <a:avLst/>
          </a:prstGeom>
          <a:solidFill>
            <a:schemeClr val="tx1">
              <a:lumMod val="95000"/>
              <a:lumOff val="5000"/>
            </a:schemeClr>
          </a:solidFill>
          <a:ln>
            <a:solidFill>
              <a:schemeClr val="tx1">
                <a:lumMod val="95000"/>
                <a:lumOff val="5000"/>
              </a:schemeClr>
            </a:solidFill>
          </a:ln>
          <a:effectLst>
            <a:outerShdw blurRad="50800" dist="38100" dir="2700000" algn="tl" rotWithShape="0">
              <a:prstClr val="black">
                <a:alpha val="40000"/>
              </a:prstClr>
            </a:outerShdw>
          </a:effectLst>
        </p:spPr>
      </p:pic>
      <p:pic>
        <p:nvPicPr>
          <p:cNvPr id="20" name="Imagen 19">
            <a:extLst>
              <a:ext uri="{FF2B5EF4-FFF2-40B4-BE49-F238E27FC236}">
                <a16:creationId xmlns:a16="http://schemas.microsoft.com/office/drawing/2014/main" id="{B2BF2F81-3959-E047-D39A-1A46BE496008}"/>
              </a:ext>
            </a:extLst>
          </p:cNvPr>
          <p:cNvPicPr>
            <a:picLocks noChangeAspect="1"/>
          </p:cNvPicPr>
          <p:nvPr/>
        </p:nvPicPr>
        <p:blipFill>
          <a:blip r:embed="rId4"/>
          <a:stretch>
            <a:fillRect/>
          </a:stretch>
        </p:blipFill>
        <p:spPr>
          <a:xfrm>
            <a:off x="5924550" y="1504950"/>
            <a:ext cx="1431925" cy="2019300"/>
          </a:xfrm>
          <a:prstGeom prst="rect">
            <a:avLst/>
          </a:prstGeom>
          <a:ln>
            <a:solidFill>
              <a:schemeClr val="tx1"/>
            </a:solidFill>
          </a:ln>
          <a:effectLst>
            <a:outerShdw blurRad="50800" dist="38100" dir="2700000" algn="tl" rotWithShape="0">
              <a:prstClr val="black">
                <a:alpha val="40000"/>
              </a:prstClr>
            </a:outerShdw>
          </a:effectLst>
        </p:spPr>
      </p:pic>
      <p:sp>
        <p:nvSpPr>
          <p:cNvPr id="21" name="Rectángulo: esquinas redondeadas 20">
            <a:extLst>
              <a:ext uri="{FF2B5EF4-FFF2-40B4-BE49-F238E27FC236}">
                <a16:creationId xmlns:a16="http://schemas.microsoft.com/office/drawing/2014/main" id="{501B1C41-D258-AC1D-713D-4B7B155C9268}"/>
              </a:ext>
            </a:extLst>
          </p:cNvPr>
          <p:cNvSpPr/>
          <p:nvPr/>
        </p:nvSpPr>
        <p:spPr>
          <a:xfrm>
            <a:off x="3973513" y="1323975"/>
            <a:ext cx="3444875" cy="2279650"/>
          </a:xfrm>
          <a:prstGeom prst="roundRect">
            <a:avLst>
              <a:gd name="adj" fmla="val 8757"/>
            </a:avLst>
          </a:prstGeom>
          <a:noFill/>
          <a:ln w="38100">
            <a:solidFill>
              <a:srgbClr val="0099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9705" name="CuadroTexto 30">
            <a:extLst>
              <a:ext uri="{FF2B5EF4-FFF2-40B4-BE49-F238E27FC236}">
                <a16:creationId xmlns:a16="http://schemas.microsoft.com/office/drawing/2014/main" id="{51F0A7EB-BBF1-A3EC-538C-07BB6F26FB2F}"/>
              </a:ext>
            </a:extLst>
          </p:cNvPr>
          <p:cNvSpPr txBox="1">
            <a:spLocks noChangeArrowheads="1"/>
          </p:cNvSpPr>
          <p:nvPr/>
        </p:nvSpPr>
        <p:spPr bwMode="auto">
          <a:xfrm>
            <a:off x="2365375" y="1824038"/>
            <a:ext cx="1611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a:r>
              <a:rPr lang="en-GB" altLang="en-US" sz="2400" b="1">
                <a:solidFill>
                  <a:srgbClr val="FF0000"/>
                </a:solidFill>
              </a:rPr>
              <a:t>European Green Deal</a:t>
            </a:r>
          </a:p>
        </p:txBody>
      </p:sp>
      <p:sp>
        <p:nvSpPr>
          <p:cNvPr id="32" name="Elipse 31">
            <a:extLst>
              <a:ext uri="{FF2B5EF4-FFF2-40B4-BE49-F238E27FC236}">
                <a16:creationId xmlns:a16="http://schemas.microsoft.com/office/drawing/2014/main" id="{451710EF-7CBC-7C1A-A2E6-FDAEB68DFF99}"/>
              </a:ext>
            </a:extLst>
          </p:cNvPr>
          <p:cNvSpPr/>
          <p:nvPr/>
        </p:nvSpPr>
        <p:spPr>
          <a:xfrm>
            <a:off x="2311400" y="1466850"/>
            <a:ext cx="1655763" cy="165576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33" name="Conector recto 32">
            <a:extLst>
              <a:ext uri="{FF2B5EF4-FFF2-40B4-BE49-F238E27FC236}">
                <a16:creationId xmlns:a16="http://schemas.microsoft.com/office/drawing/2014/main" id="{BA238DE3-10EC-00E1-F90E-50CBD5EFB027}"/>
              </a:ext>
            </a:extLst>
          </p:cNvPr>
          <p:cNvCxnSpPr>
            <a:cxnSpLocks/>
          </p:cNvCxnSpPr>
          <p:nvPr/>
        </p:nvCxnSpPr>
        <p:spPr>
          <a:xfrm flipH="1" flipV="1">
            <a:off x="3140075" y="3154363"/>
            <a:ext cx="0" cy="66040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pic>
        <p:nvPicPr>
          <p:cNvPr id="38" name="Google Shape;221;p23">
            <a:extLst>
              <a:ext uri="{FF2B5EF4-FFF2-40B4-BE49-F238E27FC236}">
                <a16:creationId xmlns:a16="http://schemas.microsoft.com/office/drawing/2014/main" id="{14EEA982-4D46-791C-7377-7202D68FE0A3}"/>
              </a:ext>
            </a:extLst>
          </p:cNvPr>
          <p:cNvPicPr preferRelativeResize="0">
            <a:picLocks noChangeAspect="1"/>
          </p:cNvPicPr>
          <p:nvPr/>
        </p:nvPicPr>
        <p:blipFill rotWithShape="1">
          <a:blip r:embed="rId5">
            <a:alphaModFix/>
          </a:blip>
          <a:srcRect/>
          <a:stretch/>
        </p:blipFill>
        <p:spPr>
          <a:xfrm>
            <a:off x="1878013" y="4468813"/>
            <a:ext cx="1458912" cy="2074862"/>
          </a:xfrm>
          <a:prstGeom prst="rect">
            <a:avLst/>
          </a:prstGeom>
          <a:noFill/>
          <a:ln>
            <a:solidFill>
              <a:schemeClr val="tx1"/>
            </a:solidFill>
          </a:ln>
          <a:effectLst>
            <a:outerShdw blurRad="50800" dist="38100" dir="2700000" algn="tl" rotWithShape="0">
              <a:prstClr val="black">
                <a:alpha val="40000"/>
              </a:prstClr>
            </a:outerShdw>
          </a:effectLst>
        </p:spPr>
      </p:pic>
      <p:sp>
        <p:nvSpPr>
          <p:cNvPr id="40" name="Rectángulo: esquinas redondeadas 39">
            <a:extLst>
              <a:ext uri="{FF2B5EF4-FFF2-40B4-BE49-F238E27FC236}">
                <a16:creationId xmlns:a16="http://schemas.microsoft.com/office/drawing/2014/main" id="{368CE4D7-804A-D87A-7DB5-9AB1BB69C989}"/>
              </a:ext>
            </a:extLst>
          </p:cNvPr>
          <p:cNvSpPr/>
          <p:nvPr/>
        </p:nvSpPr>
        <p:spPr>
          <a:xfrm>
            <a:off x="3479800" y="4346575"/>
            <a:ext cx="1617663" cy="2316163"/>
          </a:xfrm>
          <a:prstGeom prst="roundRect">
            <a:avLst>
              <a:gd name="adj" fmla="val 8757"/>
            </a:avLst>
          </a:prstGeom>
          <a:noFill/>
          <a:ln w="38100">
            <a:solidFill>
              <a:srgbClr val="FFC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41" name="Conector recto 40">
            <a:extLst>
              <a:ext uri="{FF2B5EF4-FFF2-40B4-BE49-F238E27FC236}">
                <a16:creationId xmlns:a16="http://schemas.microsoft.com/office/drawing/2014/main" id="{DB633984-2F98-D2CC-DC6F-CEB4857FC8A0}"/>
              </a:ext>
            </a:extLst>
          </p:cNvPr>
          <p:cNvCxnSpPr>
            <a:cxnSpLocks/>
          </p:cNvCxnSpPr>
          <p:nvPr/>
        </p:nvCxnSpPr>
        <p:spPr>
          <a:xfrm flipH="1" flipV="1">
            <a:off x="3697288" y="4076700"/>
            <a:ext cx="7937" cy="269875"/>
          </a:xfrm>
          <a:prstGeom prst="line">
            <a:avLst/>
          </a:prstGeom>
          <a:ln w="38100">
            <a:solidFill>
              <a:srgbClr val="FFC000"/>
            </a:solidFill>
          </a:ln>
        </p:spPr>
        <p:style>
          <a:lnRef idx="2">
            <a:schemeClr val="accent1"/>
          </a:lnRef>
          <a:fillRef idx="0">
            <a:schemeClr val="accent1"/>
          </a:fillRef>
          <a:effectRef idx="1">
            <a:schemeClr val="accent1"/>
          </a:effectRef>
          <a:fontRef idx="minor">
            <a:schemeClr val="tx1"/>
          </a:fontRef>
        </p:style>
      </p:cxnSp>
      <p:pic>
        <p:nvPicPr>
          <p:cNvPr id="47" name="Imagen 46">
            <a:extLst>
              <a:ext uri="{FF2B5EF4-FFF2-40B4-BE49-F238E27FC236}">
                <a16:creationId xmlns:a16="http://schemas.microsoft.com/office/drawing/2014/main" id="{9D065C7F-659B-D9F9-A15A-A4942D281453}"/>
              </a:ext>
            </a:extLst>
          </p:cNvPr>
          <p:cNvPicPr>
            <a:picLocks noChangeAspect="1"/>
          </p:cNvPicPr>
          <p:nvPr/>
        </p:nvPicPr>
        <p:blipFill>
          <a:blip r:embed="rId6"/>
          <a:stretch>
            <a:fillRect/>
          </a:stretch>
        </p:blipFill>
        <p:spPr>
          <a:xfrm>
            <a:off x="3575050" y="4449763"/>
            <a:ext cx="1433513" cy="2074862"/>
          </a:xfrm>
          <a:prstGeom prst="rect">
            <a:avLst/>
          </a:prstGeom>
          <a:ln>
            <a:solidFill>
              <a:schemeClr val="tx1"/>
            </a:solidFill>
          </a:ln>
          <a:effectLst>
            <a:outerShdw blurRad="50800" dist="38100" dir="2700000" algn="tl" rotWithShape="0">
              <a:prstClr val="black">
                <a:alpha val="40000"/>
              </a:prstClr>
            </a:outerShdw>
          </a:effectLst>
        </p:spPr>
      </p:pic>
      <p:sp>
        <p:nvSpPr>
          <p:cNvPr id="49" name="Rectángulo: esquinas redondeadas 48">
            <a:extLst>
              <a:ext uri="{FF2B5EF4-FFF2-40B4-BE49-F238E27FC236}">
                <a16:creationId xmlns:a16="http://schemas.microsoft.com/office/drawing/2014/main" id="{9892418F-EE9C-EAF5-2808-0235B1E4A261}"/>
              </a:ext>
            </a:extLst>
          </p:cNvPr>
          <p:cNvSpPr/>
          <p:nvPr/>
        </p:nvSpPr>
        <p:spPr>
          <a:xfrm>
            <a:off x="1792288" y="4346575"/>
            <a:ext cx="1616075" cy="2316163"/>
          </a:xfrm>
          <a:prstGeom prst="roundRect">
            <a:avLst>
              <a:gd name="adj" fmla="val 8757"/>
            </a:avLst>
          </a:prstGeom>
          <a:noFill/>
          <a:ln w="38100">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50" name="Conector recto 49">
            <a:extLst>
              <a:ext uri="{FF2B5EF4-FFF2-40B4-BE49-F238E27FC236}">
                <a16:creationId xmlns:a16="http://schemas.microsoft.com/office/drawing/2014/main" id="{AA16DEDF-FE95-01E0-228D-94B914B60ABF}"/>
              </a:ext>
            </a:extLst>
          </p:cNvPr>
          <p:cNvCxnSpPr>
            <a:cxnSpLocks/>
          </p:cNvCxnSpPr>
          <p:nvPr/>
        </p:nvCxnSpPr>
        <p:spPr>
          <a:xfrm flipH="1" flipV="1">
            <a:off x="3181350" y="4059238"/>
            <a:ext cx="0" cy="269875"/>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8D3C72-63E6-9BC7-981C-21CD0DA2333A}"/>
              </a:ext>
            </a:extLst>
          </p:cNvPr>
          <p:cNvSpPr>
            <a:spLocks noGrp="1"/>
          </p:cNvSpPr>
          <p:nvPr>
            <p:ph type="title"/>
          </p:nvPr>
        </p:nvSpPr>
        <p:spPr>
          <a:xfrm>
            <a:off x="588963" y="0"/>
            <a:ext cx="9202737" cy="1724025"/>
          </a:xfrm>
        </p:spPr>
        <p:txBody>
          <a:bodyPr/>
          <a:lstStyle/>
          <a:p>
            <a:pPr>
              <a:defRPr/>
            </a:pPr>
            <a:r>
              <a:rPr lang="en-GB" dirty="0"/>
              <a:t>EAPA response to European Green Deal</a:t>
            </a:r>
          </a:p>
        </p:txBody>
      </p:sp>
      <p:grpSp>
        <p:nvGrpSpPr>
          <p:cNvPr id="30723" name="Grupo 14">
            <a:extLst>
              <a:ext uri="{FF2B5EF4-FFF2-40B4-BE49-F238E27FC236}">
                <a16:creationId xmlns:a16="http://schemas.microsoft.com/office/drawing/2014/main" id="{6D62797A-8784-7924-EF14-DF2B4900FF21}"/>
              </a:ext>
            </a:extLst>
          </p:cNvPr>
          <p:cNvGrpSpPr>
            <a:grpSpLocks/>
          </p:cNvGrpSpPr>
          <p:nvPr/>
        </p:nvGrpSpPr>
        <p:grpSpPr bwMode="auto">
          <a:xfrm>
            <a:off x="0" y="3786188"/>
            <a:ext cx="10826750" cy="311150"/>
            <a:chOff x="22856" y="3785891"/>
            <a:chExt cx="12156875" cy="311290"/>
          </a:xfrm>
        </p:grpSpPr>
        <p:sp>
          <p:nvSpPr>
            <p:cNvPr id="4" name="Rectángulo 3">
              <a:extLst>
                <a:ext uri="{FF2B5EF4-FFF2-40B4-BE49-F238E27FC236}">
                  <a16:creationId xmlns:a16="http://schemas.microsoft.com/office/drawing/2014/main" id="{6AE482E5-2A74-3DFA-30DD-DFF06DB49D28}"/>
                </a:ext>
              </a:extLst>
            </p:cNvPr>
            <p:cNvSpPr/>
            <p:nvPr/>
          </p:nvSpPr>
          <p:spPr>
            <a:xfrm>
              <a:off x="1224283" y="3785891"/>
              <a:ext cx="1217471" cy="3112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2018</a:t>
              </a:r>
              <a:endParaRPr lang="en-GB" dirty="0">
                <a:solidFill>
                  <a:schemeClr val="tx1"/>
                </a:solidFill>
              </a:endParaRPr>
            </a:p>
          </p:txBody>
        </p:sp>
        <p:sp>
          <p:nvSpPr>
            <p:cNvPr id="6" name="Rectángulo 5">
              <a:extLst>
                <a:ext uri="{FF2B5EF4-FFF2-40B4-BE49-F238E27FC236}">
                  <a16:creationId xmlns:a16="http://schemas.microsoft.com/office/drawing/2014/main" id="{69E0DEB4-3249-C78F-B24C-802F74B08D2D}"/>
                </a:ext>
              </a:extLst>
            </p:cNvPr>
            <p:cNvSpPr/>
            <p:nvPr/>
          </p:nvSpPr>
          <p:spPr>
            <a:xfrm>
              <a:off x="2441754" y="3785891"/>
              <a:ext cx="1217469" cy="31129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2019</a:t>
              </a:r>
              <a:endParaRPr lang="en-GB" dirty="0">
                <a:solidFill>
                  <a:schemeClr val="tx1"/>
                </a:solidFill>
              </a:endParaRPr>
            </a:p>
          </p:txBody>
        </p:sp>
        <p:sp>
          <p:nvSpPr>
            <p:cNvPr id="7" name="Rectángulo 6">
              <a:extLst>
                <a:ext uri="{FF2B5EF4-FFF2-40B4-BE49-F238E27FC236}">
                  <a16:creationId xmlns:a16="http://schemas.microsoft.com/office/drawing/2014/main" id="{103F98A8-7D1B-1FBF-9CBE-1E31BC74DA38}"/>
                </a:ext>
              </a:extLst>
            </p:cNvPr>
            <p:cNvSpPr/>
            <p:nvPr/>
          </p:nvSpPr>
          <p:spPr>
            <a:xfrm>
              <a:off x="3659223" y="3785891"/>
              <a:ext cx="1217471" cy="31129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2020</a:t>
              </a:r>
              <a:endParaRPr lang="en-GB" dirty="0">
                <a:solidFill>
                  <a:schemeClr val="tx1"/>
                </a:solidFill>
              </a:endParaRPr>
            </a:p>
          </p:txBody>
        </p:sp>
        <p:sp>
          <p:nvSpPr>
            <p:cNvPr id="8" name="Rectángulo 7">
              <a:extLst>
                <a:ext uri="{FF2B5EF4-FFF2-40B4-BE49-F238E27FC236}">
                  <a16:creationId xmlns:a16="http://schemas.microsoft.com/office/drawing/2014/main" id="{E3A4ACC4-9EB8-568B-6F8B-5E3B8F2C1A0A}"/>
                </a:ext>
              </a:extLst>
            </p:cNvPr>
            <p:cNvSpPr/>
            <p:nvPr/>
          </p:nvSpPr>
          <p:spPr>
            <a:xfrm>
              <a:off x="4876694" y="3785891"/>
              <a:ext cx="1217469" cy="31129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2021</a:t>
              </a:r>
              <a:endParaRPr lang="en-GB" dirty="0">
                <a:solidFill>
                  <a:schemeClr val="tx1"/>
                </a:solidFill>
              </a:endParaRPr>
            </a:p>
          </p:txBody>
        </p:sp>
        <p:sp>
          <p:nvSpPr>
            <p:cNvPr id="9" name="Rectángulo 8">
              <a:extLst>
                <a:ext uri="{FF2B5EF4-FFF2-40B4-BE49-F238E27FC236}">
                  <a16:creationId xmlns:a16="http://schemas.microsoft.com/office/drawing/2014/main" id="{477CD862-2DB3-DC6F-3C8B-2037807270E9}"/>
                </a:ext>
              </a:extLst>
            </p:cNvPr>
            <p:cNvSpPr/>
            <p:nvPr/>
          </p:nvSpPr>
          <p:spPr>
            <a:xfrm>
              <a:off x="6094163" y="3785891"/>
              <a:ext cx="1215688" cy="31129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2022</a:t>
              </a:r>
              <a:endParaRPr lang="en-GB" dirty="0">
                <a:solidFill>
                  <a:schemeClr val="tx1"/>
                </a:solidFill>
              </a:endParaRPr>
            </a:p>
          </p:txBody>
        </p:sp>
        <p:sp>
          <p:nvSpPr>
            <p:cNvPr id="10" name="Rectángulo 9">
              <a:extLst>
                <a:ext uri="{FF2B5EF4-FFF2-40B4-BE49-F238E27FC236}">
                  <a16:creationId xmlns:a16="http://schemas.microsoft.com/office/drawing/2014/main" id="{9B06C4E6-8DD5-9CB9-CAAD-EA45EC635C7A}"/>
                </a:ext>
              </a:extLst>
            </p:cNvPr>
            <p:cNvSpPr/>
            <p:nvPr/>
          </p:nvSpPr>
          <p:spPr>
            <a:xfrm>
              <a:off x="7309851" y="3785891"/>
              <a:ext cx="1217471" cy="31129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2023</a:t>
              </a:r>
              <a:endParaRPr lang="en-GB" dirty="0">
                <a:solidFill>
                  <a:schemeClr val="tx1"/>
                </a:solidFill>
              </a:endParaRPr>
            </a:p>
          </p:txBody>
        </p:sp>
        <p:sp>
          <p:nvSpPr>
            <p:cNvPr id="11" name="Rectángulo 10">
              <a:extLst>
                <a:ext uri="{FF2B5EF4-FFF2-40B4-BE49-F238E27FC236}">
                  <a16:creationId xmlns:a16="http://schemas.microsoft.com/office/drawing/2014/main" id="{6DE6593C-D965-3048-6E2D-5A6F558076CA}"/>
                </a:ext>
              </a:extLst>
            </p:cNvPr>
            <p:cNvSpPr/>
            <p:nvPr/>
          </p:nvSpPr>
          <p:spPr>
            <a:xfrm>
              <a:off x="8527321" y="3785891"/>
              <a:ext cx="1217469" cy="31129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2024</a:t>
              </a:r>
              <a:endParaRPr lang="en-GB" dirty="0">
                <a:solidFill>
                  <a:schemeClr val="tx1"/>
                </a:solidFill>
              </a:endParaRPr>
            </a:p>
          </p:txBody>
        </p:sp>
        <p:sp>
          <p:nvSpPr>
            <p:cNvPr id="12" name="Rectángulo 11">
              <a:extLst>
                <a:ext uri="{FF2B5EF4-FFF2-40B4-BE49-F238E27FC236}">
                  <a16:creationId xmlns:a16="http://schemas.microsoft.com/office/drawing/2014/main" id="{E00BC465-2981-B22B-AA09-42BB05202F20}"/>
                </a:ext>
              </a:extLst>
            </p:cNvPr>
            <p:cNvSpPr/>
            <p:nvPr/>
          </p:nvSpPr>
          <p:spPr>
            <a:xfrm>
              <a:off x="9744791" y="3785891"/>
              <a:ext cx="1217471" cy="31129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2025</a:t>
              </a:r>
              <a:endParaRPr lang="en-GB" dirty="0">
                <a:solidFill>
                  <a:schemeClr val="tx1"/>
                </a:solidFill>
              </a:endParaRPr>
            </a:p>
          </p:txBody>
        </p:sp>
        <p:sp>
          <p:nvSpPr>
            <p:cNvPr id="13" name="Rectángulo 12">
              <a:extLst>
                <a:ext uri="{FF2B5EF4-FFF2-40B4-BE49-F238E27FC236}">
                  <a16:creationId xmlns:a16="http://schemas.microsoft.com/office/drawing/2014/main" id="{7E934C32-4D77-49D5-7E81-8738C97C5DEF}"/>
                </a:ext>
              </a:extLst>
            </p:cNvPr>
            <p:cNvSpPr/>
            <p:nvPr/>
          </p:nvSpPr>
          <p:spPr>
            <a:xfrm>
              <a:off x="10962262" y="3785891"/>
              <a:ext cx="1217469" cy="31129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2026</a:t>
              </a:r>
              <a:endParaRPr lang="en-GB" dirty="0">
                <a:solidFill>
                  <a:schemeClr val="tx1"/>
                </a:solidFill>
              </a:endParaRPr>
            </a:p>
          </p:txBody>
        </p:sp>
        <p:sp>
          <p:nvSpPr>
            <p:cNvPr id="14" name="Rectángulo 13">
              <a:extLst>
                <a:ext uri="{FF2B5EF4-FFF2-40B4-BE49-F238E27FC236}">
                  <a16:creationId xmlns:a16="http://schemas.microsoft.com/office/drawing/2014/main" id="{6469245A-3A5F-4233-8694-9A075D5C38BD}"/>
                </a:ext>
              </a:extLst>
            </p:cNvPr>
            <p:cNvSpPr/>
            <p:nvPr/>
          </p:nvSpPr>
          <p:spPr>
            <a:xfrm>
              <a:off x="22856" y="3785891"/>
              <a:ext cx="1217471" cy="311290"/>
            </a:xfrm>
            <a:prstGeom prst="rect">
              <a:avLst/>
            </a:prstGeom>
            <a:solidFill>
              <a:srgbClr val="93637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2017</a:t>
              </a:r>
              <a:endParaRPr lang="en-GB" dirty="0">
                <a:solidFill>
                  <a:schemeClr val="tx1"/>
                </a:solidFill>
              </a:endParaRPr>
            </a:p>
          </p:txBody>
        </p:sp>
      </p:grpSp>
      <p:cxnSp>
        <p:nvCxnSpPr>
          <p:cNvPr id="22" name="Conector recto 21">
            <a:extLst>
              <a:ext uri="{FF2B5EF4-FFF2-40B4-BE49-F238E27FC236}">
                <a16:creationId xmlns:a16="http://schemas.microsoft.com/office/drawing/2014/main" id="{3C829050-AC2E-B249-DC01-AE8A428BDD8B}"/>
              </a:ext>
            </a:extLst>
          </p:cNvPr>
          <p:cNvCxnSpPr>
            <a:cxnSpLocks/>
          </p:cNvCxnSpPr>
          <p:nvPr/>
        </p:nvCxnSpPr>
        <p:spPr>
          <a:xfrm flipH="1" flipV="1">
            <a:off x="7048500" y="3603625"/>
            <a:ext cx="0" cy="182563"/>
          </a:xfrm>
          <a:prstGeom prst="line">
            <a:avLst/>
          </a:prstGeom>
          <a:ln w="38100">
            <a:solidFill>
              <a:srgbClr val="009900"/>
            </a:solidFill>
          </a:ln>
        </p:spPr>
        <p:style>
          <a:lnRef idx="2">
            <a:schemeClr val="accent1"/>
          </a:lnRef>
          <a:fillRef idx="0">
            <a:schemeClr val="accent1"/>
          </a:fillRef>
          <a:effectRef idx="1">
            <a:schemeClr val="accent1"/>
          </a:effectRef>
          <a:fontRef idx="minor">
            <a:schemeClr val="tx1"/>
          </a:fontRef>
        </p:style>
      </p:cxnSp>
      <p:pic>
        <p:nvPicPr>
          <p:cNvPr id="18" name="Imagen 17" descr="Interfaz de usuario gráfica, Aplicación, Word&#10;&#10;Descripción generada automáticamente">
            <a:extLst>
              <a:ext uri="{FF2B5EF4-FFF2-40B4-BE49-F238E27FC236}">
                <a16:creationId xmlns:a16="http://schemas.microsoft.com/office/drawing/2014/main" id="{0E0DAD75-5FB9-D7A3-19A6-0D8BCF428E4B}"/>
              </a:ext>
            </a:extLst>
          </p:cNvPr>
          <p:cNvPicPr>
            <a:picLocks noChangeAspect="1"/>
          </p:cNvPicPr>
          <p:nvPr/>
        </p:nvPicPr>
        <p:blipFill rotWithShape="1">
          <a:blip r:embed="rId2"/>
          <a:srcRect l="12747" t="12658" r="20240"/>
          <a:stretch/>
        </p:blipFill>
        <p:spPr>
          <a:xfrm>
            <a:off x="4038600" y="1395413"/>
            <a:ext cx="1441450" cy="2012950"/>
          </a:xfrm>
          <a:prstGeom prst="rect">
            <a:avLst/>
          </a:prstGeom>
          <a:solidFill>
            <a:schemeClr val="tx1">
              <a:lumMod val="95000"/>
              <a:lumOff val="5000"/>
            </a:schemeClr>
          </a:solidFill>
          <a:ln>
            <a:solidFill>
              <a:schemeClr val="tx1"/>
            </a:solidFill>
          </a:ln>
          <a:effectLst>
            <a:outerShdw blurRad="50800" dist="38100" dir="2700000" algn="tl" rotWithShape="0">
              <a:prstClr val="black">
                <a:alpha val="40000"/>
              </a:prstClr>
            </a:outerShdw>
          </a:effectLst>
        </p:spPr>
      </p:pic>
      <p:pic>
        <p:nvPicPr>
          <p:cNvPr id="19" name="Imagen 18" descr="Interfaz de usuario gráfica, Aplicación, Word&#10;&#10;Descripción generada automáticamente">
            <a:extLst>
              <a:ext uri="{FF2B5EF4-FFF2-40B4-BE49-F238E27FC236}">
                <a16:creationId xmlns:a16="http://schemas.microsoft.com/office/drawing/2014/main" id="{75DAB6A7-C778-7274-F686-B7442D86F83E}"/>
              </a:ext>
            </a:extLst>
          </p:cNvPr>
          <p:cNvPicPr>
            <a:picLocks noChangeAspect="1"/>
          </p:cNvPicPr>
          <p:nvPr/>
        </p:nvPicPr>
        <p:blipFill rotWithShape="1">
          <a:blip r:embed="rId3"/>
          <a:srcRect l="13722" t="13853" r="20212"/>
          <a:stretch/>
        </p:blipFill>
        <p:spPr>
          <a:xfrm>
            <a:off x="4903788" y="1447800"/>
            <a:ext cx="1435100" cy="2014538"/>
          </a:xfrm>
          <a:prstGeom prst="rect">
            <a:avLst/>
          </a:prstGeom>
          <a:solidFill>
            <a:schemeClr val="tx1">
              <a:lumMod val="95000"/>
              <a:lumOff val="5000"/>
            </a:schemeClr>
          </a:solidFill>
          <a:ln>
            <a:solidFill>
              <a:schemeClr val="tx1">
                <a:lumMod val="95000"/>
                <a:lumOff val="5000"/>
              </a:schemeClr>
            </a:solidFill>
          </a:ln>
          <a:effectLst>
            <a:outerShdw blurRad="50800" dist="38100" dir="2700000" algn="tl" rotWithShape="0">
              <a:prstClr val="black">
                <a:alpha val="40000"/>
              </a:prstClr>
            </a:outerShdw>
          </a:effectLst>
        </p:spPr>
      </p:pic>
      <p:pic>
        <p:nvPicPr>
          <p:cNvPr id="20" name="Imagen 19">
            <a:extLst>
              <a:ext uri="{FF2B5EF4-FFF2-40B4-BE49-F238E27FC236}">
                <a16:creationId xmlns:a16="http://schemas.microsoft.com/office/drawing/2014/main" id="{521E0050-C642-184D-B355-0DE0508104EE}"/>
              </a:ext>
            </a:extLst>
          </p:cNvPr>
          <p:cNvPicPr>
            <a:picLocks noChangeAspect="1"/>
          </p:cNvPicPr>
          <p:nvPr/>
        </p:nvPicPr>
        <p:blipFill>
          <a:blip r:embed="rId4"/>
          <a:stretch>
            <a:fillRect/>
          </a:stretch>
        </p:blipFill>
        <p:spPr>
          <a:xfrm>
            <a:off x="5924550" y="1504950"/>
            <a:ext cx="1431925" cy="2019300"/>
          </a:xfrm>
          <a:prstGeom prst="rect">
            <a:avLst/>
          </a:prstGeom>
          <a:ln>
            <a:solidFill>
              <a:schemeClr val="tx1"/>
            </a:solidFill>
          </a:ln>
          <a:effectLst>
            <a:outerShdw blurRad="50800" dist="38100" dir="2700000" algn="tl" rotWithShape="0">
              <a:prstClr val="black">
                <a:alpha val="40000"/>
              </a:prstClr>
            </a:outerShdw>
          </a:effectLst>
        </p:spPr>
      </p:pic>
      <p:sp>
        <p:nvSpPr>
          <p:cNvPr id="21" name="Rectángulo: esquinas redondeadas 20">
            <a:extLst>
              <a:ext uri="{FF2B5EF4-FFF2-40B4-BE49-F238E27FC236}">
                <a16:creationId xmlns:a16="http://schemas.microsoft.com/office/drawing/2014/main" id="{9D42A520-4926-992D-B691-EF24ED0EC2C1}"/>
              </a:ext>
            </a:extLst>
          </p:cNvPr>
          <p:cNvSpPr/>
          <p:nvPr/>
        </p:nvSpPr>
        <p:spPr>
          <a:xfrm>
            <a:off x="3973513" y="1323975"/>
            <a:ext cx="3444875" cy="2279650"/>
          </a:xfrm>
          <a:prstGeom prst="roundRect">
            <a:avLst>
              <a:gd name="adj" fmla="val 8757"/>
            </a:avLst>
          </a:prstGeom>
          <a:noFill/>
          <a:ln w="38100">
            <a:solidFill>
              <a:srgbClr val="0099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0729" name="CuadroTexto 30">
            <a:extLst>
              <a:ext uri="{FF2B5EF4-FFF2-40B4-BE49-F238E27FC236}">
                <a16:creationId xmlns:a16="http://schemas.microsoft.com/office/drawing/2014/main" id="{79CD02E7-E1D8-6695-E7E6-8F0E1D8E0538}"/>
              </a:ext>
            </a:extLst>
          </p:cNvPr>
          <p:cNvSpPr txBox="1">
            <a:spLocks noChangeArrowheads="1"/>
          </p:cNvSpPr>
          <p:nvPr/>
        </p:nvSpPr>
        <p:spPr bwMode="auto">
          <a:xfrm>
            <a:off x="2365375" y="1824038"/>
            <a:ext cx="1611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a:r>
              <a:rPr lang="en-GB" altLang="en-US" sz="2400" b="1">
                <a:solidFill>
                  <a:srgbClr val="FF0000"/>
                </a:solidFill>
              </a:rPr>
              <a:t>European Green Deal</a:t>
            </a:r>
          </a:p>
        </p:txBody>
      </p:sp>
      <p:sp>
        <p:nvSpPr>
          <p:cNvPr id="32" name="Elipse 31">
            <a:extLst>
              <a:ext uri="{FF2B5EF4-FFF2-40B4-BE49-F238E27FC236}">
                <a16:creationId xmlns:a16="http://schemas.microsoft.com/office/drawing/2014/main" id="{3E08AE78-1294-F7F9-B122-54B250ECD8FF}"/>
              </a:ext>
            </a:extLst>
          </p:cNvPr>
          <p:cNvSpPr/>
          <p:nvPr/>
        </p:nvSpPr>
        <p:spPr>
          <a:xfrm>
            <a:off x="2311400" y="1466850"/>
            <a:ext cx="1655763" cy="165576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33" name="Conector recto 32">
            <a:extLst>
              <a:ext uri="{FF2B5EF4-FFF2-40B4-BE49-F238E27FC236}">
                <a16:creationId xmlns:a16="http://schemas.microsoft.com/office/drawing/2014/main" id="{368BB650-9BE0-9372-0CCC-ACE04645F77D}"/>
              </a:ext>
            </a:extLst>
          </p:cNvPr>
          <p:cNvCxnSpPr>
            <a:cxnSpLocks/>
          </p:cNvCxnSpPr>
          <p:nvPr/>
        </p:nvCxnSpPr>
        <p:spPr>
          <a:xfrm flipH="1" flipV="1">
            <a:off x="3140075" y="3154363"/>
            <a:ext cx="0" cy="66040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36" name="Rectángulo: esquinas redondeadas 35">
            <a:extLst>
              <a:ext uri="{FF2B5EF4-FFF2-40B4-BE49-F238E27FC236}">
                <a16:creationId xmlns:a16="http://schemas.microsoft.com/office/drawing/2014/main" id="{3E99A57A-801D-771E-C3CC-A542162B0504}"/>
              </a:ext>
            </a:extLst>
          </p:cNvPr>
          <p:cNvSpPr/>
          <p:nvPr/>
        </p:nvSpPr>
        <p:spPr>
          <a:xfrm>
            <a:off x="5197475" y="4346575"/>
            <a:ext cx="5543550" cy="2316163"/>
          </a:xfrm>
          <a:prstGeom prst="roundRect">
            <a:avLst>
              <a:gd name="adj" fmla="val 5084"/>
            </a:avLst>
          </a:prstGeom>
          <a:noFill/>
          <a:ln w="38100">
            <a:solidFill>
              <a:srgbClr val="00B0F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8" name="Google Shape;221;p23">
            <a:extLst>
              <a:ext uri="{FF2B5EF4-FFF2-40B4-BE49-F238E27FC236}">
                <a16:creationId xmlns:a16="http://schemas.microsoft.com/office/drawing/2014/main" id="{00F9EB64-A9CD-8EEE-8FD7-CD92F2CAB279}"/>
              </a:ext>
            </a:extLst>
          </p:cNvPr>
          <p:cNvPicPr preferRelativeResize="0">
            <a:picLocks noChangeAspect="1"/>
          </p:cNvPicPr>
          <p:nvPr/>
        </p:nvPicPr>
        <p:blipFill rotWithShape="1">
          <a:blip r:embed="rId5">
            <a:alphaModFix/>
          </a:blip>
          <a:srcRect/>
          <a:stretch/>
        </p:blipFill>
        <p:spPr>
          <a:xfrm>
            <a:off x="1878013" y="4468813"/>
            <a:ext cx="1458912" cy="2074862"/>
          </a:xfrm>
          <a:prstGeom prst="rect">
            <a:avLst/>
          </a:prstGeom>
          <a:noFill/>
          <a:ln>
            <a:solidFill>
              <a:schemeClr val="tx1"/>
            </a:solidFill>
          </a:ln>
          <a:effectLst>
            <a:outerShdw blurRad="50800" dist="38100" dir="2700000" algn="tl" rotWithShape="0">
              <a:prstClr val="black">
                <a:alpha val="40000"/>
              </a:prstClr>
            </a:outerShdw>
          </a:effectLst>
        </p:spPr>
      </p:pic>
      <p:sp>
        <p:nvSpPr>
          <p:cNvPr id="40" name="Rectángulo: esquinas redondeadas 39">
            <a:extLst>
              <a:ext uri="{FF2B5EF4-FFF2-40B4-BE49-F238E27FC236}">
                <a16:creationId xmlns:a16="http://schemas.microsoft.com/office/drawing/2014/main" id="{85E0D811-D6BE-4B63-BBB9-A5DDE48EB3FB}"/>
              </a:ext>
            </a:extLst>
          </p:cNvPr>
          <p:cNvSpPr/>
          <p:nvPr/>
        </p:nvSpPr>
        <p:spPr>
          <a:xfrm>
            <a:off x="3479800" y="4346575"/>
            <a:ext cx="1617663" cy="2316163"/>
          </a:xfrm>
          <a:prstGeom prst="roundRect">
            <a:avLst>
              <a:gd name="adj" fmla="val 8757"/>
            </a:avLst>
          </a:prstGeom>
          <a:noFill/>
          <a:ln w="38100">
            <a:solidFill>
              <a:srgbClr val="FFC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41" name="Conector recto 40">
            <a:extLst>
              <a:ext uri="{FF2B5EF4-FFF2-40B4-BE49-F238E27FC236}">
                <a16:creationId xmlns:a16="http://schemas.microsoft.com/office/drawing/2014/main" id="{4CC27715-C9D8-7A60-C68A-8CA18A06EC0A}"/>
              </a:ext>
            </a:extLst>
          </p:cNvPr>
          <p:cNvCxnSpPr>
            <a:cxnSpLocks/>
          </p:cNvCxnSpPr>
          <p:nvPr/>
        </p:nvCxnSpPr>
        <p:spPr>
          <a:xfrm flipH="1" flipV="1">
            <a:off x="3697288" y="4076700"/>
            <a:ext cx="7937" cy="269875"/>
          </a:xfrm>
          <a:prstGeom prst="line">
            <a:avLst/>
          </a:prstGeom>
          <a:ln w="38100">
            <a:solidFill>
              <a:srgbClr val="FFC000"/>
            </a:solidFill>
          </a:ln>
        </p:spPr>
        <p:style>
          <a:lnRef idx="2">
            <a:schemeClr val="accent1"/>
          </a:lnRef>
          <a:fillRef idx="0">
            <a:schemeClr val="accent1"/>
          </a:fillRef>
          <a:effectRef idx="1">
            <a:schemeClr val="accent1"/>
          </a:effectRef>
          <a:fontRef idx="minor">
            <a:schemeClr val="tx1"/>
          </a:fontRef>
        </p:style>
      </p:cxnSp>
      <p:pic>
        <p:nvPicPr>
          <p:cNvPr id="43" name="Imagen 42">
            <a:extLst>
              <a:ext uri="{FF2B5EF4-FFF2-40B4-BE49-F238E27FC236}">
                <a16:creationId xmlns:a16="http://schemas.microsoft.com/office/drawing/2014/main" id="{70892F7A-F432-9D35-ADE4-B06372A2EA44}"/>
              </a:ext>
            </a:extLst>
          </p:cNvPr>
          <p:cNvPicPr>
            <a:picLocks noChangeAspect="1"/>
          </p:cNvPicPr>
          <p:nvPr/>
        </p:nvPicPr>
        <p:blipFill>
          <a:blip r:embed="rId6"/>
          <a:stretch>
            <a:fillRect/>
          </a:stretch>
        </p:blipFill>
        <p:spPr>
          <a:xfrm>
            <a:off x="5299075" y="4433888"/>
            <a:ext cx="1449388" cy="2082800"/>
          </a:xfrm>
          <a:prstGeom prst="rect">
            <a:avLst/>
          </a:prstGeom>
          <a:ln>
            <a:solidFill>
              <a:schemeClr val="tx1"/>
            </a:solidFill>
          </a:ln>
          <a:effectLst>
            <a:outerShdw blurRad="50800" dist="38100" dir="2700000" algn="tl" rotWithShape="0">
              <a:prstClr val="black">
                <a:alpha val="40000"/>
              </a:prstClr>
            </a:outerShdw>
          </a:effectLst>
        </p:spPr>
      </p:pic>
      <p:pic>
        <p:nvPicPr>
          <p:cNvPr id="44" name="Imagen 43">
            <a:extLst>
              <a:ext uri="{FF2B5EF4-FFF2-40B4-BE49-F238E27FC236}">
                <a16:creationId xmlns:a16="http://schemas.microsoft.com/office/drawing/2014/main" id="{6AA72421-E6E1-8DE3-8AF5-86BDCC01A09F}"/>
              </a:ext>
            </a:extLst>
          </p:cNvPr>
          <p:cNvPicPr>
            <a:picLocks noChangeAspect="1"/>
          </p:cNvPicPr>
          <p:nvPr/>
        </p:nvPicPr>
        <p:blipFill>
          <a:blip r:embed="rId7"/>
          <a:stretch>
            <a:fillRect/>
          </a:stretch>
        </p:blipFill>
        <p:spPr>
          <a:xfrm>
            <a:off x="7656513" y="4425950"/>
            <a:ext cx="1447800" cy="2073275"/>
          </a:xfrm>
          <a:prstGeom prst="rect">
            <a:avLst/>
          </a:prstGeom>
          <a:ln>
            <a:solidFill>
              <a:schemeClr val="tx1"/>
            </a:solidFill>
          </a:ln>
          <a:effectLst>
            <a:outerShdw blurRad="50800" dist="38100" dir="2700000" algn="tl" rotWithShape="0">
              <a:prstClr val="black">
                <a:alpha val="40000"/>
              </a:prstClr>
            </a:outerShdw>
          </a:effectLst>
        </p:spPr>
      </p:pic>
      <p:pic>
        <p:nvPicPr>
          <p:cNvPr id="45" name="Imagen 44">
            <a:extLst>
              <a:ext uri="{FF2B5EF4-FFF2-40B4-BE49-F238E27FC236}">
                <a16:creationId xmlns:a16="http://schemas.microsoft.com/office/drawing/2014/main" id="{033C2298-2817-4D50-D405-E96E142A4744}"/>
              </a:ext>
            </a:extLst>
          </p:cNvPr>
          <p:cNvPicPr>
            <a:picLocks noChangeAspect="1"/>
          </p:cNvPicPr>
          <p:nvPr/>
        </p:nvPicPr>
        <p:blipFill>
          <a:blip r:embed="rId8"/>
          <a:stretch>
            <a:fillRect/>
          </a:stretch>
        </p:blipFill>
        <p:spPr>
          <a:xfrm>
            <a:off x="6126163" y="4525963"/>
            <a:ext cx="1449387" cy="2078037"/>
          </a:xfrm>
          <a:prstGeom prst="rect">
            <a:avLst/>
          </a:prstGeom>
          <a:ln>
            <a:solidFill>
              <a:schemeClr val="tx1"/>
            </a:solidFill>
          </a:ln>
          <a:effectLst>
            <a:outerShdw blurRad="50800" dist="38100" dir="2700000" algn="tl" rotWithShape="0">
              <a:prstClr val="black">
                <a:alpha val="40000"/>
              </a:prstClr>
            </a:outerShdw>
          </a:effectLst>
        </p:spPr>
      </p:pic>
      <p:cxnSp>
        <p:nvCxnSpPr>
          <p:cNvPr id="46" name="Conector recto 45">
            <a:extLst>
              <a:ext uri="{FF2B5EF4-FFF2-40B4-BE49-F238E27FC236}">
                <a16:creationId xmlns:a16="http://schemas.microsoft.com/office/drawing/2014/main" id="{4B73DEFC-E09D-0C74-7F26-28B146A2E226}"/>
              </a:ext>
            </a:extLst>
          </p:cNvPr>
          <p:cNvCxnSpPr>
            <a:cxnSpLocks/>
          </p:cNvCxnSpPr>
          <p:nvPr/>
        </p:nvCxnSpPr>
        <p:spPr>
          <a:xfrm flipV="1">
            <a:off x="7966075" y="4049713"/>
            <a:ext cx="0" cy="290512"/>
          </a:xfrm>
          <a:prstGeom prst="line">
            <a:avLst/>
          </a:prstGeom>
          <a:ln w="38100">
            <a:solidFill>
              <a:srgbClr val="00B0F0"/>
            </a:solidFill>
          </a:ln>
        </p:spPr>
        <p:style>
          <a:lnRef idx="2">
            <a:schemeClr val="accent1"/>
          </a:lnRef>
          <a:fillRef idx="0">
            <a:schemeClr val="accent1"/>
          </a:fillRef>
          <a:effectRef idx="1">
            <a:schemeClr val="accent1"/>
          </a:effectRef>
          <a:fontRef idx="minor">
            <a:schemeClr val="tx1"/>
          </a:fontRef>
        </p:style>
      </p:cxnSp>
      <p:pic>
        <p:nvPicPr>
          <p:cNvPr id="47" name="Imagen 46">
            <a:extLst>
              <a:ext uri="{FF2B5EF4-FFF2-40B4-BE49-F238E27FC236}">
                <a16:creationId xmlns:a16="http://schemas.microsoft.com/office/drawing/2014/main" id="{9E1732C2-96D8-1C69-86FC-9C8C8848D85E}"/>
              </a:ext>
            </a:extLst>
          </p:cNvPr>
          <p:cNvPicPr>
            <a:picLocks noChangeAspect="1"/>
          </p:cNvPicPr>
          <p:nvPr/>
        </p:nvPicPr>
        <p:blipFill>
          <a:blip r:embed="rId9"/>
          <a:stretch>
            <a:fillRect/>
          </a:stretch>
        </p:blipFill>
        <p:spPr>
          <a:xfrm>
            <a:off x="3575050" y="4449763"/>
            <a:ext cx="1433513" cy="2074862"/>
          </a:xfrm>
          <a:prstGeom prst="rect">
            <a:avLst/>
          </a:prstGeom>
          <a:ln>
            <a:solidFill>
              <a:schemeClr val="tx1"/>
            </a:solidFill>
          </a:ln>
          <a:effectLst>
            <a:outerShdw blurRad="50800" dist="38100" dir="2700000" algn="tl" rotWithShape="0">
              <a:prstClr val="black">
                <a:alpha val="40000"/>
              </a:prstClr>
            </a:outerShdw>
          </a:effectLst>
        </p:spPr>
      </p:pic>
      <p:pic>
        <p:nvPicPr>
          <p:cNvPr id="48" name="Imagen 47">
            <a:extLst>
              <a:ext uri="{FF2B5EF4-FFF2-40B4-BE49-F238E27FC236}">
                <a16:creationId xmlns:a16="http://schemas.microsoft.com/office/drawing/2014/main" id="{37C56FAF-9A29-7599-0E23-292F3339EFDD}"/>
              </a:ext>
            </a:extLst>
          </p:cNvPr>
          <p:cNvPicPr>
            <a:picLocks noChangeAspect="1"/>
          </p:cNvPicPr>
          <p:nvPr/>
        </p:nvPicPr>
        <p:blipFill>
          <a:blip r:embed="rId10"/>
          <a:stretch>
            <a:fillRect/>
          </a:stretch>
        </p:blipFill>
        <p:spPr>
          <a:xfrm>
            <a:off x="9201150" y="4494213"/>
            <a:ext cx="1471613" cy="2074862"/>
          </a:xfrm>
          <a:prstGeom prst="rect">
            <a:avLst/>
          </a:prstGeom>
          <a:ln>
            <a:solidFill>
              <a:schemeClr val="tx1"/>
            </a:solidFill>
          </a:ln>
          <a:effectLst>
            <a:outerShdw blurRad="50800" dist="38100" dir="2700000" algn="tl" rotWithShape="0">
              <a:prstClr val="black">
                <a:alpha val="40000"/>
              </a:prstClr>
            </a:outerShdw>
          </a:effectLst>
        </p:spPr>
      </p:pic>
      <p:sp>
        <p:nvSpPr>
          <p:cNvPr id="49" name="Rectángulo: esquinas redondeadas 48">
            <a:extLst>
              <a:ext uri="{FF2B5EF4-FFF2-40B4-BE49-F238E27FC236}">
                <a16:creationId xmlns:a16="http://schemas.microsoft.com/office/drawing/2014/main" id="{DAC75489-A203-71E0-1FE2-915B8F6BAED8}"/>
              </a:ext>
            </a:extLst>
          </p:cNvPr>
          <p:cNvSpPr/>
          <p:nvPr/>
        </p:nvSpPr>
        <p:spPr>
          <a:xfrm>
            <a:off x="1792288" y="4346575"/>
            <a:ext cx="1616075" cy="2316163"/>
          </a:xfrm>
          <a:prstGeom prst="roundRect">
            <a:avLst>
              <a:gd name="adj" fmla="val 8757"/>
            </a:avLst>
          </a:prstGeom>
          <a:noFill/>
          <a:ln w="38100">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50" name="Conector recto 49">
            <a:extLst>
              <a:ext uri="{FF2B5EF4-FFF2-40B4-BE49-F238E27FC236}">
                <a16:creationId xmlns:a16="http://schemas.microsoft.com/office/drawing/2014/main" id="{A4E4B12E-98A3-A982-49DC-A9C387924A0E}"/>
              </a:ext>
            </a:extLst>
          </p:cNvPr>
          <p:cNvCxnSpPr>
            <a:cxnSpLocks/>
          </p:cNvCxnSpPr>
          <p:nvPr/>
        </p:nvCxnSpPr>
        <p:spPr>
          <a:xfrm flipH="1" flipV="1">
            <a:off x="3181350" y="4059238"/>
            <a:ext cx="0" cy="269875"/>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43BB07-5EBB-136C-7005-9ECAC1BFC9E7}"/>
              </a:ext>
            </a:extLst>
          </p:cNvPr>
          <p:cNvSpPr>
            <a:spLocks noGrp="1"/>
          </p:cNvSpPr>
          <p:nvPr>
            <p:ph type="title"/>
          </p:nvPr>
        </p:nvSpPr>
        <p:spPr>
          <a:xfrm>
            <a:off x="588963" y="0"/>
            <a:ext cx="9202737" cy="1724025"/>
          </a:xfrm>
        </p:spPr>
        <p:txBody>
          <a:bodyPr/>
          <a:lstStyle/>
          <a:p>
            <a:pPr>
              <a:defRPr/>
            </a:pPr>
            <a:r>
              <a:rPr lang="en-GB" dirty="0"/>
              <a:t>EAPA response to European Green Deal</a:t>
            </a:r>
          </a:p>
        </p:txBody>
      </p:sp>
      <p:grpSp>
        <p:nvGrpSpPr>
          <p:cNvPr id="31747" name="Grupo 14">
            <a:extLst>
              <a:ext uri="{FF2B5EF4-FFF2-40B4-BE49-F238E27FC236}">
                <a16:creationId xmlns:a16="http://schemas.microsoft.com/office/drawing/2014/main" id="{F8D03B1D-75F0-1D0F-3869-0F3449385B0E}"/>
              </a:ext>
            </a:extLst>
          </p:cNvPr>
          <p:cNvGrpSpPr>
            <a:grpSpLocks/>
          </p:cNvGrpSpPr>
          <p:nvPr/>
        </p:nvGrpSpPr>
        <p:grpSpPr bwMode="auto">
          <a:xfrm>
            <a:off x="0" y="3786188"/>
            <a:ext cx="10826750" cy="311150"/>
            <a:chOff x="22856" y="3785891"/>
            <a:chExt cx="12156875" cy="311290"/>
          </a:xfrm>
        </p:grpSpPr>
        <p:sp>
          <p:nvSpPr>
            <p:cNvPr id="4" name="Rectángulo 3">
              <a:extLst>
                <a:ext uri="{FF2B5EF4-FFF2-40B4-BE49-F238E27FC236}">
                  <a16:creationId xmlns:a16="http://schemas.microsoft.com/office/drawing/2014/main" id="{043CE9C9-0531-27E2-89EF-CE58E54599CF}"/>
                </a:ext>
              </a:extLst>
            </p:cNvPr>
            <p:cNvSpPr/>
            <p:nvPr/>
          </p:nvSpPr>
          <p:spPr>
            <a:xfrm>
              <a:off x="1224283" y="3785891"/>
              <a:ext cx="1217471" cy="3112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2018</a:t>
              </a:r>
              <a:endParaRPr lang="en-GB" dirty="0">
                <a:solidFill>
                  <a:schemeClr val="tx1"/>
                </a:solidFill>
              </a:endParaRPr>
            </a:p>
          </p:txBody>
        </p:sp>
        <p:sp>
          <p:nvSpPr>
            <p:cNvPr id="6" name="Rectángulo 5">
              <a:extLst>
                <a:ext uri="{FF2B5EF4-FFF2-40B4-BE49-F238E27FC236}">
                  <a16:creationId xmlns:a16="http://schemas.microsoft.com/office/drawing/2014/main" id="{56A67786-C51D-54A6-09BA-AE097EB2D1E2}"/>
                </a:ext>
              </a:extLst>
            </p:cNvPr>
            <p:cNvSpPr/>
            <p:nvPr/>
          </p:nvSpPr>
          <p:spPr>
            <a:xfrm>
              <a:off x="2441754" y="3785891"/>
              <a:ext cx="1217469" cy="31129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2019</a:t>
              </a:r>
              <a:endParaRPr lang="en-GB" dirty="0">
                <a:solidFill>
                  <a:schemeClr val="tx1"/>
                </a:solidFill>
              </a:endParaRPr>
            </a:p>
          </p:txBody>
        </p:sp>
        <p:sp>
          <p:nvSpPr>
            <p:cNvPr id="7" name="Rectángulo 6">
              <a:extLst>
                <a:ext uri="{FF2B5EF4-FFF2-40B4-BE49-F238E27FC236}">
                  <a16:creationId xmlns:a16="http://schemas.microsoft.com/office/drawing/2014/main" id="{6D408147-DCFE-3FBC-4FD8-3E2022CAA762}"/>
                </a:ext>
              </a:extLst>
            </p:cNvPr>
            <p:cNvSpPr/>
            <p:nvPr/>
          </p:nvSpPr>
          <p:spPr>
            <a:xfrm>
              <a:off x="3659223" y="3785891"/>
              <a:ext cx="1217471" cy="31129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2020</a:t>
              </a:r>
              <a:endParaRPr lang="en-GB" dirty="0">
                <a:solidFill>
                  <a:schemeClr val="tx1"/>
                </a:solidFill>
              </a:endParaRPr>
            </a:p>
          </p:txBody>
        </p:sp>
        <p:sp>
          <p:nvSpPr>
            <p:cNvPr id="8" name="Rectángulo 7">
              <a:extLst>
                <a:ext uri="{FF2B5EF4-FFF2-40B4-BE49-F238E27FC236}">
                  <a16:creationId xmlns:a16="http://schemas.microsoft.com/office/drawing/2014/main" id="{21A5A8EC-A5C4-3ECE-5132-ED5066CB54B6}"/>
                </a:ext>
              </a:extLst>
            </p:cNvPr>
            <p:cNvSpPr/>
            <p:nvPr/>
          </p:nvSpPr>
          <p:spPr>
            <a:xfrm>
              <a:off x="4876694" y="3785891"/>
              <a:ext cx="1217469" cy="31129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2021</a:t>
              </a:r>
              <a:endParaRPr lang="en-GB" dirty="0">
                <a:solidFill>
                  <a:schemeClr val="tx1"/>
                </a:solidFill>
              </a:endParaRPr>
            </a:p>
          </p:txBody>
        </p:sp>
        <p:sp>
          <p:nvSpPr>
            <p:cNvPr id="9" name="Rectángulo 8">
              <a:extLst>
                <a:ext uri="{FF2B5EF4-FFF2-40B4-BE49-F238E27FC236}">
                  <a16:creationId xmlns:a16="http://schemas.microsoft.com/office/drawing/2014/main" id="{52306DDC-7305-1EE3-117D-454BF2121155}"/>
                </a:ext>
              </a:extLst>
            </p:cNvPr>
            <p:cNvSpPr/>
            <p:nvPr/>
          </p:nvSpPr>
          <p:spPr>
            <a:xfrm>
              <a:off x="6094163" y="3785891"/>
              <a:ext cx="1215688" cy="311290"/>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2022</a:t>
              </a:r>
              <a:endParaRPr lang="en-GB" dirty="0">
                <a:solidFill>
                  <a:schemeClr val="tx1"/>
                </a:solidFill>
              </a:endParaRPr>
            </a:p>
          </p:txBody>
        </p:sp>
        <p:sp>
          <p:nvSpPr>
            <p:cNvPr id="10" name="Rectángulo 9">
              <a:extLst>
                <a:ext uri="{FF2B5EF4-FFF2-40B4-BE49-F238E27FC236}">
                  <a16:creationId xmlns:a16="http://schemas.microsoft.com/office/drawing/2014/main" id="{C8EAC9AD-BD4F-A58C-A137-BCC5D9108217}"/>
                </a:ext>
              </a:extLst>
            </p:cNvPr>
            <p:cNvSpPr/>
            <p:nvPr/>
          </p:nvSpPr>
          <p:spPr>
            <a:xfrm>
              <a:off x="7309851" y="3785891"/>
              <a:ext cx="1217471" cy="31129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2023</a:t>
              </a:r>
              <a:endParaRPr lang="en-GB" dirty="0">
                <a:solidFill>
                  <a:schemeClr val="tx1"/>
                </a:solidFill>
              </a:endParaRPr>
            </a:p>
          </p:txBody>
        </p:sp>
        <p:sp>
          <p:nvSpPr>
            <p:cNvPr id="11" name="Rectángulo 10">
              <a:extLst>
                <a:ext uri="{FF2B5EF4-FFF2-40B4-BE49-F238E27FC236}">
                  <a16:creationId xmlns:a16="http://schemas.microsoft.com/office/drawing/2014/main" id="{6240123A-859A-2D93-B78F-5B2F481CE4EA}"/>
                </a:ext>
              </a:extLst>
            </p:cNvPr>
            <p:cNvSpPr/>
            <p:nvPr/>
          </p:nvSpPr>
          <p:spPr>
            <a:xfrm>
              <a:off x="8527321" y="3785891"/>
              <a:ext cx="1217469" cy="311290"/>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2024</a:t>
              </a:r>
              <a:endParaRPr lang="en-GB" dirty="0">
                <a:solidFill>
                  <a:schemeClr val="tx1"/>
                </a:solidFill>
              </a:endParaRPr>
            </a:p>
          </p:txBody>
        </p:sp>
        <p:sp>
          <p:nvSpPr>
            <p:cNvPr id="12" name="Rectángulo 11">
              <a:extLst>
                <a:ext uri="{FF2B5EF4-FFF2-40B4-BE49-F238E27FC236}">
                  <a16:creationId xmlns:a16="http://schemas.microsoft.com/office/drawing/2014/main" id="{4F9F69FA-0FD5-513B-88F2-56C9F17412BE}"/>
                </a:ext>
              </a:extLst>
            </p:cNvPr>
            <p:cNvSpPr/>
            <p:nvPr/>
          </p:nvSpPr>
          <p:spPr>
            <a:xfrm>
              <a:off x="9744791" y="3785891"/>
              <a:ext cx="1217471" cy="31129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2025</a:t>
              </a:r>
              <a:endParaRPr lang="en-GB" dirty="0">
                <a:solidFill>
                  <a:schemeClr val="tx1"/>
                </a:solidFill>
              </a:endParaRPr>
            </a:p>
          </p:txBody>
        </p:sp>
        <p:sp>
          <p:nvSpPr>
            <p:cNvPr id="13" name="Rectángulo 12">
              <a:extLst>
                <a:ext uri="{FF2B5EF4-FFF2-40B4-BE49-F238E27FC236}">
                  <a16:creationId xmlns:a16="http://schemas.microsoft.com/office/drawing/2014/main" id="{584091B2-4503-03C7-DB49-8127317954D8}"/>
                </a:ext>
              </a:extLst>
            </p:cNvPr>
            <p:cNvSpPr/>
            <p:nvPr/>
          </p:nvSpPr>
          <p:spPr>
            <a:xfrm>
              <a:off x="10962262" y="3785891"/>
              <a:ext cx="1217469" cy="31129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2026</a:t>
              </a:r>
              <a:endParaRPr lang="en-GB" dirty="0">
                <a:solidFill>
                  <a:schemeClr val="tx1"/>
                </a:solidFill>
              </a:endParaRPr>
            </a:p>
          </p:txBody>
        </p:sp>
        <p:sp>
          <p:nvSpPr>
            <p:cNvPr id="14" name="Rectángulo 13">
              <a:extLst>
                <a:ext uri="{FF2B5EF4-FFF2-40B4-BE49-F238E27FC236}">
                  <a16:creationId xmlns:a16="http://schemas.microsoft.com/office/drawing/2014/main" id="{7F54B7A9-5D92-DC85-32BD-C6E0F806A361}"/>
                </a:ext>
              </a:extLst>
            </p:cNvPr>
            <p:cNvSpPr/>
            <p:nvPr/>
          </p:nvSpPr>
          <p:spPr>
            <a:xfrm>
              <a:off x="22856" y="3785891"/>
              <a:ext cx="1217471" cy="311290"/>
            </a:xfrm>
            <a:prstGeom prst="rect">
              <a:avLst/>
            </a:prstGeom>
            <a:solidFill>
              <a:srgbClr val="93637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r>
                <a:rPr lang="es-ES" dirty="0">
                  <a:solidFill>
                    <a:schemeClr val="tx1"/>
                  </a:solidFill>
                </a:rPr>
                <a:t>2017</a:t>
              </a:r>
              <a:endParaRPr lang="en-GB" dirty="0">
                <a:solidFill>
                  <a:schemeClr val="tx1"/>
                </a:solidFill>
              </a:endParaRPr>
            </a:p>
          </p:txBody>
        </p:sp>
      </p:grpSp>
      <p:cxnSp>
        <p:nvCxnSpPr>
          <p:cNvPr id="16" name="Conector recto 15">
            <a:extLst>
              <a:ext uri="{FF2B5EF4-FFF2-40B4-BE49-F238E27FC236}">
                <a16:creationId xmlns:a16="http://schemas.microsoft.com/office/drawing/2014/main" id="{89C6DDB0-4628-E1C5-FC2A-75B19C3986E7}"/>
              </a:ext>
            </a:extLst>
          </p:cNvPr>
          <p:cNvCxnSpPr>
            <a:cxnSpLocks/>
          </p:cNvCxnSpPr>
          <p:nvPr/>
        </p:nvCxnSpPr>
        <p:spPr>
          <a:xfrm flipV="1">
            <a:off x="657225" y="3656013"/>
            <a:ext cx="0" cy="260350"/>
          </a:xfrm>
          <a:prstGeom prst="line">
            <a:avLst/>
          </a:prstGeom>
          <a:ln w="38100">
            <a:solidFill>
              <a:srgbClr val="936373"/>
            </a:solidFill>
          </a:ln>
        </p:spPr>
        <p:style>
          <a:lnRef idx="2">
            <a:schemeClr val="accent1"/>
          </a:lnRef>
          <a:fillRef idx="0">
            <a:schemeClr val="accent1"/>
          </a:fillRef>
          <a:effectRef idx="1">
            <a:schemeClr val="accent1"/>
          </a:effectRef>
          <a:fontRef idx="minor">
            <a:schemeClr val="tx1"/>
          </a:fontRef>
        </p:style>
      </p:cxnSp>
      <p:cxnSp>
        <p:nvCxnSpPr>
          <p:cNvPr id="22" name="Conector recto 21">
            <a:extLst>
              <a:ext uri="{FF2B5EF4-FFF2-40B4-BE49-F238E27FC236}">
                <a16:creationId xmlns:a16="http://schemas.microsoft.com/office/drawing/2014/main" id="{AC83B2CF-1C60-9E7A-61A8-211C7E6FF064}"/>
              </a:ext>
            </a:extLst>
          </p:cNvPr>
          <p:cNvCxnSpPr>
            <a:cxnSpLocks/>
          </p:cNvCxnSpPr>
          <p:nvPr/>
        </p:nvCxnSpPr>
        <p:spPr>
          <a:xfrm flipH="1" flipV="1">
            <a:off x="7048500" y="3603625"/>
            <a:ext cx="0" cy="182563"/>
          </a:xfrm>
          <a:prstGeom prst="line">
            <a:avLst/>
          </a:prstGeom>
          <a:ln w="38100">
            <a:solidFill>
              <a:srgbClr val="009900"/>
            </a:solidFill>
          </a:ln>
        </p:spPr>
        <p:style>
          <a:lnRef idx="2">
            <a:schemeClr val="accent1"/>
          </a:lnRef>
          <a:fillRef idx="0">
            <a:schemeClr val="accent1"/>
          </a:fillRef>
          <a:effectRef idx="1">
            <a:schemeClr val="accent1"/>
          </a:effectRef>
          <a:fontRef idx="minor">
            <a:schemeClr val="tx1"/>
          </a:fontRef>
        </p:style>
      </p:cxnSp>
      <p:pic>
        <p:nvPicPr>
          <p:cNvPr id="18" name="Imagen 17" descr="Interfaz de usuario gráfica, Aplicación, Word&#10;&#10;Descripción generada automáticamente">
            <a:extLst>
              <a:ext uri="{FF2B5EF4-FFF2-40B4-BE49-F238E27FC236}">
                <a16:creationId xmlns:a16="http://schemas.microsoft.com/office/drawing/2014/main" id="{2EBF0F17-7203-CFC7-D83D-F731A33E2484}"/>
              </a:ext>
            </a:extLst>
          </p:cNvPr>
          <p:cNvPicPr>
            <a:picLocks noChangeAspect="1"/>
          </p:cNvPicPr>
          <p:nvPr/>
        </p:nvPicPr>
        <p:blipFill rotWithShape="1">
          <a:blip r:embed="rId2"/>
          <a:srcRect l="12747" t="12658" r="20240"/>
          <a:stretch/>
        </p:blipFill>
        <p:spPr>
          <a:xfrm>
            <a:off x="4038600" y="1395413"/>
            <a:ext cx="1441450" cy="2012950"/>
          </a:xfrm>
          <a:prstGeom prst="rect">
            <a:avLst/>
          </a:prstGeom>
          <a:solidFill>
            <a:schemeClr val="tx1">
              <a:lumMod val="95000"/>
              <a:lumOff val="5000"/>
            </a:schemeClr>
          </a:solidFill>
          <a:ln>
            <a:solidFill>
              <a:schemeClr val="tx1"/>
            </a:solidFill>
          </a:ln>
          <a:effectLst>
            <a:outerShdw blurRad="50800" dist="38100" dir="2700000" algn="tl" rotWithShape="0">
              <a:prstClr val="black">
                <a:alpha val="40000"/>
              </a:prstClr>
            </a:outerShdw>
          </a:effectLst>
        </p:spPr>
      </p:pic>
      <p:pic>
        <p:nvPicPr>
          <p:cNvPr id="19" name="Imagen 18" descr="Interfaz de usuario gráfica, Aplicación, Word&#10;&#10;Descripción generada automáticamente">
            <a:extLst>
              <a:ext uri="{FF2B5EF4-FFF2-40B4-BE49-F238E27FC236}">
                <a16:creationId xmlns:a16="http://schemas.microsoft.com/office/drawing/2014/main" id="{3AB4A362-F2B0-C767-D6BB-5ADFFB7B8C58}"/>
              </a:ext>
            </a:extLst>
          </p:cNvPr>
          <p:cNvPicPr>
            <a:picLocks noChangeAspect="1"/>
          </p:cNvPicPr>
          <p:nvPr/>
        </p:nvPicPr>
        <p:blipFill rotWithShape="1">
          <a:blip r:embed="rId3"/>
          <a:srcRect l="13722" t="13853" r="20212"/>
          <a:stretch/>
        </p:blipFill>
        <p:spPr>
          <a:xfrm>
            <a:off x="4903788" y="1447800"/>
            <a:ext cx="1435100" cy="2014538"/>
          </a:xfrm>
          <a:prstGeom prst="rect">
            <a:avLst/>
          </a:prstGeom>
          <a:solidFill>
            <a:schemeClr val="tx1">
              <a:lumMod val="95000"/>
              <a:lumOff val="5000"/>
            </a:schemeClr>
          </a:solidFill>
          <a:ln>
            <a:solidFill>
              <a:schemeClr val="tx1">
                <a:lumMod val="95000"/>
                <a:lumOff val="5000"/>
              </a:schemeClr>
            </a:solidFill>
          </a:ln>
          <a:effectLst>
            <a:outerShdw blurRad="50800" dist="38100" dir="2700000" algn="tl" rotWithShape="0">
              <a:prstClr val="black">
                <a:alpha val="40000"/>
              </a:prstClr>
            </a:outerShdw>
          </a:effectLst>
        </p:spPr>
      </p:pic>
      <p:pic>
        <p:nvPicPr>
          <p:cNvPr id="20" name="Imagen 19">
            <a:extLst>
              <a:ext uri="{FF2B5EF4-FFF2-40B4-BE49-F238E27FC236}">
                <a16:creationId xmlns:a16="http://schemas.microsoft.com/office/drawing/2014/main" id="{3A7E0773-EC34-FB16-4EE0-E6853382D2DE}"/>
              </a:ext>
            </a:extLst>
          </p:cNvPr>
          <p:cNvPicPr>
            <a:picLocks noChangeAspect="1"/>
          </p:cNvPicPr>
          <p:nvPr/>
        </p:nvPicPr>
        <p:blipFill>
          <a:blip r:embed="rId4"/>
          <a:stretch>
            <a:fillRect/>
          </a:stretch>
        </p:blipFill>
        <p:spPr>
          <a:xfrm>
            <a:off x="5924550" y="1504950"/>
            <a:ext cx="1431925" cy="2019300"/>
          </a:xfrm>
          <a:prstGeom prst="rect">
            <a:avLst/>
          </a:prstGeom>
          <a:ln>
            <a:solidFill>
              <a:schemeClr val="tx1"/>
            </a:solidFill>
          </a:ln>
          <a:effectLst>
            <a:outerShdw blurRad="50800" dist="38100" dir="2700000" algn="tl" rotWithShape="0">
              <a:prstClr val="black">
                <a:alpha val="40000"/>
              </a:prstClr>
            </a:outerShdw>
          </a:effectLst>
        </p:spPr>
      </p:pic>
      <p:sp>
        <p:nvSpPr>
          <p:cNvPr id="21" name="Rectángulo: esquinas redondeadas 20">
            <a:extLst>
              <a:ext uri="{FF2B5EF4-FFF2-40B4-BE49-F238E27FC236}">
                <a16:creationId xmlns:a16="http://schemas.microsoft.com/office/drawing/2014/main" id="{AE40C092-B3CA-AAC0-6A90-291B2885ECEC}"/>
              </a:ext>
            </a:extLst>
          </p:cNvPr>
          <p:cNvSpPr/>
          <p:nvPr/>
        </p:nvSpPr>
        <p:spPr>
          <a:xfrm>
            <a:off x="3973513" y="1323975"/>
            <a:ext cx="3444875" cy="2279650"/>
          </a:xfrm>
          <a:prstGeom prst="roundRect">
            <a:avLst>
              <a:gd name="adj" fmla="val 8757"/>
            </a:avLst>
          </a:prstGeom>
          <a:noFill/>
          <a:ln w="38100">
            <a:solidFill>
              <a:srgbClr val="0099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1754" name="Google Shape;283;p30">
            <a:extLst>
              <a:ext uri="{FF2B5EF4-FFF2-40B4-BE49-F238E27FC236}">
                <a16:creationId xmlns:a16="http://schemas.microsoft.com/office/drawing/2014/main" id="{AFC2E864-1DD6-6498-49EA-BBAD471B88B8}"/>
              </a:ext>
            </a:extLst>
          </p:cNvPr>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13" y="1377950"/>
            <a:ext cx="1444625" cy="20145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9" name="Rectángulo: esquinas redondeadas 28">
            <a:extLst>
              <a:ext uri="{FF2B5EF4-FFF2-40B4-BE49-F238E27FC236}">
                <a16:creationId xmlns:a16="http://schemas.microsoft.com/office/drawing/2014/main" id="{5065EE85-7952-F0B8-1A5E-5C59BA43D203}"/>
              </a:ext>
            </a:extLst>
          </p:cNvPr>
          <p:cNvSpPr/>
          <p:nvPr/>
        </p:nvSpPr>
        <p:spPr>
          <a:xfrm>
            <a:off x="28575" y="1327150"/>
            <a:ext cx="2339975" cy="2328863"/>
          </a:xfrm>
          <a:prstGeom prst="roundRect">
            <a:avLst>
              <a:gd name="adj" fmla="val 3635"/>
            </a:avLst>
          </a:prstGeom>
          <a:noFill/>
          <a:ln w="38100">
            <a:solidFill>
              <a:srgbClr val="936373"/>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0" name="Imagen 29">
            <a:extLst>
              <a:ext uri="{FF2B5EF4-FFF2-40B4-BE49-F238E27FC236}">
                <a16:creationId xmlns:a16="http://schemas.microsoft.com/office/drawing/2014/main" id="{A2E8D071-7154-FC45-A951-D858C3C7503E}"/>
              </a:ext>
            </a:extLst>
          </p:cNvPr>
          <p:cNvPicPr>
            <a:picLocks noChangeAspect="1"/>
          </p:cNvPicPr>
          <p:nvPr/>
        </p:nvPicPr>
        <p:blipFill>
          <a:blip r:embed="rId6"/>
          <a:stretch>
            <a:fillRect/>
          </a:stretch>
        </p:blipFill>
        <p:spPr>
          <a:xfrm>
            <a:off x="885825" y="1593850"/>
            <a:ext cx="1428750" cy="2017713"/>
          </a:xfrm>
          <a:prstGeom prst="rect">
            <a:avLst/>
          </a:prstGeom>
          <a:ln>
            <a:solidFill>
              <a:schemeClr val="tx1"/>
            </a:solidFill>
          </a:ln>
          <a:effectLst>
            <a:outerShdw blurRad="50800" dist="38100" dir="2700000" algn="tl" rotWithShape="0">
              <a:prstClr val="black">
                <a:alpha val="40000"/>
              </a:prstClr>
            </a:outerShdw>
          </a:effectLst>
        </p:spPr>
      </p:pic>
      <p:sp>
        <p:nvSpPr>
          <p:cNvPr id="31757" name="CuadroTexto 30">
            <a:extLst>
              <a:ext uri="{FF2B5EF4-FFF2-40B4-BE49-F238E27FC236}">
                <a16:creationId xmlns:a16="http://schemas.microsoft.com/office/drawing/2014/main" id="{08D71EA0-0413-D873-543F-FB941343AF8B}"/>
              </a:ext>
            </a:extLst>
          </p:cNvPr>
          <p:cNvSpPr txBox="1">
            <a:spLocks noChangeArrowheads="1"/>
          </p:cNvSpPr>
          <p:nvPr/>
        </p:nvSpPr>
        <p:spPr bwMode="auto">
          <a:xfrm>
            <a:off x="2365375" y="1824038"/>
            <a:ext cx="1611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a:r>
              <a:rPr lang="en-GB" altLang="en-US" sz="2400" b="1">
                <a:solidFill>
                  <a:srgbClr val="FF0000"/>
                </a:solidFill>
              </a:rPr>
              <a:t>European Green Deal</a:t>
            </a:r>
          </a:p>
        </p:txBody>
      </p:sp>
      <p:sp>
        <p:nvSpPr>
          <p:cNvPr id="32" name="Elipse 31">
            <a:extLst>
              <a:ext uri="{FF2B5EF4-FFF2-40B4-BE49-F238E27FC236}">
                <a16:creationId xmlns:a16="http://schemas.microsoft.com/office/drawing/2014/main" id="{C9E98AD5-4363-966C-1DEF-53735D7AA98C}"/>
              </a:ext>
            </a:extLst>
          </p:cNvPr>
          <p:cNvSpPr/>
          <p:nvPr/>
        </p:nvSpPr>
        <p:spPr>
          <a:xfrm>
            <a:off x="2311400" y="1466850"/>
            <a:ext cx="1655763" cy="165576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33" name="Conector recto 32">
            <a:extLst>
              <a:ext uri="{FF2B5EF4-FFF2-40B4-BE49-F238E27FC236}">
                <a16:creationId xmlns:a16="http://schemas.microsoft.com/office/drawing/2014/main" id="{0A3F2CF3-FB80-798A-1C1A-7592237C8CBB}"/>
              </a:ext>
            </a:extLst>
          </p:cNvPr>
          <p:cNvCxnSpPr>
            <a:cxnSpLocks/>
          </p:cNvCxnSpPr>
          <p:nvPr/>
        </p:nvCxnSpPr>
        <p:spPr>
          <a:xfrm flipH="1" flipV="1">
            <a:off x="3140075" y="3154363"/>
            <a:ext cx="0" cy="66040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36" name="Rectángulo: esquinas redondeadas 35">
            <a:extLst>
              <a:ext uri="{FF2B5EF4-FFF2-40B4-BE49-F238E27FC236}">
                <a16:creationId xmlns:a16="http://schemas.microsoft.com/office/drawing/2014/main" id="{ADBFAD04-0026-DB57-ECD1-EBD335C5C8A2}"/>
              </a:ext>
            </a:extLst>
          </p:cNvPr>
          <p:cNvSpPr/>
          <p:nvPr/>
        </p:nvSpPr>
        <p:spPr>
          <a:xfrm>
            <a:off x="5197475" y="4346575"/>
            <a:ext cx="5543550" cy="2316163"/>
          </a:xfrm>
          <a:prstGeom prst="roundRect">
            <a:avLst>
              <a:gd name="adj" fmla="val 5084"/>
            </a:avLst>
          </a:prstGeom>
          <a:noFill/>
          <a:ln w="38100">
            <a:solidFill>
              <a:srgbClr val="00B0F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7" name="Rectángulo: esquinas redondeadas 36">
            <a:extLst>
              <a:ext uri="{FF2B5EF4-FFF2-40B4-BE49-F238E27FC236}">
                <a16:creationId xmlns:a16="http://schemas.microsoft.com/office/drawing/2014/main" id="{F37DD2D6-406D-1046-8A5D-07C9CAE2B1B0}"/>
              </a:ext>
            </a:extLst>
          </p:cNvPr>
          <p:cNvSpPr/>
          <p:nvPr/>
        </p:nvSpPr>
        <p:spPr>
          <a:xfrm>
            <a:off x="90488" y="4348163"/>
            <a:ext cx="1612900" cy="2316162"/>
          </a:xfrm>
          <a:prstGeom prst="roundRect">
            <a:avLst>
              <a:gd name="adj" fmla="val 8757"/>
            </a:avLst>
          </a:prstGeom>
          <a:solidFill>
            <a:schemeClr val="bg1"/>
          </a:solidFill>
          <a:ln w="38100">
            <a:solidFill>
              <a:srgbClr val="C0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8" name="Google Shape;221;p23">
            <a:extLst>
              <a:ext uri="{FF2B5EF4-FFF2-40B4-BE49-F238E27FC236}">
                <a16:creationId xmlns:a16="http://schemas.microsoft.com/office/drawing/2014/main" id="{DBD27D92-6497-1A77-3BE2-644927FE36C2}"/>
              </a:ext>
            </a:extLst>
          </p:cNvPr>
          <p:cNvPicPr preferRelativeResize="0">
            <a:picLocks noChangeAspect="1"/>
          </p:cNvPicPr>
          <p:nvPr/>
        </p:nvPicPr>
        <p:blipFill rotWithShape="1">
          <a:blip r:embed="rId7">
            <a:alphaModFix/>
          </a:blip>
          <a:srcRect/>
          <a:stretch/>
        </p:blipFill>
        <p:spPr>
          <a:xfrm>
            <a:off x="1878013" y="4468813"/>
            <a:ext cx="1458912" cy="2074862"/>
          </a:xfrm>
          <a:prstGeom prst="rect">
            <a:avLst/>
          </a:prstGeom>
          <a:noFill/>
          <a:ln>
            <a:solidFill>
              <a:schemeClr val="tx1"/>
            </a:solidFill>
          </a:ln>
          <a:effectLst>
            <a:outerShdw blurRad="50800" dist="38100" dir="2700000" algn="tl" rotWithShape="0">
              <a:prstClr val="black">
                <a:alpha val="40000"/>
              </a:prstClr>
            </a:outerShdw>
          </a:effectLst>
        </p:spPr>
      </p:pic>
      <p:pic>
        <p:nvPicPr>
          <p:cNvPr id="39" name="Google Shape;366;p37">
            <a:extLst>
              <a:ext uri="{FF2B5EF4-FFF2-40B4-BE49-F238E27FC236}">
                <a16:creationId xmlns:a16="http://schemas.microsoft.com/office/drawing/2014/main" id="{F88B339F-B575-BFE7-F8F6-25BD524EBC35}"/>
              </a:ext>
            </a:extLst>
          </p:cNvPr>
          <p:cNvPicPr preferRelativeResize="0"/>
          <p:nvPr/>
        </p:nvPicPr>
        <p:blipFill rotWithShape="1">
          <a:blip r:embed="rId8">
            <a:alphaModFix/>
          </a:blip>
          <a:srcRect l="1446" t="1641" r="1744" b="1485"/>
          <a:stretch/>
        </p:blipFill>
        <p:spPr>
          <a:xfrm>
            <a:off x="173038" y="4468813"/>
            <a:ext cx="1454150" cy="2074862"/>
          </a:xfrm>
          <a:prstGeom prst="rect">
            <a:avLst/>
          </a:prstGeom>
          <a:noFill/>
          <a:ln w="9525" cap="flat" cmpd="sng">
            <a:solidFill>
              <a:schemeClr val="dk1"/>
            </a:solidFill>
            <a:prstDash val="solid"/>
            <a:round/>
            <a:headEnd type="none" w="sm" len="sm"/>
            <a:tailEnd type="none" w="sm" len="sm"/>
          </a:ln>
          <a:effectLst>
            <a:outerShdw blurRad="50800" dist="38100" dir="2700000" algn="tl" rotWithShape="0">
              <a:srgbClr val="000000">
                <a:alpha val="40000"/>
              </a:srgbClr>
            </a:outerShdw>
          </a:effectLst>
        </p:spPr>
      </p:pic>
      <p:sp>
        <p:nvSpPr>
          <p:cNvPr id="40" name="Rectángulo: esquinas redondeadas 39">
            <a:extLst>
              <a:ext uri="{FF2B5EF4-FFF2-40B4-BE49-F238E27FC236}">
                <a16:creationId xmlns:a16="http://schemas.microsoft.com/office/drawing/2014/main" id="{6127B203-FCBF-46AF-0BC7-2B6C59F67769}"/>
              </a:ext>
            </a:extLst>
          </p:cNvPr>
          <p:cNvSpPr/>
          <p:nvPr/>
        </p:nvSpPr>
        <p:spPr>
          <a:xfrm>
            <a:off x="3479800" y="4346575"/>
            <a:ext cx="1617663" cy="2316163"/>
          </a:xfrm>
          <a:prstGeom prst="roundRect">
            <a:avLst>
              <a:gd name="adj" fmla="val 8757"/>
            </a:avLst>
          </a:prstGeom>
          <a:noFill/>
          <a:ln w="38100">
            <a:solidFill>
              <a:srgbClr val="FFC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41" name="Conector recto 40">
            <a:extLst>
              <a:ext uri="{FF2B5EF4-FFF2-40B4-BE49-F238E27FC236}">
                <a16:creationId xmlns:a16="http://schemas.microsoft.com/office/drawing/2014/main" id="{78D27DBD-2261-BA8B-E022-F49612F8993C}"/>
              </a:ext>
            </a:extLst>
          </p:cNvPr>
          <p:cNvCxnSpPr>
            <a:cxnSpLocks/>
          </p:cNvCxnSpPr>
          <p:nvPr/>
        </p:nvCxnSpPr>
        <p:spPr>
          <a:xfrm flipH="1" flipV="1">
            <a:off x="3697288" y="4076700"/>
            <a:ext cx="7937" cy="269875"/>
          </a:xfrm>
          <a:prstGeom prst="line">
            <a:avLst/>
          </a:prstGeom>
          <a:ln w="38100">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42" name="Conector recto 41">
            <a:extLst>
              <a:ext uri="{FF2B5EF4-FFF2-40B4-BE49-F238E27FC236}">
                <a16:creationId xmlns:a16="http://schemas.microsoft.com/office/drawing/2014/main" id="{73600D4E-C8E4-2FEE-F659-FFB5FB3D187A}"/>
              </a:ext>
            </a:extLst>
          </p:cNvPr>
          <p:cNvCxnSpPr>
            <a:cxnSpLocks/>
          </p:cNvCxnSpPr>
          <p:nvPr/>
        </p:nvCxnSpPr>
        <p:spPr>
          <a:xfrm flipV="1">
            <a:off x="1236663" y="4092575"/>
            <a:ext cx="0" cy="254000"/>
          </a:xfrm>
          <a:prstGeom prst="line">
            <a:avLst/>
          </a:prstGeom>
          <a:ln w="38100">
            <a:solidFill>
              <a:srgbClr val="C00000"/>
            </a:solidFill>
          </a:ln>
        </p:spPr>
        <p:style>
          <a:lnRef idx="2">
            <a:schemeClr val="accent1"/>
          </a:lnRef>
          <a:fillRef idx="0">
            <a:schemeClr val="accent1"/>
          </a:fillRef>
          <a:effectRef idx="1">
            <a:schemeClr val="accent1"/>
          </a:effectRef>
          <a:fontRef idx="minor">
            <a:schemeClr val="tx1"/>
          </a:fontRef>
        </p:style>
      </p:cxnSp>
      <p:pic>
        <p:nvPicPr>
          <p:cNvPr id="43" name="Imagen 42">
            <a:extLst>
              <a:ext uri="{FF2B5EF4-FFF2-40B4-BE49-F238E27FC236}">
                <a16:creationId xmlns:a16="http://schemas.microsoft.com/office/drawing/2014/main" id="{9362DE07-15F0-E520-F069-4D2602F94FA8}"/>
              </a:ext>
            </a:extLst>
          </p:cNvPr>
          <p:cNvPicPr>
            <a:picLocks noChangeAspect="1"/>
          </p:cNvPicPr>
          <p:nvPr/>
        </p:nvPicPr>
        <p:blipFill>
          <a:blip r:embed="rId9"/>
          <a:stretch>
            <a:fillRect/>
          </a:stretch>
        </p:blipFill>
        <p:spPr>
          <a:xfrm>
            <a:off x="5299075" y="4433888"/>
            <a:ext cx="1449388" cy="2082800"/>
          </a:xfrm>
          <a:prstGeom prst="rect">
            <a:avLst/>
          </a:prstGeom>
          <a:ln>
            <a:solidFill>
              <a:schemeClr val="tx1"/>
            </a:solidFill>
          </a:ln>
          <a:effectLst>
            <a:outerShdw blurRad="50800" dist="38100" dir="2700000" algn="tl" rotWithShape="0">
              <a:prstClr val="black">
                <a:alpha val="40000"/>
              </a:prstClr>
            </a:outerShdw>
          </a:effectLst>
        </p:spPr>
      </p:pic>
      <p:pic>
        <p:nvPicPr>
          <p:cNvPr id="44" name="Imagen 43">
            <a:extLst>
              <a:ext uri="{FF2B5EF4-FFF2-40B4-BE49-F238E27FC236}">
                <a16:creationId xmlns:a16="http://schemas.microsoft.com/office/drawing/2014/main" id="{E58F1639-2487-434A-66E9-403A14E342E0}"/>
              </a:ext>
            </a:extLst>
          </p:cNvPr>
          <p:cNvPicPr>
            <a:picLocks noChangeAspect="1"/>
          </p:cNvPicPr>
          <p:nvPr/>
        </p:nvPicPr>
        <p:blipFill>
          <a:blip r:embed="rId10"/>
          <a:stretch>
            <a:fillRect/>
          </a:stretch>
        </p:blipFill>
        <p:spPr>
          <a:xfrm>
            <a:off x="7656513" y="4425950"/>
            <a:ext cx="1447800" cy="2073275"/>
          </a:xfrm>
          <a:prstGeom prst="rect">
            <a:avLst/>
          </a:prstGeom>
          <a:ln>
            <a:solidFill>
              <a:schemeClr val="tx1"/>
            </a:solidFill>
          </a:ln>
          <a:effectLst>
            <a:outerShdw blurRad="50800" dist="38100" dir="2700000" algn="tl" rotWithShape="0">
              <a:prstClr val="black">
                <a:alpha val="40000"/>
              </a:prstClr>
            </a:outerShdw>
          </a:effectLst>
        </p:spPr>
      </p:pic>
      <p:pic>
        <p:nvPicPr>
          <p:cNvPr id="45" name="Imagen 44">
            <a:extLst>
              <a:ext uri="{FF2B5EF4-FFF2-40B4-BE49-F238E27FC236}">
                <a16:creationId xmlns:a16="http://schemas.microsoft.com/office/drawing/2014/main" id="{E036CD10-0220-B3F7-00F3-AC05C28AC894}"/>
              </a:ext>
            </a:extLst>
          </p:cNvPr>
          <p:cNvPicPr>
            <a:picLocks noChangeAspect="1"/>
          </p:cNvPicPr>
          <p:nvPr/>
        </p:nvPicPr>
        <p:blipFill>
          <a:blip r:embed="rId11"/>
          <a:stretch>
            <a:fillRect/>
          </a:stretch>
        </p:blipFill>
        <p:spPr>
          <a:xfrm>
            <a:off x="6126163" y="4525963"/>
            <a:ext cx="1449387" cy="2078037"/>
          </a:xfrm>
          <a:prstGeom prst="rect">
            <a:avLst/>
          </a:prstGeom>
          <a:ln>
            <a:solidFill>
              <a:schemeClr val="tx1"/>
            </a:solidFill>
          </a:ln>
          <a:effectLst>
            <a:outerShdw blurRad="50800" dist="38100" dir="2700000" algn="tl" rotWithShape="0">
              <a:prstClr val="black">
                <a:alpha val="40000"/>
              </a:prstClr>
            </a:outerShdw>
          </a:effectLst>
        </p:spPr>
      </p:pic>
      <p:cxnSp>
        <p:nvCxnSpPr>
          <p:cNvPr id="46" name="Conector recto 45">
            <a:extLst>
              <a:ext uri="{FF2B5EF4-FFF2-40B4-BE49-F238E27FC236}">
                <a16:creationId xmlns:a16="http://schemas.microsoft.com/office/drawing/2014/main" id="{D00B2119-D957-60FA-DA3B-2C631BA2D5E8}"/>
              </a:ext>
            </a:extLst>
          </p:cNvPr>
          <p:cNvCxnSpPr>
            <a:cxnSpLocks/>
          </p:cNvCxnSpPr>
          <p:nvPr/>
        </p:nvCxnSpPr>
        <p:spPr>
          <a:xfrm flipV="1">
            <a:off x="7966075" y="4049713"/>
            <a:ext cx="0" cy="290512"/>
          </a:xfrm>
          <a:prstGeom prst="line">
            <a:avLst/>
          </a:prstGeom>
          <a:ln w="38100">
            <a:solidFill>
              <a:srgbClr val="00B0F0"/>
            </a:solidFill>
          </a:ln>
        </p:spPr>
        <p:style>
          <a:lnRef idx="2">
            <a:schemeClr val="accent1"/>
          </a:lnRef>
          <a:fillRef idx="0">
            <a:schemeClr val="accent1"/>
          </a:fillRef>
          <a:effectRef idx="1">
            <a:schemeClr val="accent1"/>
          </a:effectRef>
          <a:fontRef idx="minor">
            <a:schemeClr val="tx1"/>
          </a:fontRef>
        </p:style>
      </p:cxnSp>
      <p:pic>
        <p:nvPicPr>
          <p:cNvPr id="47" name="Imagen 46">
            <a:extLst>
              <a:ext uri="{FF2B5EF4-FFF2-40B4-BE49-F238E27FC236}">
                <a16:creationId xmlns:a16="http://schemas.microsoft.com/office/drawing/2014/main" id="{4F9BCB22-801E-AA3C-F164-5F6E8E184276}"/>
              </a:ext>
            </a:extLst>
          </p:cNvPr>
          <p:cNvPicPr>
            <a:picLocks noChangeAspect="1"/>
          </p:cNvPicPr>
          <p:nvPr/>
        </p:nvPicPr>
        <p:blipFill>
          <a:blip r:embed="rId12"/>
          <a:stretch>
            <a:fillRect/>
          </a:stretch>
        </p:blipFill>
        <p:spPr>
          <a:xfrm>
            <a:off x="3575050" y="4449763"/>
            <a:ext cx="1433513" cy="2074862"/>
          </a:xfrm>
          <a:prstGeom prst="rect">
            <a:avLst/>
          </a:prstGeom>
          <a:ln>
            <a:solidFill>
              <a:schemeClr val="tx1"/>
            </a:solidFill>
          </a:ln>
          <a:effectLst>
            <a:outerShdw blurRad="50800" dist="38100" dir="2700000" algn="tl" rotWithShape="0">
              <a:prstClr val="black">
                <a:alpha val="40000"/>
              </a:prstClr>
            </a:outerShdw>
          </a:effectLst>
        </p:spPr>
      </p:pic>
      <p:pic>
        <p:nvPicPr>
          <p:cNvPr id="48" name="Imagen 47">
            <a:extLst>
              <a:ext uri="{FF2B5EF4-FFF2-40B4-BE49-F238E27FC236}">
                <a16:creationId xmlns:a16="http://schemas.microsoft.com/office/drawing/2014/main" id="{E2C82517-CB5D-640E-875F-DF9A848B0487}"/>
              </a:ext>
            </a:extLst>
          </p:cNvPr>
          <p:cNvPicPr>
            <a:picLocks noChangeAspect="1"/>
          </p:cNvPicPr>
          <p:nvPr/>
        </p:nvPicPr>
        <p:blipFill>
          <a:blip r:embed="rId13"/>
          <a:stretch>
            <a:fillRect/>
          </a:stretch>
        </p:blipFill>
        <p:spPr>
          <a:xfrm>
            <a:off x="9201150" y="4494213"/>
            <a:ext cx="1471613" cy="2074862"/>
          </a:xfrm>
          <a:prstGeom prst="rect">
            <a:avLst/>
          </a:prstGeom>
          <a:ln>
            <a:solidFill>
              <a:schemeClr val="tx1"/>
            </a:solidFill>
          </a:ln>
          <a:effectLst>
            <a:outerShdw blurRad="50800" dist="38100" dir="2700000" algn="tl" rotWithShape="0">
              <a:prstClr val="black">
                <a:alpha val="40000"/>
              </a:prstClr>
            </a:outerShdw>
          </a:effectLst>
        </p:spPr>
      </p:pic>
      <p:sp>
        <p:nvSpPr>
          <p:cNvPr id="49" name="Rectángulo: esquinas redondeadas 48">
            <a:extLst>
              <a:ext uri="{FF2B5EF4-FFF2-40B4-BE49-F238E27FC236}">
                <a16:creationId xmlns:a16="http://schemas.microsoft.com/office/drawing/2014/main" id="{E77675E9-9A0B-2D69-3BB0-FC1805FB1BDD}"/>
              </a:ext>
            </a:extLst>
          </p:cNvPr>
          <p:cNvSpPr/>
          <p:nvPr/>
        </p:nvSpPr>
        <p:spPr>
          <a:xfrm>
            <a:off x="1792288" y="4346575"/>
            <a:ext cx="1616075" cy="2316163"/>
          </a:xfrm>
          <a:prstGeom prst="roundRect">
            <a:avLst>
              <a:gd name="adj" fmla="val 8757"/>
            </a:avLst>
          </a:prstGeom>
          <a:noFill/>
          <a:ln w="38100">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50" name="Conector recto 49">
            <a:extLst>
              <a:ext uri="{FF2B5EF4-FFF2-40B4-BE49-F238E27FC236}">
                <a16:creationId xmlns:a16="http://schemas.microsoft.com/office/drawing/2014/main" id="{20A90B18-663C-2B03-861B-2DB18AEBB273}"/>
              </a:ext>
            </a:extLst>
          </p:cNvPr>
          <p:cNvCxnSpPr>
            <a:cxnSpLocks/>
          </p:cNvCxnSpPr>
          <p:nvPr/>
        </p:nvCxnSpPr>
        <p:spPr>
          <a:xfrm flipH="1" flipV="1">
            <a:off x="3181350" y="4059238"/>
            <a:ext cx="0" cy="269875"/>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2_Personalizza struttura">
  <a:themeElements>
    <a:clrScheme name="2_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Personalizza struttur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lnDef>
  </a:objectDefaults>
  <a:extraClrSchemeLst>
    <a:extraClrScheme>
      <a:clrScheme name="2_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Personalizza struttur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Personalizza struttur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Personalizza struttur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Personalizza struttur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Personalizza struttur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Personalizza struttur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Personalizza struttur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Personalizza struttur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Personalizza struttur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Personalizza struttur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Personalizza struttur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ebeski">
  <a:themeElements>
    <a:clrScheme name="Nebeski">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Nebeski">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Nebeski">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3.xml><?xml version="1.0" encoding="utf-8"?>
<a:theme xmlns:a="http://schemas.openxmlformats.org/drawingml/2006/main" name="Tema sustava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sustava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Slice</Template>
  <TotalTime>6</TotalTime>
  <Words>900</Words>
  <Application>Microsoft Office PowerPoint</Application>
  <PresentationFormat>B4 (ISO) (250x353 mm)</PresentationFormat>
  <Paragraphs>261</Paragraphs>
  <Slides>26</Slides>
  <Notes>2</Notes>
  <HiddenSlides>0</HiddenSlides>
  <MMClips>0</MMClips>
  <ScaleCrop>false</ScaleCrop>
  <HeadingPairs>
    <vt:vector size="6" baseType="variant">
      <vt:variant>
        <vt:lpstr>Korišteni fontovi</vt:lpstr>
      </vt:variant>
      <vt:variant>
        <vt:i4>10</vt:i4>
      </vt:variant>
      <vt:variant>
        <vt:lpstr>Tema</vt:lpstr>
      </vt:variant>
      <vt:variant>
        <vt:i4>2</vt:i4>
      </vt:variant>
      <vt:variant>
        <vt:lpstr>Naslovi slajdova</vt:lpstr>
      </vt:variant>
      <vt:variant>
        <vt:i4>26</vt:i4>
      </vt:variant>
    </vt:vector>
  </HeadingPairs>
  <TitlesOfParts>
    <vt:vector size="38" baseType="lpstr">
      <vt:lpstr>Aptos</vt:lpstr>
      <vt:lpstr>Arial</vt:lpstr>
      <vt:lpstr>Arial Black</vt:lpstr>
      <vt:lpstr>Arial Nova Cond</vt:lpstr>
      <vt:lpstr>Calibri</vt:lpstr>
      <vt:lpstr>Calibri Light</vt:lpstr>
      <vt:lpstr>Century Gothic</vt:lpstr>
      <vt:lpstr>Tahoma</vt:lpstr>
      <vt:lpstr>Times New Roman</vt:lpstr>
      <vt:lpstr>Verdana Pro Black</vt:lpstr>
      <vt:lpstr>2_Personalizza struttura</vt:lpstr>
      <vt:lpstr>Nebeski</vt:lpstr>
      <vt:lpstr>PowerPoint prezentacija</vt:lpstr>
      <vt:lpstr>Decarbonisation and Circular Economy </vt:lpstr>
      <vt:lpstr>Decarbonisation and Circular Economy </vt:lpstr>
      <vt:lpstr>EAPA response to European Green Deal</vt:lpstr>
      <vt:lpstr>EAPA response to European Green Deal</vt:lpstr>
      <vt:lpstr>EAPA response to European Green Deal</vt:lpstr>
      <vt:lpstr>EAPA response to European Green Deal</vt:lpstr>
      <vt:lpstr>EAPA response to European Green Deal</vt:lpstr>
      <vt:lpstr>EAPA response to European Green Deal</vt:lpstr>
      <vt:lpstr>EAPA response to European Green Deal</vt:lpstr>
      <vt:lpstr>EAPA response to European Green Deal</vt:lpstr>
      <vt:lpstr>European Objectives for Decarbonisation</vt:lpstr>
      <vt:lpstr>GHG emissions in the EU</vt:lpstr>
      <vt:lpstr>Roadmap to Net Zero </vt:lpstr>
      <vt:lpstr>Roadmap to Net Zero </vt:lpstr>
      <vt:lpstr>Roadmap to Net Zero </vt:lpstr>
      <vt:lpstr>Roadmap to Net Zero </vt:lpstr>
      <vt:lpstr>Roadmap to Net Zero </vt:lpstr>
      <vt:lpstr>Roadmap to Net Zero </vt:lpstr>
      <vt:lpstr>Roadmap to Net Zero </vt:lpstr>
      <vt:lpstr>CALL FOR ACTION</vt:lpstr>
      <vt:lpstr>CALL FOR ACTION</vt:lpstr>
      <vt:lpstr>CALL FOR ACTION</vt:lpstr>
      <vt:lpstr>CALL FOR ACTION</vt:lpstr>
      <vt:lpstr>EXTENDED VERSION FOR EAPA MEMBERS ONLY</vt:lpstr>
      <vt:lpstr>PowerPoint prezentacija</vt:lpstr>
    </vt:vector>
  </TitlesOfParts>
  <Company>HUC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danielasanders</dc:creator>
  <cp:lastModifiedBy>Zvonko Zvonarek</cp:lastModifiedBy>
  <cp:revision>1720</cp:revision>
  <cp:lastPrinted>2025-05-20T18:18:26Z</cp:lastPrinted>
  <dcterms:created xsi:type="dcterms:W3CDTF">2003-10-09T09:50:04Z</dcterms:created>
  <dcterms:modified xsi:type="dcterms:W3CDTF">2025-05-20T18:23:38Z</dcterms:modified>
</cp:coreProperties>
</file>